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2"/>
    <p:restoredTop sz="96405"/>
  </p:normalViewPr>
  <p:slideViewPr>
    <p:cSldViewPr snapToGrid="0">
      <p:cViewPr varScale="1">
        <p:scale>
          <a:sx n="26" d="100"/>
          <a:sy n="26" d="100"/>
        </p:scale>
        <p:origin x="586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00:07:59.242"/>
    </inkml:context>
    <inkml:brush xml:id="br0">
      <inkml:brushProperty name="width" value="0.05" units="cm"/>
      <inkml:brushProperty name="height" value="0.05" units="cm"/>
      <inkml:brushProperty name="color" value="#FFFFFF"/>
    </inkml:brush>
  </inkml:definitions>
  <inkml:trace contextRef="#ctx0" brushRef="#br0">1600 794 24575,'-11'-2'0,"0"0"0,-6-6 0,1-1 0,2-1 0,1-1 0,3 3 0,-2-1 0,1 0 0,-2 1 0,4 1 0,-2 0 0,-1-1 0,-1 1 0,2 0 0,1 0 0,-1-1 0,1 1 0,-5-2 0,0 2 0,0-2 0,1 1 0,5 1 0,0 2 0,0 0 0,0 1 0,0-1 0,0 1 0,0-1 0,0 1 0,0-1 0,-1 0 0,1 1 0,0-1 0,-1 1 0,1-1 0,-2-1 0,1 1 0,-5-1 0,-2-1 0,0-1 0,1 1 0,5 3 0,2 2 0,-1 0 0,1-1 0,-2-1 0,-1-1 0,0 1 0,0-1 0,2 0 0,1 1 0,0-1 0,0 0 0,-1 2 0,-2 0 0,-1 1 0,-3-3 0,0-2 0,0 0 0,3 0 0,1 1 0,3 2 0,-1 0 0,-2 2 0,-1 0 0,2 0 0,0-2 0,2-1 0,0 2 0,0 1 0,-4-2 0,0 3 0,-3-3 0,5 2 0,-1 0 0,2-1 0,-4-1 0,0 2 0,1-1 0,2 0 0,2 1 0,0-1 0,0 1 0,-1 0 0,1 0 0,0-2 0,0-1 0,0 2 0,0 1 0,-3 0 0,0-1 0,0-2 0,0 1 0,2-1 0,-2 0 0,-1 3 0,-3-2 0,-3-1 0,1-1 0,1-1 0,3 1 0,5 1 0,-2 0 0,-1 1 0,0-1 0,0 0 0,2 2 0,1 1 0,-1 0 0,1-1 0,0-1 0,0-1 0,0 3 0,-2-1 0,1 0 0,-3 1 0,1-2 0,1 1 0,-1-1 0,4 0 0,-1 0 0,0 2 0,-1 1 0,2 1 0,0-1 0,1-1 0,1 0 0,-1 0 0,0 0 0,1-1 0,-1 1 0,0 0 0,1 2 0,-1 0 0,2 0 0,-3 0 0,-1 0 0,1 0 0,1 0 0,3 0 0,-1 0 0,1 0 0,0 0 0,0 0 0,0 0 0,0 0 0,0 0 0,0 0 0,-3 0 0,2 0 0,-2 0 0,3 0 0,1-2 0,0 0 0,0-1 0,1 0 0,0 1 0,2-2 0,0 1 0,0-1 0,0 0 0,2 2 0,0 1 0,1-3 0,1 3 0,0-3 0,0 2 0,0 0 0,1-2 0,-1 0 0,1 2 0,-1 0 0,0 1 0,0-1 0,0-2 0,0 0 0,0 1 0,1-1 0,1 2 0,2-2 0,-2 1 0,-1 0 0,-2 2 0,1 0 0,0 1 0,1-1 0,-1-2 0,-1 1 0,1 1 0,-1 1 0,1 0 0,-2-2 0,0 0 0,0 0 0,0 0 0,0 0 0,1 0 0,-1-2 0,0 0 0,2 2 0,-1-1 0,2 0 0,0-1 0,0-1 0,-1 1 0,1-1 0,-1 1 0,0 0 0,0 0 0,0-1 0,0 1 0,-1 0 0,-1 0 0,0 1 0,0 1 0,2 0 0,0 0 0,0-2 0,0 0 0,0 0 0,0 0 0,0 1 0,0 0 0,-2 1 0,1 0 0,-1 0 0,0 3 0,0 1 0,-4 1 0,0 1 0,0-1 0,0 1 0,0 0 0,0-1 0,-1 1 0,-1 0 0,0-2 0,0 0 0,2 0 0,-1 1 0,1-1 0,-3-2 0,0 2 0,-1 0 0,2 0 0,0 0 0,2 1 0,-2-1 0,1 0 0,-1-2 0,0 2 0,2 0 0,0 0 0,0 0 0,-1-1 0,1 1 0,0 1 0,-2 0 0,0 0 0,-2-1 0,2 0 0,1 0 0,1 0 0,-1 0 0,0 2 0,-3-2 0,1 0 0,0 0 0,1-2 0,1 1 0,1 1 0,0 0 0,0 0 0,0 0 0,-1 0 0,1 0 0,-1 1 0,1-1 0,0 0 0,0-1 0,0 1 0,0 0 0,0 2 0,0 0 0,-2 0 0,-1 1 0,1-1 0,-1-1 0,1-1 0,1 0 0,1 0 0,0 1 0,0 1 0,-2 0 0,0 0 0,0 1 0,0-2 0,0 0 0,0-2 0,2 1 0,-1 0 0,1 0 0,1 0 0,3-2 0,3 0 0,2 0 0,-1 0 0,-1 0 0,-1 0 0,0 0 0,-1 1 0,1 1 0,-1 0 0,-1 1 0,0-1 0,2 4 0,-3-2 0,2 2 0,-1-2 0,0 0 0,0 0 0,0 0 0,0 0 0,0 1 0,2 0 0,0 0 0,-2-2 0,0 1 0,-2 0 0,1 0 0,1 0 0,0 0 0,0 0 0,0-1 0,0-1 0,1-1 0,-2 1 0,0 2 0,-1 1 0,2-1 0,2 1 0,0-1 0,-1 1 0,-1-2 0,-1 1 0,1 0 0,2 0 0,0 0 0,-2 0 0,0 0 0,0 1 0,0-1 0,1 0 0,-1 1 0,0-1 0,1 2 0,-1 0 0,-1-1 0,2-1 0,-1-1 0,0-1 0,-1 1 0,2 1 0,-1 1 0,0-1 0,0 0 0,0 0 0,0-1 0,0 3 0,0-2 0,0 1 0,0-1 0,0 1 0,-2 0 0,0 0 0,1-2 0,1-2 0,1 1 0,-2-1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00:08:05.155"/>
    </inkml:context>
    <inkml:brush xml:id="br0">
      <inkml:brushProperty name="width" value="0.05" units="cm"/>
      <inkml:brushProperty name="height" value="0.05" units="cm"/>
      <inkml:brushProperty name="color" value="#FFFFFF"/>
    </inkml:brush>
  </inkml:definitions>
  <inkml:trace contextRef="#ctx0" brushRef="#br0">0 1 24575,'0'8'0,"0"3"0,0-2 0,0 0 0,0-1 0,0-2 0,2 3 0,0 0 0,1 0 0,-1 0 0,-2-1 0,2 2 0,2-1 0,2 1 0,0 1 0,0-2 0,-2 0 0,0 0 0,1 0 0,-1 0 0,1 0 0,-1 0 0,1 0 0,-1 0 0,1 0 0,-1 0 0,1 0 0,-1 0 0,2 3 0,-1 1 0,-1 3 0,1 3 0,1 1 0,0 1 0,1-2 0,-1-3 0,-1-1 0,0 0 0,0-1 0,0 4 0,0 0 0,0 1 0,0-2 0,0-1 0,0-1 0,0 0 0,0 0 0,-2 2 0,0 3 0,0-3 0,1 7 0,3-3 0,2 4 0,0 1 0,-2-6 0,-1-3 0,-2-6 0,1 1 0,0 0 0,0 2 0,0 1 0,0 0 0,-1 0 0,1 0 0,0-1 0,0 2 0,1 1 0,0 0 0,1 4 0,0 1 0,2 7 0,1 2 0,0-6 0,-1-3 0,-2-8 0,-1 3 0,-1 1 0,1 1 0,-1-1 0,0 0 0,0 0 0,0 1 0,0-1 0,0-3 0,0 0 0,0 0 0,0 0 0,0 0 0,1 2 0,-1-4 0,0 2 0,-3-4 0,0 2 0,0-2 0,0-1 0,1-1 0,-1 0 0,0 0 0,0 0 0,0 0 0,1 0 0,-1 0 0,0-1 0,0-2 0,-1 1 0,-1-1 0,1 1 0,2 1 0,-1-1 0,2 4 0,-2 0 0,0 1 0,0-1 0,-2-2 0,0 0 0,0 0 0,0-1 0,0 1 0,0 0 0,0 0 0,0 1 0,0-2 0,0 2 0,0-1 0,0-2 0,0-1 0,0-2 0,0 1 0,0-1 0,0 2 0,0 1 0,-1-2 0,-1-1 0,0-5 0,-3-3 0,1-4 0,-2 3 0,-1 1 0,2 1 0,-1-1 0,0-3 0,0 1 0,2 0 0,1 1 0,1 1 0,-1-1 0,-1 1 0,-1 1 0,1 1 0,0 0 0,0 0 0,0-2 0,0 0 0,-1 0 0,1 0 0,0 0 0,0 0 0,1 0 0,1-1 0,-1 0 0,-1-1 0,0 1 0,1-1 0,0 1 0,1 1 0,-2 0 0,0 0 0,0 0 0,0 0 0,0-1 0,-1 1 0,3 0 0,0 0 0,0-1 0,-1 1 0,0 0 0,-2 0 0,3 0 0,-1-1 0,1 3 0,-1-2 0,0 2 0,0-1 0,1-1 0,-2 0 0,2 0 0,-3 1 0,1 0 0,-1 1 0,2-3 0,-1 0 0,2-1 0,-2 2 0,0-1 0,1 0 0,3 1 0,2 2 0,1 1 0,1 1 0,1 2 0,13 8 0,-7-3 0,7 6 0,-10-6 0,2 2 0,-3-2 0,2 1 0,-5-6 0,-1 0 0,0 0 0,0 1 0,-1 0 0,-1-1 0,1 2 0,0 1 0,0-1 0,3-1 0,-4 1 0,2-2 0,1 4 0,-3-2 0,5 5 0,-4-3 0,1 1 0,-1-3 0,0 0 0,0 0 0,1 1 0,-1 0 0,0 0 0,0 1 0,-1-1 0,-1 0 0,0-1 0,1-1 0,1-1 0,0-1 0,0 1 0,-1 2 0,-1 0 0,0 0 0,0 0 0,1-1 0,1 1 0,1 0 0,-1 0 0,-1-2 0,1 0 0,1 2 0,0-2 0,0 5 0,2-3 0,-1 2 0,-1-1 0,-1 0 0,1 0 0,-1-1 0,-2 0 0,0 0 0,0 1 0,2-1 0,0-1 0,3-1 0,-2-6 0,0 0 0,0-3 0,2-2 0,-1 2 0,2 2 0,-2 0 0,2 1 0,1-2 0,-1 0 0,1-1 0,-2 2 0,0-1 0,0 2 0,-1 0 0,0-1 0,0 1 0,-2 0 0,1 1 0,0-1 0,0-2 0,1 2 0,-2-2 0,0 2 0,0 0 0,0 1 0,0-1 0,-1 0 0,0 2 0,1 1 0,1-1 0,-1 0 0,-2-2 0,0 0 0,2 1 0,0 2 0,0-1 0,0 0 0,0-1 0,0 0 0,0 1 0,1 0 0,-1 0 0,0-2 0,1 2 0,1-6 0,1 2 0,-1-1 0,0 1 0,-2 0 0,0 2 0,0 1 0,1 1 0,-1 0 0,-1 0 0,1-1 0,0-1 0,2 0 0,1-1 0,-1 0 0,0 0 0,-2 1 0,-1 0 0,2-1 0,2-1 0,0 2 0,0-4 0,-1 4 0,0 0 0,-2 2 0,-1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7T14:56:38.579"/>
    </inkml:context>
    <inkml:brush xml:id="br0">
      <inkml:brushProperty name="width" value="0.05" units="cm"/>
      <inkml:brushProperty name="height" value="0.05" units="cm"/>
      <inkml:brushProperty name="color" value="#E71224"/>
    </inkml:brush>
  </inkml:definitions>
  <inkml:trace contextRef="#ctx0" brushRef="#br0">0 5 24575,'5'0'0,"-1"0"0,2 0 0,3-1 0,3 0 0,-2 0 0,-2 0 0,-4 1 0,0 0 0,0 0 0,-1 0 0,0 0 0,-1 0 0,2 0 0,0 0 0,2 0 0,-3 0 0,-1 0 0,1 0 0,-1 0 0,0 0 0,0 0 0,0 0 0,0 0 0,0 0 0,0 0 0,1 0 0,-1 0 0,0 0 0,0 0 0,0 0 0,0 0 0,0 0 0,0 0 0,0 0 0,0 0 0,1 0 0,0 0 0,1 0 0,0 0 0,-1 0 0,0 0 0,-1 0 0,0 0 0,0 0 0,0 0 0,0 0 0,0 0 0,0 0 0,0 0 0,0 0 0,0 0 0,0 0 0,0 0 0,0 0 0,0 0 0,1 0 0,-1 0 0,0 0 0,0 0 0,1 0 0,-1 0 0,1 0 0,0 0 0,1 0 0,0 0 0,0 0 0,0 0 0,-1 0 0,0 0 0,-1 0 0,0 0 0,0 0 0,0 0 0,0 0 0,0 0 0,0 0 0,0 0 0,0 0 0,0 0 0,0 0 0,0 0 0,0 0 0,0 0 0,0 0 0,1 0 0,-1 0 0,0 0 0,0 0 0,0 0 0,0 0 0,0 0 0,1 0 0,0 0 0,1 0 0,0 0 0,0 0 0,-2 0 0,0 0 0,0 0 0,0 0 0,0 0 0,0 0 0,0 0 0,0 0 0,1 0 0,-1 0 0,0 0 0,0 0 0,0 0 0,0 0 0,0 0 0,0 0 0,0 0 0,0 0 0,0 0 0,1 0 0,-1 0 0,0 0 0,0 0 0,0 0 0,0 0 0,0 0 0,0 0 0,0 0 0,0 0 0,1 0 0,-1 0 0,1 0 0,0 0 0,1 0 0,0 0 0,0 0 0,-1 0 0,0 0 0,-1 0 0,0 0 0,0 0 0,0 0 0,0 0 0,0 0 0,0 0 0,1 0 0,-1 0 0,-1 0 0,2 0 0,-1 0 0,0 0 0,0 0 0,0 0 0,0 0 0,0 0 0,0 0 0,0 0 0,1 0 0,-1 0 0,0 0 0,0 0 0,0 0 0,0 0 0,0 0 0,1 0 0,-1 0 0,1 0 0,0 0 0,-1 0 0,1 0 0,1 0 0,-1 0 0,0 0 0,0 0 0,-1 0 0,0 0 0,0 0 0,0 0 0,0 0 0,0 0 0,0 0 0,0 0 0,1 0 0,-1 0 0,0 0 0,0 0 0,0 0 0,0 0 0,0 0 0,0 0 0,0 0 0,1 0 0,-1 0 0,0 0 0,0 0 0,0 0 0,0 0 0,0 0 0,0 0 0,0 0 0,1 0 0,-1 0 0,0 0 0,1 0 0,0 0 0,0 0 0,0 0 0,2 0 0,-1 0 0,0 0 0,0 0 0,-1 0 0,0 0 0,-1 0 0,0 0 0,0 0 0,0 0 0,0 0 0,0 0 0,0 0 0,0 0 0,1 0 0,-1 0 0,0 0 0,0 0 0,0 0 0,0 0 0,0 0 0,0 0 0,0 0 0,1 0 0,0 0 0,-1 0 0,1 0 0,-1 0 0,0 0 0,0 0 0,0 0 0,0 0 0,0 0 0,0 0 0,1 0 0,1 0 0,0 0 0,0 0 0,0 0 0,0 0 0,0 0 0,0 0 0,1 0 0,-1 0 0,-1 0 0,0 0 0,-1 0 0,0 0 0,0 0 0,0 0 0,0 0 0,0 0 0,0 0 0,0 0 0,0 0 0,1 0 0,-1 0 0,0 0 0,0 0 0,0 0 0,0 0 0,0 0 0,0 0 0,0 0 0,1 0 0,-1 0 0,0 0 0,0 0 0,0 0 0,0 0 0,0 0 0,0 0 0,0 0 0,1 0 0,-1 0 0,0 0 0,0 0 0,1 0 0,1 0 0,0 0 0,1 0 0,1 0 0,-2 0 0,0 0 0,1 0 0,-1 0 0,-1 0 0,0 0 0,-1 0 0,0 0 0,0 0 0,0 0 0,0 0 0,1 0 0,1 0 0,-1 0 0,1 0 0,-2 0 0,0 0 0,0 0 0,0 0 0,1 0 0,0 0 0,-1 0 0,1 0 0,-1 0 0,1 0 0,1 0 0,-1 0 0,0 0 0,0 0 0,-1 0 0,0 0 0,1 0 0,-1 0 0,1 0 0,0 0 0,1 0 0,0 0 0,0 0 0,-1 0 0,-1 0 0,1 0 0,-1 0 0,0 0 0,0 0 0,0 0 0,0 0 0,0 0 0,0 0 0,0 0 0,-1 0 0,1 0 0,1 0 0,-1 0 0,0 0 0,0 0 0,0 0 0,0 0 0,0 0 0,1 0 0,-1 0 0,2 0 0,1 0 0,0 0 0,0 0 0,0 0 0,-1 0 0,0 0 0,-1 0 0,0 0 0,-1 0 0,0 0 0,0 0 0,1 0 0,-1 0 0,0 0 0,0 0 0,0 0 0,0 0 0,0 0 0,0 0 0,-1 0 0,1 0 0,0 0 0,1 0 0,0 0 0,0 0 0,0 0 0,-1 0 0,0 0 0,0 0 0,0 0 0,0 0 0,0 0 0,0 0 0,0 0 0,0 0 0,0 0 0,0 0 0,0 0 0,0 0 0,0 0 0,0 0 0,0 0 0,0 0 0,0 0 0,1 0 0,0 0 0,0 0 0,-1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7T14:56:45.282"/>
    </inkml:context>
    <inkml:brush xml:id="br0">
      <inkml:brushProperty name="width" value="0.05" units="cm"/>
      <inkml:brushProperty name="height" value="0.05" units="cm"/>
      <inkml:brushProperty name="color" value="#E71224"/>
    </inkml:brush>
  </inkml:definitions>
  <inkml:trace contextRef="#ctx0" brushRef="#br0">0 56 24575,'6'0'0,"0"0"0,0 0 0,2 0 0,0 0 0,-2 0 0,0-1 0,-1 0 0,-1 0 0,1 0 0,-2 0 0,0 0 0,0 0 0,-1 0 0,0 1 0,0 0 0,1-1 0,1 0 0,-1-1 0,1 1 0,-2 1 0,0 0 0,0 0 0,0 0 0,0-1 0,0 0 0,0 0 0,1 0 0,0 1 0,0 0 0,1 0 0,0 0 0,0 0 0,0 0 0,0 0 0,0 0 0,0 0 0,-1 0 0,0 0 0,-1 0 0,0 0 0,0 0 0,0 0 0,0 0 0,0 0 0,0 0 0,0-1 0,1 0 0,-1 0 0,0 0 0,0 0 0,0 1 0,0 0 0,0 0 0,0 0 0,0 0 0,1 0 0,-1 0 0,0 0 0,0 0 0,0 0 0,0 0 0,0 0 0,0 0 0,0 0 0,0 0 0,1 0 0,-1 0 0,0 0 0,0 0 0,0 0 0,1 0 0,-1 0 0,2 0 0,1 0 0,1 0 0,0 0 0,-1 0 0,0 0 0,-1 0 0,0 0 0,1 0 0,-2 0 0,1 0 0,-1 0 0,0 0 0,1 0 0,0 0 0,1 0 0,-2 0 0,1 0 0,-1 0 0,1 0 0,-1 0 0,0 0 0,0 0 0,-1 0 0,1 0 0,0 0 0,1 0 0,-1 0 0,0 0 0,-1 0 0,1 0 0,0 0 0,1 0 0,-1 0 0,-1 0 0,0 0 0,2 0 0,-1 0 0,1 0 0,-1 0 0,0 0 0,0 0 0,0 0 0,1-1 0,-1 0 0,1 0 0,-2 0 0,0 1 0,0 0 0,0 0 0,1 0 0,-1 0 0,0 0 0,0 0 0,0-1 0,0 0 0,0 0 0,0 0 0,0 1 0,1 0 0,-1 0 0,0 0 0,0-1 0,0 0 0,0 0 0,0 0 0,0 0 0,0 1 0,0 0 0,1 0 0,-1 0 0,0-2 0,0 1 0,0 0 0,0 1 0,0 0 0,0 0 0,1 0 0,-1 0 0,0 0 0,0-1 0,1-1 0,1 1 0,-1 1 0,1 0 0,1 0 0,-2 0 0,1 0 0,-2 0 0,0 0 0,0-1 0,1 0 0,-1 0 0,0 0 0,0 0 0,0 1 0,0 0 0,0 0 0,-1 0 0,0-1 0,0-1 0,0 1 0,1 1 0,0 0 0,1 0 0,-1 0 0,0 0 0,0 0 0,0 0 0,0 0 0,0-1 0,0 0 0,0 0 0,1 0 0,0 1 0,0 0 0,1 0 0,-2 0 0,1 0 0,-1 0 0,1 0 0,0 0 0,1 0 0,0 0 0,-1 0 0,0 0 0,-1 0 0,-1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7T14:56:56.654"/>
    </inkml:context>
    <inkml:brush xml:id="br0">
      <inkml:brushProperty name="width" value="0.05" units="cm"/>
      <inkml:brushProperty name="height" value="0.05" units="cm"/>
      <inkml:brushProperty name="color" value="#E71224"/>
    </inkml:brush>
  </inkml:definitions>
  <inkml:trace contextRef="#ctx0" brushRef="#br0">3054 1 24575,'-8'1'0,"-6"6"0,3 0 0,-7 6 0,6-2 0,2-2 0,0-1 0,3-2 0,0 0 0,0 0 0,1-2 0,1-1 0,1 1 0,1-1 0,-1 1 0,1-1 0,-2 0 0,0-1 0,2 0 0,-1 0 0,1 2 0,-1-1 0,0 1 0,-1 0 0,0 0 0,0 0 0,0 0 0,-1 0 0,1 0 0,0-1 0,1 0 0,2-2 0,0 0 0,0 0 0,0 0 0,0 1 0,-1 0 0,1-1 0,-1 0 0,0 0 0,-1 0 0,1 1 0,0-1 0,1 0 0,-1 0 0,0 0 0,-1-1 0,1 0 0,-1 1 0,1 0 0,-2 0 0,0 0 0,1 0 0,-1 1 0,-1 0 0,0 0 0,0 0 0,-1-1 0,1 0 0,-1 1 0,0 0 0,-4 1 0,1 0 0,-3 0 0,0-1 0,-3 2 0,-1 0 0,0 0 0,2 1 0,2-3 0,1 0 0,0 0 0,0 0 0,2 1 0,1 0 0,0-1 0,-1 1 0,0 0 0,1-1 0,-1 1 0,0 0 0,-1 0 0,0-1 0,2 1 0,-1-1 0,1-1 0,-2 0 0,0 1 0,-1 0 0,1 1 0,-2 0 0,0 0 0,-1 0 0,1-1 0,0 1 0,0 0 0,-1 0 0,1 0 0,0 0 0,-3 0 0,0 1 0,-6 0 0,0 0 0,-3 2 0,-2 0 0,0 0 0,2 1 0,4-1 0,5-1 0,3-2 0,0 0 0,0 0 0,-2 0 0,0 0 0,0 0 0,0 0 0,-1 0 0,1 0 0,0 0 0,0 0 0,-2 0 0,0 0 0,-1-1 0,1 0 0,1-1 0,1 1 0,-1 0 0,1 1 0,-1-1 0,1 0 0,0-1 0,0 1 0,1-1 0,1 1 0,2-1 0,0 0 0,-1 1 0,-1-1 0,2-1 0,-1 1 0,-2 1 0,0-1 0,-1 0 0,-1 0 0,4 1 0,0-1 0,3 0 0,1-1 0,0 0 0,0 0 0,0 0 0,-2 0 0,-1 1 0,0 1 0,0-1 0,0 0 0,1 0 0,0-1 0,1 1 0,-1 0 0,-1 1 0,0-1 0,0-1 0,-1 0 0,1 1 0,0 1 0,0-1 0,0 1 0,1-1 0,0 0 0,1 1 0,-1-1 0,-1-1 0,0 0 0,1 1 0,1 0 0,-1 1 0,1-1 0,-1 0 0,-2 0 0,2 1 0,-4 0 0,1 1 0,-1-1 0,-3 2 0,1 0 0,3-2 0,1 1 0,5-2 0,-1 0 0,0 1 0,-1-1 0,0 0 0,-1 0 0,1 1 0,1 0 0,0 0 0,-1 0 0,0-1 0,-1 1 0,0-1 0,1 0 0,-1 0 0,1 1 0,-1-1 0,1 0 0,-1 1 0,1-1 0,-1 0 0,2 0 0,0 1 0,0-1 0,1 0 0,-1 2 0,0-1 0,0 0 0,0-1 0,0 0 0,0 0 0,1 1 0,-1 0 0,1 0 0,-3 1 0,-1 0 0,0 0 0,-1 0 0,2 0 0,1-1 0,2 0 0,2 0 0,0 0 0,1-1 0,-1 0 0,0 0 0,0 1 0,1-1 0,-1 0 0,0 0 0,1 0 0,1 0 0,-1 0 0,1 0 0,-1 1 0,1-1 0,0 0 0,1 0 0,-1 0 0,0 0 0,-1 0 0,1 0 0,0 0 0,-1 0 0,0-1 0,0 1 0,1 0 0,0 1 0,1-1 0,-1 0 0,-1 0 0,0 0 0,0 1 0,-1 0 0,-1 2 0,-1 0 0,2-1 0,0 0 0,2-1 0,-2 0 0,1 1 0,0-1 0,0 0 0,1 0 0,0 0 0,-2 1 0,1-1 0,-1 0 0,0 1 0,1-1 0,1 0 0,-1 0 0,1-1 0,-1 0 0,1 0 0,-1 1 0,1 0 0,-1 0 0,1 0 0,0 1 0,1-1 0,0-1 0,0 0 0,0 0 0,0 0 0,-2 0 0,1 0 0,-1 0 0,0 1 0,2 0 0,-1 1 0,-1 0 0,-2 1 0,1 0 0,-1 1 0,1-1 0,0 0 0,0-1 0,0 0 0,0 0 0,1 0 0,0 0 0,2-1 0,-1 0 0,0 0 0,-1 0 0,1 0 0,0 1 0,1-1 0,-1 0 0,0 0 0,-1 0 0,1-1 0,0 0 0,1 0 0,0 1 0,0 0 0,0 0 0,-1 0 0,1 0 0,0 0 0,0 0 0,0 1 0,-1-1 0,1 0 0,0 0 0,0 0 0,0-1 0,-1 1 0,1-1 0,-1 1 0,0 1 0,-1 1 0,-1 0 0,1-1 0,0 0 0,0-1 0,2 0 0,-1 0 0,1 0 0,0 0 0,0 0 0,0 0 0,0 1 0,-1-1 0,0 0 0,0 0 0,-1 0 0,1 0 0,0 1 0,1 1 0,-1-1 0,-1 1 0,1-1 0,-1 1 0,2-1 0,-1 1 0,1-2 0,0 0 0,0 0 0,0 0 0,-1 1 0,1 1 0,0 0 0,0-1 0,0-1 0,1 0 0,0 0 0,0 1 0,-2-1 0,0 2 0,0 1 0,-1 0 0,0 1 0,0 0 0,0-2 0,1 1 0,1-2 0,0 1 0,-1 1 0,1 0 0,0-1 0,-2 1 0,1 0 0,-1-1 0,1 1 0,0 0 0,1-1 0,-1 1 0,1 0 0,-1 1 0,-1 0 0,0 0 0,0 0 0,1-1 0,1 0 0,0 0 0,-1-1 0,2 0 0,0-1 0,-1 1 0,1-1 0,-1 2 0,0-1 0,-1 1 0,1 0 0,0 0 0,1 0 0,-1 0 0,1 2 0,-1 0 0,0 3 0,0 2 0,-1 0 0,2 0 0,-1-2 0,1-3 0,-1 1 0,1-1 0,0 2 0,1 1 0,0-1 0,-2 1 0,1-1 0,0 0 0,0 2 0,1 0 0,-1-1 0,0 0 0,0-1 0,-1 0 0,2 2 0,0 0 0,-1 1 0,-1-1 0,1 0 0,0 0 0,-1 1 0,1-1 0,-1 0 0,1 0 0,1 0 0,0 1 0,-2-1 0,1 0 0,-1 1 0,0 0 0,1-1 0,0 3 0,-2 1 0,1 3 0,-1 2 0,0-3 0,2-3 0,0-2 0,1-3 0,-1 1 0,-1-1 0,1 0 0,0 1 0,0 0 0,-1 1 0,1 0 0,-1-2 0,1 0 0,-1 0 0,1 1 0,0-1 0,0 0 0,1-2 0,0 2 0,0 1 0,0-1 0,0 1 0,0-2 0,0 0 0,-1-2 0,0 0 0,0 1 0,0-1 0,0 2 0,1-1 0,0 1 0,0 0 0,0-2 0,0 0 0,0 0 0,0 1 0,0-1 0,0 2 0,0-2 0,0 4 0,-1 0 0,0 2 0,-1 1 0,-1-1 0,2 0 0,0-3 0,-1-1 0,1 0 0,0 1 0,-1 0 0,1 1 0,0-1 0,-1-1 0,1 0 0,1 0 0,0 0 0,-1-1 0,-1 1 0,1 0 0,0-1 0,0 1 0,1 0 0,0 0 0,0-1 0,0 0 0,-2-1 0,1 0 0,0 1 0,1-1 0,0 0 0,0-1 0,0-1 0,0 3 0,0 0 0,0 0 0,-1 1 0,-1-1 0,1 1 0,0 3 0,1 0 0,-1-1 0,0-2 0,0-1 0,0-1 0,0 0 0,1 0 0,0 0 0,0 1 0,0-1 0,0 0 0,0-1 0,0 0 0,0 0 0,-2-1 0,1 1 0,0 0 0,1-1 0,0 1 0,0 0 0,0-1 0,0 1 0,0 0 0,0 0 0,0-1 0,0 2 0,0 0 0,0 1 0,0-1 0,0-2 0,0-1 0,0 0 0,0 1 0,0 0 0,0 3 0,0-1 0,0 0 0,0-1 0,0 0 0,0 0 0,0 0 0,0-2 0,0 0 0,0 1 0,0-1 0,0 0 0,0 0 0,0-1 0,0 0 0,0 0 0,0 0 0,0 1 0,0-1 0,0 0 0,0 0 0,0 0 0,0 0 0,0 0 0,0 0 0,0 1 0,0 0 0,0 0 0,0 0 0,0-1 0,0-1 0,0 1 0,0-1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7T14:57:02.283"/>
    </inkml:context>
    <inkml:brush xml:id="br0">
      <inkml:brushProperty name="width" value="0.05" units="cm"/>
      <inkml:brushProperty name="height" value="0.05" units="cm"/>
      <inkml:brushProperty name="color" value="#E71224"/>
    </inkml:brush>
  </inkml:definitions>
  <inkml:trace contextRef="#ctx0" brushRef="#br0">206 309 24575,'0'-5'0,"0"1"0,-1 2 0,-1 0 0,0 0 0,-3-6 0,3 4 0,-2-3 0,2 5 0,1 0 0,-1 0 0,0 0 0,0 0 0,0 0 0,1 0 0,0 0 0,0 0 0,0 1 0,0 0 0,0 0 0,0-1 0,0 0 0,-1 0 0,2 0 0,-1 1 0,-1 0 0,1 0 0,0 0 0,0-1 0,0-1 0,-1 1 0,0-1 0,1 0 0,-1 0 0,1 0 0,0 1 0,-1 1 0,1-1 0,-1-1 0,0 1 0,1 0 0,0 0 0,0 1 0,0 0 0,0 0 0,0 0 0,0-1 0,0 0 0,0 0 0,0 0 0,0 0 0,0 1 0,0 0 0,0 0 0,0 0 0,-1 0 0,0 0 0,0 0 0,1-1 0,0 0 0,0 1 0,0-1 0,0 1 0,-1-1 0,1-1 0,-1 1 0,1-1 0,-2 0 0,1 1 0,-1-1 0,0 0 0,1 0 0,0 0 0,0 1 0,0 0 0,1 0 0,0 0 0,0 0 0,-1-1 0,0 1 0,0 0 0,0 0 0,0-1 0,-1 0 0,1-1 0,0 1 0,0 1 0,0 0 0,0-1 0,1 1 0,0 0 0,0 0 0,-1 0 0,0 0 0,0 0 0,0 0 0,1-1 0,0 1 0,0-1 0,-1 0 0,0-1 0,0 1 0,0 1 0,0-1 0,0 1 0,1-1 0,-2 0 0,1-1 0,-1 0 0,1 0 0,1 1 0,-1 0 0,1 1 0,0 0 0,0 0 0,1 0 0,0 0 0,-1 0 0,0 0 0,0 0 0,0-1 0,0 1 0,0 0 0,0 0 0,0 0 0,0 1 0,-1 0 0,1 0 0,0-1 0,0 1 0,0-2 0,0 1 0,0 0 0,0 0 0,0 0 0,-1 0 0,0 0 0,1 0 0,0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7T14:57:14.953"/>
    </inkml:context>
    <inkml:brush xml:id="br0">
      <inkml:brushProperty name="width" value="0.05" units="cm"/>
      <inkml:brushProperty name="height" value="0.05" units="cm"/>
      <inkml:brushProperty name="color" value="#E71224"/>
    </inkml:brush>
  </inkml:definitions>
  <inkml:trace contextRef="#ctx0" brushRef="#br0">0 350 24575,'1'-7'0,"1"2"0,0-1 0,1 3 0,1-5 0,3-1 0,-1 2 0,0 0 0,-3 5 0,0 0 0,-1 1 0,0 0 0,-1-1 0,0 1 0,0 0 0,0 0 0,-1 0 0,1 1 0,1-1 0,-1 0 0,1 1 0,-1-1 0,0 0 0,0-1 0,0 1 0,1-1 0,-1 2 0,0-1 0,0 0 0,1 0 0,-2-1 0,1 1 0,0 0 0,0 1 0,1-3 0,0 1 0,1-2 0,0 1 0,0 1 0,-1 1 0,-1 0 0,-1 0 0,1-1 0,0 0 0,0 0 0,0 1 0,0 0 0,0 0 0,1 0 0,-1 0 0,0-1 0,0 0 0,0 0 0,0 0 0,1 1 0,0-1 0,-1 0 0,1 0 0,-2 1 0,1-1 0,0 0 0,1 0 0,-1 0 0,1 0 0,0 1 0,0-1 0,0 0 0,-1 0 0,1 0 0,0 0 0,0 1 0,-1-2 0,2-1 0,-1 1 0,0 0 0,1 0 0,0 0 0,0-1 0,1 1 0,-2-1 0,1 0 0,-1 2 0,-1-1 0,1 2 0,0-1 0,0 1 0,-1 1 0,1-1 0,0-1 0,0 0 0,-1 0 0,1 1 0,-1-1 0,0 0 0,0 0 0,0 0 0,1 1 0,-1-1 0,1 0 0,0 0 0,0 0 0,-1 0 0,1 1 0,0-1 0,0 0 0,0 0 0,-1 0 0,1 0 0,0 1 0,0-1 0,0 0 0,0-1 0,1 0 0,0 0 0,0-1 0,-1 2 0,1-1 0,-1 2 0,-1-1 0,0 0 0,0 0 0,0 1 0,0-1 0,1 1 0,-1 1 0,0-1 0,0-1 0,0 0 0,0 0 0,0 1 0,-1-1 0,1 2 0,1-1 0,0 0 0,-1-1 0,0 0 0,0 1 0,-1 0 0,1 0 0,0 0 0,0 0 0,0 1 0,0-1 0,0 0 0,0 0 0,0 0 0,0 0 0,0 0 0,0 0 0,0-1 0,0 1 0,0-1 0,1 0 0,-1 1 0,1 0 0,-2 1 0,1-2 0,0 0 0,0 0 0,0 1 0,-1-1 0,1 2 0,0-2 0,1 2 0,-1-2 0,0 1 0,0 0 0,-1 0 0,1-1 0,1 0 0,0 0 0,-1 1 0,0-1 0,-1 1 0,1 0 0,1 0 0,-1 0 0,1-1 0,-2 1 0,1-1 0,0 2 0,0-1 0,0 0 0,0 0 0,0-1 0,1 0 0,0 0 0,-1-1 0,2 1 0,-2 0 0,1 1 0,0 0 0,-1 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3.xml"/><Relationship Id="rId18" Type="http://schemas.openxmlformats.org/officeDocument/2006/relationships/image" Target="../media/image11.png"/><Relationship Id="rId3" Type="http://schemas.openxmlformats.org/officeDocument/2006/relationships/image" Target="../media/image2.png"/><Relationship Id="rId21" Type="http://schemas.openxmlformats.org/officeDocument/2006/relationships/customXml" Target="../ink/ink7.xml"/><Relationship Id="rId7" Type="http://schemas.openxmlformats.org/officeDocument/2006/relationships/image" Target="../media/image5.png"/><Relationship Id="rId12" Type="http://schemas.openxmlformats.org/officeDocument/2006/relationships/image" Target="../media/image7.png"/><Relationship Id="rId17" Type="http://schemas.openxmlformats.org/officeDocument/2006/relationships/customXml" Target="../ink/ink5.xml"/><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6.png"/><Relationship Id="rId24"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customXml" Target="../ink/ink4.xml"/><Relationship Id="rId23" Type="http://schemas.openxmlformats.org/officeDocument/2006/relationships/image" Target="../media/image8.jpeg"/><Relationship Id="rId10" Type="http://schemas.openxmlformats.org/officeDocument/2006/relationships/customXml" Target="../ink/ink2.xml"/><Relationship Id="rId19" Type="http://schemas.openxmlformats.org/officeDocument/2006/relationships/customXml" Target="../ink/ink6.xml"/><Relationship Id="rId4" Type="http://schemas.openxmlformats.org/officeDocument/2006/relationships/hyperlink" Target="mailto:elizabeth.r.ives@jpl.nasa.gov" TargetMode="External"/><Relationship Id="rId9" Type="http://schemas.openxmlformats.org/officeDocument/2006/relationships/image" Target="../media/image50.png"/><Relationship Id="rId14" Type="http://schemas.openxmlformats.org/officeDocument/2006/relationships/image" Target="../media/image9.png"/><Relationship Id="rId2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C5EA9B37-9B69-8206-13C5-82915309EB37}"/>
              </a:ext>
            </a:extLst>
          </p:cNvPr>
          <p:cNvPicPr>
            <a:picLocks noChangeAspect="1"/>
          </p:cNvPicPr>
          <p:nvPr/>
        </p:nvPicPr>
        <p:blipFill rotWithShape="1">
          <a:blip r:embed="rId2"/>
          <a:srcRect l="39726" t="51393" r="29337" b="21904"/>
          <a:stretch/>
        </p:blipFill>
        <p:spPr>
          <a:xfrm>
            <a:off x="15677531" y="18585243"/>
            <a:ext cx="5845834" cy="4093428"/>
          </a:xfrm>
          <a:prstGeom prst="rect">
            <a:avLst/>
          </a:prstGeom>
          <a:ln>
            <a:solidFill>
              <a:schemeClr val="tx1"/>
            </a:solidFill>
          </a:ln>
        </p:spPr>
      </p:pic>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417069"/>
            <a:ext cx="21945600" cy="62202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66A532A-FFBD-15D8-A09B-9CB6F0E3F99E}"/>
              </a:ext>
            </a:extLst>
          </p:cNvPr>
          <p:cNvSpPr txBox="1"/>
          <p:nvPr/>
        </p:nvSpPr>
        <p:spPr>
          <a:xfrm>
            <a:off x="900463" y="30010303"/>
            <a:ext cx="8050696" cy="1354217"/>
          </a:xfrm>
          <a:prstGeom prst="rect">
            <a:avLst/>
          </a:prstGeom>
          <a:noFill/>
        </p:spPr>
        <p:txBody>
          <a:bodyPr wrap="square" rtlCol="0">
            <a:spAutoFit/>
          </a:bodyPr>
          <a:lstStyle/>
          <a:p>
            <a:r>
              <a:rPr lang="en-US" sz="1600" b="1" dirty="0">
                <a:latin typeface="Helvetica" pitchFamily="2" charset="0"/>
                <a:cs typeface="Arial" panose="020B0604020202020204" pitchFamily="34" charset="0"/>
              </a:rPr>
              <a:t>National Aeronautics and Space Administration</a:t>
            </a:r>
          </a:p>
          <a:p>
            <a:r>
              <a:rPr lang="en-US" sz="1600" b="1" dirty="0">
                <a:latin typeface="Helvetica" pitchFamily="2" charset="0"/>
                <a:cs typeface="Arial" panose="020B0604020202020204" pitchFamily="34" charset="0"/>
              </a:rPr>
              <a:t>Jet Propulsion Laboratory</a:t>
            </a:r>
          </a:p>
          <a:p>
            <a:r>
              <a:rPr lang="en-US" sz="1600" dirty="0">
                <a:latin typeface="Helvetica" pitchFamily="2" charset="0"/>
                <a:cs typeface="Arial" panose="020B0604020202020204" pitchFamily="34" charset="0"/>
              </a:rPr>
              <a:t>California Institute of Technology</a:t>
            </a:r>
          </a:p>
          <a:p>
            <a:r>
              <a:rPr lang="en-US" sz="1600" dirty="0">
                <a:latin typeface="Helvetica" pitchFamily="2" charset="0"/>
                <a:cs typeface="Arial" panose="020B0604020202020204" pitchFamily="34" charset="0"/>
              </a:rPr>
              <a:t>Pasadena, California</a:t>
            </a:r>
          </a:p>
          <a:p>
            <a:r>
              <a:rPr lang="en-US" sz="1600" b="1" dirty="0" err="1">
                <a:latin typeface="Helvetica" pitchFamily="2" charset="0"/>
                <a:cs typeface="Arial" panose="020B0604020202020204" pitchFamily="34" charset="0"/>
              </a:rPr>
              <a:t>www.nasa.gov</a:t>
            </a:r>
            <a:endParaRPr lang="en-US" sz="16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11324804" y="29902478"/>
            <a:ext cx="10121540" cy="26329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828762" y="3492626"/>
            <a:ext cx="20288077" cy="2862322"/>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Deposition of the “Curvilinear Unit” </a:t>
            </a:r>
          </a:p>
          <a:p>
            <a:pPr algn="ctr"/>
            <a:r>
              <a:rPr lang="en-US" sz="6000" b="1" dirty="0">
                <a:solidFill>
                  <a:schemeClr val="bg1"/>
                </a:solidFill>
                <a:latin typeface="Arial" panose="020B0604020202020204" pitchFamily="34" charset="0"/>
                <a:cs typeface="Arial" panose="020B0604020202020204" pitchFamily="34" charset="0"/>
              </a:rPr>
              <a:t>(Jezero crater, Mars) &amp; its Implications for </a:t>
            </a:r>
          </a:p>
          <a:p>
            <a:pPr algn="ctr"/>
            <a:r>
              <a:rPr lang="en-US" sz="6000" b="1" dirty="0">
                <a:solidFill>
                  <a:schemeClr val="bg1"/>
                </a:solidFill>
                <a:latin typeface="Arial" panose="020B0604020202020204" pitchFamily="34" charset="0"/>
                <a:cs typeface="Arial" panose="020B0604020202020204" pitchFamily="34" charset="0"/>
              </a:rPr>
              <a:t>Ancient Martian Surface Environments</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19826" y="6550706"/>
            <a:ext cx="19376571" cy="1938992"/>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Libby R.W. Ives, JPL Postdoctoral Fellow (3223)</a:t>
            </a:r>
          </a:p>
          <a:p>
            <a:pPr algn="ctr"/>
            <a:r>
              <a:rPr lang="en-US" sz="4000" dirty="0">
                <a:solidFill>
                  <a:schemeClr val="bg1"/>
                </a:solidFill>
                <a:latin typeface="Arial" panose="020B0604020202020204" pitchFamily="34" charset="0"/>
                <a:cs typeface="Arial" panose="020B0604020202020204" pitchFamily="34" charset="0"/>
              </a:rPr>
              <a:t>Kathryn M. Stack(3223), Samantha J. </a:t>
            </a:r>
            <a:r>
              <a:rPr lang="en-US" sz="4000" dirty="0" err="1">
                <a:solidFill>
                  <a:schemeClr val="bg1"/>
                </a:solidFill>
                <a:latin typeface="Arial" panose="020B0604020202020204" pitchFamily="34" charset="0"/>
                <a:cs typeface="Arial" panose="020B0604020202020204" pitchFamily="34" charset="0"/>
              </a:rPr>
              <a:t>Gwizd</a:t>
            </a:r>
            <a:r>
              <a:rPr lang="en-US" sz="4000" dirty="0">
                <a:solidFill>
                  <a:schemeClr val="bg1"/>
                </a:solidFill>
                <a:latin typeface="Arial" panose="020B0604020202020204" pitchFamily="34" charset="0"/>
                <a:cs typeface="Arial" panose="020B0604020202020204" pitchFamily="34" charset="0"/>
              </a:rPr>
              <a:t> (3223), and the Mars 2020 Operations and Science Teams</a:t>
            </a:r>
            <a:r>
              <a:rPr lang="en-US" sz="4000" b="1" dirty="0">
                <a:solidFill>
                  <a:schemeClr val="bg1"/>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2675268"/>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3"/>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877449" y="31488388"/>
            <a:ext cx="4723252" cy="830997"/>
          </a:xfrm>
          <a:prstGeom prst="rect">
            <a:avLst/>
          </a:prstGeom>
          <a:noFill/>
        </p:spPr>
        <p:txBody>
          <a:bodyPr wrap="square" rtlCol="0">
            <a:spAutoFit/>
          </a:bodyPr>
          <a:lstStyle/>
          <a:p>
            <a:pPr>
              <a:spcBef>
                <a:spcPts val="1200"/>
              </a:spcBef>
            </a:pPr>
            <a:r>
              <a:rPr lang="en-US" sz="1600" dirty="0">
                <a:latin typeface="Arial" panose="020B0604020202020204" pitchFamily="34" charset="0"/>
                <a:cs typeface="Arial" panose="020B0604020202020204" pitchFamily="34" charset="0"/>
              </a:rPr>
              <a:t>Clearance Number: CL#00-0000</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Poster Number: PRD-</a:t>
            </a:r>
            <a:r>
              <a:rPr lang="en-US" sz="1600" b="0" i="0" u="none" strike="noStrike" dirty="0">
                <a:solidFill>
                  <a:srgbClr val="212121"/>
                </a:solidFill>
                <a:effectLst/>
                <a:latin typeface="Arial" panose="020B0604020202020204" pitchFamily="34" charset="0"/>
              </a:rPr>
              <a:t>P-015</a:t>
            </a:r>
            <a:br>
              <a:rPr lang="en-US" sz="1600" b="0" i="0" u="none" strike="noStrike" dirty="0">
                <a:solidFill>
                  <a:srgbClr val="212121"/>
                </a:solidFill>
                <a:effectLst/>
                <a:latin typeface="Arial" panose="020B0604020202020204" pitchFamily="34" charset="0"/>
                <a:cs typeface="Arial" panose="020B0604020202020204" pitchFamily="34" charset="0"/>
              </a:rPr>
            </a:br>
            <a:r>
              <a:rPr lang="en-US" sz="16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11468640" y="30044713"/>
            <a:ext cx="9886815" cy="2769989"/>
          </a:xfrm>
          <a:prstGeom prst="rect">
            <a:avLst/>
          </a:prstGeom>
          <a:noFill/>
        </p:spPr>
        <p:txBody>
          <a:bodyPr wrap="square" rtlCol="0">
            <a:spAutoFit/>
          </a:bodyPr>
          <a:lstStyle/>
          <a:p>
            <a:pPr>
              <a:spcBef>
                <a:spcPct val="0"/>
              </a:spcBef>
            </a:pPr>
            <a:r>
              <a:rPr lang="en-US" altLang="en-US" sz="2400" b="1" dirty="0">
                <a:latin typeface="Arial" panose="020B0604020202020204" pitchFamily="34" charset="0"/>
              </a:rPr>
              <a:t>Related Abstracts:</a:t>
            </a:r>
          </a:p>
          <a:p>
            <a:pPr>
              <a:spcBef>
                <a:spcPct val="0"/>
              </a:spcBef>
            </a:pPr>
            <a:r>
              <a:rPr lang="en-US" sz="1600" b="1" dirty="0">
                <a:effectLst/>
                <a:latin typeface="Arial" panose="020B0604020202020204" pitchFamily="34" charset="0"/>
                <a:ea typeface="Calibri" panose="020F0502020204030204" pitchFamily="34" charset="0"/>
                <a:cs typeface="Arial" panose="020B0604020202020204" pitchFamily="34" charset="0"/>
              </a:rPr>
              <a:t>Ives, L.R.W.* </a:t>
            </a:r>
            <a:r>
              <a:rPr lang="en-US" sz="1600" dirty="0">
                <a:effectLst/>
                <a:latin typeface="Arial" panose="020B0604020202020204" pitchFamily="34" charset="0"/>
                <a:ea typeface="Calibri" panose="020F0502020204030204" pitchFamily="34" charset="0"/>
                <a:cs typeface="Arial" panose="020B0604020202020204" pitchFamily="34" charset="0"/>
              </a:rPr>
              <a:t>(and 17 others) (2023). Reassessing the sedimentary depositional origin of the Jezero crater western fan’s curvilinear unit: reconciling orbital and rover observations. American Geophysical Union Annual Meeting, December 11 – 15, San Francisco, USA.</a:t>
            </a:r>
          </a:p>
          <a:p>
            <a:pPr>
              <a:spcBef>
                <a:spcPct val="0"/>
              </a:spcBef>
            </a:pPr>
            <a:endParaRPr lang="en-US" altLang="en-US" sz="2400" dirty="0">
              <a:latin typeface="Arial" panose="020B0604020202020204" pitchFamily="34" charset="0"/>
            </a:endParaRPr>
          </a:p>
          <a:p>
            <a:pPr>
              <a:spcBef>
                <a:spcPct val="0"/>
              </a:spcBef>
            </a:pPr>
            <a:r>
              <a:rPr lang="en-US" altLang="en-US" sz="2400" b="1" dirty="0">
                <a:latin typeface="Arial" panose="020B0604020202020204" pitchFamily="34" charset="0"/>
              </a:rPr>
              <a:t>Author Contact Information: </a:t>
            </a:r>
          </a:p>
          <a:p>
            <a:pPr>
              <a:spcBef>
                <a:spcPct val="0"/>
              </a:spcBef>
            </a:pPr>
            <a:r>
              <a:rPr lang="en-US" altLang="en-US" sz="2400" b="1" i="1" dirty="0">
                <a:solidFill>
                  <a:schemeClr val="bg2">
                    <a:lumMod val="50000"/>
                  </a:schemeClr>
                </a:solidFill>
                <a:latin typeface="Arial" panose="020B0604020202020204" pitchFamily="34" charset="0"/>
                <a:hlinkClick r:id="rId4"/>
              </a:rPr>
              <a:t>elizabeth.r.ives@jpl.nasa.gov</a:t>
            </a:r>
            <a:endParaRPr lang="en-US" altLang="en-US" sz="2400" i="1" dirty="0">
              <a:solidFill>
                <a:schemeClr val="bg2">
                  <a:lumMod val="50000"/>
                </a:schemeClr>
              </a:solidFill>
              <a:latin typeface="Arial" panose="020B0604020202020204" pitchFamily="34" charset="0"/>
            </a:endParaRPr>
          </a:p>
          <a:p>
            <a:endParaRPr lang="en-US" sz="3000" dirty="0"/>
          </a:p>
        </p:txBody>
      </p:sp>
      <p:sp>
        <p:nvSpPr>
          <p:cNvPr id="5" name="Rectangle 4">
            <a:extLst>
              <a:ext uri="{FF2B5EF4-FFF2-40B4-BE49-F238E27FC236}">
                <a16:creationId xmlns:a16="http://schemas.microsoft.com/office/drawing/2014/main" id="{8BE95501-4B9A-0A61-73D0-89BFD8BD67A2}"/>
              </a:ext>
            </a:extLst>
          </p:cNvPr>
          <p:cNvSpPr/>
          <p:nvPr/>
        </p:nvSpPr>
        <p:spPr>
          <a:xfrm>
            <a:off x="11702415" y="13506069"/>
            <a:ext cx="9805210" cy="3683060"/>
          </a:xfrm>
          <a:prstGeom prst="rect">
            <a:avLst/>
          </a:prstGeom>
        </p:spPr>
        <p:txBody>
          <a:bodyPr wrap="square">
            <a:spAutoFit/>
          </a:bodyPr>
          <a:lstStyle/>
          <a:p>
            <a:pPr>
              <a:spcBef>
                <a:spcPts val="800"/>
              </a:spcBef>
            </a:pPr>
            <a:r>
              <a:rPr lang="en-US" sz="3200" b="1" u="sng" dirty="0"/>
              <a:t>Importance of the “Curvilinear Unit”</a:t>
            </a:r>
            <a:endParaRPr lang="en-US" sz="3200" u="sng" dirty="0">
              <a:solidFill>
                <a:srgbClr val="FF0000"/>
              </a:solidFill>
            </a:endParaRPr>
          </a:p>
          <a:p>
            <a:pPr marL="457200" indent="-457200">
              <a:spcBef>
                <a:spcPts val="800"/>
              </a:spcBef>
              <a:spcAft>
                <a:spcPts val="800"/>
              </a:spcAft>
              <a:buFont typeface="Arial" panose="020B0604020202020204" pitchFamily="34" charset="0"/>
              <a:buChar char="•"/>
            </a:pPr>
            <a:r>
              <a:rPr lang="en-US" sz="2400" dirty="0"/>
              <a:t>The “curvilinear unit” is a sedimentary rock unit in the Jezero western fan whose physical characteristics as observed from orbit led to many authors to propose it was deposited by a meandering fluvial system.</a:t>
            </a:r>
          </a:p>
          <a:p>
            <a:pPr marL="457200" indent="-457200">
              <a:spcBef>
                <a:spcPts val="800"/>
              </a:spcBef>
              <a:spcAft>
                <a:spcPts val="800"/>
              </a:spcAft>
              <a:buFont typeface="Arial" panose="020B0604020202020204" pitchFamily="34" charset="0"/>
              <a:buChar char="•"/>
            </a:pPr>
            <a:r>
              <a:rPr lang="en-US" sz="2400" dirty="0"/>
              <a:t>The </a:t>
            </a:r>
            <a:r>
              <a:rPr lang="en-US" sz="2400" i="1" dirty="0" err="1"/>
              <a:t>Melyn</a:t>
            </a:r>
            <a:r>
              <a:rPr lang="en-US" sz="2400" i="1" dirty="0"/>
              <a:t> </a:t>
            </a:r>
            <a:r>
              <a:rPr lang="en-US" sz="2400" dirty="0"/>
              <a:t>Mars Sample Return core was collected from this unit</a:t>
            </a:r>
            <a:endParaRPr lang="en-US" sz="2400" i="1" dirty="0"/>
          </a:p>
          <a:p>
            <a:pPr marL="457200" indent="-457200">
              <a:spcBef>
                <a:spcPts val="800"/>
              </a:spcBef>
              <a:spcAft>
                <a:spcPts val="800"/>
              </a:spcAft>
              <a:buFont typeface="Arial" panose="020B0604020202020204" pitchFamily="34" charset="0"/>
              <a:buChar char="•"/>
            </a:pPr>
            <a:r>
              <a:rPr lang="en-US" sz="2400" b="1" dirty="0"/>
              <a:t>This work aims to test the hypothesis that the “curvilinear unit” was deposited by a meandering fluvial system using observations from the Perseverance rover.</a:t>
            </a:r>
          </a:p>
        </p:txBody>
      </p:sp>
      <p:sp>
        <p:nvSpPr>
          <p:cNvPr id="10" name="Rectangle 9">
            <a:extLst>
              <a:ext uri="{FF2B5EF4-FFF2-40B4-BE49-F238E27FC236}">
                <a16:creationId xmlns:a16="http://schemas.microsoft.com/office/drawing/2014/main" id="{CD2D4DAF-FBA5-BA61-8C16-458A0F29468E}"/>
              </a:ext>
            </a:extLst>
          </p:cNvPr>
          <p:cNvSpPr/>
          <p:nvPr/>
        </p:nvSpPr>
        <p:spPr>
          <a:xfrm>
            <a:off x="729474" y="8826485"/>
            <a:ext cx="11493266" cy="4252446"/>
          </a:xfrm>
          <a:prstGeom prst="rect">
            <a:avLst/>
          </a:prstGeom>
        </p:spPr>
        <p:txBody>
          <a:bodyPr wrap="square">
            <a:spAutoFit/>
          </a:bodyPr>
          <a:lstStyle/>
          <a:p>
            <a:pPr>
              <a:spcAft>
                <a:spcPts val="600"/>
              </a:spcAft>
            </a:pPr>
            <a:r>
              <a:rPr lang="en-US" sz="3200" b="1" u="sng" dirty="0"/>
              <a:t>Mars 2020, Jezero Crater, and the Jezero Western Fan</a:t>
            </a:r>
            <a:endParaRPr lang="en-US" sz="3200" u="sng" dirty="0">
              <a:solidFill>
                <a:srgbClr val="FF0000"/>
              </a:solidFill>
            </a:endParaRPr>
          </a:p>
          <a:p>
            <a:pPr marL="457200" indent="-457200">
              <a:spcAft>
                <a:spcPts val="800"/>
              </a:spcAft>
              <a:buFont typeface="Arial" panose="020B0604020202020204" pitchFamily="34" charset="0"/>
              <a:buChar char="•"/>
            </a:pPr>
            <a:r>
              <a:rPr lang="en-US" sz="2400" dirty="0"/>
              <a:t>The Perseverance rover and Ingenuity helicopter are currently exploring and collecting </a:t>
            </a:r>
            <a:r>
              <a:rPr lang="en-US" sz="2800" dirty="0"/>
              <a:t>observations on the </a:t>
            </a:r>
            <a:r>
              <a:rPr lang="en-US" sz="2800" b="1" dirty="0"/>
              <a:t>&lt; 3.8-billion-year-old sedimentary rocks of the ”western fan” in Jezero crater</a:t>
            </a:r>
          </a:p>
          <a:p>
            <a:pPr marL="457200" indent="-457200">
              <a:spcAft>
                <a:spcPts val="800"/>
              </a:spcAft>
              <a:buFont typeface="Arial" panose="020B0604020202020204" pitchFamily="34" charset="0"/>
              <a:buChar char="•"/>
            </a:pPr>
            <a:r>
              <a:rPr lang="en-US" sz="2800" dirty="0"/>
              <a:t>By studying the geologic properties of these sedimentary rocks, we can </a:t>
            </a:r>
            <a:r>
              <a:rPr lang="en-US" sz="2800" b="1" dirty="0"/>
              <a:t>infer which planetary surface processes worked to create them.</a:t>
            </a:r>
          </a:p>
          <a:p>
            <a:pPr marL="457200" indent="-457200">
              <a:spcAft>
                <a:spcPts val="800"/>
              </a:spcAft>
              <a:buFont typeface="Arial" panose="020B0604020202020204" pitchFamily="34" charset="0"/>
              <a:buChar char="•"/>
            </a:pPr>
            <a:r>
              <a:rPr lang="en-US" sz="2800" dirty="0"/>
              <a:t>This work </a:t>
            </a:r>
            <a:r>
              <a:rPr lang="en-US" sz="2800" b="1" dirty="0"/>
              <a:t>expands our knowledge of Mars’s geologic history and </a:t>
            </a:r>
            <a:r>
              <a:rPr lang="en-US" sz="2800" dirty="0"/>
              <a:t>past </a:t>
            </a:r>
            <a:r>
              <a:rPr lang="en-US" sz="2800" b="1" dirty="0"/>
              <a:t>surface habitability</a:t>
            </a:r>
            <a:r>
              <a:rPr lang="en-US" sz="2800" dirty="0"/>
              <a:t> and gives meaningful </a:t>
            </a:r>
            <a:r>
              <a:rPr lang="en-US" sz="2800" b="1" dirty="0"/>
              <a:t>context to Mars Sample Return samples</a:t>
            </a:r>
            <a:r>
              <a:rPr lang="en-US" sz="2800" dirty="0"/>
              <a:t>.</a:t>
            </a:r>
            <a:endParaRPr lang="en-US" sz="2800" b="1" dirty="0"/>
          </a:p>
        </p:txBody>
      </p:sp>
      <p:sp>
        <p:nvSpPr>
          <p:cNvPr id="11" name="Rectangle 10">
            <a:extLst>
              <a:ext uri="{FF2B5EF4-FFF2-40B4-BE49-F238E27FC236}">
                <a16:creationId xmlns:a16="http://schemas.microsoft.com/office/drawing/2014/main" id="{B6E91503-C95A-FBBD-E80C-E4B2DCEC3A20}"/>
              </a:ext>
            </a:extLst>
          </p:cNvPr>
          <p:cNvSpPr/>
          <p:nvPr/>
        </p:nvSpPr>
        <p:spPr>
          <a:xfrm>
            <a:off x="13464718" y="22852213"/>
            <a:ext cx="8050714" cy="4072910"/>
          </a:xfrm>
          <a:prstGeom prst="rect">
            <a:avLst/>
          </a:prstGeom>
        </p:spPr>
        <p:txBody>
          <a:bodyPr wrap="square">
            <a:spAutoFit/>
          </a:bodyPr>
          <a:lstStyle/>
          <a:p>
            <a:r>
              <a:rPr lang="en-US" sz="3200" b="1" u="sng" dirty="0"/>
              <a:t>Results</a:t>
            </a:r>
          </a:p>
          <a:p>
            <a:pPr marL="342900" indent="-342900">
              <a:spcBef>
                <a:spcPts val="800"/>
              </a:spcBef>
              <a:spcAft>
                <a:spcPts val="800"/>
              </a:spcAft>
              <a:buFont typeface="Arial" panose="020B0604020202020204" pitchFamily="34" charset="0"/>
              <a:buChar char="•"/>
            </a:pPr>
            <a:r>
              <a:rPr lang="en-US" sz="2400" dirty="0"/>
              <a:t>Rover observations of the “curvilinear unit” show that these rocks </a:t>
            </a:r>
            <a:r>
              <a:rPr lang="en-US" sz="2400" b="1" dirty="0"/>
              <a:t>are made up of steeply dipping beds of alternating lithologies</a:t>
            </a:r>
            <a:r>
              <a:rPr lang="en-US" sz="2400" dirty="0"/>
              <a:t> between 4 - ~30 m tall and 50 – 500 m across.</a:t>
            </a:r>
          </a:p>
          <a:p>
            <a:pPr marL="342900" indent="-342900">
              <a:spcBef>
                <a:spcPts val="800"/>
              </a:spcBef>
              <a:spcAft>
                <a:spcPts val="800"/>
              </a:spcAft>
              <a:buFont typeface="Arial" panose="020B0604020202020204" pitchFamily="34" charset="0"/>
              <a:buChar char="•"/>
            </a:pPr>
            <a:r>
              <a:rPr lang="en-US" sz="2400" b="1" dirty="0"/>
              <a:t>Geologic observations made using Perseverance-collected images of outcrops and abrasion patches are not wholly consistent with the river hypothesis</a:t>
            </a:r>
            <a:r>
              <a:rPr lang="en-US" sz="2400" dirty="0"/>
              <a:t> but may be consistent with some sort of fluvial-deltaic depositional system</a:t>
            </a:r>
            <a:r>
              <a:rPr lang="en-US" sz="2400" b="1" dirty="0"/>
              <a:t> </a:t>
            </a:r>
          </a:p>
          <a:p>
            <a:endParaRPr lang="en-US" sz="3200" u="sng" dirty="0"/>
          </a:p>
        </p:txBody>
      </p:sp>
      <p:sp>
        <p:nvSpPr>
          <p:cNvPr id="17" name="Rectangle 16">
            <a:extLst>
              <a:ext uri="{FF2B5EF4-FFF2-40B4-BE49-F238E27FC236}">
                <a16:creationId xmlns:a16="http://schemas.microsoft.com/office/drawing/2014/main" id="{C54E1159-FF06-1C3A-586D-366C4C8E7FE6}"/>
              </a:ext>
            </a:extLst>
          </p:cNvPr>
          <p:cNvSpPr/>
          <p:nvPr/>
        </p:nvSpPr>
        <p:spPr>
          <a:xfrm>
            <a:off x="11191591" y="27099564"/>
            <a:ext cx="10254753" cy="2062103"/>
          </a:xfrm>
          <a:prstGeom prst="rect">
            <a:avLst/>
          </a:prstGeom>
        </p:spPr>
        <p:txBody>
          <a:bodyPr wrap="square">
            <a:spAutoFit/>
          </a:bodyPr>
          <a:lstStyle/>
          <a:p>
            <a:r>
              <a:rPr lang="en-US" sz="3200" b="1" u="sng" dirty="0"/>
              <a:t>Significance of Results &amp; Benefits to NASA/JPL </a:t>
            </a:r>
            <a:br>
              <a:rPr lang="en-US" sz="3200" b="1" u="sng" dirty="0"/>
            </a:br>
            <a:r>
              <a:rPr lang="en-US" sz="2400" dirty="0"/>
              <a:t>The ”curvilinear unit” is the sedimentary rock unit that the </a:t>
            </a:r>
            <a:r>
              <a:rPr lang="en-US" sz="2400" i="1" dirty="0" err="1"/>
              <a:t>Melyn</a:t>
            </a:r>
            <a:r>
              <a:rPr lang="en-US" sz="2400" dirty="0"/>
              <a:t> (#19) Mars Sample Return rock core was collected from. Through this work, we will provide a detailed understanding of how these rocks were created. This knowledge would guide the science conducted on the </a:t>
            </a:r>
            <a:r>
              <a:rPr lang="en-US" sz="2400" i="1" dirty="0" err="1"/>
              <a:t>Melyn</a:t>
            </a:r>
            <a:r>
              <a:rPr lang="en-US" sz="2400" i="1" dirty="0"/>
              <a:t> </a:t>
            </a:r>
            <a:r>
              <a:rPr lang="en-US" sz="2400" dirty="0"/>
              <a:t>core upon its return</a:t>
            </a:r>
            <a:r>
              <a:rPr lang="en-US" sz="2400" b="1" dirty="0"/>
              <a:t>*</a:t>
            </a:r>
            <a:r>
              <a:rPr lang="en-US" sz="2400" dirty="0"/>
              <a:t>.</a:t>
            </a:r>
            <a:endParaRPr lang="en-US" sz="2800" dirty="0"/>
          </a:p>
        </p:txBody>
      </p:sp>
      <p:sp>
        <p:nvSpPr>
          <p:cNvPr id="18" name="Rectangle 17">
            <a:extLst>
              <a:ext uri="{FF2B5EF4-FFF2-40B4-BE49-F238E27FC236}">
                <a16:creationId xmlns:a16="http://schemas.microsoft.com/office/drawing/2014/main" id="{E7203F8C-FC95-D160-6E84-76DA5EDA04F4}"/>
              </a:ext>
            </a:extLst>
          </p:cNvPr>
          <p:cNvSpPr/>
          <p:nvPr/>
        </p:nvSpPr>
        <p:spPr>
          <a:xfrm>
            <a:off x="893727" y="27099564"/>
            <a:ext cx="10121540" cy="2923877"/>
          </a:xfrm>
          <a:prstGeom prst="rect">
            <a:avLst/>
          </a:prstGeom>
        </p:spPr>
        <p:txBody>
          <a:bodyPr wrap="square">
            <a:spAutoFit/>
          </a:bodyPr>
          <a:lstStyle/>
          <a:p>
            <a:r>
              <a:rPr lang="en-US" sz="3200" b="1" u="sng" dirty="0"/>
              <a:t>Future Work </a:t>
            </a:r>
            <a:endParaRPr lang="en-US" sz="3200" u="sng" dirty="0">
              <a:solidFill>
                <a:srgbClr val="FF0000"/>
              </a:solidFill>
            </a:endParaRPr>
          </a:p>
          <a:p>
            <a:r>
              <a:rPr lang="en-US" sz="2400" dirty="0">
                <a:solidFill>
                  <a:srgbClr val="000000"/>
                </a:solidFill>
                <a:latin typeface="Calibri" panose="020F0502020204030204" pitchFamily="34" charset="0"/>
              </a:rPr>
              <a:t>Ongoing work on the deposition of the “curvilinear unit” involves delving more deeply into the remote sensing and rover image datasets to make additional observations that will help us develop hypotheses for how these rocks were deposited and what implications those processes have for ancient surface processes on Mars.</a:t>
            </a:r>
            <a:endParaRPr lang="en-US" sz="2400" dirty="0">
              <a:solidFill>
                <a:srgbClr val="0070C0"/>
              </a:solidFill>
            </a:endParaRPr>
          </a:p>
          <a:p>
            <a:endParaRPr lang="en-US" sz="3200" dirty="0"/>
          </a:p>
        </p:txBody>
      </p:sp>
      <p:pic>
        <p:nvPicPr>
          <p:cNvPr id="24" name="Picture 23">
            <a:extLst>
              <a:ext uri="{FF2B5EF4-FFF2-40B4-BE49-F238E27FC236}">
                <a16:creationId xmlns:a16="http://schemas.microsoft.com/office/drawing/2014/main" id="{FC9511FA-F8A7-AA4D-4925-64F5B7F27EFD}"/>
              </a:ext>
            </a:extLst>
          </p:cNvPr>
          <p:cNvPicPr>
            <a:picLocks noChangeAspect="1"/>
          </p:cNvPicPr>
          <p:nvPr/>
        </p:nvPicPr>
        <p:blipFill rotWithShape="1">
          <a:blip r:embed="rId5"/>
          <a:srcRect/>
          <a:stretch/>
        </p:blipFill>
        <p:spPr>
          <a:xfrm>
            <a:off x="18674291" y="31269681"/>
            <a:ext cx="2608241" cy="1155207"/>
          </a:xfrm>
          <a:prstGeom prst="rect">
            <a:avLst/>
          </a:prstGeom>
          <a:ln>
            <a:solidFill>
              <a:schemeClr val="tx1"/>
            </a:solidFill>
          </a:ln>
        </p:spPr>
      </p:pic>
      <p:grpSp>
        <p:nvGrpSpPr>
          <p:cNvPr id="31" name="Group 30">
            <a:extLst>
              <a:ext uri="{FF2B5EF4-FFF2-40B4-BE49-F238E27FC236}">
                <a16:creationId xmlns:a16="http://schemas.microsoft.com/office/drawing/2014/main" id="{DEB61B36-3DDC-135A-F4DE-7E8ADBBE2B79}"/>
              </a:ext>
            </a:extLst>
          </p:cNvPr>
          <p:cNvGrpSpPr/>
          <p:nvPr/>
        </p:nvGrpSpPr>
        <p:grpSpPr>
          <a:xfrm>
            <a:off x="12567685" y="8947658"/>
            <a:ext cx="8939939" cy="4422366"/>
            <a:chOff x="11212720" y="8891737"/>
            <a:chExt cx="10233624" cy="5062320"/>
          </a:xfrm>
        </p:grpSpPr>
        <p:pic>
          <p:nvPicPr>
            <p:cNvPr id="22" name="Picture 21">
              <a:extLst>
                <a:ext uri="{FF2B5EF4-FFF2-40B4-BE49-F238E27FC236}">
                  <a16:creationId xmlns:a16="http://schemas.microsoft.com/office/drawing/2014/main" id="{F5BB8200-7660-E6C3-25F9-867EA76D276B}"/>
                </a:ext>
              </a:extLst>
            </p:cNvPr>
            <p:cNvPicPr>
              <a:picLocks noChangeAspect="1"/>
            </p:cNvPicPr>
            <p:nvPr/>
          </p:nvPicPr>
          <p:blipFill>
            <a:blip r:embed="rId6"/>
            <a:stretch>
              <a:fillRect/>
            </a:stretch>
          </p:blipFill>
          <p:spPr>
            <a:xfrm>
              <a:off x="11212720" y="8891737"/>
              <a:ext cx="10233624" cy="5062320"/>
            </a:xfrm>
            <a:prstGeom prst="rect">
              <a:avLst/>
            </a:prstGeom>
          </p:spPr>
        </p:pic>
        <p:sp>
          <p:nvSpPr>
            <p:cNvPr id="25" name="Up Arrow 24">
              <a:extLst>
                <a:ext uri="{FF2B5EF4-FFF2-40B4-BE49-F238E27FC236}">
                  <a16:creationId xmlns:a16="http://schemas.microsoft.com/office/drawing/2014/main" id="{84CBE0D8-444F-31CF-5B73-E93356F88B66}"/>
                </a:ext>
              </a:extLst>
            </p:cNvPr>
            <p:cNvSpPr/>
            <p:nvPr/>
          </p:nvSpPr>
          <p:spPr>
            <a:xfrm rot="810616">
              <a:off x="13170716" y="11426470"/>
              <a:ext cx="73378" cy="361244"/>
            </a:xfrm>
            <a:prstGeom prst="upArrow">
              <a:avLst/>
            </a:prstGeom>
            <a:solidFill>
              <a:srgbClr val="FF000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F3798B-4228-1394-E7BD-4265B4BDED6D}"/>
                </a:ext>
              </a:extLst>
            </p:cNvPr>
            <p:cNvSpPr/>
            <p:nvPr/>
          </p:nvSpPr>
          <p:spPr>
            <a:xfrm>
              <a:off x="19952374" y="12730389"/>
              <a:ext cx="198716" cy="884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4C4FB4D-5923-DE80-C97D-F11AFD8A5637}"/>
              </a:ext>
            </a:extLst>
          </p:cNvPr>
          <p:cNvGrpSpPr/>
          <p:nvPr/>
        </p:nvGrpSpPr>
        <p:grpSpPr>
          <a:xfrm>
            <a:off x="928048" y="13555443"/>
            <a:ext cx="10328618" cy="3750926"/>
            <a:chOff x="11185473" y="14153962"/>
            <a:chExt cx="10328618" cy="3750926"/>
          </a:xfrm>
        </p:grpSpPr>
        <p:pic>
          <p:nvPicPr>
            <p:cNvPr id="26" name="Picture 25">
              <a:extLst>
                <a:ext uri="{FF2B5EF4-FFF2-40B4-BE49-F238E27FC236}">
                  <a16:creationId xmlns:a16="http://schemas.microsoft.com/office/drawing/2014/main" id="{A9398CA4-A36E-FB13-F7FC-B02EF49CF21A}"/>
                </a:ext>
              </a:extLst>
            </p:cNvPr>
            <p:cNvPicPr>
              <a:picLocks noChangeAspect="1"/>
            </p:cNvPicPr>
            <p:nvPr/>
          </p:nvPicPr>
          <p:blipFill rotWithShape="1">
            <a:blip r:embed="rId7"/>
            <a:srcRect t="-1" b="36226"/>
            <a:stretch/>
          </p:blipFill>
          <p:spPr>
            <a:xfrm>
              <a:off x="11212720" y="14179631"/>
              <a:ext cx="10294904" cy="3703349"/>
            </a:xfrm>
            <a:prstGeom prst="rect">
              <a:avLst/>
            </a:prstGeom>
            <a:ln w="12700">
              <a:solidFill>
                <a:schemeClr val="tx1"/>
              </a:solidFill>
            </a:ln>
          </p:spPr>
        </p:pic>
        <p:sp>
          <p:nvSpPr>
            <p:cNvPr id="27" name="Rectangle 26">
              <a:extLst>
                <a:ext uri="{FF2B5EF4-FFF2-40B4-BE49-F238E27FC236}">
                  <a16:creationId xmlns:a16="http://schemas.microsoft.com/office/drawing/2014/main" id="{8703595B-51FA-7831-240D-4FA8AB49E663}"/>
                </a:ext>
              </a:extLst>
            </p:cNvPr>
            <p:cNvSpPr/>
            <p:nvPr/>
          </p:nvSpPr>
          <p:spPr>
            <a:xfrm>
              <a:off x="11329310" y="14454575"/>
              <a:ext cx="1013892" cy="94241"/>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A142D4D-B729-CFEB-0ED6-4DDFA8253854}"/>
                </a:ext>
              </a:extLst>
            </p:cNvPr>
            <p:cNvSpPr txBox="1"/>
            <p:nvPr/>
          </p:nvSpPr>
          <p:spPr>
            <a:xfrm>
              <a:off x="11449771" y="14153962"/>
              <a:ext cx="772969" cy="369332"/>
            </a:xfrm>
            <a:prstGeom prst="rect">
              <a:avLst/>
            </a:prstGeom>
            <a:noFill/>
          </p:spPr>
          <p:txBody>
            <a:bodyPr wrap="none" rtlCol="0">
              <a:spAutoFit/>
            </a:bodyPr>
            <a:lstStyle/>
            <a:p>
              <a:r>
                <a:rPr lang="en-US" dirty="0">
                  <a:solidFill>
                    <a:schemeClr val="bg1"/>
                  </a:solidFill>
                </a:rPr>
                <a:t>100 m</a:t>
              </a:r>
            </a:p>
          </p:txBody>
        </p:sp>
        <p:sp>
          <p:nvSpPr>
            <p:cNvPr id="45" name="Freeform 44">
              <a:extLst>
                <a:ext uri="{FF2B5EF4-FFF2-40B4-BE49-F238E27FC236}">
                  <a16:creationId xmlns:a16="http://schemas.microsoft.com/office/drawing/2014/main" id="{97DFCE41-A8A9-6E09-061C-EC4F7FA5A4BB}"/>
                </a:ext>
              </a:extLst>
            </p:cNvPr>
            <p:cNvSpPr/>
            <p:nvPr/>
          </p:nvSpPr>
          <p:spPr>
            <a:xfrm>
              <a:off x="16933558" y="14571500"/>
              <a:ext cx="4580533" cy="3333388"/>
            </a:xfrm>
            <a:custGeom>
              <a:avLst/>
              <a:gdLst>
                <a:gd name="connsiteX0" fmla="*/ 821042 w 4598385"/>
                <a:gd name="connsiteY0" fmla="*/ 4173701 h 4173701"/>
                <a:gd name="connsiteX1" fmla="*/ 864585 w 4598385"/>
                <a:gd name="connsiteY1" fmla="*/ 3934215 h 4173701"/>
                <a:gd name="connsiteX2" fmla="*/ 1071413 w 4598385"/>
                <a:gd name="connsiteY2" fmla="*/ 3607644 h 4173701"/>
                <a:gd name="connsiteX3" fmla="*/ 1038756 w 4598385"/>
                <a:gd name="connsiteY3" fmla="*/ 3041587 h 4173701"/>
                <a:gd name="connsiteX4" fmla="*/ 679528 w 4598385"/>
                <a:gd name="connsiteY4" fmla="*/ 2344901 h 4173701"/>
                <a:gd name="connsiteX5" fmla="*/ 211442 w 4598385"/>
                <a:gd name="connsiteY5" fmla="*/ 1626444 h 4173701"/>
                <a:gd name="connsiteX6" fmla="*/ 15499 w 4598385"/>
                <a:gd name="connsiteY6" fmla="*/ 1125701 h 4173701"/>
                <a:gd name="connsiteX7" fmla="*/ 48156 w 4598385"/>
                <a:gd name="connsiteY7" fmla="*/ 820901 h 4173701"/>
                <a:gd name="connsiteX8" fmla="*/ 331185 w 4598385"/>
                <a:gd name="connsiteY8" fmla="*/ 712044 h 4173701"/>
                <a:gd name="connsiteX9" fmla="*/ 733956 w 4598385"/>
                <a:gd name="connsiteY9" fmla="*/ 701158 h 4173701"/>
                <a:gd name="connsiteX10" fmla="*/ 908128 w 4598385"/>
                <a:gd name="connsiteY10" fmla="*/ 548758 h 4173701"/>
                <a:gd name="connsiteX11" fmla="*/ 690413 w 4598385"/>
                <a:gd name="connsiteY11" fmla="*/ 156872 h 4173701"/>
                <a:gd name="connsiteX12" fmla="*/ 755728 w 4598385"/>
                <a:gd name="connsiteY12" fmla="*/ 4472 h 4173701"/>
                <a:gd name="connsiteX13" fmla="*/ 1278242 w 4598385"/>
                <a:gd name="connsiteY13" fmla="*/ 309272 h 4173701"/>
                <a:gd name="connsiteX14" fmla="*/ 1909613 w 4598385"/>
                <a:gd name="connsiteY14" fmla="*/ 1093044 h 4173701"/>
                <a:gd name="connsiteX15" fmla="*/ 2464785 w 4598385"/>
                <a:gd name="connsiteY15" fmla="*/ 1626444 h 4173701"/>
                <a:gd name="connsiteX16" fmla="*/ 3194128 w 4598385"/>
                <a:gd name="connsiteY16" fmla="*/ 1702644 h 4173701"/>
                <a:gd name="connsiteX17" fmla="*/ 3640442 w 4598385"/>
                <a:gd name="connsiteY17" fmla="*/ 1321644 h 4173701"/>
                <a:gd name="connsiteX18" fmla="*/ 4337128 w 4598385"/>
                <a:gd name="connsiteY18" fmla="*/ 679387 h 4173701"/>
                <a:gd name="connsiteX19" fmla="*/ 4598385 w 4598385"/>
                <a:gd name="connsiteY19" fmla="*/ 537872 h 4173701"/>
                <a:gd name="connsiteX0" fmla="*/ 821042 w 4598385"/>
                <a:gd name="connsiteY0" fmla="*/ 4173701 h 4180740"/>
                <a:gd name="connsiteX1" fmla="*/ 818584 w 4598385"/>
                <a:gd name="connsiteY1" fmla="*/ 4158953 h 4180740"/>
                <a:gd name="connsiteX2" fmla="*/ 864585 w 4598385"/>
                <a:gd name="connsiteY2" fmla="*/ 3934215 h 4180740"/>
                <a:gd name="connsiteX3" fmla="*/ 1071413 w 4598385"/>
                <a:gd name="connsiteY3" fmla="*/ 3607644 h 4180740"/>
                <a:gd name="connsiteX4" fmla="*/ 1038756 w 4598385"/>
                <a:gd name="connsiteY4" fmla="*/ 3041587 h 4180740"/>
                <a:gd name="connsiteX5" fmla="*/ 679528 w 4598385"/>
                <a:gd name="connsiteY5" fmla="*/ 2344901 h 4180740"/>
                <a:gd name="connsiteX6" fmla="*/ 211442 w 4598385"/>
                <a:gd name="connsiteY6" fmla="*/ 1626444 h 4180740"/>
                <a:gd name="connsiteX7" fmla="*/ 15499 w 4598385"/>
                <a:gd name="connsiteY7" fmla="*/ 1125701 h 4180740"/>
                <a:gd name="connsiteX8" fmla="*/ 48156 w 4598385"/>
                <a:gd name="connsiteY8" fmla="*/ 820901 h 4180740"/>
                <a:gd name="connsiteX9" fmla="*/ 331185 w 4598385"/>
                <a:gd name="connsiteY9" fmla="*/ 712044 h 4180740"/>
                <a:gd name="connsiteX10" fmla="*/ 733956 w 4598385"/>
                <a:gd name="connsiteY10" fmla="*/ 701158 h 4180740"/>
                <a:gd name="connsiteX11" fmla="*/ 908128 w 4598385"/>
                <a:gd name="connsiteY11" fmla="*/ 548758 h 4180740"/>
                <a:gd name="connsiteX12" fmla="*/ 690413 w 4598385"/>
                <a:gd name="connsiteY12" fmla="*/ 156872 h 4180740"/>
                <a:gd name="connsiteX13" fmla="*/ 755728 w 4598385"/>
                <a:gd name="connsiteY13" fmla="*/ 4472 h 4180740"/>
                <a:gd name="connsiteX14" fmla="*/ 1278242 w 4598385"/>
                <a:gd name="connsiteY14" fmla="*/ 309272 h 4180740"/>
                <a:gd name="connsiteX15" fmla="*/ 1909613 w 4598385"/>
                <a:gd name="connsiteY15" fmla="*/ 1093044 h 4180740"/>
                <a:gd name="connsiteX16" fmla="*/ 2464785 w 4598385"/>
                <a:gd name="connsiteY16" fmla="*/ 1626444 h 4180740"/>
                <a:gd name="connsiteX17" fmla="*/ 3194128 w 4598385"/>
                <a:gd name="connsiteY17" fmla="*/ 1702644 h 4180740"/>
                <a:gd name="connsiteX18" fmla="*/ 3640442 w 4598385"/>
                <a:gd name="connsiteY18" fmla="*/ 1321644 h 4180740"/>
                <a:gd name="connsiteX19" fmla="*/ 4337128 w 4598385"/>
                <a:gd name="connsiteY19" fmla="*/ 679387 h 4180740"/>
                <a:gd name="connsiteX20" fmla="*/ 4598385 w 4598385"/>
                <a:gd name="connsiteY20" fmla="*/ 537872 h 4180740"/>
                <a:gd name="connsiteX0" fmla="*/ 821042 w 4598385"/>
                <a:gd name="connsiteY0" fmla="*/ 4173701 h 4173701"/>
                <a:gd name="connsiteX1" fmla="*/ 1364275 w 4598385"/>
                <a:gd name="connsiteY1" fmla="*/ 4026218 h 4173701"/>
                <a:gd name="connsiteX2" fmla="*/ 864585 w 4598385"/>
                <a:gd name="connsiteY2" fmla="*/ 3934215 h 4173701"/>
                <a:gd name="connsiteX3" fmla="*/ 1071413 w 4598385"/>
                <a:gd name="connsiteY3" fmla="*/ 3607644 h 4173701"/>
                <a:gd name="connsiteX4" fmla="*/ 1038756 w 4598385"/>
                <a:gd name="connsiteY4" fmla="*/ 3041587 h 4173701"/>
                <a:gd name="connsiteX5" fmla="*/ 679528 w 4598385"/>
                <a:gd name="connsiteY5" fmla="*/ 2344901 h 4173701"/>
                <a:gd name="connsiteX6" fmla="*/ 211442 w 4598385"/>
                <a:gd name="connsiteY6" fmla="*/ 1626444 h 4173701"/>
                <a:gd name="connsiteX7" fmla="*/ 15499 w 4598385"/>
                <a:gd name="connsiteY7" fmla="*/ 1125701 h 4173701"/>
                <a:gd name="connsiteX8" fmla="*/ 48156 w 4598385"/>
                <a:gd name="connsiteY8" fmla="*/ 820901 h 4173701"/>
                <a:gd name="connsiteX9" fmla="*/ 331185 w 4598385"/>
                <a:gd name="connsiteY9" fmla="*/ 712044 h 4173701"/>
                <a:gd name="connsiteX10" fmla="*/ 733956 w 4598385"/>
                <a:gd name="connsiteY10" fmla="*/ 701158 h 4173701"/>
                <a:gd name="connsiteX11" fmla="*/ 908128 w 4598385"/>
                <a:gd name="connsiteY11" fmla="*/ 548758 h 4173701"/>
                <a:gd name="connsiteX12" fmla="*/ 690413 w 4598385"/>
                <a:gd name="connsiteY12" fmla="*/ 156872 h 4173701"/>
                <a:gd name="connsiteX13" fmla="*/ 755728 w 4598385"/>
                <a:gd name="connsiteY13" fmla="*/ 4472 h 4173701"/>
                <a:gd name="connsiteX14" fmla="*/ 1278242 w 4598385"/>
                <a:gd name="connsiteY14" fmla="*/ 309272 h 4173701"/>
                <a:gd name="connsiteX15" fmla="*/ 1909613 w 4598385"/>
                <a:gd name="connsiteY15" fmla="*/ 1093044 h 4173701"/>
                <a:gd name="connsiteX16" fmla="*/ 2464785 w 4598385"/>
                <a:gd name="connsiteY16" fmla="*/ 1626444 h 4173701"/>
                <a:gd name="connsiteX17" fmla="*/ 3194128 w 4598385"/>
                <a:gd name="connsiteY17" fmla="*/ 1702644 h 4173701"/>
                <a:gd name="connsiteX18" fmla="*/ 3640442 w 4598385"/>
                <a:gd name="connsiteY18" fmla="*/ 1321644 h 4173701"/>
                <a:gd name="connsiteX19" fmla="*/ 4337128 w 4598385"/>
                <a:gd name="connsiteY19" fmla="*/ 679387 h 4173701"/>
                <a:gd name="connsiteX20" fmla="*/ 4598385 w 4598385"/>
                <a:gd name="connsiteY20" fmla="*/ 537872 h 4173701"/>
                <a:gd name="connsiteX0" fmla="*/ 4586796 w 4598385"/>
                <a:gd name="connsiteY0" fmla="*/ 4173701 h 4173701"/>
                <a:gd name="connsiteX1" fmla="*/ 1364275 w 4598385"/>
                <a:gd name="connsiteY1" fmla="*/ 4026218 h 4173701"/>
                <a:gd name="connsiteX2" fmla="*/ 864585 w 4598385"/>
                <a:gd name="connsiteY2" fmla="*/ 3934215 h 4173701"/>
                <a:gd name="connsiteX3" fmla="*/ 1071413 w 4598385"/>
                <a:gd name="connsiteY3" fmla="*/ 3607644 h 4173701"/>
                <a:gd name="connsiteX4" fmla="*/ 1038756 w 4598385"/>
                <a:gd name="connsiteY4" fmla="*/ 3041587 h 4173701"/>
                <a:gd name="connsiteX5" fmla="*/ 679528 w 4598385"/>
                <a:gd name="connsiteY5" fmla="*/ 2344901 h 4173701"/>
                <a:gd name="connsiteX6" fmla="*/ 211442 w 4598385"/>
                <a:gd name="connsiteY6" fmla="*/ 1626444 h 4173701"/>
                <a:gd name="connsiteX7" fmla="*/ 15499 w 4598385"/>
                <a:gd name="connsiteY7" fmla="*/ 1125701 h 4173701"/>
                <a:gd name="connsiteX8" fmla="*/ 48156 w 4598385"/>
                <a:gd name="connsiteY8" fmla="*/ 820901 h 4173701"/>
                <a:gd name="connsiteX9" fmla="*/ 331185 w 4598385"/>
                <a:gd name="connsiteY9" fmla="*/ 712044 h 4173701"/>
                <a:gd name="connsiteX10" fmla="*/ 733956 w 4598385"/>
                <a:gd name="connsiteY10" fmla="*/ 701158 h 4173701"/>
                <a:gd name="connsiteX11" fmla="*/ 908128 w 4598385"/>
                <a:gd name="connsiteY11" fmla="*/ 548758 h 4173701"/>
                <a:gd name="connsiteX12" fmla="*/ 690413 w 4598385"/>
                <a:gd name="connsiteY12" fmla="*/ 156872 h 4173701"/>
                <a:gd name="connsiteX13" fmla="*/ 755728 w 4598385"/>
                <a:gd name="connsiteY13" fmla="*/ 4472 h 4173701"/>
                <a:gd name="connsiteX14" fmla="*/ 1278242 w 4598385"/>
                <a:gd name="connsiteY14" fmla="*/ 309272 h 4173701"/>
                <a:gd name="connsiteX15" fmla="*/ 1909613 w 4598385"/>
                <a:gd name="connsiteY15" fmla="*/ 1093044 h 4173701"/>
                <a:gd name="connsiteX16" fmla="*/ 2464785 w 4598385"/>
                <a:gd name="connsiteY16" fmla="*/ 1626444 h 4173701"/>
                <a:gd name="connsiteX17" fmla="*/ 3194128 w 4598385"/>
                <a:gd name="connsiteY17" fmla="*/ 1702644 h 4173701"/>
                <a:gd name="connsiteX18" fmla="*/ 3640442 w 4598385"/>
                <a:gd name="connsiteY18" fmla="*/ 1321644 h 4173701"/>
                <a:gd name="connsiteX19" fmla="*/ 4337128 w 4598385"/>
                <a:gd name="connsiteY19" fmla="*/ 679387 h 4173701"/>
                <a:gd name="connsiteX20" fmla="*/ 4598385 w 4598385"/>
                <a:gd name="connsiteY20" fmla="*/ 537872 h 4173701"/>
                <a:gd name="connsiteX0" fmla="*/ 4586796 w 4598385"/>
                <a:gd name="connsiteY0" fmla="*/ 4173701 h 4187290"/>
                <a:gd name="connsiteX1" fmla="*/ 764508 w 4598385"/>
                <a:gd name="connsiteY1" fmla="*/ 4168786 h 4187290"/>
                <a:gd name="connsiteX2" fmla="*/ 864585 w 4598385"/>
                <a:gd name="connsiteY2" fmla="*/ 3934215 h 4187290"/>
                <a:gd name="connsiteX3" fmla="*/ 1071413 w 4598385"/>
                <a:gd name="connsiteY3" fmla="*/ 3607644 h 4187290"/>
                <a:gd name="connsiteX4" fmla="*/ 1038756 w 4598385"/>
                <a:gd name="connsiteY4" fmla="*/ 3041587 h 4187290"/>
                <a:gd name="connsiteX5" fmla="*/ 679528 w 4598385"/>
                <a:gd name="connsiteY5" fmla="*/ 2344901 h 4187290"/>
                <a:gd name="connsiteX6" fmla="*/ 211442 w 4598385"/>
                <a:gd name="connsiteY6" fmla="*/ 1626444 h 4187290"/>
                <a:gd name="connsiteX7" fmla="*/ 15499 w 4598385"/>
                <a:gd name="connsiteY7" fmla="*/ 1125701 h 4187290"/>
                <a:gd name="connsiteX8" fmla="*/ 48156 w 4598385"/>
                <a:gd name="connsiteY8" fmla="*/ 820901 h 4187290"/>
                <a:gd name="connsiteX9" fmla="*/ 331185 w 4598385"/>
                <a:gd name="connsiteY9" fmla="*/ 712044 h 4187290"/>
                <a:gd name="connsiteX10" fmla="*/ 733956 w 4598385"/>
                <a:gd name="connsiteY10" fmla="*/ 701158 h 4187290"/>
                <a:gd name="connsiteX11" fmla="*/ 908128 w 4598385"/>
                <a:gd name="connsiteY11" fmla="*/ 548758 h 4187290"/>
                <a:gd name="connsiteX12" fmla="*/ 690413 w 4598385"/>
                <a:gd name="connsiteY12" fmla="*/ 156872 h 4187290"/>
                <a:gd name="connsiteX13" fmla="*/ 755728 w 4598385"/>
                <a:gd name="connsiteY13" fmla="*/ 4472 h 4187290"/>
                <a:gd name="connsiteX14" fmla="*/ 1278242 w 4598385"/>
                <a:gd name="connsiteY14" fmla="*/ 309272 h 4187290"/>
                <a:gd name="connsiteX15" fmla="*/ 1909613 w 4598385"/>
                <a:gd name="connsiteY15" fmla="*/ 1093044 h 4187290"/>
                <a:gd name="connsiteX16" fmla="*/ 2464785 w 4598385"/>
                <a:gd name="connsiteY16" fmla="*/ 1626444 h 4187290"/>
                <a:gd name="connsiteX17" fmla="*/ 3194128 w 4598385"/>
                <a:gd name="connsiteY17" fmla="*/ 1702644 h 4187290"/>
                <a:gd name="connsiteX18" fmla="*/ 3640442 w 4598385"/>
                <a:gd name="connsiteY18" fmla="*/ 1321644 h 4187290"/>
                <a:gd name="connsiteX19" fmla="*/ 4337128 w 4598385"/>
                <a:gd name="connsiteY19" fmla="*/ 679387 h 4187290"/>
                <a:gd name="connsiteX20" fmla="*/ 4598385 w 4598385"/>
                <a:gd name="connsiteY20" fmla="*/ 537872 h 4187290"/>
                <a:gd name="connsiteX0" fmla="*/ 4586796 w 4598385"/>
                <a:gd name="connsiteY0" fmla="*/ 4173701 h 4194232"/>
                <a:gd name="connsiteX1" fmla="*/ 2067281 w 4598385"/>
                <a:gd name="connsiteY1" fmla="*/ 4188448 h 4194232"/>
                <a:gd name="connsiteX2" fmla="*/ 764508 w 4598385"/>
                <a:gd name="connsiteY2" fmla="*/ 4168786 h 4194232"/>
                <a:gd name="connsiteX3" fmla="*/ 864585 w 4598385"/>
                <a:gd name="connsiteY3" fmla="*/ 3934215 h 4194232"/>
                <a:gd name="connsiteX4" fmla="*/ 1071413 w 4598385"/>
                <a:gd name="connsiteY4" fmla="*/ 3607644 h 4194232"/>
                <a:gd name="connsiteX5" fmla="*/ 1038756 w 4598385"/>
                <a:gd name="connsiteY5" fmla="*/ 3041587 h 4194232"/>
                <a:gd name="connsiteX6" fmla="*/ 679528 w 4598385"/>
                <a:gd name="connsiteY6" fmla="*/ 2344901 h 4194232"/>
                <a:gd name="connsiteX7" fmla="*/ 211442 w 4598385"/>
                <a:gd name="connsiteY7" fmla="*/ 1626444 h 4194232"/>
                <a:gd name="connsiteX8" fmla="*/ 15499 w 4598385"/>
                <a:gd name="connsiteY8" fmla="*/ 1125701 h 4194232"/>
                <a:gd name="connsiteX9" fmla="*/ 48156 w 4598385"/>
                <a:gd name="connsiteY9" fmla="*/ 820901 h 4194232"/>
                <a:gd name="connsiteX10" fmla="*/ 331185 w 4598385"/>
                <a:gd name="connsiteY10" fmla="*/ 712044 h 4194232"/>
                <a:gd name="connsiteX11" fmla="*/ 733956 w 4598385"/>
                <a:gd name="connsiteY11" fmla="*/ 701158 h 4194232"/>
                <a:gd name="connsiteX12" fmla="*/ 908128 w 4598385"/>
                <a:gd name="connsiteY12" fmla="*/ 548758 h 4194232"/>
                <a:gd name="connsiteX13" fmla="*/ 690413 w 4598385"/>
                <a:gd name="connsiteY13" fmla="*/ 156872 h 4194232"/>
                <a:gd name="connsiteX14" fmla="*/ 755728 w 4598385"/>
                <a:gd name="connsiteY14" fmla="*/ 4472 h 4194232"/>
                <a:gd name="connsiteX15" fmla="*/ 1278242 w 4598385"/>
                <a:gd name="connsiteY15" fmla="*/ 309272 h 4194232"/>
                <a:gd name="connsiteX16" fmla="*/ 1909613 w 4598385"/>
                <a:gd name="connsiteY16" fmla="*/ 1093044 h 4194232"/>
                <a:gd name="connsiteX17" fmla="*/ 2464785 w 4598385"/>
                <a:gd name="connsiteY17" fmla="*/ 1626444 h 4194232"/>
                <a:gd name="connsiteX18" fmla="*/ 3194128 w 4598385"/>
                <a:gd name="connsiteY18" fmla="*/ 1702644 h 4194232"/>
                <a:gd name="connsiteX19" fmla="*/ 3640442 w 4598385"/>
                <a:gd name="connsiteY19" fmla="*/ 1321644 h 4194232"/>
                <a:gd name="connsiteX20" fmla="*/ 4337128 w 4598385"/>
                <a:gd name="connsiteY20" fmla="*/ 679387 h 4194232"/>
                <a:gd name="connsiteX21" fmla="*/ 4598385 w 4598385"/>
                <a:gd name="connsiteY21" fmla="*/ 537872 h 4194232"/>
                <a:gd name="connsiteX0" fmla="*/ 4586796 w 4598385"/>
                <a:gd name="connsiteY0" fmla="*/ 4173701 h 4188778"/>
                <a:gd name="connsiteX1" fmla="*/ 2062365 w 4598385"/>
                <a:gd name="connsiteY1" fmla="*/ 4173699 h 4188778"/>
                <a:gd name="connsiteX2" fmla="*/ 764508 w 4598385"/>
                <a:gd name="connsiteY2" fmla="*/ 4168786 h 4188778"/>
                <a:gd name="connsiteX3" fmla="*/ 864585 w 4598385"/>
                <a:gd name="connsiteY3" fmla="*/ 3934215 h 4188778"/>
                <a:gd name="connsiteX4" fmla="*/ 1071413 w 4598385"/>
                <a:gd name="connsiteY4" fmla="*/ 3607644 h 4188778"/>
                <a:gd name="connsiteX5" fmla="*/ 1038756 w 4598385"/>
                <a:gd name="connsiteY5" fmla="*/ 3041587 h 4188778"/>
                <a:gd name="connsiteX6" fmla="*/ 679528 w 4598385"/>
                <a:gd name="connsiteY6" fmla="*/ 2344901 h 4188778"/>
                <a:gd name="connsiteX7" fmla="*/ 211442 w 4598385"/>
                <a:gd name="connsiteY7" fmla="*/ 1626444 h 4188778"/>
                <a:gd name="connsiteX8" fmla="*/ 15499 w 4598385"/>
                <a:gd name="connsiteY8" fmla="*/ 1125701 h 4188778"/>
                <a:gd name="connsiteX9" fmla="*/ 48156 w 4598385"/>
                <a:gd name="connsiteY9" fmla="*/ 820901 h 4188778"/>
                <a:gd name="connsiteX10" fmla="*/ 331185 w 4598385"/>
                <a:gd name="connsiteY10" fmla="*/ 712044 h 4188778"/>
                <a:gd name="connsiteX11" fmla="*/ 733956 w 4598385"/>
                <a:gd name="connsiteY11" fmla="*/ 701158 h 4188778"/>
                <a:gd name="connsiteX12" fmla="*/ 908128 w 4598385"/>
                <a:gd name="connsiteY12" fmla="*/ 548758 h 4188778"/>
                <a:gd name="connsiteX13" fmla="*/ 690413 w 4598385"/>
                <a:gd name="connsiteY13" fmla="*/ 156872 h 4188778"/>
                <a:gd name="connsiteX14" fmla="*/ 755728 w 4598385"/>
                <a:gd name="connsiteY14" fmla="*/ 4472 h 4188778"/>
                <a:gd name="connsiteX15" fmla="*/ 1278242 w 4598385"/>
                <a:gd name="connsiteY15" fmla="*/ 309272 h 4188778"/>
                <a:gd name="connsiteX16" fmla="*/ 1909613 w 4598385"/>
                <a:gd name="connsiteY16" fmla="*/ 1093044 h 4188778"/>
                <a:gd name="connsiteX17" fmla="*/ 2464785 w 4598385"/>
                <a:gd name="connsiteY17" fmla="*/ 1626444 h 4188778"/>
                <a:gd name="connsiteX18" fmla="*/ 3194128 w 4598385"/>
                <a:gd name="connsiteY18" fmla="*/ 1702644 h 4188778"/>
                <a:gd name="connsiteX19" fmla="*/ 3640442 w 4598385"/>
                <a:gd name="connsiteY19" fmla="*/ 1321644 h 4188778"/>
                <a:gd name="connsiteX20" fmla="*/ 4337128 w 4598385"/>
                <a:gd name="connsiteY20" fmla="*/ 679387 h 4188778"/>
                <a:gd name="connsiteX21" fmla="*/ 4598385 w 4598385"/>
                <a:gd name="connsiteY21" fmla="*/ 537872 h 4188778"/>
                <a:gd name="connsiteX0" fmla="*/ 4586796 w 4598385"/>
                <a:gd name="connsiteY0" fmla="*/ 4173701 h 4173701"/>
                <a:gd name="connsiteX1" fmla="*/ 2062365 w 4598385"/>
                <a:gd name="connsiteY1" fmla="*/ 4173699 h 4173701"/>
                <a:gd name="connsiteX2" fmla="*/ 764508 w 4598385"/>
                <a:gd name="connsiteY2" fmla="*/ 4168786 h 4173701"/>
                <a:gd name="connsiteX3" fmla="*/ 864585 w 4598385"/>
                <a:gd name="connsiteY3" fmla="*/ 3934215 h 4173701"/>
                <a:gd name="connsiteX4" fmla="*/ 1071413 w 4598385"/>
                <a:gd name="connsiteY4" fmla="*/ 3607644 h 4173701"/>
                <a:gd name="connsiteX5" fmla="*/ 1038756 w 4598385"/>
                <a:gd name="connsiteY5" fmla="*/ 3041587 h 4173701"/>
                <a:gd name="connsiteX6" fmla="*/ 679528 w 4598385"/>
                <a:gd name="connsiteY6" fmla="*/ 2344901 h 4173701"/>
                <a:gd name="connsiteX7" fmla="*/ 211442 w 4598385"/>
                <a:gd name="connsiteY7" fmla="*/ 1626444 h 4173701"/>
                <a:gd name="connsiteX8" fmla="*/ 15499 w 4598385"/>
                <a:gd name="connsiteY8" fmla="*/ 1125701 h 4173701"/>
                <a:gd name="connsiteX9" fmla="*/ 48156 w 4598385"/>
                <a:gd name="connsiteY9" fmla="*/ 820901 h 4173701"/>
                <a:gd name="connsiteX10" fmla="*/ 331185 w 4598385"/>
                <a:gd name="connsiteY10" fmla="*/ 712044 h 4173701"/>
                <a:gd name="connsiteX11" fmla="*/ 733956 w 4598385"/>
                <a:gd name="connsiteY11" fmla="*/ 701158 h 4173701"/>
                <a:gd name="connsiteX12" fmla="*/ 908128 w 4598385"/>
                <a:gd name="connsiteY12" fmla="*/ 548758 h 4173701"/>
                <a:gd name="connsiteX13" fmla="*/ 690413 w 4598385"/>
                <a:gd name="connsiteY13" fmla="*/ 156872 h 4173701"/>
                <a:gd name="connsiteX14" fmla="*/ 755728 w 4598385"/>
                <a:gd name="connsiteY14" fmla="*/ 4472 h 4173701"/>
                <a:gd name="connsiteX15" fmla="*/ 1278242 w 4598385"/>
                <a:gd name="connsiteY15" fmla="*/ 309272 h 4173701"/>
                <a:gd name="connsiteX16" fmla="*/ 1909613 w 4598385"/>
                <a:gd name="connsiteY16" fmla="*/ 1093044 h 4173701"/>
                <a:gd name="connsiteX17" fmla="*/ 2464785 w 4598385"/>
                <a:gd name="connsiteY17" fmla="*/ 1626444 h 4173701"/>
                <a:gd name="connsiteX18" fmla="*/ 3194128 w 4598385"/>
                <a:gd name="connsiteY18" fmla="*/ 1702644 h 4173701"/>
                <a:gd name="connsiteX19" fmla="*/ 3640442 w 4598385"/>
                <a:gd name="connsiteY19" fmla="*/ 1321644 h 4173701"/>
                <a:gd name="connsiteX20" fmla="*/ 4337128 w 4598385"/>
                <a:gd name="connsiteY20" fmla="*/ 679387 h 4173701"/>
                <a:gd name="connsiteX21" fmla="*/ 4598385 w 4598385"/>
                <a:gd name="connsiteY21" fmla="*/ 537872 h 4173701"/>
                <a:gd name="connsiteX0" fmla="*/ 4586796 w 4598385"/>
                <a:gd name="connsiteY0" fmla="*/ 4173701 h 4173701"/>
                <a:gd name="connsiteX1" fmla="*/ 4573631 w 4598385"/>
                <a:gd name="connsiteY1" fmla="*/ 4161175 h 4173701"/>
                <a:gd name="connsiteX2" fmla="*/ 2062365 w 4598385"/>
                <a:gd name="connsiteY2" fmla="*/ 4173699 h 4173701"/>
                <a:gd name="connsiteX3" fmla="*/ 764508 w 4598385"/>
                <a:gd name="connsiteY3" fmla="*/ 4168786 h 4173701"/>
                <a:gd name="connsiteX4" fmla="*/ 864585 w 4598385"/>
                <a:gd name="connsiteY4" fmla="*/ 3934215 h 4173701"/>
                <a:gd name="connsiteX5" fmla="*/ 1071413 w 4598385"/>
                <a:gd name="connsiteY5" fmla="*/ 3607644 h 4173701"/>
                <a:gd name="connsiteX6" fmla="*/ 1038756 w 4598385"/>
                <a:gd name="connsiteY6" fmla="*/ 3041587 h 4173701"/>
                <a:gd name="connsiteX7" fmla="*/ 679528 w 4598385"/>
                <a:gd name="connsiteY7" fmla="*/ 2344901 h 4173701"/>
                <a:gd name="connsiteX8" fmla="*/ 211442 w 4598385"/>
                <a:gd name="connsiteY8" fmla="*/ 1626444 h 4173701"/>
                <a:gd name="connsiteX9" fmla="*/ 15499 w 4598385"/>
                <a:gd name="connsiteY9" fmla="*/ 1125701 h 4173701"/>
                <a:gd name="connsiteX10" fmla="*/ 48156 w 4598385"/>
                <a:gd name="connsiteY10" fmla="*/ 820901 h 4173701"/>
                <a:gd name="connsiteX11" fmla="*/ 331185 w 4598385"/>
                <a:gd name="connsiteY11" fmla="*/ 712044 h 4173701"/>
                <a:gd name="connsiteX12" fmla="*/ 733956 w 4598385"/>
                <a:gd name="connsiteY12" fmla="*/ 701158 h 4173701"/>
                <a:gd name="connsiteX13" fmla="*/ 908128 w 4598385"/>
                <a:gd name="connsiteY13" fmla="*/ 548758 h 4173701"/>
                <a:gd name="connsiteX14" fmla="*/ 690413 w 4598385"/>
                <a:gd name="connsiteY14" fmla="*/ 156872 h 4173701"/>
                <a:gd name="connsiteX15" fmla="*/ 755728 w 4598385"/>
                <a:gd name="connsiteY15" fmla="*/ 4472 h 4173701"/>
                <a:gd name="connsiteX16" fmla="*/ 1278242 w 4598385"/>
                <a:gd name="connsiteY16" fmla="*/ 309272 h 4173701"/>
                <a:gd name="connsiteX17" fmla="*/ 1909613 w 4598385"/>
                <a:gd name="connsiteY17" fmla="*/ 1093044 h 4173701"/>
                <a:gd name="connsiteX18" fmla="*/ 2464785 w 4598385"/>
                <a:gd name="connsiteY18" fmla="*/ 1626444 h 4173701"/>
                <a:gd name="connsiteX19" fmla="*/ 3194128 w 4598385"/>
                <a:gd name="connsiteY19" fmla="*/ 1702644 h 4173701"/>
                <a:gd name="connsiteX20" fmla="*/ 3640442 w 4598385"/>
                <a:gd name="connsiteY20" fmla="*/ 1321644 h 4173701"/>
                <a:gd name="connsiteX21" fmla="*/ 4337128 w 4598385"/>
                <a:gd name="connsiteY21" fmla="*/ 679387 h 4173701"/>
                <a:gd name="connsiteX22" fmla="*/ 4598385 w 4598385"/>
                <a:gd name="connsiteY22" fmla="*/ 537872 h 4173701"/>
                <a:gd name="connsiteX0" fmla="*/ 4586796 w 4598385"/>
                <a:gd name="connsiteY0" fmla="*/ 4173701 h 4173701"/>
                <a:gd name="connsiteX1" fmla="*/ 4573631 w 4598385"/>
                <a:gd name="connsiteY1" fmla="*/ 1217559 h 4173701"/>
                <a:gd name="connsiteX2" fmla="*/ 2062365 w 4598385"/>
                <a:gd name="connsiteY2" fmla="*/ 4173699 h 4173701"/>
                <a:gd name="connsiteX3" fmla="*/ 764508 w 4598385"/>
                <a:gd name="connsiteY3" fmla="*/ 4168786 h 4173701"/>
                <a:gd name="connsiteX4" fmla="*/ 864585 w 4598385"/>
                <a:gd name="connsiteY4" fmla="*/ 3934215 h 4173701"/>
                <a:gd name="connsiteX5" fmla="*/ 1071413 w 4598385"/>
                <a:gd name="connsiteY5" fmla="*/ 3607644 h 4173701"/>
                <a:gd name="connsiteX6" fmla="*/ 1038756 w 4598385"/>
                <a:gd name="connsiteY6" fmla="*/ 3041587 h 4173701"/>
                <a:gd name="connsiteX7" fmla="*/ 679528 w 4598385"/>
                <a:gd name="connsiteY7" fmla="*/ 2344901 h 4173701"/>
                <a:gd name="connsiteX8" fmla="*/ 211442 w 4598385"/>
                <a:gd name="connsiteY8" fmla="*/ 1626444 h 4173701"/>
                <a:gd name="connsiteX9" fmla="*/ 15499 w 4598385"/>
                <a:gd name="connsiteY9" fmla="*/ 1125701 h 4173701"/>
                <a:gd name="connsiteX10" fmla="*/ 48156 w 4598385"/>
                <a:gd name="connsiteY10" fmla="*/ 820901 h 4173701"/>
                <a:gd name="connsiteX11" fmla="*/ 331185 w 4598385"/>
                <a:gd name="connsiteY11" fmla="*/ 712044 h 4173701"/>
                <a:gd name="connsiteX12" fmla="*/ 733956 w 4598385"/>
                <a:gd name="connsiteY12" fmla="*/ 701158 h 4173701"/>
                <a:gd name="connsiteX13" fmla="*/ 908128 w 4598385"/>
                <a:gd name="connsiteY13" fmla="*/ 548758 h 4173701"/>
                <a:gd name="connsiteX14" fmla="*/ 690413 w 4598385"/>
                <a:gd name="connsiteY14" fmla="*/ 156872 h 4173701"/>
                <a:gd name="connsiteX15" fmla="*/ 755728 w 4598385"/>
                <a:gd name="connsiteY15" fmla="*/ 4472 h 4173701"/>
                <a:gd name="connsiteX16" fmla="*/ 1278242 w 4598385"/>
                <a:gd name="connsiteY16" fmla="*/ 309272 h 4173701"/>
                <a:gd name="connsiteX17" fmla="*/ 1909613 w 4598385"/>
                <a:gd name="connsiteY17" fmla="*/ 1093044 h 4173701"/>
                <a:gd name="connsiteX18" fmla="*/ 2464785 w 4598385"/>
                <a:gd name="connsiteY18" fmla="*/ 1626444 h 4173701"/>
                <a:gd name="connsiteX19" fmla="*/ 3194128 w 4598385"/>
                <a:gd name="connsiteY19" fmla="*/ 1702644 h 4173701"/>
                <a:gd name="connsiteX20" fmla="*/ 3640442 w 4598385"/>
                <a:gd name="connsiteY20" fmla="*/ 1321644 h 4173701"/>
                <a:gd name="connsiteX21" fmla="*/ 4337128 w 4598385"/>
                <a:gd name="connsiteY21" fmla="*/ 679387 h 4173701"/>
                <a:gd name="connsiteX22" fmla="*/ 4598385 w 4598385"/>
                <a:gd name="connsiteY22" fmla="*/ 537872 h 4173701"/>
                <a:gd name="connsiteX0" fmla="*/ 4586796 w 4598385"/>
                <a:gd name="connsiteY0" fmla="*/ 4173701 h 4458155"/>
                <a:gd name="connsiteX1" fmla="*/ 3709335 w 4598385"/>
                <a:gd name="connsiteY1" fmla="*/ 4173701 h 4458155"/>
                <a:gd name="connsiteX2" fmla="*/ 2062365 w 4598385"/>
                <a:gd name="connsiteY2" fmla="*/ 4173699 h 4458155"/>
                <a:gd name="connsiteX3" fmla="*/ 764508 w 4598385"/>
                <a:gd name="connsiteY3" fmla="*/ 4168786 h 4458155"/>
                <a:gd name="connsiteX4" fmla="*/ 864585 w 4598385"/>
                <a:gd name="connsiteY4" fmla="*/ 3934215 h 4458155"/>
                <a:gd name="connsiteX5" fmla="*/ 1071413 w 4598385"/>
                <a:gd name="connsiteY5" fmla="*/ 3607644 h 4458155"/>
                <a:gd name="connsiteX6" fmla="*/ 1038756 w 4598385"/>
                <a:gd name="connsiteY6" fmla="*/ 3041587 h 4458155"/>
                <a:gd name="connsiteX7" fmla="*/ 679528 w 4598385"/>
                <a:gd name="connsiteY7" fmla="*/ 2344901 h 4458155"/>
                <a:gd name="connsiteX8" fmla="*/ 211442 w 4598385"/>
                <a:gd name="connsiteY8" fmla="*/ 1626444 h 4458155"/>
                <a:gd name="connsiteX9" fmla="*/ 15499 w 4598385"/>
                <a:gd name="connsiteY9" fmla="*/ 1125701 h 4458155"/>
                <a:gd name="connsiteX10" fmla="*/ 48156 w 4598385"/>
                <a:gd name="connsiteY10" fmla="*/ 820901 h 4458155"/>
                <a:gd name="connsiteX11" fmla="*/ 331185 w 4598385"/>
                <a:gd name="connsiteY11" fmla="*/ 712044 h 4458155"/>
                <a:gd name="connsiteX12" fmla="*/ 733956 w 4598385"/>
                <a:gd name="connsiteY12" fmla="*/ 701158 h 4458155"/>
                <a:gd name="connsiteX13" fmla="*/ 908128 w 4598385"/>
                <a:gd name="connsiteY13" fmla="*/ 548758 h 4458155"/>
                <a:gd name="connsiteX14" fmla="*/ 690413 w 4598385"/>
                <a:gd name="connsiteY14" fmla="*/ 156872 h 4458155"/>
                <a:gd name="connsiteX15" fmla="*/ 755728 w 4598385"/>
                <a:gd name="connsiteY15" fmla="*/ 4472 h 4458155"/>
                <a:gd name="connsiteX16" fmla="*/ 1278242 w 4598385"/>
                <a:gd name="connsiteY16" fmla="*/ 309272 h 4458155"/>
                <a:gd name="connsiteX17" fmla="*/ 1909613 w 4598385"/>
                <a:gd name="connsiteY17" fmla="*/ 1093044 h 4458155"/>
                <a:gd name="connsiteX18" fmla="*/ 2464785 w 4598385"/>
                <a:gd name="connsiteY18" fmla="*/ 1626444 h 4458155"/>
                <a:gd name="connsiteX19" fmla="*/ 3194128 w 4598385"/>
                <a:gd name="connsiteY19" fmla="*/ 1702644 h 4458155"/>
                <a:gd name="connsiteX20" fmla="*/ 3640442 w 4598385"/>
                <a:gd name="connsiteY20" fmla="*/ 1321644 h 4458155"/>
                <a:gd name="connsiteX21" fmla="*/ 4337128 w 4598385"/>
                <a:gd name="connsiteY21" fmla="*/ 679387 h 4458155"/>
                <a:gd name="connsiteX22" fmla="*/ 4598385 w 4598385"/>
                <a:gd name="connsiteY22" fmla="*/ 537872 h 4458155"/>
                <a:gd name="connsiteX0" fmla="*/ 4586796 w 4598385"/>
                <a:gd name="connsiteY0" fmla="*/ 4173701 h 4173701"/>
                <a:gd name="connsiteX1" fmla="*/ 3709335 w 4598385"/>
                <a:gd name="connsiteY1" fmla="*/ 4173701 h 4173701"/>
                <a:gd name="connsiteX2" fmla="*/ 2062365 w 4598385"/>
                <a:gd name="connsiteY2" fmla="*/ 4173699 h 4173701"/>
                <a:gd name="connsiteX3" fmla="*/ 764508 w 4598385"/>
                <a:gd name="connsiteY3" fmla="*/ 4168786 h 4173701"/>
                <a:gd name="connsiteX4" fmla="*/ 864585 w 4598385"/>
                <a:gd name="connsiteY4" fmla="*/ 3934215 h 4173701"/>
                <a:gd name="connsiteX5" fmla="*/ 1071413 w 4598385"/>
                <a:gd name="connsiteY5" fmla="*/ 3607644 h 4173701"/>
                <a:gd name="connsiteX6" fmla="*/ 1038756 w 4598385"/>
                <a:gd name="connsiteY6" fmla="*/ 3041587 h 4173701"/>
                <a:gd name="connsiteX7" fmla="*/ 679528 w 4598385"/>
                <a:gd name="connsiteY7" fmla="*/ 2344901 h 4173701"/>
                <a:gd name="connsiteX8" fmla="*/ 211442 w 4598385"/>
                <a:gd name="connsiteY8" fmla="*/ 1626444 h 4173701"/>
                <a:gd name="connsiteX9" fmla="*/ 15499 w 4598385"/>
                <a:gd name="connsiteY9" fmla="*/ 1125701 h 4173701"/>
                <a:gd name="connsiteX10" fmla="*/ 48156 w 4598385"/>
                <a:gd name="connsiteY10" fmla="*/ 820901 h 4173701"/>
                <a:gd name="connsiteX11" fmla="*/ 331185 w 4598385"/>
                <a:gd name="connsiteY11" fmla="*/ 712044 h 4173701"/>
                <a:gd name="connsiteX12" fmla="*/ 733956 w 4598385"/>
                <a:gd name="connsiteY12" fmla="*/ 701158 h 4173701"/>
                <a:gd name="connsiteX13" fmla="*/ 908128 w 4598385"/>
                <a:gd name="connsiteY13" fmla="*/ 548758 h 4173701"/>
                <a:gd name="connsiteX14" fmla="*/ 690413 w 4598385"/>
                <a:gd name="connsiteY14" fmla="*/ 156872 h 4173701"/>
                <a:gd name="connsiteX15" fmla="*/ 755728 w 4598385"/>
                <a:gd name="connsiteY15" fmla="*/ 4472 h 4173701"/>
                <a:gd name="connsiteX16" fmla="*/ 1278242 w 4598385"/>
                <a:gd name="connsiteY16" fmla="*/ 309272 h 4173701"/>
                <a:gd name="connsiteX17" fmla="*/ 1909613 w 4598385"/>
                <a:gd name="connsiteY17" fmla="*/ 1093044 h 4173701"/>
                <a:gd name="connsiteX18" fmla="*/ 2464785 w 4598385"/>
                <a:gd name="connsiteY18" fmla="*/ 1626444 h 4173701"/>
                <a:gd name="connsiteX19" fmla="*/ 3194128 w 4598385"/>
                <a:gd name="connsiteY19" fmla="*/ 1702644 h 4173701"/>
                <a:gd name="connsiteX20" fmla="*/ 3640442 w 4598385"/>
                <a:gd name="connsiteY20" fmla="*/ 1321644 h 4173701"/>
                <a:gd name="connsiteX21" fmla="*/ 4337128 w 4598385"/>
                <a:gd name="connsiteY21" fmla="*/ 679387 h 4173701"/>
                <a:gd name="connsiteX22" fmla="*/ 4598385 w 4598385"/>
                <a:gd name="connsiteY22" fmla="*/ 537872 h 4173701"/>
                <a:gd name="connsiteX0" fmla="*/ 4580533 w 4598385"/>
                <a:gd name="connsiteY0" fmla="*/ 1060983 h 4173701"/>
                <a:gd name="connsiteX1" fmla="*/ 3709335 w 4598385"/>
                <a:gd name="connsiteY1" fmla="*/ 4173701 h 4173701"/>
                <a:gd name="connsiteX2" fmla="*/ 2062365 w 4598385"/>
                <a:gd name="connsiteY2" fmla="*/ 4173699 h 4173701"/>
                <a:gd name="connsiteX3" fmla="*/ 764508 w 4598385"/>
                <a:gd name="connsiteY3" fmla="*/ 4168786 h 4173701"/>
                <a:gd name="connsiteX4" fmla="*/ 864585 w 4598385"/>
                <a:gd name="connsiteY4" fmla="*/ 3934215 h 4173701"/>
                <a:gd name="connsiteX5" fmla="*/ 1071413 w 4598385"/>
                <a:gd name="connsiteY5" fmla="*/ 3607644 h 4173701"/>
                <a:gd name="connsiteX6" fmla="*/ 1038756 w 4598385"/>
                <a:gd name="connsiteY6" fmla="*/ 3041587 h 4173701"/>
                <a:gd name="connsiteX7" fmla="*/ 679528 w 4598385"/>
                <a:gd name="connsiteY7" fmla="*/ 2344901 h 4173701"/>
                <a:gd name="connsiteX8" fmla="*/ 211442 w 4598385"/>
                <a:gd name="connsiteY8" fmla="*/ 1626444 h 4173701"/>
                <a:gd name="connsiteX9" fmla="*/ 15499 w 4598385"/>
                <a:gd name="connsiteY9" fmla="*/ 1125701 h 4173701"/>
                <a:gd name="connsiteX10" fmla="*/ 48156 w 4598385"/>
                <a:gd name="connsiteY10" fmla="*/ 820901 h 4173701"/>
                <a:gd name="connsiteX11" fmla="*/ 331185 w 4598385"/>
                <a:gd name="connsiteY11" fmla="*/ 712044 h 4173701"/>
                <a:gd name="connsiteX12" fmla="*/ 733956 w 4598385"/>
                <a:gd name="connsiteY12" fmla="*/ 701158 h 4173701"/>
                <a:gd name="connsiteX13" fmla="*/ 908128 w 4598385"/>
                <a:gd name="connsiteY13" fmla="*/ 548758 h 4173701"/>
                <a:gd name="connsiteX14" fmla="*/ 690413 w 4598385"/>
                <a:gd name="connsiteY14" fmla="*/ 156872 h 4173701"/>
                <a:gd name="connsiteX15" fmla="*/ 755728 w 4598385"/>
                <a:gd name="connsiteY15" fmla="*/ 4472 h 4173701"/>
                <a:gd name="connsiteX16" fmla="*/ 1278242 w 4598385"/>
                <a:gd name="connsiteY16" fmla="*/ 309272 h 4173701"/>
                <a:gd name="connsiteX17" fmla="*/ 1909613 w 4598385"/>
                <a:gd name="connsiteY17" fmla="*/ 1093044 h 4173701"/>
                <a:gd name="connsiteX18" fmla="*/ 2464785 w 4598385"/>
                <a:gd name="connsiteY18" fmla="*/ 1626444 h 4173701"/>
                <a:gd name="connsiteX19" fmla="*/ 3194128 w 4598385"/>
                <a:gd name="connsiteY19" fmla="*/ 1702644 h 4173701"/>
                <a:gd name="connsiteX20" fmla="*/ 3640442 w 4598385"/>
                <a:gd name="connsiteY20" fmla="*/ 1321644 h 4173701"/>
                <a:gd name="connsiteX21" fmla="*/ 4337128 w 4598385"/>
                <a:gd name="connsiteY21" fmla="*/ 679387 h 4173701"/>
                <a:gd name="connsiteX22" fmla="*/ 4598385 w 4598385"/>
                <a:gd name="connsiteY22" fmla="*/ 537872 h 4173701"/>
                <a:gd name="connsiteX0" fmla="*/ 4580533 w 4598385"/>
                <a:gd name="connsiteY0" fmla="*/ 1060983 h 4173701"/>
                <a:gd name="connsiteX1" fmla="*/ 3709335 w 4598385"/>
                <a:gd name="connsiteY1" fmla="*/ 4173701 h 4173701"/>
                <a:gd name="connsiteX2" fmla="*/ 2062365 w 4598385"/>
                <a:gd name="connsiteY2" fmla="*/ 4173699 h 4173701"/>
                <a:gd name="connsiteX3" fmla="*/ 764508 w 4598385"/>
                <a:gd name="connsiteY3" fmla="*/ 4168786 h 4173701"/>
                <a:gd name="connsiteX4" fmla="*/ 864585 w 4598385"/>
                <a:gd name="connsiteY4" fmla="*/ 3934215 h 4173701"/>
                <a:gd name="connsiteX5" fmla="*/ 1071413 w 4598385"/>
                <a:gd name="connsiteY5" fmla="*/ 3607644 h 4173701"/>
                <a:gd name="connsiteX6" fmla="*/ 1038756 w 4598385"/>
                <a:gd name="connsiteY6" fmla="*/ 3041587 h 4173701"/>
                <a:gd name="connsiteX7" fmla="*/ 679528 w 4598385"/>
                <a:gd name="connsiteY7" fmla="*/ 2344901 h 4173701"/>
                <a:gd name="connsiteX8" fmla="*/ 211442 w 4598385"/>
                <a:gd name="connsiteY8" fmla="*/ 1626444 h 4173701"/>
                <a:gd name="connsiteX9" fmla="*/ 15499 w 4598385"/>
                <a:gd name="connsiteY9" fmla="*/ 1125701 h 4173701"/>
                <a:gd name="connsiteX10" fmla="*/ 48156 w 4598385"/>
                <a:gd name="connsiteY10" fmla="*/ 820901 h 4173701"/>
                <a:gd name="connsiteX11" fmla="*/ 331185 w 4598385"/>
                <a:gd name="connsiteY11" fmla="*/ 712044 h 4173701"/>
                <a:gd name="connsiteX12" fmla="*/ 733956 w 4598385"/>
                <a:gd name="connsiteY12" fmla="*/ 701158 h 4173701"/>
                <a:gd name="connsiteX13" fmla="*/ 908128 w 4598385"/>
                <a:gd name="connsiteY13" fmla="*/ 548758 h 4173701"/>
                <a:gd name="connsiteX14" fmla="*/ 690413 w 4598385"/>
                <a:gd name="connsiteY14" fmla="*/ 156872 h 4173701"/>
                <a:gd name="connsiteX15" fmla="*/ 755728 w 4598385"/>
                <a:gd name="connsiteY15" fmla="*/ 4472 h 4173701"/>
                <a:gd name="connsiteX16" fmla="*/ 1278242 w 4598385"/>
                <a:gd name="connsiteY16" fmla="*/ 309272 h 4173701"/>
                <a:gd name="connsiteX17" fmla="*/ 1909613 w 4598385"/>
                <a:gd name="connsiteY17" fmla="*/ 1093044 h 4173701"/>
                <a:gd name="connsiteX18" fmla="*/ 2464785 w 4598385"/>
                <a:gd name="connsiteY18" fmla="*/ 1626444 h 4173701"/>
                <a:gd name="connsiteX19" fmla="*/ 3194128 w 4598385"/>
                <a:gd name="connsiteY19" fmla="*/ 1702644 h 4173701"/>
                <a:gd name="connsiteX20" fmla="*/ 3640442 w 4598385"/>
                <a:gd name="connsiteY20" fmla="*/ 1321644 h 4173701"/>
                <a:gd name="connsiteX21" fmla="*/ 4337128 w 4598385"/>
                <a:gd name="connsiteY21" fmla="*/ 679387 h 4173701"/>
                <a:gd name="connsiteX22" fmla="*/ 4598385 w 4598385"/>
                <a:gd name="connsiteY22" fmla="*/ 537872 h 4173701"/>
                <a:gd name="connsiteX0" fmla="*/ 4580533 w 4598385"/>
                <a:gd name="connsiteY0" fmla="*/ 1060983 h 4173699"/>
                <a:gd name="connsiteX1" fmla="*/ 4573631 w 4598385"/>
                <a:gd name="connsiteY1" fmla="*/ 4167438 h 4173699"/>
                <a:gd name="connsiteX2" fmla="*/ 2062365 w 4598385"/>
                <a:gd name="connsiteY2" fmla="*/ 4173699 h 4173699"/>
                <a:gd name="connsiteX3" fmla="*/ 764508 w 4598385"/>
                <a:gd name="connsiteY3" fmla="*/ 4168786 h 4173699"/>
                <a:gd name="connsiteX4" fmla="*/ 864585 w 4598385"/>
                <a:gd name="connsiteY4" fmla="*/ 3934215 h 4173699"/>
                <a:gd name="connsiteX5" fmla="*/ 1071413 w 4598385"/>
                <a:gd name="connsiteY5" fmla="*/ 3607644 h 4173699"/>
                <a:gd name="connsiteX6" fmla="*/ 1038756 w 4598385"/>
                <a:gd name="connsiteY6" fmla="*/ 3041587 h 4173699"/>
                <a:gd name="connsiteX7" fmla="*/ 679528 w 4598385"/>
                <a:gd name="connsiteY7" fmla="*/ 2344901 h 4173699"/>
                <a:gd name="connsiteX8" fmla="*/ 211442 w 4598385"/>
                <a:gd name="connsiteY8" fmla="*/ 1626444 h 4173699"/>
                <a:gd name="connsiteX9" fmla="*/ 15499 w 4598385"/>
                <a:gd name="connsiteY9" fmla="*/ 1125701 h 4173699"/>
                <a:gd name="connsiteX10" fmla="*/ 48156 w 4598385"/>
                <a:gd name="connsiteY10" fmla="*/ 820901 h 4173699"/>
                <a:gd name="connsiteX11" fmla="*/ 331185 w 4598385"/>
                <a:gd name="connsiteY11" fmla="*/ 712044 h 4173699"/>
                <a:gd name="connsiteX12" fmla="*/ 733956 w 4598385"/>
                <a:gd name="connsiteY12" fmla="*/ 701158 h 4173699"/>
                <a:gd name="connsiteX13" fmla="*/ 908128 w 4598385"/>
                <a:gd name="connsiteY13" fmla="*/ 548758 h 4173699"/>
                <a:gd name="connsiteX14" fmla="*/ 690413 w 4598385"/>
                <a:gd name="connsiteY14" fmla="*/ 156872 h 4173699"/>
                <a:gd name="connsiteX15" fmla="*/ 755728 w 4598385"/>
                <a:gd name="connsiteY15" fmla="*/ 4472 h 4173699"/>
                <a:gd name="connsiteX16" fmla="*/ 1278242 w 4598385"/>
                <a:gd name="connsiteY16" fmla="*/ 309272 h 4173699"/>
                <a:gd name="connsiteX17" fmla="*/ 1909613 w 4598385"/>
                <a:gd name="connsiteY17" fmla="*/ 1093044 h 4173699"/>
                <a:gd name="connsiteX18" fmla="*/ 2464785 w 4598385"/>
                <a:gd name="connsiteY18" fmla="*/ 1626444 h 4173699"/>
                <a:gd name="connsiteX19" fmla="*/ 3194128 w 4598385"/>
                <a:gd name="connsiteY19" fmla="*/ 1702644 h 4173699"/>
                <a:gd name="connsiteX20" fmla="*/ 3640442 w 4598385"/>
                <a:gd name="connsiteY20" fmla="*/ 1321644 h 4173699"/>
                <a:gd name="connsiteX21" fmla="*/ 4337128 w 4598385"/>
                <a:gd name="connsiteY21" fmla="*/ 679387 h 4173699"/>
                <a:gd name="connsiteX22" fmla="*/ 4598385 w 4598385"/>
                <a:gd name="connsiteY22" fmla="*/ 537872 h 4173699"/>
                <a:gd name="connsiteX0" fmla="*/ 4580533 w 4598385"/>
                <a:gd name="connsiteY0" fmla="*/ 1060983 h 4173699"/>
                <a:gd name="connsiteX1" fmla="*/ 4573631 w 4598385"/>
                <a:gd name="connsiteY1" fmla="*/ 4167438 h 4173699"/>
                <a:gd name="connsiteX2" fmla="*/ 2062365 w 4598385"/>
                <a:gd name="connsiteY2" fmla="*/ 4173699 h 4173699"/>
                <a:gd name="connsiteX3" fmla="*/ 764508 w 4598385"/>
                <a:gd name="connsiteY3" fmla="*/ 4168786 h 4173699"/>
                <a:gd name="connsiteX4" fmla="*/ 864585 w 4598385"/>
                <a:gd name="connsiteY4" fmla="*/ 3934215 h 4173699"/>
                <a:gd name="connsiteX5" fmla="*/ 1071413 w 4598385"/>
                <a:gd name="connsiteY5" fmla="*/ 3607644 h 4173699"/>
                <a:gd name="connsiteX6" fmla="*/ 1038756 w 4598385"/>
                <a:gd name="connsiteY6" fmla="*/ 3041587 h 4173699"/>
                <a:gd name="connsiteX7" fmla="*/ 679528 w 4598385"/>
                <a:gd name="connsiteY7" fmla="*/ 2344901 h 4173699"/>
                <a:gd name="connsiteX8" fmla="*/ 211442 w 4598385"/>
                <a:gd name="connsiteY8" fmla="*/ 1626444 h 4173699"/>
                <a:gd name="connsiteX9" fmla="*/ 15499 w 4598385"/>
                <a:gd name="connsiteY9" fmla="*/ 1125701 h 4173699"/>
                <a:gd name="connsiteX10" fmla="*/ 48156 w 4598385"/>
                <a:gd name="connsiteY10" fmla="*/ 820901 h 4173699"/>
                <a:gd name="connsiteX11" fmla="*/ 331185 w 4598385"/>
                <a:gd name="connsiteY11" fmla="*/ 712044 h 4173699"/>
                <a:gd name="connsiteX12" fmla="*/ 733956 w 4598385"/>
                <a:gd name="connsiteY12" fmla="*/ 701158 h 4173699"/>
                <a:gd name="connsiteX13" fmla="*/ 908128 w 4598385"/>
                <a:gd name="connsiteY13" fmla="*/ 548758 h 4173699"/>
                <a:gd name="connsiteX14" fmla="*/ 690413 w 4598385"/>
                <a:gd name="connsiteY14" fmla="*/ 156872 h 4173699"/>
                <a:gd name="connsiteX15" fmla="*/ 755728 w 4598385"/>
                <a:gd name="connsiteY15" fmla="*/ 4472 h 4173699"/>
                <a:gd name="connsiteX16" fmla="*/ 1278242 w 4598385"/>
                <a:gd name="connsiteY16" fmla="*/ 309272 h 4173699"/>
                <a:gd name="connsiteX17" fmla="*/ 1909613 w 4598385"/>
                <a:gd name="connsiteY17" fmla="*/ 1093044 h 4173699"/>
                <a:gd name="connsiteX18" fmla="*/ 2464785 w 4598385"/>
                <a:gd name="connsiteY18" fmla="*/ 1626444 h 4173699"/>
                <a:gd name="connsiteX19" fmla="*/ 3194128 w 4598385"/>
                <a:gd name="connsiteY19" fmla="*/ 1702644 h 4173699"/>
                <a:gd name="connsiteX20" fmla="*/ 3640442 w 4598385"/>
                <a:gd name="connsiteY20" fmla="*/ 1321644 h 4173699"/>
                <a:gd name="connsiteX21" fmla="*/ 4337128 w 4598385"/>
                <a:gd name="connsiteY21" fmla="*/ 679387 h 4173699"/>
                <a:gd name="connsiteX22" fmla="*/ 4598385 w 4598385"/>
                <a:gd name="connsiteY22" fmla="*/ 537872 h 4173699"/>
                <a:gd name="connsiteX23" fmla="*/ 4580533 w 4598385"/>
                <a:gd name="connsiteY23" fmla="*/ 1060983 h 4173699"/>
                <a:gd name="connsiteX0" fmla="*/ 4580533 w 4580533"/>
                <a:gd name="connsiteY0" fmla="*/ 1060983 h 4173699"/>
                <a:gd name="connsiteX1" fmla="*/ 4573631 w 4580533"/>
                <a:gd name="connsiteY1" fmla="*/ 4167438 h 4173699"/>
                <a:gd name="connsiteX2" fmla="*/ 2062365 w 4580533"/>
                <a:gd name="connsiteY2" fmla="*/ 4173699 h 4173699"/>
                <a:gd name="connsiteX3" fmla="*/ 764508 w 4580533"/>
                <a:gd name="connsiteY3" fmla="*/ 4168786 h 4173699"/>
                <a:gd name="connsiteX4" fmla="*/ 864585 w 4580533"/>
                <a:gd name="connsiteY4" fmla="*/ 3934215 h 4173699"/>
                <a:gd name="connsiteX5" fmla="*/ 1071413 w 4580533"/>
                <a:gd name="connsiteY5" fmla="*/ 3607644 h 4173699"/>
                <a:gd name="connsiteX6" fmla="*/ 1038756 w 4580533"/>
                <a:gd name="connsiteY6" fmla="*/ 3041587 h 4173699"/>
                <a:gd name="connsiteX7" fmla="*/ 679528 w 4580533"/>
                <a:gd name="connsiteY7" fmla="*/ 2344901 h 4173699"/>
                <a:gd name="connsiteX8" fmla="*/ 211442 w 4580533"/>
                <a:gd name="connsiteY8" fmla="*/ 1626444 h 4173699"/>
                <a:gd name="connsiteX9" fmla="*/ 15499 w 4580533"/>
                <a:gd name="connsiteY9" fmla="*/ 1125701 h 4173699"/>
                <a:gd name="connsiteX10" fmla="*/ 48156 w 4580533"/>
                <a:gd name="connsiteY10" fmla="*/ 820901 h 4173699"/>
                <a:gd name="connsiteX11" fmla="*/ 331185 w 4580533"/>
                <a:gd name="connsiteY11" fmla="*/ 712044 h 4173699"/>
                <a:gd name="connsiteX12" fmla="*/ 733956 w 4580533"/>
                <a:gd name="connsiteY12" fmla="*/ 701158 h 4173699"/>
                <a:gd name="connsiteX13" fmla="*/ 908128 w 4580533"/>
                <a:gd name="connsiteY13" fmla="*/ 548758 h 4173699"/>
                <a:gd name="connsiteX14" fmla="*/ 690413 w 4580533"/>
                <a:gd name="connsiteY14" fmla="*/ 156872 h 4173699"/>
                <a:gd name="connsiteX15" fmla="*/ 755728 w 4580533"/>
                <a:gd name="connsiteY15" fmla="*/ 4472 h 4173699"/>
                <a:gd name="connsiteX16" fmla="*/ 1278242 w 4580533"/>
                <a:gd name="connsiteY16" fmla="*/ 309272 h 4173699"/>
                <a:gd name="connsiteX17" fmla="*/ 1909613 w 4580533"/>
                <a:gd name="connsiteY17" fmla="*/ 1093044 h 4173699"/>
                <a:gd name="connsiteX18" fmla="*/ 2464785 w 4580533"/>
                <a:gd name="connsiteY18" fmla="*/ 1626444 h 4173699"/>
                <a:gd name="connsiteX19" fmla="*/ 3194128 w 4580533"/>
                <a:gd name="connsiteY19" fmla="*/ 1702644 h 4173699"/>
                <a:gd name="connsiteX20" fmla="*/ 3640442 w 4580533"/>
                <a:gd name="connsiteY20" fmla="*/ 1321644 h 4173699"/>
                <a:gd name="connsiteX21" fmla="*/ 4337128 w 4580533"/>
                <a:gd name="connsiteY21" fmla="*/ 679387 h 4173699"/>
                <a:gd name="connsiteX22" fmla="*/ 4579335 w 4580533"/>
                <a:gd name="connsiteY22" fmla="*/ 542635 h 4173699"/>
                <a:gd name="connsiteX23" fmla="*/ 4580533 w 4580533"/>
                <a:gd name="connsiteY23" fmla="*/ 1060983 h 417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0533" h="4173699">
                  <a:moveTo>
                    <a:pt x="4580533" y="1060983"/>
                  </a:moveTo>
                  <a:cubicBezTo>
                    <a:pt x="4576145" y="2355339"/>
                    <a:pt x="4571756" y="3762430"/>
                    <a:pt x="4573631" y="4167438"/>
                  </a:cubicBezTo>
                  <a:lnTo>
                    <a:pt x="2062365" y="4173699"/>
                  </a:lnTo>
                  <a:lnTo>
                    <a:pt x="764508" y="4168786"/>
                  </a:lnTo>
                  <a:cubicBezTo>
                    <a:pt x="564059" y="4126414"/>
                    <a:pt x="813434" y="4027739"/>
                    <a:pt x="864585" y="3934215"/>
                  </a:cubicBezTo>
                  <a:cubicBezTo>
                    <a:pt x="915736" y="3840691"/>
                    <a:pt x="1042385" y="3756415"/>
                    <a:pt x="1071413" y="3607644"/>
                  </a:cubicBezTo>
                  <a:cubicBezTo>
                    <a:pt x="1100442" y="3458873"/>
                    <a:pt x="1104070" y="3252044"/>
                    <a:pt x="1038756" y="3041587"/>
                  </a:cubicBezTo>
                  <a:cubicBezTo>
                    <a:pt x="973442" y="2831130"/>
                    <a:pt x="817414" y="2580758"/>
                    <a:pt x="679528" y="2344901"/>
                  </a:cubicBezTo>
                  <a:cubicBezTo>
                    <a:pt x="541642" y="2109044"/>
                    <a:pt x="322113" y="1829644"/>
                    <a:pt x="211442" y="1626444"/>
                  </a:cubicBezTo>
                  <a:cubicBezTo>
                    <a:pt x="100771" y="1423244"/>
                    <a:pt x="42713" y="1259958"/>
                    <a:pt x="15499" y="1125701"/>
                  </a:cubicBezTo>
                  <a:cubicBezTo>
                    <a:pt x="-11715" y="991444"/>
                    <a:pt x="-4458" y="889844"/>
                    <a:pt x="48156" y="820901"/>
                  </a:cubicBezTo>
                  <a:cubicBezTo>
                    <a:pt x="100770" y="751958"/>
                    <a:pt x="216885" y="732001"/>
                    <a:pt x="331185" y="712044"/>
                  </a:cubicBezTo>
                  <a:cubicBezTo>
                    <a:pt x="445485" y="692087"/>
                    <a:pt x="637799" y="728372"/>
                    <a:pt x="733956" y="701158"/>
                  </a:cubicBezTo>
                  <a:cubicBezTo>
                    <a:pt x="830113" y="673944"/>
                    <a:pt x="915385" y="639472"/>
                    <a:pt x="908128" y="548758"/>
                  </a:cubicBezTo>
                  <a:cubicBezTo>
                    <a:pt x="900871" y="458044"/>
                    <a:pt x="715813" y="247586"/>
                    <a:pt x="690413" y="156872"/>
                  </a:cubicBezTo>
                  <a:cubicBezTo>
                    <a:pt x="665013" y="66158"/>
                    <a:pt x="657757" y="-20928"/>
                    <a:pt x="755728" y="4472"/>
                  </a:cubicBezTo>
                  <a:cubicBezTo>
                    <a:pt x="853699" y="29872"/>
                    <a:pt x="1085928" y="127843"/>
                    <a:pt x="1278242" y="309272"/>
                  </a:cubicBezTo>
                  <a:cubicBezTo>
                    <a:pt x="1470556" y="490701"/>
                    <a:pt x="1711856" y="873515"/>
                    <a:pt x="1909613" y="1093044"/>
                  </a:cubicBezTo>
                  <a:cubicBezTo>
                    <a:pt x="2107370" y="1312573"/>
                    <a:pt x="2250699" y="1524844"/>
                    <a:pt x="2464785" y="1626444"/>
                  </a:cubicBezTo>
                  <a:cubicBezTo>
                    <a:pt x="2678871" y="1728044"/>
                    <a:pt x="2998185" y="1753444"/>
                    <a:pt x="3194128" y="1702644"/>
                  </a:cubicBezTo>
                  <a:cubicBezTo>
                    <a:pt x="3390071" y="1651844"/>
                    <a:pt x="3449942" y="1492187"/>
                    <a:pt x="3640442" y="1321644"/>
                  </a:cubicBezTo>
                  <a:cubicBezTo>
                    <a:pt x="3830942" y="1151101"/>
                    <a:pt x="4177471" y="810016"/>
                    <a:pt x="4337128" y="679387"/>
                  </a:cubicBezTo>
                  <a:cubicBezTo>
                    <a:pt x="4496785" y="548758"/>
                    <a:pt x="4528535" y="548078"/>
                    <a:pt x="4579335" y="542635"/>
                  </a:cubicBezTo>
                  <a:cubicBezTo>
                    <a:pt x="4579734" y="715418"/>
                    <a:pt x="4580134" y="888200"/>
                    <a:pt x="4580533" y="1060983"/>
                  </a:cubicBezTo>
                  <a:close/>
                </a:path>
              </a:pathLst>
            </a:custGeom>
            <a:solidFill>
              <a:schemeClr val="bg1">
                <a:lumMod val="95000"/>
                <a:alpha val="496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a:extLst>
                <a:ext uri="{FF2B5EF4-FFF2-40B4-BE49-F238E27FC236}">
                  <a16:creationId xmlns:a16="http://schemas.microsoft.com/office/drawing/2014/main" id="{997C3A04-49CF-F1E5-EA56-32DAF2F7B670}"/>
                </a:ext>
              </a:extLst>
            </p:cNvPr>
            <p:cNvSpPr/>
            <p:nvPr/>
          </p:nvSpPr>
          <p:spPr>
            <a:xfrm>
              <a:off x="11185473" y="14156932"/>
              <a:ext cx="5398315" cy="3747956"/>
            </a:xfrm>
            <a:custGeom>
              <a:avLst/>
              <a:gdLst>
                <a:gd name="connsiteX0" fmla="*/ 2258177 w 5784333"/>
                <a:gd name="connsiteY0" fmla="*/ 4905350 h 5272899"/>
                <a:gd name="connsiteX1" fmla="*/ 2209409 w 5784333"/>
                <a:gd name="connsiteY1" fmla="*/ 4442054 h 5272899"/>
                <a:gd name="connsiteX2" fmla="*/ 1880225 w 5784333"/>
                <a:gd name="connsiteY2" fmla="*/ 3942182 h 5272899"/>
                <a:gd name="connsiteX3" fmla="*/ 1624193 w 5784333"/>
                <a:gd name="connsiteY3" fmla="*/ 3686150 h 5272899"/>
                <a:gd name="connsiteX4" fmla="*/ 1599809 w 5784333"/>
                <a:gd name="connsiteY4" fmla="*/ 3039974 h 5272899"/>
                <a:gd name="connsiteX5" fmla="*/ 1916801 w 5784333"/>
                <a:gd name="connsiteY5" fmla="*/ 2271878 h 5272899"/>
                <a:gd name="connsiteX6" fmla="*/ 2331329 w 5784333"/>
                <a:gd name="connsiteY6" fmla="*/ 1711046 h 5272899"/>
                <a:gd name="connsiteX7" fmla="*/ 2538593 w 5784333"/>
                <a:gd name="connsiteY7" fmla="*/ 1003910 h 5272899"/>
                <a:gd name="connsiteX8" fmla="*/ 2697089 w 5784333"/>
                <a:gd name="connsiteY8" fmla="*/ 845414 h 5272899"/>
                <a:gd name="connsiteX9" fmla="*/ 2745857 w 5784333"/>
                <a:gd name="connsiteY9" fmla="*/ 1077062 h 5272899"/>
                <a:gd name="connsiteX10" fmla="*/ 2855585 w 5784333"/>
                <a:gd name="connsiteY10" fmla="*/ 1333094 h 5272899"/>
                <a:gd name="connsiteX11" fmla="*/ 3026273 w 5784333"/>
                <a:gd name="connsiteY11" fmla="*/ 1174598 h 5272899"/>
                <a:gd name="connsiteX12" fmla="*/ 3684641 w 5784333"/>
                <a:gd name="connsiteY12" fmla="*/ 1150214 h 5272899"/>
                <a:gd name="connsiteX13" fmla="*/ 4135745 w 5784333"/>
                <a:gd name="connsiteY13" fmla="*/ 1320902 h 5272899"/>
                <a:gd name="connsiteX14" fmla="*/ 4855073 w 5784333"/>
                <a:gd name="connsiteY14" fmla="*/ 1723238 h 5272899"/>
                <a:gd name="connsiteX15" fmla="*/ 5550017 w 5784333"/>
                <a:gd name="connsiteY15" fmla="*/ 1772006 h 5272899"/>
                <a:gd name="connsiteX16" fmla="*/ 5781665 w 5784333"/>
                <a:gd name="connsiteY16" fmla="*/ 1418438 h 5272899"/>
                <a:gd name="connsiteX17" fmla="*/ 5428097 w 5784333"/>
                <a:gd name="connsiteY17" fmla="*/ 1186790 h 5272899"/>
                <a:gd name="connsiteX18" fmla="*/ 5037953 w 5784333"/>
                <a:gd name="connsiteY18" fmla="*/ 1077062 h 5272899"/>
                <a:gd name="connsiteX19" fmla="*/ 4952609 w 5784333"/>
                <a:gd name="connsiteY19" fmla="*/ 821030 h 5272899"/>
                <a:gd name="connsiteX20" fmla="*/ 4940417 w 5784333"/>
                <a:gd name="connsiteY20" fmla="*/ 528422 h 5272899"/>
                <a:gd name="connsiteX21" fmla="*/ 4940417 w 5784333"/>
                <a:gd name="connsiteY21" fmla="*/ 345542 h 5272899"/>
                <a:gd name="connsiteX22" fmla="*/ 429377 w 5784333"/>
                <a:gd name="connsiteY22" fmla="*/ 345542 h 5272899"/>
                <a:gd name="connsiteX23" fmla="*/ 392801 w 5784333"/>
                <a:gd name="connsiteY23" fmla="*/ 4917542 h 5272899"/>
                <a:gd name="connsiteX24" fmla="*/ 2258177 w 5784333"/>
                <a:gd name="connsiteY24" fmla="*/ 4905350 h 5272899"/>
                <a:gd name="connsiteX0" fmla="*/ 2258177 w 5784333"/>
                <a:gd name="connsiteY0" fmla="*/ 4572098 h 4939647"/>
                <a:gd name="connsiteX1" fmla="*/ 2209409 w 5784333"/>
                <a:gd name="connsiteY1" fmla="*/ 4108802 h 4939647"/>
                <a:gd name="connsiteX2" fmla="*/ 1880225 w 5784333"/>
                <a:gd name="connsiteY2" fmla="*/ 3608930 h 4939647"/>
                <a:gd name="connsiteX3" fmla="*/ 1624193 w 5784333"/>
                <a:gd name="connsiteY3" fmla="*/ 3352898 h 4939647"/>
                <a:gd name="connsiteX4" fmla="*/ 1599809 w 5784333"/>
                <a:gd name="connsiteY4" fmla="*/ 2706722 h 4939647"/>
                <a:gd name="connsiteX5" fmla="*/ 1916801 w 5784333"/>
                <a:gd name="connsiteY5" fmla="*/ 1938626 h 4939647"/>
                <a:gd name="connsiteX6" fmla="*/ 2331329 w 5784333"/>
                <a:gd name="connsiteY6" fmla="*/ 1377794 h 4939647"/>
                <a:gd name="connsiteX7" fmla="*/ 2538593 w 5784333"/>
                <a:gd name="connsiteY7" fmla="*/ 670658 h 4939647"/>
                <a:gd name="connsiteX8" fmla="*/ 2697089 w 5784333"/>
                <a:gd name="connsiteY8" fmla="*/ 512162 h 4939647"/>
                <a:gd name="connsiteX9" fmla="*/ 2745857 w 5784333"/>
                <a:gd name="connsiteY9" fmla="*/ 743810 h 4939647"/>
                <a:gd name="connsiteX10" fmla="*/ 2855585 w 5784333"/>
                <a:gd name="connsiteY10" fmla="*/ 999842 h 4939647"/>
                <a:gd name="connsiteX11" fmla="*/ 3026273 w 5784333"/>
                <a:gd name="connsiteY11" fmla="*/ 841346 h 4939647"/>
                <a:gd name="connsiteX12" fmla="*/ 3684641 w 5784333"/>
                <a:gd name="connsiteY12" fmla="*/ 816962 h 4939647"/>
                <a:gd name="connsiteX13" fmla="*/ 4135745 w 5784333"/>
                <a:gd name="connsiteY13" fmla="*/ 987650 h 4939647"/>
                <a:gd name="connsiteX14" fmla="*/ 4855073 w 5784333"/>
                <a:gd name="connsiteY14" fmla="*/ 1389986 h 4939647"/>
                <a:gd name="connsiteX15" fmla="*/ 5550017 w 5784333"/>
                <a:gd name="connsiteY15" fmla="*/ 1438754 h 4939647"/>
                <a:gd name="connsiteX16" fmla="*/ 5781665 w 5784333"/>
                <a:gd name="connsiteY16" fmla="*/ 1085186 h 4939647"/>
                <a:gd name="connsiteX17" fmla="*/ 5428097 w 5784333"/>
                <a:gd name="connsiteY17" fmla="*/ 853538 h 4939647"/>
                <a:gd name="connsiteX18" fmla="*/ 5037953 w 5784333"/>
                <a:gd name="connsiteY18" fmla="*/ 743810 h 4939647"/>
                <a:gd name="connsiteX19" fmla="*/ 4952609 w 5784333"/>
                <a:gd name="connsiteY19" fmla="*/ 487778 h 4939647"/>
                <a:gd name="connsiteX20" fmla="*/ 4940417 w 5784333"/>
                <a:gd name="connsiteY20" fmla="*/ 195170 h 4939647"/>
                <a:gd name="connsiteX21" fmla="*/ 4940417 w 5784333"/>
                <a:gd name="connsiteY21" fmla="*/ 12290 h 4939647"/>
                <a:gd name="connsiteX22" fmla="*/ 429377 w 5784333"/>
                <a:gd name="connsiteY22" fmla="*/ 12290 h 4939647"/>
                <a:gd name="connsiteX23" fmla="*/ 392801 w 5784333"/>
                <a:gd name="connsiteY23" fmla="*/ 4584290 h 4939647"/>
                <a:gd name="connsiteX24" fmla="*/ 2258177 w 5784333"/>
                <a:gd name="connsiteY24" fmla="*/ 4572098 h 4939647"/>
                <a:gd name="connsiteX0" fmla="*/ 1943739 w 5469895"/>
                <a:gd name="connsiteY0" fmla="*/ 4572098 h 4939647"/>
                <a:gd name="connsiteX1" fmla="*/ 1894971 w 5469895"/>
                <a:gd name="connsiteY1" fmla="*/ 4108802 h 4939647"/>
                <a:gd name="connsiteX2" fmla="*/ 1565787 w 5469895"/>
                <a:gd name="connsiteY2" fmla="*/ 3608930 h 4939647"/>
                <a:gd name="connsiteX3" fmla="*/ 1309755 w 5469895"/>
                <a:gd name="connsiteY3" fmla="*/ 3352898 h 4939647"/>
                <a:gd name="connsiteX4" fmla="*/ 1285371 w 5469895"/>
                <a:gd name="connsiteY4" fmla="*/ 2706722 h 4939647"/>
                <a:gd name="connsiteX5" fmla="*/ 1602363 w 5469895"/>
                <a:gd name="connsiteY5" fmla="*/ 1938626 h 4939647"/>
                <a:gd name="connsiteX6" fmla="*/ 2016891 w 5469895"/>
                <a:gd name="connsiteY6" fmla="*/ 1377794 h 4939647"/>
                <a:gd name="connsiteX7" fmla="*/ 2224155 w 5469895"/>
                <a:gd name="connsiteY7" fmla="*/ 670658 h 4939647"/>
                <a:gd name="connsiteX8" fmla="*/ 2382651 w 5469895"/>
                <a:gd name="connsiteY8" fmla="*/ 512162 h 4939647"/>
                <a:gd name="connsiteX9" fmla="*/ 2431419 w 5469895"/>
                <a:gd name="connsiteY9" fmla="*/ 743810 h 4939647"/>
                <a:gd name="connsiteX10" fmla="*/ 2541147 w 5469895"/>
                <a:gd name="connsiteY10" fmla="*/ 999842 h 4939647"/>
                <a:gd name="connsiteX11" fmla="*/ 2711835 w 5469895"/>
                <a:gd name="connsiteY11" fmla="*/ 841346 h 4939647"/>
                <a:gd name="connsiteX12" fmla="*/ 3370203 w 5469895"/>
                <a:gd name="connsiteY12" fmla="*/ 816962 h 4939647"/>
                <a:gd name="connsiteX13" fmla="*/ 3821307 w 5469895"/>
                <a:gd name="connsiteY13" fmla="*/ 987650 h 4939647"/>
                <a:gd name="connsiteX14" fmla="*/ 4540635 w 5469895"/>
                <a:gd name="connsiteY14" fmla="*/ 1389986 h 4939647"/>
                <a:gd name="connsiteX15" fmla="*/ 5235579 w 5469895"/>
                <a:gd name="connsiteY15" fmla="*/ 1438754 h 4939647"/>
                <a:gd name="connsiteX16" fmla="*/ 5467227 w 5469895"/>
                <a:gd name="connsiteY16" fmla="*/ 1085186 h 4939647"/>
                <a:gd name="connsiteX17" fmla="*/ 5113659 w 5469895"/>
                <a:gd name="connsiteY17" fmla="*/ 853538 h 4939647"/>
                <a:gd name="connsiteX18" fmla="*/ 4723515 w 5469895"/>
                <a:gd name="connsiteY18" fmla="*/ 743810 h 4939647"/>
                <a:gd name="connsiteX19" fmla="*/ 4638171 w 5469895"/>
                <a:gd name="connsiteY19" fmla="*/ 487778 h 4939647"/>
                <a:gd name="connsiteX20" fmla="*/ 4625979 w 5469895"/>
                <a:gd name="connsiteY20" fmla="*/ 195170 h 4939647"/>
                <a:gd name="connsiteX21" fmla="*/ 4625979 w 5469895"/>
                <a:gd name="connsiteY21" fmla="*/ 12290 h 4939647"/>
                <a:gd name="connsiteX22" fmla="*/ 114939 w 5469895"/>
                <a:gd name="connsiteY22" fmla="*/ 12290 h 4939647"/>
                <a:gd name="connsiteX23" fmla="*/ 78363 w 5469895"/>
                <a:gd name="connsiteY23" fmla="*/ 4584290 h 4939647"/>
                <a:gd name="connsiteX24" fmla="*/ 1943739 w 5469895"/>
                <a:gd name="connsiteY24" fmla="*/ 4572098 h 4939647"/>
                <a:gd name="connsiteX0" fmla="*/ 1995377 w 5521533"/>
                <a:gd name="connsiteY0" fmla="*/ 4572098 h 4939647"/>
                <a:gd name="connsiteX1" fmla="*/ 1946609 w 5521533"/>
                <a:gd name="connsiteY1" fmla="*/ 4108802 h 4939647"/>
                <a:gd name="connsiteX2" fmla="*/ 1617425 w 5521533"/>
                <a:gd name="connsiteY2" fmla="*/ 3608930 h 4939647"/>
                <a:gd name="connsiteX3" fmla="*/ 1361393 w 5521533"/>
                <a:gd name="connsiteY3" fmla="*/ 3352898 h 4939647"/>
                <a:gd name="connsiteX4" fmla="*/ 1337009 w 5521533"/>
                <a:gd name="connsiteY4" fmla="*/ 2706722 h 4939647"/>
                <a:gd name="connsiteX5" fmla="*/ 1654001 w 5521533"/>
                <a:gd name="connsiteY5" fmla="*/ 1938626 h 4939647"/>
                <a:gd name="connsiteX6" fmla="*/ 2068529 w 5521533"/>
                <a:gd name="connsiteY6" fmla="*/ 1377794 h 4939647"/>
                <a:gd name="connsiteX7" fmla="*/ 2275793 w 5521533"/>
                <a:gd name="connsiteY7" fmla="*/ 670658 h 4939647"/>
                <a:gd name="connsiteX8" fmla="*/ 2434289 w 5521533"/>
                <a:gd name="connsiteY8" fmla="*/ 512162 h 4939647"/>
                <a:gd name="connsiteX9" fmla="*/ 2483057 w 5521533"/>
                <a:gd name="connsiteY9" fmla="*/ 743810 h 4939647"/>
                <a:gd name="connsiteX10" fmla="*/ 2592785 w 5521533"/>
                <a:gd name="connsiteY10" fmla="*/ 999842 h 4939647"/>
                <a:gd name="connsiteX11" fmla="*/ 2763473 w 5521533"/>
                <a:gd name="connsiteY11" fmla="*/ 841346 h 4939647"/>
                <a:gd name="connsiteX12" fmla="*/ 3421841 w 5521533"/>
                <a:gd name="connsiteY12" fmla="*/ 816962 h 4939647"/>
                <a:gd name="connsiteX13" fmla="*/ 3872945 w 5521533"/>
                <a:gd name="connsiteY13" fmla="*/ 987650 h 4939647"/>
                <a:gd name="connsiteX14" fmla="*/ 4592273 w 5521533"/>
                <a:gd name="connsiteY14" fmla="*/ 1389986 h 4939647"/>
                <a:gd name="connsiteX15" fmla="*/ 5287217 w 5521533"/>
                <a:gd name="connsiteY15" fmla="*/ 1438754 h 4939647"/>
                <a:gd name="connsiteX16" fmla="*/ 5518865 w 5521533"/>
                <a:gd name="connsiteY16" fmla="*/ 1085186 h 4939647"/>
                <a:gd name="connsiteX17" fmla="*/ 5165297 w 5521533"/>
                <a:gd name="connsiteY17" fmla="*/ 853538 h 4939647"/>
                <a:gd name="connsiteX18" fmla="*/ 4775153 w 5521533"/>
                <a:gd name="connsiteY18" fmla="*/ 743810 h 4939647"/>
                <a:gd name="connsiteX19" fmla="*/ 4689809 w 5521533"/>
                <a:gd name="connsiteY19" fmla="*/ 487778 h 4939647"/>
                <a:gd name="connsiteX20" fmla="*/ 4677617 w 5521533"/>
                <a:gd name="connsiteY20" fmla="*/ 195170 h 4939647"/>
                <a:gd name="connsiteX21" fmla="*/ 4677617 w 5521533"/>
                <a:gd name="connsiteY21" fmla="*/ 12290 h 4939647"/>
                <a:gd name="connsiteX22" fmla="*/ 166577 w 5521533"/>
                <a:gd name="connsiteY22" fmla="*/ 12290 h 4939647"/>
                <a:gd name="connsiteX23" fmla="*/ 130001 w 5521533"/>
                <a:gd name="connsiteY23" fmla="*/ 4584290 h 4939647"/>
                <a:gd name="connsiteX24" fmla="*/ 1995377 w 5521533"/>
                <a:gd name="connsiteY24" fmla="*/ 4572098 h 4939647"/>
                <a:gd name="connsiteX0" fmla="*/ 2004939 w 5531095"/>
                <a:gd name="connsiteY0" fmla="*/ 4569981 h 4934225"/>
                <a:gd name="connsiteX1" fmla="*/ 1956171 w 5531095"/>
                <a:gd name="connsiteY1" fmla="*/ 4106685 h 4934225"/>
                <a:gd name="connsiteX2" fmla="*/ 1626987 w 5531095"/>
                <a:gd name="connsiteY2" fmla="*/ 3606813 h 4934225"/>
                <a:gd name="connsiteX3" fmla="*/ 1370955 w 5531095"/>
                <a:gd name="connsiteY3" fmla="*/ 3350781 h 4934225"/>
                <a:gd name="connsiteX4" fmla="*/ 1346571 w 5531095"/>
                <a:gd name="connsiteY4" fmla="*/ 2704605 h 4934225"/>
                <a:gd name="connsiteX5" fmla="*/ 1663563 w 5531095"/>
                <a:gd name="connsiteY5" fmla="*/ 1936509 h 4934225"/>
                <a:gd name="connsiteX6" fmla="*/ 2078091 w 5531095"/>
                <a:gd name="connsiteY6" fmla="*/ 1375677 h 4934225"/>
                <a:gd name="connsiteX7" fmla="*/ 2285355 w 5531095"/>
                <a:gd name="connsiteY7" fmla="*/ 668541 h 4934225"/>
                <a:gd name="connsiteX8" fmla="*/ 2443851 w 5531095"/>
                <a:gd name="connsiteY8" fmla="*/ 510045 h 4934225"/>
                <a:gd name="connsiteX9" fmla="*/ 2492619 w 5531095"/>
                <a:gd name="connsiteY9" fmla="*/ 741693 h 4934225"/>
                <a:gd name="connsiteX10" fmla="*/ 2602347 w 5531095"/>
                <a:gd name="connsiteY10" fmla="*/ 997725 h 4934225"/>
                <a:gd name="connsiteX11" fmla="*/ 2773035 w 5531095"/>
                <a:gd name="connsiteY11" fmla="*/ 839229 h 4934225"/>
                <a:gd name="connsiteX12" fmla="*/ 3431403 w 5531095"/>
                <a:gd name="connsiteY12" fmla="*/ 814845 h 4934225"/>
                <a:gd name="connsiteX13" fmla="*/ 3882507 w 5531095"/>
                <a:gd name="connsiteY13" fmla="*/ 985533 h 4934225"/>
                <a:gd name="connsiteX14" fmla="*/ 4601835 w 5531095"/>
                <a:gd name="connsiteY14" fmla="*/ 1387869 h 4934225"/>
                <a:gd name="connsiteX15" fmla="*/ 5296779 w 5531095"/>
                <a:gd name="connsiteY15" fmla="*/ 1436637 h 4934225"/>
                <a:gd name="connsiteX16" fmla="*/ 5528427 w 5531095"/>
                <a:gd name="connsiteY16" fmla="*/ 1083069 h 4934225"/>
                <a:gd name="connsiteX17" fmla="*/ 5174859 w 5531095"/>
                <a:gd name="connsiteY17" fmla="*/ 851421 h 4934225"/>
                <a:gd name="connsiteX18" fmla="*/ 4784715 w 5531095"/>
                <a:gd name="connsiteY18" fmla="*/ 741693 h 4934225"/>
                <a:gd name="connsiteX19" fmla="*/ 4699371 w 5531095"/>
                <a:gd name="connsiteY19" fmla="*/ 485661 h 4934225"/>
                <a:gd name="connsiteX20" fmla="*/ 4687179 w 5531095"/>
                <a:gd name="connsiteY20" fmla="*/ 193053 h 4934225"/>
                <a:gd name="connsiteX21" fmla="*/ 4687179 w 5531095"/>
                <a:gd name="connsiteY21" fmla="*/ 10173 h 4934225"/>
                <a:gd name="connsiteX22" fmla="*/ 143771 w 5531095"/>
                <a:gd name="connsiteY22" fmla="*/ 18265 h 4934225"/>
                <a:gd name="connsiteX23" fmla="*/ 139563 w 5531095"/>
                <a:gd name="connsiteY23" fmla="*/ 4582173 h 4934225"/>
                <a:gd name="connsiteX24" fmla="*/ 2004939 w 5531095"/>
                <a:gd name="connsiteY24" fmla="*/ 4569981 h 4934225"/>
                <a:gd name="connsiteX0" fmla="*/ 1878841 w 5404997"/>
                <a:gd name="connsiteY0" fmla="*/ 4569981 h 4941409"/>
                <a:gd name="connsiteX1" fmla="*/ 1830073 w 5404997"/>
                <a:gd name="connsiteY1" fmla="*/ 4106685 h 4941409"/>
                <a:gd name="connsiteX2" fmla="*/ 1500889 w 5404997"/>
                <a:gd name="connsiteY2" fmla="*/ 3606813 h 4941409"/>
                <a:gd name="connsiteX3" fmla="*/ 1244857 w 5404997"/>
                <a:gd name="connsiteY3" fmla="*/ 3350781 h 4941409"/>
                <a:gd name="connsiteX4" fmla="*/ 1220473 w 5404997"/>
                <a:gd name="connsiteY4" fmla="*/ 2704605 h 4941409"/>
                <a:gd name="connsiteX5" fmla="*/ 1537465 w 5404997"/>
                <a:gd name="connsiteY5" fmla="*/ 1936509 h 4941409"/>
                <a:gd name="connsiteX6" fmla="*/ 1951993 w 5404997"/>
                <a:gd name="connsiteY6" fmla="*/ 1375677 h 4941409"/>
                <a:gd name="connsiteX7" fmla="*/ 2159257 w 5404997"/>
                <a:gd name="connsiteY7" fmla="*/ 668541 h 4941409"/>
                <a:gd name="connsiteX8" fmla="*/ 2317753 w 5404997"/>
                <a:gd name="connsiteY8" fmla="*/ 510045 h 4941409"/>
                <a:gd name="connsiteX9" fmla="*/ 2366521 w 5404997"/>
                <a:gd name="connsiteY9" fmla="*/ 741693 h 4941409"/>
                <a:gd name="connsiteX10" fmla="*/ 2476249 w 5404997"/>
                <a:gd name="connsiteY10" fmla="*/ 997725 h 4941409"/>
                <a:gd name="connsiteX11" fmla="*/ 2646937 w 5404997"/>
                <a:gd name="connsiteY11" fmla="*/ 839229 h 4941409"/>
                <a:gd name="connsiteX12" fmla="*/ 3305305 w 5404997"/>
                <a:gd name="connsiteY12" fmla="*/ 814845 h 4941409"/>
                <a:gd name="connsiteX13" fmla="*/ 3756409 w 5404997"/>
                <a:gd name="connsiteY13" fmla="*/ 985533 h 4941409"/>
                <a:gd name="connsiteX14" fmla="*/ 4475737 w 5404997"/>
                <a:gd name="connsiteY14" fmla="*/ 1387869 h 4941409"/>
                <a:gd name="connsiteX15" fmla="*/ 5170681 w 5404997"/>
                <a:gd name="connsiteY15" fmla="*/ 1436637 h 4941409"/>
                <a:gd name="connsiteX16" fmla="*/ 5402329 w 5404997"/>
                <a:gd name="connsiteY16" fmla="*/ 1083069 h 4941409"/>
                <a:gd name="connsiteX17" fmla="*/ 5048761 w 5404997"/>
                <a:gd name="connsiteY17" fmla="*/ 851421 h 4941409"/>
                <a:gd name="connsiteX18" fmla="*/ 4658617 w 5404997"/>
                <a:gd name="connsiteY18" fmla="*/ 741693 h 4941409"/>
                <a:gd name="connsiteX19" fmla="*/ 4573273 w 5404997"/>
                <a:gd name="connsiteY19" fmla="*/ 485661 h 4941409"/>
                <a:gd name="connsiteX20" fmla="*/ 4561081 w 5404997"/>
                <a:gd name="connsiteY20" fmla="*/ 193053 h 4941409"/>
                <a:gd name="connsiteX21" fmla="*/ 4561081 w 5404997"/>
                <a:gd name="connsiteY21" fmla="*/ 10173 h 4941409"/>
                <a:gd name="connsiteX22" fmla="*/ 17673 w 5404997"/>
                <a:gd name="connsiteY22" fmla="*/ 18265 h 4941409"/>
                <a:gd name="connsiteX23" fmla="*/ 13465 w 5404997"/>
                <a:gd name="connsiteY23" fmla="*/ 4582173 h 4941409"/>
                <a:gd name="connsiteX24" fmla="*/ 1878841 w 5404997"/>
                <a:gd name="connsiteY24" fmla="*/ 4569981 h 4941409"/>
                <a:gd name="connsiteX0" fmla="*/ 1865595 w 5391751"/>
                <a:gd name="connsiteY0" fmla="*/ 4569981 h 4948594"/>
                <a:gd name="connsiteX1" fmla="*/ 1816827 w 5391751"/>
                <a:gd name="connsiteY1" fmla="*/ 4106685 h 4948594"/>
                <a:gd name="connsiteX2" fmla="*/ 1487643 w 5391751"/>
                <a:gd name="connsiteY2" fmla="*/ 3606813 h 4948594"/>
                <a:gd name="connsiteX3" fmla="*/ 1231611 w 5391751"/>
                <a:gd name="connsiteY3" fmla="*/ 3350781 h 4948594"/>
                <a:gd name="connsiteX4" fmla="*/ 1207227 w 5391751"/>
                <a:gd name="connsiteY4" fmla="*/ 2704605 h 4948594"/>
                <a:gd name="connsiteX5" fmla="*/ 1524219 w 5391751"/>
                <a:gd name="connsiteY5" fmla="*/ 1936509 h 4948594"/>
                <a:gd name="connsiteX6" fmla="*/ 1938747 w 5391751"/>
                <a:gd name="connsiteY6" fmla="*/ 1375677 h 4948594"/>
                <a:gd name="connsiteX7" fmla="*/ 2146011 w 5391751"/>
                <a:gd name="connsiteY7" fmla="*/ 668541 h 4948594"/>
                <a:gd name="connsiteX8" fmla="*/ 2304507 w 5391751"/>
                <a:gd name="connsiteY8" fmla="*/ 510045 h 4948594"/>
                <a:gd name="connsiteX9" fmla="*/ 2353275 w 5391751"/>
                <a:gd name="connsiteY9" fmla="*/ 741693 h 4948594"/>
                <a:gd name="connsiteX10" fmla="*/ 2463003 w 5391751"/>
                <a:gd name="connsiteY10" fmla="*/ 997725 h 4948594"/>
                <a:gd name="connsiteX11" fmla="*/ 2633691 w 5391751"/>
                <a:gd name="connsiteY11" fmla="*/ 839229 h 4948594"/>
                <a:gd name="connsiteX12" fmla="*/ 3292059 w 5391751"/>
                <a:gd name="connsiteY12" fmla="*/ 814845 h 4948594"/>
                <a:gd name="connsiteX13" fmla="*/ 3743163 w 5391751"/>
                <a:gd name="connsiteY13" fmla="*/ 985533 h 4948594"/>
                <a:gd name="connsiteX14" fmla="*/ 4462491 w 5391751"/>
                <a:gd name="connsiteY14" fmla="*/ 1387869 h 4948594"/>
                <a:gd name="connsiteX15" fmla="*/ 5157435 w 5391751"/>
                <a:gd name="connsiteY15" fmla="*/ 1436637 h 4948594"/>
                <a:gd name="connsiteX16" fmla="*/ 5389083 w 5391751"/>
                <a:gd name="connsiteY16" fmla="*/ 1083069 h 4948594"/>
                <a:gd name="connsiteX17" fmla="*/ 5035515 w 5391751"/>
                <a:gd name="connsiteY17" fmla="*/ 851421 h 4948594"/>
                <a:gd name="connsiteX18" fmla="*/ 4645371 w 5391751"/>
                <a:gd name="connsiteY18" fmla="*/ 741693 h 4948594"/>
                <a:gd name="connsiteX19" fmla="*/ 4560027 w 5391751"/>
                <a:gd name="connsiteY19" fmla="*/ 485661 h 4948594"/>
                <a:gd name="connsiteX20" fmla="*/ 4547835 w 5391751"/>
                <a:gd name="connsiteY20" fmla="*/ 193053 h 4948594"/>
                <a:gd name="connsiteX21" fmla="*/ 4547835 w 5391751"/>
                <a:gd name="connsiteY21" fmla="*/ 10173 h 4948594"/>
                <a:gd name="connsiteX22" fmla="*/ 4427 w 5391751"/>
                <a:gd name="connsiteY22" fmla="*/ 18265 h 4948594"/>
                <a:gd name="connsiteX23" fmla="*/ 219 w 5391751"/>
                <a:gd name="connsiteY23" fmla="*/ 4582173 h 4948594"/>
                <a:gd name="connsiteX24" fmla="*/ 1865595 w 5391751"/>
                <a:gd name="connsiteY24" fmla="*/ 4569981 h 4948594"/>
                <a:gd name="connsiteX0" fmla="*/ 2120020 w 5646176"/>
                <a:gd name="connsiteY0" fmla="*/ 4569981 h 4615054"/>
                <a:gd name="connsiteX1" fmla="*/ 2071252 w 5646176"/>
                <a:gd name="connsiteY1" fmla="*/ 4106685 h 4615054"/>
                <a:gd name="connsiteX2" fmla="*/ 1742068 w 5646176"/>
                <a:gd name="connsiteY2" fmla="*/ 3606813 h 4615054"/>
                <a:gd name="connsiteX3" fmla="*/ 1486036 w 5646176"/>
                <a:gd name="connsiteY3" fmla="*/ 3350781 h 4615054"/>
                <a:gd name="connsiteX4" fmla="*/ 1461652 w 5646176"/>
                <a:gd name="connsiteY4" fmla="*/ 2704605 h 4615054"/>
                <a:gd name="connsiteX5" fmla="*/ 1778644 w 5646176"/>
                <a:gd name="connsiteY5" fmla="*/ 1936509 h 4615054"/>
                <a:gd name="connsiteX6" fmla="*/ 2193172 w 5646176"/>
                <a:gd name="connsiteY6" fmla="*/ 1375677 h 4615054"/>
                <a:gd name="connsiteX7" fmla="*/ 2400436 w 5646176"/>
                <a:gd name="connsiteY7" fmla="*/ 668541 h 4615054"/>
                <a:gd name="connsiteX8" fmla="*/ 2558932 w 5646176"/>
                <a:gd name="connsiteY8" fmla="*/ 510045 h 4615054"/>
                <a:gd name="connsiteX9" fmla="*/ 2607700 w 5646176"/>
                <a:gd name="connsiteY9" fmla="*/ 741693 h 4615054"/>
                <a:gd name="connsiteX10" fmla="*/ 2717428 w 5646176"/>
                <a:gd name="connsiteY10" fmla="*/ 997725 h 4615054"/>
                <a:gd name="connsiteX11" fmla="*/ 2888116 w 5646176"/>
                <a:gd name="connsiteY11" fmla="*/ 839229 h 4615054"/>
                <a:gd name="connsiteX12" fmla="*/ 3546484 w 5646176"/>
                <a:gd name="connsiteY12" fmla="*/ 814845 h 4615054"/>
                <a:gd name="connsiteX13" fmla="*/ 3997588 w 5646176"/>
                <a:gd name="connsiteY13" fmla="*/ 985533 h 4615054"/>
                <a:gd name="connsiteX14" fmla="*/ 4716916 w 5646176"/>
                <a:gd name="connsiteY14" fmla="*/ 1387869 h 4615054"/>
                <a:gd name="connsiteX15" fmla="*/ 5411860 w 5646176"/>
                <a:gd name="connsiteY15" fmla="*/ 1436637 h 4615054"/>
                <a:gd name="connsiteX16" fmla="*/ 5643508 w 5646176"/>
                <a:gd name="connsiteY16" fmla="*/ 1083069 h 4615054"/>
                <a:gd name="connsiteX17" fmla="*/ 5289940 w 5646176"/>
                <a:gd name="connsiteY17" fmla="*/ 851421 h 4615054"/>
                <a:gd name="connsiteX18" fmla="*/ 4899796 w 5646176"/>
                <a:gd name="connsiteY18" fmla="*/ 741693 h 4615054"/>
                <a:gd name="connsiteX19" fmla="*/ 4814452 w 5646176"/>
                <a:gd name="connsiteY19" fmla="*/ 485661 h 4615054"/>
                <a:gd name="connsiteX20" fmla="*/ 4802260 w 5646176"/>
                <a:gd name="connsiteY20" fmla="*/ 193053 h 4615054"/>
                <a:gd name="connsiteX21" fmla="*/ 4802260 w 5646176"/>
                <a:gd name="connsiteY21" fmla="*/ 10173 h 4615054"/>
                <a:gd name="connsiteX22" fmla="*/ 258852 w 5646176"/>
                <a:gd name="connsiteY22" fmla="*/ 18265 h 4615054"/>
                <a:gd name="connsiteX23" fmla="*/ 254644 w 5646176"/>
                <a:gd name="connsiteY23" fmla="*/ 4582173 h 4615054"/>
                <a:gd name="connsiteX24" fmla="*/ 2120020 w 5646176"/>
                <a:gd name="connsiteY24" fmla="*/ 4569981 h 4615054"/>
                <a:gd name="connsiteX0" fmla="*/ 2120020 w 5646176"/>
                <a:gd name="connsiteY0" fmla="*/ 4569981 h 4615054"/>
                <a:gd name="connsiteX1" fmla="*/ 2071252 w 5646176"/>
                <a:gd name="connsiteY1" fmla="*/ 4106685 h 4615054"/>
                <a:gd name="connsiteX2" fmla="*/ 1742068 w 5646176"/>
                <a:gd name="connsiteY2" fmla="*/ 3606813 h 4615054"/>
                <a:gd name="connsiteX3" fmla="*/ 1486036 w 5646176"/>
                <a:gd name="connsiteY3" fmla="*/ 3350781 h 4615054"/>
                <a:gd name="connsiteX4" fmla="*/ 1461652 w 5646176"/>
                <a:gd name="connsiteY4" fmla="*/ 2704605 h 4615054"/>
                <a:gd name="connsiteX5" fmla="*/ 1778644 w 5646176"/>
                <a:gd name="connsiteY5" fmla="*/ 1936509 h 4615054"/>
                <a:gd name="connsiteX6" fmla="*/ 2193172 w 5646176"/>
                <a:gd name="connsiteY6" fmla="*/ 1375677 h 4615054"/>
                <a:gd name="connsiteX7" fmla="*/ 2400436 w 5646176"/>
                <a:gd name="connsiteY7" fmla="*/ 668541 h 4615054"/>
                <a:gd name="connsiteX8" fmla="*/ 2558932 w 5646176"/>
                <a:gd name="connsiteY8" fmla="*/ 510045 h 4615054"/>
                <a:gd name="connsiteX9" fmla="*/ 2607700 w 5646176"/>
                <a:gd name="connsiteY9" fmla="*/ 741693 h 4615054"/>
                <a:gd name="connsiteX10" fmla="*/ 2717428 w 5646176"/>
                <a:gd name="connsiteY10" fmla="*/ 997725 h 4615054"/>
                <a:gd name="connsiteX11" fmla="*/ 2888116 w 5646176"/>
                <a:gd name="connsiteY11" fmla="*/ 839229 h 4615054"/>
                <a:gd name="connsiteX12" fmla="*/ 3546484 w 5646176"/>
                <a:gd name="connsiteY12" fmla="*/ 814845 h 4615054"/>
                <a:gd name="connsiteX13" fmla="*/ 3997588 w 5646176"/>
                <a:gd name="connsiteY13" fmla="*/ 985533 h 4615054"/>
                <a:gd name="connsiteX14" fmla="*/ 4716916 w 5646176"/>
                <a:gd name="connsiteY14" fmla="*/ 1387869 h 4615054"/>
                <a:gd name="connsiteX15" fmla="*/ 5411860 w 5646176"/>
                <a:gd name="connsiteY15" fmla="*/ 1436637 h 4615054"/>
                <a:gd name="connsiteX16" fmla="*/ 5643508 w 5646176"/>
                <a:gd name="connsiteY16" fmla="*/ 1083069 h 4615054"/>
                <a:gd name="connsiteX17" fmla="*/ 5289940 w 5646176"/>
                <a:gd name="connsiteY17" fmla="*/ 851421 h 4615054"/>
                <a:gd name="connsiteX18" fmla="*/ 4899796 w 5646176"/>
                <a:gd name="connsiteY18" fmla="*/ 741693 h 4615054"/>
                <a:gd name="connsiteX19" fmla="*/ 4814452 w 5646176"/>
                <a:gd name="connsiteY19" fmla="*/ 485661 h 4615054"/>
                <a:gd name="connsiteX20" fmla="*/ 4802260 w 5646176"/>
                <a:gd name="connsiteY20" fmla="*/ 193053 h 4615054"/>
                <a:gd name="connsiteX21" fmla="*/ 4802260 w 5646176"/>
                <a:gd name="connsiteY21" fmla="*/ 10173 h 4615054"/>
                <a:gd name="connsiteX22" fmla="*/ 258852 w 5646176"/>
                <a:gd name="connsiteY22" fmla="*/ 18265 h 4615054"/>
                <a:gd name="connsiteX23" fmla="*/ 254644 w 5646176"/>
                <a:gd name="connsiteY23" fmla="*/ 4582173 h 4615054"/>
                <a:gd name="connsiteX24" fmla="*/ 2120020 w 5646176"/>
                <a:gd name="connsiteY24" fmla="*/ 4569981 h 4615054"/>
                <a:gd name="connsiteX0" fmla="*/ 1872159 w 5398315"/>
                <a:gd name="connsiteY0" fmla="*/ 4569981 h 4615054"/>
                <a:gd name="connsiteX1" fmla="*/ 1823391 w 5398315"/>
                <a:gd name="connsiteY1" fmla="*/ 4106685 h 4615054"/>
                <a:gd name="connsiteX2" fmla="*/ 1494207 w 5398315"/>
                <a:gd name="connsiteY2" fmla="*/ 3606813 h 4615054"/>
                <a:gd name="connsiteX3" fmla="*/ 1238175 w 5398315"/>
                <a:gd name="connsiteY3" fmla="*/ 3350781 h 4615054"/>
                <a:gd name="connsiteX4" fmla="*/ 1213791 w 5398315"/>
                <a:gd name="connsiteY4" fmla="*/ 2704605 h 4615054"/>
                <a:gd name="connsiteX5" fmla="*/ 1530783 w 5398315"/>
                <a:gd name="connsiteY5" fmla="*/ 1936509 h 4615054"/>
                <a:gd name="connsiteX6" fmla="*/ 1945311 w 5398315"/>
                <a:gd name="connsiteY6" fmla="*/ 1375677 h 4615054"/>
                <a:gd name="connsiteX7" fmla="*/ 2152575 w 5398315"/>
                <a:gd name="connsiteY7" fmla="*/ 668541 h 4615054"/>
                <a:gd name="connsiteX8" fmla="*/ 2311071 w 5398315"/>
                <a:gd name="connsiteY8" fmla="*/ 510045 h 4615054"/>
                <a:gd name="connsiteX9" fmla="*/ 2359839 w 5398315"/>
                <a:gd name="connsiteY9" fmla="*/ 741693 h 4615054"/>
                <a:gd name="connsiteX10" fmla="*/ 2469567 w 5398315"/>
                <a:gd name="connsiteY10" fmla="*/ 997725 h 4615054"/>
                <a:gd name="connsiteX11" fmla="*/ 2640255 w 5398315"/>
                <a:gd name="connsiteY11" fmla="*/ 839229 h 4615054"/>
                <a:gd name="connsiteX12" fmla="*/ 3298623 w 5398315"/>
                <a:gd name="connsiteY12" fmla="*/ 814845 h 4615054"/>
                <a:gd name="connsiteX13" fmla="*/ 3749727 w 5398315"/>
                <a:gd name="connsiteY13" fmla="*/ 985533 h 4615054"/>
                <a:gd name="connsiteX14" fmla="*/ 4469055 w 5398315"/>
                <a:gd name="connsiteY14" fmla="*/ 1387869 h 4615054"/>
                <a:gd name="connsiteX15" fmla="*/ 5163999 w 5398315"/>
                <a:gd name="connsiteY15" fmla="*/ 1436637 h 4615054"/>
                <a:gd name="connsiteX16" fmla="*/ 5395647 w 5398315"/>
                <a:gd name="connsiteY16" fmla="*/ 1083069 h 4615054"/>
                <a:gd name="connsiteX17" fmla="*/ 5042079 w 5398315"/>
                <a:gd name="connsiteY17" fmla="*/ 851421 h 4615054"/>
                <a:gd name="connsiteX18" fmla="*/ 4651935 w 5398315"/>
                <a:gd name="connsiteY18" fmla="*/ 741693 h 4615054"/>
                <a:gd name="connsiteX19" fmla="*/ 4566591 w 5398315"/>
                <a:gd name="connsiteY19" fmla="*/ 485661 h 4615054"/>
                <a:gd name="connsiteX20" fmla="*/ 4554399 w 5398315"/>
                <a:gd name="connsiteY20" fmla="*/ 193053 h 4615054"/>
                <a:gd name="connsiteX21" fmla="*/ 4554399 w 5398315"/>
                <a:gd name="connsiteY21" fmla="*/ 10173 h 4615054"/>
                <a:gd name="connsiteX22" fmla="*/ 10991 w 5398315"/>
                <a:gd name="connsiteY22" fmla="*/ 18265 h 4615054"/>
                <a:gd name="connsiteX23" fmla="*/ 6783 w 5398315"/>
                <a:gd name="connsiteY23" fmla="*/ 4582173 h 4615054"/>
                <a:gd name="connsiteX24" fmla="*/ 1872159 w 5398315"/>
                <a:gd name="connsiteY24" fmla="*/ 4569981 h 4615054"/>
                <a:gd name="connsiteX0" fmla="*/ 1872159 w 5398315"/>
                <a:gd name="connsiteY0" fmla="*/ 4569981 h 4605565"/>
                <a:gd name="connsiteX1" fmla="*/ 1823391 w 5398315"/>
                <a:gd name="connsiteY1" fmla="*/ 4106685 h 4605565"/>
                <a:gd name="connsiteX2" fmla="*/ 1494207 w 5398315"/>
                <a:gd name="connsiteY2" fmla="*/ 3606813 h 4605565"/>
                <a:gd name="connsiteX3" fmla="*/ 1238175 w 5398315"/>
                <a:gd name="connsiteY3" fmla="*/ 3350781 h 4605565"/>
                <a:gd name="connsiteX4" fmla="*/ 1213791 w 5398315"/>
                <a:gd name="connsiteY4" fmla="*/ 2704605 h 4605565"/>
                <a:gd name="connsiteX5" fmla="*/ 1530783 w 5398315"/>
                <a:gd name="connsiteY5" fmla="*/ 1936509 h 4605565"/>
                <a:gd name="connsiteX6" fmla="*/ 1945311 w 5398315"/>
                <a:gd name="connsiteY6" fmla="*/ 1375677 h 4605565"/>
                <a:gd name="connsiteX7" fmla="*/ 2152575 w 5398315"/>
                <a:gd name="connsiteY7" fmla="*/ 668541 h 4605565"/>
                <a:gd name="connsiteX8" fmla="*/ 2311071 w 5398315"/>
                <a:gd name="connsiteY8" fmla="*/ 510045 h 4605565"/>
                <a:gd name="connsiteX9" fmla="*/ 2359839 w 5398315"/>
                <a:gd name="connsiteY9" fmla="*/ 741693 h 4605565"/>
                <a:gd name="connsiteX10" fmla="*/ 2469567 w 5398315"/>
                <a:gd name="connsiteY10" fmla="*/ 997725 h 4605565"/>
                <a:gd name="connsiteX11" fmla="*/ 2640255 w 5398315"/>
                <a:gd name="connsiteY11" fmla="*/ 839229 h 4605565"/>
                <a:gd name="connsiteX12" fmla="*/ 3298623 w 5398315"/>
                <a:gd name="connsiteY12" fmla="*/ 814845 h 4605565"/>
                <a:gd name="connsiteX13" fmla="*/ 3749727 w 5398315"/>
                <a:gd name="connsiteY13" fmla="*/ 985533 h 4605565"/>
                <a:gd name="connsiteX14" fmla="*/ 4469055 w 5398315"/>
                <a:gd name="connsiteY14" fmla="*/ 1387869 h 4605565"/>
                <a:gd name="connsiteX15" fmla="*/ 5163999 w 5398315"/>
                <a:gd name="connsiteY15" fmla="*/ 1436637 h 4605565"/>
                <a:gd name="connsiteX16" fmla="*/ 5395647 w 5398315"/>
                <a:gd name="connsiteY16" fmla="*/ 1083069 h 4605565"/>
                <a:gd name="connsiteX17" fmla="*/ 5042079 w 5398315"/>
                <a:gd name="connsiteY17" fmla="*/ 851421 h 4605565"/>
                <a:gd name="connsiteX18" fmla="*/ 4651935 w 5398315"/>
                <a:gd name="connsiteY18" fmla="*/ 741693 h 4605565"/>
                <a:gd name="connsiteX19" fmla="*/ 4566591 w 5398315"/>
                <a:gd name="connsiteY19" fmla="*/ 485661 h 4605565"/>
                <a:gd name="connsiteX20" fmla="*/ 4554399 w 5398315"/>
                <a:gd name="connsiteY20" fmla="*/ 193053 h 4605565"/>
                <a:gd name="connsiteX21" fmla="*/ 4554399 w 5398315"/>
                <a:gd name="connsiteY21" fmla="*/ 10173 h 4605565"/>
                <a:gd name="connsiteX22" fmla="*/ 10991 w 5398315"/>
                <a:gd name="connsiteY22" fmla="*/ 18265 h 4605565"/>
                <a:gd name="connsiteX23" fmla="*/ 6783 w 5398315"/>
                <a:gd name="connsiteY23" fmla="*/ 4582173 h 4605565"/>
                <a:gd name="connsiteX24" fmla="*/ 1872159 w 5398315"/>
                <a:gd name="connsiteY24" fmla="*/ 4569981 h 4605565"/>
                <a:gd name="connsiteX0" fmla="*/ 1872159 w 5398315"/>
                <a:gd name="connsiteY0" fmla="*/ 4569981 h 4582173"/>
                <a:gd name="connsiteX1" fmla="*/ 1823391 w 5398315"/>
                <a:gd name="connsiteY1" fmla="*/ 4106685 h 4582173"/>
                <a:gd name="connsiteX2" fmla="*/ 1494207 w 5398315"/>
                <a:gd name="connsiteY2" fmla="*/ 3606813 h 4582173"/>
                <a:gd name="connsiteX3" fmla="*/ 1238175 w 5398315"/>
                <a:gd name="connsiteY3" fmla="*/ 3350781 h 4582173"/>
                <a:gd name="connsiteX4" fmla="*/ 1213791 w 5398315"/>
                <a:gd name="connsiteY4" fmla="*/ 2704605 h 4582173"/>
                <a:gd name="connsiteX5" fmla="*/ 1530783 w 5398315"/>
                <a:gd name="connsiteY5" fmla="*/ 1936509 h 4582173"/>
                <a:gd name="connsiteX6" fmla="*/ 1945311 w 5398315"/>
                <a:gd name="connsiteY6" fmla="*/ 1375677 h 4582173"/>
                <a:gd name="connsiteX7" fmla="*/ 2152575 w 5398315"/>
                <a:gd name="connsiteY7" fmla="*/ 668541 h 4582173"/>
                <a:gd name="connsiteX8" fmla="*/ 2311071 w 5398315"/>
                <a:gd name="connsiteY8" fmla="*/ 510045 h 4582173"/>
                <a:gd name="connsiteX9" fmla="*/ 2359839 w 5398315"/>
                <a:gd name="connsiteY9" fmla="*/ 741693 h 4582173"/>
                <a:gd name="connsiteX10" fmla="*/ 2469567 w 5398315"/>
                <a:gd name="connsiteY10" fmla="*/ 997725 h 4582173"/>
                <a:gd name="connsiteX11" fmla="*/ 2640255 w 5398315"/>
                <a:gd name="connsiteY11" fmla="*/ 839229 h 4582173"/>
                <a:gd name="connsiteX12" fmla="*/ 3298623 w 5398315"/>
                <a:gd name="connsiteY12" fmla="*/ 814845 h 4582173"/>
                <a:gd name="connsiteX13" fmla="*/ 3749727 w 5398315"/>
                <a:gd name="connsiteY13" fmla="*/ 985533 h 4582173"/>
                <a:gd name="connsiteX14" fmla="*/ 4469055 w 5398315"/>
                <a:gd name="connsiteY14" fmla="*/ 1387869 h 4582173"/>
                <a:gd name="connsiteX15" fmla="*/ 5163999 w 5398315"/>
                <a:gd name="connsiteY15" fmla="*/ 1436637 h 4582173"/>
                <a:gd name="connsiteX16" fmla="*/ 5395647 w 5398315"/>
                <a:gd name="connsiteY16" fmla="*/ 1083069 h 4582173"/>
                <a:gd name="connsiteX17" fmla="*/ 5042079 w 5398315"/>
                <a:gd name="connsiteY17" fmla="*/ 851421 h 4582173"/>
                <a:gd name="connsiteX18" fmla="*/ 4651935 w 5398315"/>
                <a:gd name="connsiteY18" fmla="*/ 741693 h 4582173"/>
                <a:gd name="connsiteX19" fmla="*/ 4566591 w 5398315"/>
                <a:gd name="connsiteY19" fmla="*/ 485661 h 4582173"/>
                <a:gd name="connsiteX20" fmla="*/ 4554399 w 5398315"/>
                <a:gd name="connsiteY20" fmla="*/ 193053 h 4582173"/>
                <a:gd name="connsiteX21" fmla="*/ 4554399 w 5398315"/>
                <a:gd name="connsiteY21" fmla="*/ 10173 h 4582173"/>
                <a:gd name="connsiteX22" fmla="*/ 10991 w 5398315"/>
                <a:gd name="connsiteY22" fmla="*/ 18265 h 4582173"/>
                <a:gd name="connsiteX23" fmla="*/ 6783 w 5398315"/>
                <a:gd name="connsiteY23" fmla="*/ 4582173 h 4582173"/>
                <a:gd name="connsiteX24" fmla="*/ 1872159 w 5398315"/>
                <a:gd name="connsiteY24" fmla="*/ 4569981 h 4582173"/>
                <a:gd name="connsiteX0" fmla="*/ 1859547 w 5398315"/>
                <a:gd name="connsiteY0" fmla="*/ 4582594 h 4583108"/>
                <a:gd name="connsiteX1" fmla="*/ 1823391 w 5398315"/>
                <a:gd name="connsiteY1" fmla="*/ 4106685 h 4583108"/>
                <a:gd name="connsiteX2" fmla="*/ 1494207 w 5398315"/>
                <a:gd name="connsiteY2" fmla="*/ 3606813 h 4583108"/>
                <a:gd name="connsiteX3" fmla="*/ 1238175 w 5398315"/>
                <a:gd name="connsiteY3" fmla="*/ 3350781 h 4583108"/>
                <a:gd name="connsiteX4" fmla="*/ 1213791 w 5398315"/>
                <a:gd name="connsiteY4" fmla="*/ 2704605 h 4583108"/>
                <a:gd name="connsiteX5" fmla="*/ 1530783 w 5398315"/>
                <a:gd name="connsiteY5" fmla="*/ 1936509 h 4583108"/>
                <a:gd name="connsiteX6" fmla="*/ 1945311 w 5398315"/>
                <a:gd name="connsiteY6" fmla="*/ 1375677 h 4583108"/>
                <a:gd name="connsiteX7" fmla="*/ 2152575 w 5398315"/>
                <a:gd name="connsiteY7" fmla="*/ 668541 h 4583108"/>
                <a:gd name="connsiteX8" fmla="*/ 2311071 w 5398315"/>
                <a:gd name="connsiteY8" fmla="*/ 510045 h 4583108"/>
                <a:gd name="connsiteX9" fmla="*/ 2359839 w 5398315"/>
                <a:gd name="connsiteY9" fmla="*/ 741693 h 4583108"/>
                <a:gd name="connsiteX10" fmla="*/ 2469567 w 5398315"/>
                <a:gd name="connsiteY10" fmla="*/ 997725 h 4583108"/>
                <a:gd name="connsiteX11" fmla="*/ 2640255 w 5398315"/>
                <a:gd name="connsiteY11" fmla="*/ 839229 h 4583108"/>
                <a:gd name="connsiteX12" fmla="*/ 3298623 w 5398315"/>
                <a:gd name="connsiteY12" fmla="*/ 814845 h 4583108"/>
                <a:gd name="connsiteX13" fmla="*/ 3749727 w 5398315"/>
                <a:gd name="connsiteY13" fmla="*/ 985533 h 4583108"/>
                <a:gd name="connsiteX14" fmla="*/ 4469055 w 5398315"/>
                <a:gd name="connsiteY14" fmla="*/ 1387869 h 4583108"/>
                <a:gd name="connsiteX15" fmla="*/ 5163999 w 5398315"/>
                <a:gd name="connsiteY15" fmla="*/ 1436637 h 4583108"/>
                <a:gd name="connsiteX16" fmla="*/ 5395647 w 5398315"/>
                <a:gd name="connsiteY16" fmla="*/ 1083069 h 4583108"/>
                <a:gd name="connsiteX17" fmla="*/ 5042079 w 5398315"/>
                <a:gd name="connsiteY17" fmla="*/ 851421 h 4583108"/>
                <a:gd name="connsiteX18" fmla="*/ 4651935 w 5398315"/>
                <a:gd name="connsiteY18" fmla="*/ 741693 h 4583108"/>
                <a:gd name="connsiteX19" fmla="*/ 4566591 w 5398315"/>
                <a:gd name="connsiteY19" fmla="*/ 485661 h 4583108"/>
                <a:gd name="connsiteX20" fmla="*/ 4554399 w 5398315"/>
                <a:gd name="connsiteY20" fmla="*/ 193053 h 4583108"/>
                <a:gd name="connsiteX21" fmla="*/ 4554399 w 5398315"/>
                <a:gd name="connsiteY21" fmla="*/ 10173 h 4583108"/>
                <a:gd name="connsiteX22" fmla="*/ 10991 w 5398315"/>
                <a:gd name="connsiteY22" fmla="*/ 18265 h 4583108"/>
                <a:gd name="connsiteX23" fmla="*/ 6783 w 5398315"/>
                <a:gd name="connsiteY23" fmla="*/ 4582173 h 4583108"/>
                <a:gd name="connsiteX24" fmla="*/ 1859547 w 5398315"/>
                <a:gd name="connsiteY24" fmla="*/ 4582594 h 45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8315" h="4583108">
                  <a:moveTo>
                    <a:pt x="1859547" y="4582594"/>
                  </a:moveTo>
                  <a:cubicBezTo>
                    <a:pt x="2174928" y="4579021"/>
                    <a:pt x="1884281" y="4269315"/>
                    <a:pt x="1823391" y="4106685"/>
                  </a:cubicBezTo>
                  <a:cubicBezTo>
                    <a:pt x="1762501" y="3944055"/>
                    <a:pt x="1591743" y="3732797"/>
                    <a:pt x="1494207" y="3606813"/>
                  </a:cubicBezTo>
                  <a:cubicBezTo>
                    <a:pt x="1396671" y="3480829"/>
                    <a:pt x="1284911" y="3501149"/>
                    <a:pt x="1238175" y="3350781"/>
                  </a:cubicBezTo>
                  <a:cubicBezTo>
                    <a:pt x="1191439" y="3200413"/>
                    <a:pt x="1165023" y="2940317"/>
                    <a:pt x="1213791" y="2704605"/>
                  </a:cubicBezTo>
                  <a:cubicBezTo>
                    <a:pt x="1262559" y="2468893"/>
                    <a:pt x="1408863" y="2157997"/>
                    <a:pt x="1530783" y="1936509"/>
                  </a:cubicBezTo>
                  <a:cubicBezTo>
                    <a:pt x="1652703" y="1715021"/>
                    <a:pt x="1841679" y="1587005"/>
                    <a:pt x="1945311" y="1375677"/>
                  </a:cubicBezTo>
                  <a:cubicBezTo>
                    <a:pt x="2048943" y="1164349"/>
                    <a:pt x="2091615" y="812813"/>
                    <a:pt x="2152575" y="668541"/>
                  </a:cubicBezTo>
                  <a:cubicBezTo>
                    <a:pt x="2213535" y="524269"/>
                    <a:pt x="2276527" y="497853"/>
                    <a:pt x="2311071" y="510045"/>
                  </a:cubicBezTo>
                  <a:cubicBezTo>
                    <a:pt x="2345615" y="522237"/>
                    <a:pt x="2333423" y="660413"/>
                    <a:pt x="2359839" y="741693"/>
                  </a:cubicBezTo>
                  <a:cubicBezTo>
                    <a:pt x="2386255" y="822973"/>
                    <a:pt x="2422831" y="981469"/>
                    <a:pt x="2469567" y="997725"/>
                  </a:cubicBezTo>
                  <a:cubicBezTo>
                    <a:pt x="2516303" y="1013981"/>
                    <a:pt x="2502079" y="869709"/>
                    <a:pt x="2640255" y="839229"/>
                  </a:cubicBezTo>
                  <a:cubicBezTo>
                    <a:pt x="2778431" y="808749"/>
                    <a:pt x="3113711" y="790461"/>
                    <a:pt x="3298623" y="814845"/>
                  </a:cubicBezTo>
                  <a:cubicBezTo>
                    <a:pt x="3483535" y="839229"/>
                    <a:pt x="3554655" y="890029"/>
                    <a:pt x="3749727" y="985533"/>
                  </a:cubicBezTo>
                  <a:cubicBezTo>
                    <a:pt x="3944799" y="1081037"/>
                    <a:pt x="4233343" y="1312685"/>
                    <a:pt x="4469055" y="1387869"/>
                  </a:cubicBezTo>
                  <a:cubicBezTo>
                    <a:pt x="4704767" y="1463053"/>
                    <a:pt x="5009567" y="1487437"/>
                    <a:pt x="5163999" y="1436637"/>
                  </a:cubicBezTo>
                  <a:cubicBezTo>
                    <a:pt x="5318431" y="1385837"/>
                    <a:pt x="5415967" y="1180605"/>
                    <a:pt x="5395647" y="1083069"/>
                  </a:cubicBezTo>
                  <a:cubicBezTo>
                    <a:pt x="5375327" y="985533"/>
                    <a:pt x="5166031" y="908317"/>
                    <a:pt x="5042079" y="851421"/>
                  </a:cubicBezTo>
                  <a:cubicBezTo>
                    <a:pt x="4918127" y="794525"/>
                    <a:pt x="4731183" y="802653"/>
                    <a:pt x="4651935" y="741693"/>
                  </a:cubicBezTo>
                  <a:cubicBezTo>
                    <a:pt x="4572687" y="680733"/>
                    <a:pt x="4582847" y="577101"/>
                    <a:pt x="4566591" y="485661"/>
                  </a:cubicBezTo>
                  <a:cubicBezTo>
                    <a:pt x="4550335" y="394221"/>
                    <a:pt x="4556431" y="272301"/>
                    <a:pt x="4554399" y="193053"/>
                  </a:cubicBezTo>
                  <a:cubicBezTo>
                    <a:pt x="4552367" y="113805"/>
                    <a:pt x="5311634" y="39304"/>
                    <a:pt x="4554399" y="10173"/>
                  </a:cubicBezTo>
                  <a:cubicBezTo>
                    <a:pt x="3797164" y="-18958"/>
                    <a:pt x="1024959" y="24361"/>
                    <a:pt x="10991" y="18265"/>
                  </a:cubicBezTo>
                  <a:cubicBezTo>
                    <a:pt x="-1507" y="873917"/>
                    <a:pt x="-3945" y="4001516"/>
                    <a:pt x="6783" y="4582173"/>
                  </a:cubicBezTo>
                  <a:cubicBezTo>
                    <a:pt x="617804" y="4569518"/>
                    <a:pt x="1544166" y="4586167"/>
                    <a:pt x="1859547" y="4582594"/>
                  </a:cubicBezTo>
                  <a:close/>
                </a:path>
              </a:pathLst>
            </a:custGeom>
            <a:solidFill>
              <a:schemeClr val="bg1">
                <a:lumMod val="95000"/>
                <a:alpha val="5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TextBox 46">
              <a:extLst>
                <a:ext uri="{FF2B5EF4-FFF2-40B4-BE49-F238E27FC236}">
                  <a16:creationId xmlns:a16="http://schemas.microsoft.com/office/drawing/2014/main" id="{2E75B57A-CE81-4BAD-A022-6CC8C421A7BE}"/>
                </a:ext>
              </a:extLst>
            </p:cNvPr>
            <p:cNvSpPr txBox="1"/>
            <p:nvPr/>
          </p:nvSpPr>
          <p:spPr>
            <a:xfrm rot="1070705">
              <a:off x="19072076" y="14727855"/>
              <a:ext cx="1534010" cy="369332"/>
            </a:xfrm>
            <a:prstGeom prst="rect">
              <a:avLst/>
            </a:prstGeom>
            <a:noFill/>
          </p:spPr>
          <p:txBody>
            <a:bodyPr wrap="none" rtlCol="0">
              <a:spAutoFit/>
            </a:bodyPr>
            <a:lstStyle/>
            <a:p>
              <a:r>
                <a:rPr lang="en-US" dirty="0">
                  <a:solidFill>
                    <a:schemeClr val="bg1"/>
                  </a:solidFill>
                </a:rPr>
                <a:t>Rover traverse</a:t>
              </a:r>
            </a:p>
          </p:txBody>
        </p:sp>
        <mc:AlternateContent xmlns:mc="http://schemas.openxmlformats.org/markup-compatibility/2006" xmlns:p14="http://schemas.microsoft.com/office/powerpoint/2010/main">
          <mc:Choice Requires="p14">
            <p:contentPart p14:bwMode="auto" r:id="rId8">
              <p14:nvContentPartPr>
                <p14:cNvPr id="48" name="Ink 47">
                  <a:extLst>
                    <a:ext uri="{FF2B5EF4-FFF2-40B4-BE49-F238E27FC236}">
                      <a16:creationId xmlns:a16="http://schemas.microsoft.com/office/drawing/2014/main" id="{D0FD2FBE-3234-DDCD-94CC-0689D7BBF699}"/>
                    </a:ext>
                  </a:extLst>
                </p14:cNvPr>
                <p14:cNvContentPartPr/>
                <p14:nvPr/>
              </p14:nvContentPartPr>
              <p14:xfrm>
                <a:off x="18508882" y="14365396"/>
                <a:ext cx="576360" cy="286200"/>
              </p14:xfrm>
            </p:contentPart>
          </mc:Choice>
          <mc:Fallback xmlns="">
            <p:pic>
              <p:nvPicPr>
                <p:cNvPr id="48" name="Ink 47">
                  <a:extLst>
                    <a:ext uri="{FF2B5EF4-FFF2-40B4-BE49-F238E27FC236}">
                      <a16:creationId xmlns:a16="http://schemas.microsoft.com/office/drawing/2014/main" id="{D0FD2FBE-3234-DDCD-94CC-0689D7BBF699}"/>
                    </a:ext>
                  </a:extLst>
                </p:cNvPr>
                <p:cNvPicPr/>
                <p:nvPr/>
              </p:nvPicPr>
              <p:blipFill>
                <a:blip r:embed="rId9"/>
                <a:stretch>
                  <a:fillRect/>
                </a:stretch>
              </p:blipFill>
              <p:spPr>
                <a:xfrm>
                  <a:off x="18499882" y="14356756"/>
                  <a:ext cx="59400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9" name="Ink 48">
                  <a:extLst>
                    <a:ext uri="{FF2B5EF4-FFF2-40B4-BE49-F238E27FC236}">
                      <a16:creationId xmlns:a16="http://schemas.microsoft.com/office/drawing/2014/main" id="{5BF8C7CD-467D-8F63-52AD-F44365CD448C}"/>
                    </a:ext>
                  </a:extLst>
                </p14:cNvPr>
                <p14:cNvContentPartPr/>
                <p14:nvPr/>
              </p14:nvContentPartPr>
              <p14:xfrm>
                <a:off x="14793761" y="16598608"/>
                <a:ext cx="247680" cy="620280"/>
              </p14:xfrm>
            </p:contentPart>
          </mc:Choice>
          <mc:Fallback xmlns="">
            <p:pic>
              <p:nvPicPr>
                <p:cNvPr id="49" name="Ink 48">
                  <a:extLst>
                    <a:ext uri="{FF2B5EF4-FFF2-40B4-BE49-F238E27FC236}">
                      <a16:creationId xmlns:a16="http://schemas.microsoft.com/office/drawing/2014/main" id="{5BF8C7CD-467D-8F63-52AD-F44365CD448C}"/>
                    </a:ext>
                  </a:extLst>
                </p:cNvPr>
                <p:cNvPicPr/>
                <p:nvPr/>
              </p:nvPicPr>
              <p:blipFill>
                <a:blip r:embed="rId11"/>
                <a:stretch>
                  <a:fillRect/>
                </a:stretch>
              </p:blipFill>
              <p:spPr>
                <a:xfrm>
                  <a:off x="14784761" y="16589968"/>
                  <a:ext cx="265320" cy="637920"/>
                </a:xfrm>
                <a:prstGeom prst="rect">
                  <a:avLst/>
                </a:prstGeom>
              </p:spPr>
            </p:pic>
          </mc:Fallback>
        </mc:AlternateContent>
        <p:sp>
          <p:nvSpPr>
            <p:cNvPr id="51" name="TextBox 50">
              <a:extLst>
                <a:ext uri="{FF2B5EF4-FFF2-40B4-BE49-F238E27FC236}">
                  <a16:creationId xmlns:a16="http://schemas.microsoft.com/office/drawing/2014/main" id="{061657F9-C9D7-4036-9656-81CE4028C998}"/>
                </a:ext>
              </a:extLst>
            </p:cNvPr>
            <p:cNvSpPr txBox="1"/>
            <p:nvPr/>
          </p:nvSpPr>
          <p:spPr>
            <a:xfrm>
              <a:off x="13585112" y="15871865"/>
              <a:ext cx="2912657" cy="461665"/>
            </a:xfrm>
            <a:prstGeom prst="rect">
              <a:avLst/>
            </a:prstGeom>
            <a:noFill/>
          </p:spPr>
          <p:txBody>
            <a:bodyPr wrap="none" rtlCol="0">
              <a:spAutoFit/>
            </a:bodyPr>
            <a:lstStyle/>
            <a:p>
              <a:r>
                <a:rPr lang="en-US" sz="2400" i="1" kern="3600" spc="100" dirty="0"/>
                <a:t>The Curvilinear Unit</a:t>
              </a:r>
            </a:p>
          </p:txBody>
        </p:sp>
        <p:sp>
          <p:nvSpPr>
            <p:cNvPr id="52" name="TextBox 51">
              <a:extLst>
                <a:ext uri="{FF2B5EF4-FFF2-40B4-BE49-F238E27FC236}">
                  <a16:creationId xmlns:a16="http://schemas.microsoft.com/office/drawing/2014/main" id="{5614C370-6D53-0BDB-75D1-738A12EC5578}"/>
                </a:ext>
              </a:extLst>
            </p:cNvPr>
            <p:cNvSpPr txBox="1"/>
            <p:nvPr/>
          </p:nvSpPr>
          <p:spPr>
            <a:xfrm>
              <a:off x="18231043" y="16677915"/>
              <a:ext cx="2722220" cy="461665"/>
            </a:xfrm>
            <a:prstGeom prst="rect">
              <a:avLst/>
            </a:prstGeom>
            <a:noFill/>
          </p:spPr>
          <p:txBody>
            <a:bodyPr wrap="none" rtlCol="0">
              <a:spAutoFit/>
            </a:bodyPr>
            <a:lstStyle/>
            <a:p>
              <a:r>
                <a:rPr lang="en-US" sz="2400" i="1" kern="3600" spc="100" dirty="0"/>
                <a:t>younger rock units</a:t>
              </a:r>
            </a:p>
          </p:txBody>
        </p:sp>
      </p:grpSp>
      <p:pic>
        <p:nvPicPr>
          <p:cNvPr id="58" name="Picture 57">
            <a:extLst>
              <a:ext uri="{FF2B5EF4-FFF2-40B4-BE49-F238E27FC236}">
                <a16:creationId xmlns:a16="http://schemas.microsoft.com/office/drawing/2014/main" id="{5F717B1F-CB8A-2145-ED64-984A5F64A21A}"/>
              </a:ext>
            </a:extLst>
          </p:cNvPr>
          <p:cNvPicPr>
            <a:picLocks noChangeAspect="1"/>
          </p:cNvPicPr>
          <p:nvPr/>
        </p:nvPicPr>
        <p:blipFill rotWithShape="1">
          <a:blip r:embed="rId12"/>
          <a:srcRect l="28" t="26507" r="11713" b="139"/>
          <a:stretch/>
        </p:blipFill>
        <p:spPr>
          <a:xfrm>
            <a:off x="881329" y="22841571"/>
            <a:ext cx="6896208" cy="3901799"/>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E224982E-D49B-1E4B-6AF4-925996EBC8BD}"/>
                  </a:ext>
                </a:extLst>
              </p14:cNvPr>
              <p14:cNvContentPartPr/>
              <p14:nvPr/>
            </p14:nvContentPartPr>
            <p14:xfrm>
              <a:off x="12807305" y="15779345"/>
              <a:ext cx="370800" cy="1800"/>
            </p14:xfrm>
          </p:contentPart>
        </mc:Choice>
        <mc:Fallback xmlns="">
          <p:pic>
            <p:nvPicPr>
              <p:cNvPr id="34" name="Ink 33">
                <a:extLst>
                  <a:ext uri="{FF2B5EF4-FFF2-40B4-BE49-F238E27FC236}">
                    <a16:creationId xmlns:a16="http://schemas.microsoft.com/office/drawing/2014/main" id="{E224982E-D49B-1E4B-6AF4-925996EBC8BD}"/>
                  </a:ext>
                </a:extLst>
              </p:cNvPr>
              <p:cNvPicPr/>
              <p:nvPr/>
            </p:nvPicPr>
            <p:blipFill>
              <a:blip r:embed="rId14"/>
              <a:stretch>
                <a:fillRect/>
              </a:stretch>
            </p:blipFill>
            <p:spPr>
              <a:xfrm>
                <a:off x="12798305" y="15770705"/>
                <a:ext cx="388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7384EBDE-DD49-E326-69C1-709EE2B67B51}"/>
                  </a:ext>
                </a:extLst>
              </p14:cNvPr>
              <p14:cNvContentPartPr/>
              <p14:nvPr/>
            </p14:nvContentPartPr>
            <p14:xfrm>
              <a:off x="13355945" y="15775385"/>
              <a:ext cx="206640" cy="20520"/>
            </p14:xfrm>
          </p:contentPart>
        </mc:Choice>
        <mc:Fallback xmlns="">
          <p:pic>
            <p:nvPicPr>
              <p:cNvPr id="35" name="Ink 34">
                <a:extLst>
                  <a:ext uri="{FF2B5EF4-FFF2-40B4-BE49-F238E27FC236}">
                    <a16:creationId xmlns:a16="http://schemas.microsoft.com/office/drawing/2014/main" id="{7384EBDE-DD49-E326-69C1-709EE2B67B51}"/>
                  </a:ext>
                </a:extLst>
              </p:cNvPr>
              <p:cNvPicPr/>
              <p:nvPr/>
            </p:nvPicPr>
            <p:blipFill>
              <a:blip r:embed="rId16"/>
              <a:stretch>
                <a:fillRect/>
              </a:stretch>
            </p:blipFill>
            <p:spPr>
              <a:xfrm>
                <a:off x="13346945" y="15766385"/>
                <a:ext cx="2242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Ink 36">
                <a:extLst>
                  <a:ext uri="{FF2B5EF4-FFF2-40B4-BE49-F238E27FC236}">
                    <a16:creationId xmlns:a16="http://schemas.microsoft.com/office/drawing/2014/main" id="{8B29064A-06D5-5319-3044-836DCBF327D7}"/>
                  </a:ext>
                </a:extLst>
              </p14:cNvPr>
              <p14:cNvContentPartPr/>
              <p14:nvPr/>
            </p14:nvContentPartPr>
            <p14:xfrm>
              <a:off x="11621825" y="15786185"/>
              <a:ext cx="1099440" cy="883080"/>
            </p14:xfrm>
          </p:contentPart>
        </mc:Choice>
        <mc:Fallback xmlns="">
          <p:pic>
            <p:nvPicPr>
              <p:cNvPr id="37" name="Ink 36">
                <a:extLst>
                  <a:ext uri="{FF2B5EF4-FFF2-40B4-BE49-F238E27FC236}">
                    <a16:creationId xmlns:a16="http://schemas.microsoft.com/office/drawing/2014/main" id="{8B29064A-06D5-5319-3044-836DCBF327D7}"/>
                  </a:ext>
                </a:extLst>
              </p:cNvPr>
              <p:cNvPicPr/>
              <p:nvPr/>
            </p:nvPicPr>
            <p:blipFill>
              <a:blip r:embed="rId18"/>
              <a:stretch>
                <a:fillRect/>
              </a:stretch>
            </p:blipFill>
            <p:spPr>
              <a:xfrm>
                <a:off x="11613185" y="15777545"/>
                <a:ext cx="1117080" cy="900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Ink 37">
                <a:extLst>
                  <a:ext uri="{FF2B5EF4-FFF2-40B4-BE49-F238E27FC236}">
                    <a16:creationId xmlns:a16="http://schemas.microsoft.com/office/drawing/2014/main" id="{E0D69A72-0AE5-0F89-61BE-D68159A1B3D3}"/>
                  </a:ext>
                </a:extLst>
              </p14:cNvPr>
              <p14:cNvContentPartPr/>
              <p14:nvPr/>
            </p14:nvContentPartPr>
            <p14:xfrm>
              <a:off x="11549070" y="16560000"/>
              <a:ext cx="74160" cy="111240"/>
            </p14:xfrm>
          </p:contentPart>
        </mc:Choice>
        <mc:Fallback xmlns="">
          <p:pic>
            <p:nvPicPr>
              <p:cNvPr id="38" name="Ink 37">
                <a:extLst>
                  <a:ext uri="{FF2B5EF4-FFF2-40B4-BE49-F238E27FC236}">
                    <a16:creationId xmlns:a16="http://schemas.microsoft.com/office/drawing/2014/main" id="{E0D69A72-0AE5-0F89-61BE-D68159A1B3D3}"/>
                  </a:ext>
                </a:extLst>
              </p:cNvPr>
              <p:cNvPicPr/>
              <p:nvPr/>
            </p:nvPicPr>
            <p:blipFill>
              <a:blip r:embed="rId20"/>
              <a:stretch>
                <a:fillRect/>
              </a:stretch>
            </p:blipFill>
            <p:spPr>
              <a:xfrm>
                <a:off x="11540430" y="16551360"/>
                <a:ext cx="918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 name="Ink 40">
                <a:extLst>
                  <a:ext uri="{FF2B5EF4-FFF2-40B4-BE49-F238E27FC236}">
                    <a16:creationId xmlns:a16="http://schemas.microsoft.com/office/drawing/2014/main" id="{80FDAFDE-4528-3AF3-6DF4-3CBCAB659385}"/>
                  </a:ext>
                </a:extLst>
              </p14:cNvPr>
              <p14:cNvContentPartPr/>
              <p14:nvPr/>
            </p14:nvContentPartPr>
            <p14:xfrm>
              <a:off x="11622406" y="16543831"/>
              <a:ext cx="108000" cy="126360"/>
            </p14:xfrm>
          </p:contentPart>
        </mc:Choice>
        <mc:Fallback xmlns="">
          <p:pic>
            <p:nvPicPr>
              <p:cNvPr id="41" name="Ink 40">
                <a:extLst>
                  <a:ext uri="{FF2B5EF4-FFF2-40B4-BE49-F238E27FC236}">
                    <a16:creationId xmlns:a16="http://schemas.microsoft.com/office/drawing/2014/main" id="{80FDAFDE-4528-3AF3-6DF4-3CBCAB659385}"/>
                  </a:ext>
                </a:extLst>
              </p:cNvPr>
              <p:cNvPicPr/>
              <p:nvPr/>
            </p:nvPicPr>
            <p:blipFill>
              <a:blip r:embed="rId22"/>
              <a:stretch>
                <a:fillRect/>
              </a:stretch>
            </p:blipFill>
            <p:spPr>
              <a:xfrm>
                <a:off x="11613406" y="16534831"/>
                <a:ext cx="125640" cy="144000"/>
              </a:xfrm>
              <a:prstGeom prst="rect">
                <a:avLst/>
              </a:prstGeom>
            </p:spPr>
          </p:pic>
        </mc:Fallback>
      </mc:AlternateContent>
      <p:sp>
        <p:nvSpPr>
          <p:cNvPr id="43" name="TextBox 42">
            <a:extLst>
              <a:ext uri="{FF2B5EF4-FFF2-40B4-BE49-F238E27FC236}">
                <a16:creationId xmlns:a16="http://schemas.microsoft.com/office/drawing/2014/main" id="{3E45F127-8053-9525-036C-DF7F326D7BD7}"/>
              </a:ext>
            </a:extLst>
          </p:cNvPr>
          <p:cNvSpPr txBox="1"/>
          <p:nvPr/>
        </p:nvSpPr>
        <p:spPr>
          <a:xfrm>
            <a:off x="11864180" y="17494160"/>
            <a:ext cx="3162460" cy="646331"/>
          </a:xfrm>
          <a:prstGeom prst="rect">
            <a:avLst/>
          </a:prstGeom>
          <a:noFill/>
        </p:spPr>
        <p:txBody>
          <a:bodyPr wrap="square" rtlCol="0">
            <a:spAutoFit/>
          </a:bodyPr>
          <a:lstStyle/>
          <a:p>
            <a:r>
              <a:rPr lang="en-US" sz="1200" dirty="0"/>
              <a:t>Image of the </a:t>
            </a:r>
            <a:r>
              <a:rPr lang="en-US" sz="1200" dirty="0" err="1"/>
              <a:t>Melyn</a:t>
            </a:r>
            <a:r>
              <a:rPr lang="en-US" sz="1200" dirty="0"/>
              <a:t> core in its sample tube prior to sealing. The core is 13 mm diameter [NASA/JPL-Caltech/ASU/MSSS]</a:t>
            </a:r>
          </a:p>
        </p:txBody>
      </p:sp>
      <p:sp>
        <p:nvSpPr>
          <p:cNvPr id="44" name="Rectangle 43">
            <a:extLst>
              <a:ext uri="{FF2B5EF4-FFF2-40B4-BE49-F238E27FC236}">
                <a16:creationId xmlns:a16="http://schemas.microsoft.com/office/drawing/2014/main" id="{7693A8CF-D28C-D557-5C23-7EB30D4E2932}"/>
              </a:ext>
            </a:extLst>
          </p:cNvPr>
          <p:cNvSpPr/>
          <p:nvPr/>
        </p:nvSpPr>
        <p:spPr>
          <a:xfrm>
            <a:off x="928047" y="13581112"/>
            <a:ext cx="10328619" cy="372525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FAE2A0E1-301D-0A25-4F48-89FCFA044A2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081420" y="16779717"/>
            <a:ext cx="1782760" cy="134004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22BA074-5DC7-9819-E9B9-6AA4E1D403BA}"/>
              </a:ext>
            </a:extLst>
          </p:cNvPr>
          <p:cNvSpPr txBox="1"/>
          <p:nvPr/>
        </p:nvSpPr>
        <p:spPr>
          <a:xfrm>
            <a:off x="928047" y="17348805"/>
            <a:ext cx="8875519" cy="646331"/>
          </a:xfrm>
          <a:prstGeom prst="rect">
            <a:avLst/>
          </a:prstGeom>
          <a:noFill/>
        </p:spPr>
        <p:txBody>
          <a:bodyPr wrap="square" rtlCol="0">
            <a:spAutoFit/>
          </a:bodyPr>
          <a:lstStyle/>
          <a:p>
            <a:r>
              <a:rPr lang="en-US" sz="1200" dirty="0"/>
              <a:t>High-resolution HIRISE color image of the western fan top at Jezero crater with the Perseverance rover traverse superimposed [</a:t>
            </a:r>
            <a:r>
              <a:rPr lang="en-US" sz="1200" dirty="0">
                <a:effectLst/>
                <a:ea typeface="Helvetica Neue Thin" panose="020B0403020202020204" pitchFamily="34" charset="0"/>
              </a:rPr>
              <a:t>NASA/JPL-Caltech/University of Arizona/USGS/JHU-APL]. The curvilinear unit is in the center of the image. The white areas are different, younger sediments that sit on top of Curvilinear unit. </a:t>
            </a:r>
            <a:endParaRPr lang="en-US" sz="1200" dirty="0">
              <a:ea typeface="Helvetica Neue Thin" panose="020B0403020202020204" pitchFamily="34" charset="0"/>
            </a:endParaRPr>
          </a:p>
        </p:txBody>
      </p:sp>
      <p:sp>
        <p:nvSpPr>
          <p:cNvPr id="1024" name="Rectangle 1023">
            <a:extLst>
              <a:ext uri="{FF2B5EF4-FFF2-40B4-BE49-F238E27FC236}">
                <a16:creationId xmlns:a16="http://schemas.microsoft.com/office/drawing/2014/main" id="{3E135242-0BA0-3A03-196A-5166AC67F979}"/>
              </a:ext>
            </a:extLst>
          </p:cNvPr>
          <p:cNvSpPr/>
          <p:nvPr/>
        </p:nvSpPr>
        <p:spPr>
          <a:xfrm>
            <a:off x="800099" y="17952682"/>
            <a:ext cx="10105675" cy="1077218"/>
          </a:xfrm>
          <a:prstGeom prst="rect">
            <a:avLst/>
          </a:prstGeom>
        </p:spPr>
        <p:txBody>
          <a:bodyPr wrap="square">
            <a:spAutoFit/>
          </a:bodyPr>
          <a:lstStyle/>
          <a:p>
            <a:r>
              <a:rPr lang="en-US" sz="3200" b="1" u="sng" dirty="0"/>
              <a:t>Approach</a:t>
            </a:r>
            <a:endParaRPr lang="en-US" sz="3200" dirty="0"/>
          </a:p>
          <a:p>
            <a:endParaRPr lang="en-US" sz="3200" u="sng" dirty="0"/>
          </a:p>
        </p:txBody>
      </p:sp>
      <p:grpSp>
        <p:nvGrpSpPr>
          <p:cNvPr id="1060" name="Group 1059">
            <a:extLst>
              <a:ext uri="{FF2B5EF4-FFF2-40B4-BE49-F238E27FC236}">
                <a16:creationId xmlns:a16="http://schemas.microsoft.com/office/drawing/2014/main" id="{C282A7FD-D057-CD2E-7FB8-E3345CB8D487}"/>
              </a:ext>
            </a:extLst>
          </p:cNvPr>
          <p:cNvGrpSpPr/>
          <p:nvPr/>
        </p:nvGrpSpPr>
        <p:grpSpPr>
          <a:xfrm>
            <a:off x="895349" y="18612865"/>
            <a:ext cx="14631789" cy="4048887"/>
            <a:chOff x="862022" y="18861192"/>
            <a:chExt cx="14631789" cy="4048887"/>
          </a:xfrm>
        </p:grpSpPr>
        <p:pic>
          <p:nvPicPr>
            <p:cNvPr id="63" name="Picture 62">
              <a:extLst>
                <a:ext uri="{FF2B5EF4-FFF2-40B4-BE49-F238E27FC236}">
                  <a16:creationId xmlns:a16="http://schemas.microsoft.com/office/drawing/2014/main" id="{30DA51C0-BB8F-2EA6-D67C-FBB15E0CBB14}"/>
                </a:ext>
              </a:extLst>
            </p:cNvPr>
            <p:cNvPicPr>
              <a:picLocks noChangeAspect="1"/>
            </p:cNvPicPr>
            <p:nvPr/>
          </p:nvPicPr>
          <p:blipFill rotWithShape="1">
            <a:blip r:embed="rId24"/>
            <a:srcRect t="12700" r="2989" b="22254"/>
            <a:stretch/>
          </p:blipFill>
          <p:spPr>
            <a:xfrm>
              <a:off x="862022" y="18861192"/>
              <a:ext cx="14631789" cy="4048887"/>
            </a:xfrm>
            <a:prstGeom prst="rect">
              <a:avLst/>
            </a:prstGeom>
            <a:ln>
              <a:solidFill>
                <a:schemeClr val="tx1"/>
              </a:solidFill>
            </a:ln>
          </p:spPr>
        </p:pic>
        <p:sp>
          <p:nvSpPr>
            <p:cNvPr id="1025" name="Freeform 1024">
              <a:extLst>
                <a:ext uri="{FF2B5EF4-FFF2-40B4-BE49-F238E27FC236}">
                  <a16:creationId xmlns:a16="http://schemas.microsoft.com/office/drawing/2014/main" id="{ECEB5C7E-4E3D-6440-12A3-F0C10D4C09F2}"/>
                </a:ext>
              </a:extLst>
            </p:cNvPr>
            <p:cNvSpPr/>
            <p:nvPr/>
          </p:nvSpPr>
          <p:spPr>
            <a:xfrm>
              <a:off x="884903" y="21839412"/>
              <a:ext cx="7232609" cy="755117"/>
            </a:xfrm>
            <a:custGeom>
              <a:avLst/>
              <a:gdLst>
                <a:gd name="connsiteX0" fmla="*/ 0 w 7232609"/>
                <a:gd name="connsiteY0" fmla="*/ 0 h 755117"/>
                <a:gd name="connsiteX1" fmla="*/ 277270 w 7232609"/>
                <a:gd name="connsiteY1" fmla="*/ 41295 h 755117"/>
                <a:gd name="connsiteX2" fmla="*/ 825910 w 7232609"/>
                <a:gd name="connsiteY2" fmla="*/ 100289 h 755117"/>
                <a:gd name="connsiteX3" fmla="*/ 1545631 w 7232609"/>
                <a:gd name="connsiteY3" fmla="*/ 165182 h 755117"/>
                <a:gd name="connsiteX4" fmla="*/ 2418736 w 7232609"/>
                <a:gd name="connsiteY4" fmla="*/ 235974 h 755117"/>
                <a:gd name="connsiteX5" fmla="*/ 3079463 w 7232609"/>
                <a:gd name="connsiteY5" fmla="*/ 289068 h 755117"/>
                <a:gd name="connsiteX6" fmla="*/ 3710694 w 7232609"/>
                <a:gd name="connsiteY6" fmla="*/ 336263 h 755117"/>
                <a:gd name="connsiteX7" fmla="*/ 4507107 w 7232609"/>
                <a:gd name="connsiteY7" fmla="*/ 430653 h 755117"/>
                <a:gd name="connsiteX8" fmla="*/ 5421507 w 7232609"/>
                <a:gd name="connsiteY8" fmla="*/ 507344 h 755117"/>
                <a:gd name="connsiteX9" fmla="*/ 6318209 w 7232609"/>
                <a:gd name="connsiteY9" fmla="*/ 601734 h 755117"/>
                <a:gd name="connsiteX10" fmla="*/ 6707567 w 7232609"/>
                <a:gd name="connsiteY10" fmla="*/ 672526 h 755117"/>
                <a:gd name="connsiteX11" fmla="*/ 6949440 w 7232609"/>
                <a:gd name="connsiteY11" fmla="*/ 707922 h 755117"/>
                <a:gd name="connsiteX12" fmla="*/ 7232609 w 7232609"/>
                <a:gd name="connsiteY12" fmla="*/ 755117 h 7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2609" h="755117">
                  <a:moveTo>
                    <a:pt x="0" y="0"/>
                  </a:moveTo>
                  <a:cubicBezTo>
                    <a:pt x="69809" y="12290"/>
                    <a:pt x="139618" y="24580"/>
                    <a:pt x="277270" y="41295"/>
                  </a:cubicBezTo>
                  <a:cubicBezTo>
                    <a:pt x="414922" y="58010"/>
                    <a:pt x="825910" y="100289"/>
                    <a:pt x="825910" y="100289"/>
                  </a:cubicBezTo>
                  <a:lnTo>
                    <a:pt x="1545631" y="165182"/>
                  </a:lnTo>
                  <a:lnTo>
                    <a:pt x="2418736" y="235974"/>
                  </a:lnTo>
                  <a:lnTo>
                    <a:pt x="3079463" y="289068"/>
                  </a:lnTo>
                  <a:cubicBezTo>
                    <a:pt x="3294789" y="305783"/>
                    <a:pt x="3472754" y="312666"/>
                    <a:pt x="3710694" y="336263"/>
                  </a:cubicBezTo>
                  <a:cubicBezTo>
                    <a:pt x="3948634" y="359860"/>
                    <a:pt x="4221972" y="402140"/>
                    <a:pt x="4507107" y="430653"/>
                  </a:cubicBezTo>
                  <a:cubicBezTo>
                    <a:pt x="4792242" y="459166"/>
                    <a:pt x="5119657" y="478831"/>
                    <a:pt x="5421507" y="507344"/>
                  </a:cubicBezTo>
                  <a:cubicBezTo>
                    <a:pt x="5723357" y="535857"/>
                    <a:pt x="6103866" y="574204"/>
                    <a:pt x="6318209" y="601734"/>
                  </a:cubicBezTo>
                  <a:cubicBezTo>
                    <a:pt x="6532552" y="629264"/>
                    <a:pt x="6602362" y="654828"/>
                    <a:pt x="6707567" y="672526"/>
                  </a:cubicBezTo>
                  <a:cubicBezTo>
                    <a:pt x="6812772" y="690224"/>
                    <a:pt x="6949440" y="707922"/>
                    <a:pt x="6949440" y="707922"/>
                  </a:cubicBezTo>
                  <a:lnTo>
                    <a:pt x="7232609" y="755117"/>
                  </a:ln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a:extLst>
                <a:ext uri="{FF2B5EF4-FFF2-40B4-BE49-F238E27FC236}">
                  <a16:creationId xmlns:a16="http://schemas.microsoft.com/office/drawing/2014/main" id="{452DE935-3848-1483-9BA9-12685A82FE55}"/>
                </a:ext>
              </a:extLst>
            </p:cNvPr>
            <p:cNvSpPr/>
            <p:nvPr/>
          </p:nvSpPr>
          <p:spPr>
            <a:xfrm>
              <a:off x="4011561" y="21585739"/>
              <a:ext cx="5946550" cy="631231"/>
            </a:xfrm>
            <a:custGeom>
              <a:avLst/>
              <a:gdLst>
                <a:gd name="connsiteX0" fmla="*/ 0 w 5946550"/>
                <a:gd name="connsiteY0" fmla="*/ 0 h 631231"/>
                <a:gd name="connsiteX1" fmla="*/ 595835 w 5946550"/>
                <a:gd name="connsiteY1" fmla="*/ 64893 h 631231"/>
                <a:gd name="connsiteX2" fmla="*/ 1522034 w 5946550"/>
                <a:gd name="connsiteY2" fmla="*/ 129786 h 631231"/>
                <a:gd name="connsiteX3" fmla="*/ 2637012 w 5946550"/>
                <a:gd name="connsiteY3" fmla="*/ 206478 h 631231"/>
                <a:gd name="connsiteX4" fmla="*/ 3569110 w 5946550"/>
                <a:gd name="connsiteY4" fmla="*/ 300867 h 631231"/>
                <a:gd name="connsiteX5" fmla="*/ 4365523 w 5946550"/>
                <a:gd name="connsiteY5" fmla="*/ 407056 h 631231"/>
                <a:gd name="connsiteX6" fmla="*/ 5344816 w 5946550"/>
                <a:gd name="connsiteY6" fmla="*/ 530942 h 631231"/>
                <a:gd name="connsiteX7" fmla="*/ 5946550 w 5946550"/>
                <a:gd name="connsiteY7" fmla="*/ 631231 h 6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6550" h="631231">
                  <a:moveTo>
                    <a:pt x="0" y="0"/>
                  </a:moveTo>
                  <a:cubicBezTo>
                    <a:pt x="171081" y="21631"/>
                    <a:pt x="342163" y="43262"/>
                    <a:pt x="595835" y="64893"/>
                  </a:cubicBezTo>
                  <a:cubicBezTo>
                    <a:pt x="849507" y="86524"/>
                    <a:pt x="1522034" y="129786"/>
                    <a:pt x="1522034" y="129786"/>
                  </a:cubicBezTo>
                  <a:lnTo>
                    <a:pt x="2637012" y="206478"/>
                  </a:lnTo>
                  <a:cubicBezTo>
                    <a:pt x="2978191" y="234991"/>
                    <a:pt x="3281025" y="267437"/>
                    <a:pt x="3569110" y="300867"/>
                  </a:cubicBezTo>
                  <a:cubicBezTo>
                    <a:pt x="3857195" y="334297"/>
                    <a:pt x="4365523" y="407056"/>
                    <a:pt x="4365523" y="407056"/>
                  </a:cubicBezTo>
                  <a:lnTo>
                    <a:pt x="5344816" y="530942"/>
                  </a:lnTo>
                  <a:cubicBezTo>
                    <a:pt x="5608320" y="568304"/>
                    <a:pt x="5777435" y="599767"/>
                    <a:pt x="5946550" y="631231"/>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reeform 1027">
              <a:extLst>
                <a:ext uri="{FF2B5EF4-FFF2-40B4-BE49-F238E27FC236}">
                  <a16:creationId xmlns:a16="http://schemas.microsoft.com/office/drawing/2014/main" id="{89D7F3D1-AEA1-2ABB-0FF0-EBB3E36833E9}"/>
                </a:ext>
              </a:extLst>
            </p:cNvPr>
            <p:cNvSpPr/>
            <p:nvPr/>
          </p:nvSpPr>
          <p:spPr>
            <a:xfrm>
              <a:off x="9580552" y="22482441"/>
              <a:ext cx="2277151" cy="407056"/>
            </a:xfrm>
            <a:custGeom>
              <a:avLst/>
              <a:gdLst>
                <a:gd name="connsiteX0" fmla="*/ 0 w 2277151"/>
                <a:gd name="connsiteY0" fmla="*/ 0 h 407056"/>
                <a:gd name="connsiteX1" fmla="*/ 631231 w 2277151"/>
                <a:gd name="connsiteY1" fmla="*/ 135685 h 407056"/>
                <a:gd name="connsiteX2" fmla="*/ 1592826 w 2277151"/>
                <a:gd name="connsiteY2" fmla="*/ 306767 h 407056"/>
                <a:gd name="connsiteX3" fmla="*/ 2277151 w 2277151"/>
                <a:gd name="connsiteY3" fmla="*/ 407056 h 407056"/>
              </a:gdLst>
              <a:ahLst/>
              <a:cxnLst>
                <a:cxn ang="0">
                  <a:pos x="connsiteX0" y="connsiteY0"/>
                </a:cxn>
                <a:cxn ang="0">
                  <a:pos x="connsiteX1" y="connsiteY1"/>
                </a:cxn>
                <a:cxn ang="0">
                  <a:pos x="connsiteX2" y="connsiteY2"/>
                </a:cxn>
                <a:cxn ang="0">
                  <a:pos x="connsiteX3" y="connsiteY3"/>
                </a:cxn>
              </a:cxnLst>
              <a:rect l="l" t="t" r="r" b="b"/>
              <a:pathLst>
                <a:path w="2277151" h="407056">
                  <a:moveTo>
                    <a:pt x="0" y="0"/>
                  </a:moveTo>
                  <a:cubicBezTo>
                    <a:pt x="182880" y="42278"/>
                    <a:pt x="365760" y="84557"/>
                    <a:pt x="631231" y="135685"/>
                  </a:cubicBezTo>
                  <a:cubicBezTo>
                    <a:pt x="896702" y="186813"/>
                    <a:pt x="1318506" y="261539"/>
                    <a:pt x="1592826" y="306767"/>
                  </a:cubicBezTo>
                  <a:cubicBezTo>
                    <a:pt x="1867146" y="351995"/>
                    <a:pt x="2072148" y="379525"/>
                    <a:pt x="2277151" y="40705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1028">
              <a:extLst>
                <a:ext uri="{FF2B5EF4-FFF2-40B4-BE49-F238E27FC236}">
                  <a16:creationId xmlns:a16="http://schemas.microsoft.com/office/drawing/2014/main" id="{649FCF0F-BEDD-CDDC-2EE0-F2E517027371}"/>
                </a:ext>
              </a:extLst>
            </p:cNvPr>
            <p:cNvSpPr/>
            <p:nvPr/>
          </p:nvSpPr>
          <p:spPr>
            <a:xfrm>
              <a:off x="884903" y="21916103"/>
              <a:ext cx="2589817" cy="289069"/>
            </a:xfrm>
            <a:custGeom>
              <a:avLst/>
              <a:gdLst>
                <a:gd name="connsiteX0" fmla="*/ 0 w 2589817"/>
                <a:gd name="connsiteY0" fmla="*/ 0 h 289069"/>
                <a:gd name="connsiteX1" fmla="*/ 442452 w 2589817"/>
                <a:gd name="connsiteY1" fmla="*/ 58994 h 289069"/>
                <a:gd name="connsiteX2" fmla="*/ 1433543 w 2589817"/>
                <a:gd name="connsiteY2" fmla="*/ 159283 h 289069"/>
                <a:gd name="connsiteX3" fmla="*/ 2359742 w 2589817"/>
                <a:gd name="connsiteY3" fmla="*/ 253672 h 289069"/>
                <a:gd name="connsiteX4" fmla="*/ 2589817 w 2589817"/>
                <a:gd name="connsiteY4" fmla="*/ 289069 h 28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817" h="289069">
                  <a:moveTo>
                    <a:pt x="0" y="0"/>
                  </a:moveTo>
                  <a:cubicBezTo>
                    <a:pt x="101764" y="16223"/>
                    <a:pt x="442452" y="58994"/>
                    <a:pt x="442452" y="58994"/>
                  </a:cubicBezTo>
                  <a:lnTo>
                    <a:pt x="1433543" y="159283"/>
                  </a:lnTo>
                  <a:lnTo>
                    <a:pt x="2359742" y="253672"/>
                  </a:lnTo>
                  <a:cubicBezTo>
                    <a:pt x="2552454" y="275303"/>
                    <a:pt x="2571135" y="282186"/>
                    <a:pt x="2589817" y="289069"/>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reeform 1029">
              <a:extLst>
                <a:ext uri="{FF2B5EF4-FFF2-40B4-BE49-F238E27FC236}">
                  <a16:creationId xmlns:a16="http://schemas.microsoft.com/office/drawing/2014/main" id="{31CBD8C4-30CF-07D4-1B3A-1335001E5FE3}"/>
                </a:ext>
              </a:extLst>
            </p:cNvPr>
            <p:cNvSpPr/>
            <p:nvPr/>
          </p:nvSpPr>
          <p:spPr>
            <a:xfrm>
              <a:off x="4455718" y="21818747"/>
              <a:ext cx="2214645" cy="248421"/>
            </a:xfrm>
            <a:custGeom>
              <a:avLst/>
              <a:gdLst>
                <a:gd name="connsiteX0" fmla="*/ 0 w 2214645"/>
                <a:gd name="connsiteY0" fmla="*/ 0 h 248421"/>
                <a:gd name="connsiteX1" fmla="*/ 692407 w 2214645"/>
                <a:gd name="connsiteY1" fmla="*/ 84569 h 248421"/>
                <a:gd name="connsiteX2" fmla="*/ 1183963 w 2214645"/>
                <a:gd name="connsiteY2" fmla="*/ 110996 h 248421"/>
                <a:gd name="connsiteX3" fmla="*/ 1802372 w 2214645"/>
                <a:gd name="connsiteY3" fmla="*/ 190280 h 248421"/>
                <a:gd name="connsiteX4" fmla="*/ 2214645 w 2214645"/>
                <a:gd name="connsiteY4" fmla="*/ 248421 h 24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645" h="248421">
                  <a:moveTo>
                    <a:pt x="0" y="0"/>
                  </a:moveTo>
                  <a:cubicBezTo>
                    <a:pt x="247540" y="33035"/>
                    <a:pt x="495080" y="66070"/>
                    <a:pt x="692407" y="84569"/>
                  </a:cubicBezTo>
                  <a:cubicBezTo>
                    <a:pt x="889734" y="103068"/>
                    <a:pt x="998969" y="93378"/>
                    <a:pt x="1183963" y="110996"/>
                  </a:cubicBezTo>
                  <a:cubicBezTo>
                    <a:pt x="1368957" y="128615"/>
                    <a:pt x="1802372" y="190280"/>
                    <a:pt x="1802372" y="190280"/>
                  </a:cubicBezTo>
                  <a:lnTo>
                    <a:pt x="2214645" y="248421"/>
                  </a:ln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Freeform 1030">
              <a:extLst>
                <a:ext uri="{FF2B5EF4-FFF2-40B4-BE49-F238E27FC236}">
                  <a16:creationId xmlns:a16="http://schemas.microsoft.com/office/drawing/2014/main" id="{27887F2F-B76E-A4AB-D522-ADB7EE76783C}"/>
                </a:ext>
              </a:extLst>
            </p:cNvPr>
            <p:cNvSpPr/>
            <p:nvPr/>
          </p:nvSpPr>
          <p:spPr>
            <a:xfrm>
              <a:off x="3388037" y="21443473"/>
              <a:ext cx="5713679" cy="406987"/>
            </a:xfrm>
            <a:custGeom>
              <a:avLst/>
              <a:gdLst>
                <a:gd name="connsiteX0" fmla="*/ 0 w 5713679"/>
                <a:gd name="connsiteY0" fmla="*/ 0 h 406987"/>
                <a:gd name="connsiteX1" fmla="*/ 1300245 w 5713679"/>
                <a:gd name="connsiteY1" fmla="*/ 31713 h 406987"/>
                <a:gd name="connsiteX2" fmla="*/ 2933480 w 5713679"/>
                <a:gd name="connsiteY2" fmla="*/ 126853 h 406987"/>
                <a:gd name="connsiteX3" fmla="*/ 4143871 w 5713679"/>
                <a:gd name="connsiteY3" fmla="*/ 232564 h 406987"/>
                <a:gd name="connsiteX4" fmla="*/ 5290835 w 5713679"/>
                <a:gd name="connsiteY4" fmla="*/ 354132 h 406987"/>
                <a:gd name="connsiteX5" fmla="*/ 5713679 w 5713679"/>
                <a:gd name="connsiteY5" fmla="*/ 406987 h 4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3679" h="406987">
                  <a:moveTo>
                    <a:pt x="0" y="0"/>
                  </a:moveTo>
                  <a:cubicBezTo>
                    <a:pt x="405666" y="5285"/>
                    <a:pt x="811332" y="10571"/>
                    <a:pt x="1300245" y="31713"/>
                  </a:cubicBezTo>
                  <a:cubicBezTo>
                    <a:pt x="1789158" y="52855"/>
                    <a:pt x="2459542" y="93378"/>
                    <a:pt x="2933480" y="126853"/>
                  </a:cubicBezTo>
                  <a:cubicBezTo>
                    <a:pt x="3407418" y="160328"/>
                    <a:pt x="4143871" y="232564"/>
                    <a:pt x="4143871" y="232564"/>
                  </a:cubicBezTo>
                  <a:lnTo>
                    <a:pt x="5290835" y="354132"/>
                  </a:lnTo>
                  <a:cubicBezTo>
                    <a:pt x="5552470" y="383202"/>
                    <a:pt x="5633074" y="395094"/>
                    <a:pt x="5713679" y="406987"/>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1031">
              <a:extLst>
                <a:ext uri="{FF2B5EF4-FFF2-40B4-BE49-F238E27FC236}">
                  <a16:creationId xmlns:a16="http://schemas.microsoft.com/office/drawing/2014/main" id="{138E98BC-29B7-17A6-B9ED-AAEC5F691C8E}"/>
                </a:ext>
              </a:extLst>
            </p:cNvPr>
            <p:cNvSpPr/>
            <p:nvPr/>
          </p:nvSpPr>
          <p:spPr>
            <a:xfrm>
              <a:off x="9408277" y="21787034"/>
              <a:ext cx="2685059" cy="322418"/>
            </a:xfrm>
            <a:custGeom>
              <a:avLst/>
              <a:gdLst>
                <a:gd name="connsiteX0" fmla="*/ 0 w 2685059"/>
                <a:gd name="connsiteY0" fmla="*/ 0 h 322418"/>
                <a:gd name="connsiteX1" fmla="*/ 739977 w 2685059"/>
                <a:gd name="connsiteY1" fmla="*/ 68712 h 322418"/>
                <a:gd name="connsiteX2" fmla="*/ 1897513 w 2685059"/>
                <a:gd name="connsiteY2" fmla="*/ 221993 h 322418"/>
                <a:gd name="connsiteX3" fmla="*/ 2426068 w 2685059"/>
                <a:gd name="connsiteY3" fmla="*/ 295990 h 322418"/>
                <a:gd name="connsiteX4" fmla="*/ 2685059 w 2685059"/>
                <a:gd name="connsiteY4" fmla="*/ 322418 h 32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059" h="322418">
                  <a:moveTo>
                    <a:pt x="0" y="0"/>
                  </a:moveTo>
                  <a:cubicBezTo>
                    <a:pt x="211862" y="15856"/>
                    <a:pt x="423725" y="31713"/>
                    <a:pt x="739977" y="68712"/>
                  </a:cubicBezTo>
                  <a:cubicBezTo>
                    <a:pt x="1056229" y="105711"/>
                    <a:pt x="1897513" y="221993"/>
                    <a:pt x="1897513" y="221993"/>
                  </a:cubicBezTo>
                  <a:lnTo>
                    <a:pt x="2426068" y="295990"/>
                  </a:lnTo>
                  <a:cubicBezTo>
                    <a:pt x="2557326" y="312727"/>
                    <a:pt x="2621192" y="317572"/>
                    <a:pt x="2685059" y="32241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1032">
              <a:extLst>
                <a:ext uri="{FF2B5EF4-FFF2-40B4-BE49-F238E27FC236}">
                  <a16:creationId xmlns:a16="http://schemas.microsoft.com/office/drawing/2014/main" id="{68B825CA-F1B6-4558-6655-77E7F36D2E68}"/>
                </a:ext>
              </a:extLst>
            </p:cNvPr>
            <p:cNvSpPr/>
            <p:nvPr/>
          </p:nvSpPr>
          <p:spPr>
            <a:xfrm>
              <a:off x="2697192" y="21295559"/>
              <a:ext cx="5267865" cy="97950"/>
            </a:xfrm>
            <a:custGeom>
              <a:avLst/>
              <a:gdLst>
                <a:gd name="connsiteX0" fmla="*/ 0 w 5267865"/>
                <a:gd name="connsiteY0" fmla="*/ 97950 h 97950"/>
                <a:gd name="connsiteX1" fmla="*/ 851140 w 5267865"/>
                <a:gd name="connsiteY1" fmla="*/ 69196 h 97950"/>
                <a:gd name="connsiteX2" fmla="*/ 2041585 w 5267865"/>
                <a:gd name="connsiteY2" fmla="*/ 23188 h 97950"/>
                <a:gd name="connsiteX3" fmla="*/ 3111261 w 5267865"/>
                <a:gd name="connsiteY3" fmla="*/ 184 h 97950"/>
                <a:gd name="connsiteX4" fmla="*/ 3996906 w 5267865"/>
                <a:gd name="connsiteY4" fmla="*/ 34690 h 97950"/>
                <a:gd name="connsiteX5" fmla="*/ 4899804 w 5267865"/>
                <a:gd name="connsiteY5" fmla="*/ 63445 h 97950"/>
                <a:gd name="connsiteX6" fmla="*/ 5267865 w 5267865"/>
                <a:gd name="connsiteY6" fmla="*/ 74947 h 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7865" h="97950">
                  <a:moveTo>
                    <a:pt x="0" y="97950"/>
                  </a:moveTo>
                  <a:lnTo>
                    <a:pt x="851140" y="69196"/>
                  </a:lnTo>
                  <a:lnTo>
                    <a:pt x="2041585" y="23188"/>
                  </a:lnTo>
                  <a:cubicBezTo>
                    <a:pt x="2418272" y="11686"/>
                    <a:pt x="2785374" y="-1733"/>
                    <a:pt x="3111261" y="184"/>
                  </a:cubicBezTo>
                  <a:cubicBezTo>
                    <a:pt x="3437148" y="2101"/>
                    <a:pt x="3996906" y="34690"/>
                    <a:pt x="3996906" y="34690"/>
                  </a:cubicBezTo>
                  <a:lnTo>
                    <a:pt x="4899804" y="63445"/>
                  </a:lnTo>
                  <a:lnTo>
                    <a:pt x="5267865" y="74947"/>
                  </a:ln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Freeform 1033">
              <a:extLst>
                <a:ext uri="{FF2B5EF4-FFF2-40B4-BE49-F238E27FC236}">
                  <a16:creationId xmlns:a16="http://schemas.microsoft.com/office/drawing/2014/main" id="{5705A718-7588-CDEB-3BD6-5040CA83B9CF}"/>
                </a:ext>
              </a:extLst>
            </p:cNvPr>
            <p:cNvSpPr/>
            <p:nvPr/>
          </p:nvSpPr>
          <p:spPr>
            <a:xfrm>
              <a:off x="4382219" y="21121676"/>
              <a:ext cx="4974566" cy="76301"/>
            </a:xfrm>
            <a:custGeom>
              <a:avLst/>
              <a:gdLst>
                <a:gd name="connsiteX0" fmla="*/ 0 w 4974566"/>
                <a:gd name="connsiteY0" fmla="*/ 53298 h 76301"/>
                <a:gd name="connsiteX1" fmla="*/ 839638 w 4974566"/>
                <a:gd name="connsiteY1" fmla="*/ 18792 h 76301"/>
                <a:gd name="connsiteX2" fmla="*/ 1863306 w 4974566"/>
                <a:gd name="connsiteY2" fmla="*/ 7290 h 76301"/>
                <a:gd name="connsiteX3" fmla="*/ 2984739 w 4974566"/>
                <a:gd name="connsiteY3" fmla="*/ 1539 h 76301"/>
                <a:gd name="connsiteX4" fmla="*/ 4485736 w 4974566"/>
                <a:gd name="connsiteY4" fmla="*/ 36045 h 76301"/>
                <a:gd name="connsiteX5" fmla="*/ 4974566 w 4974566"/>
                <a:gd name="connsiteY5" fmla="*/ 76301 h 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566" h="76301">
                  <a:moveTo>
                    <a:pt x="0" y="53298"/>
                  </a:moveTo>
                  <a:lnTo>
                    <a:pt x="839638" y="18792"/>
                  </a:lnTo>
                  <a:cubicBezTo>
                    <a:pt x="1150189" y="11124"/>
                    <a:pt x="1863306" y="7290"/>
                    <a:pt x="1863306" y="7290"/>
                  </a:cubicBezTo>
                  <a:cubicBezTo>
                    <a:pt x="2220823" y="4415"/>
                    <a:pt x="2547667" y="-3253"/>
                    <a:pt x="2984739" y="1539"/>
                  </a:cubicBezTo>
                  <a:cubicBezTo>
                    <a:pt x="3421811" y="6331"/>
                    <a:pt x="4154098" y="23585"/>
                    <a:pt x="4485736" y="36045"/>
                  </a:cubicBezTo>
                  <a:cubicBezTo>
                    <a:pt x="4817374" y="48505"/>
                    <a:pt x="4895970" y="62403"/>
                    <a:pt x="4974566" y="76301"/>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a:extLst>
                <a:ext uri="{FF2B5EF4-FFF2-40B4-BE49-F238E27FC236}">
                  <a16:creationId xmlns:a16="http://schemas.microsoft.com/office/drawing/2014/main" id="{569AA5F5-D0E5-1224-8E4E-E7953A158A51}"/>
                </a:ext>
              </a:extLst>
            </p:cNvPr>
            <p:cNvSpPr/>
            <p:nvPr/>
          </p:nvSpPr>
          <p:spPr>
            <a:xfrm>
              <a:off x="4140200" y="21380450"/>
              <a:ext cx="5384800" cy="76200"/>
            </a:xfrm>
            <a:custGeom>
              <a:avLst/>
              <a:gdLst>
                <a:gd name="connsiteX0" fmla="*/ 0 w 5384800"/>
                <a:gd name="connsiteY0" fmla="*/ 12700 h 76200"/>
                <a:gd name="connsiteX1" fmla="*/ 1371600 w 5384800"/>
                <a:gd name="connsiteY1" fmla="*/ 0 h 76200"/>
                <a:gd name="connsiteX2" fmla="*/ 2914650 w 5384800"/>
                <a:gd name="connsiteY2" fmla="*/ 31750 h 76200"/>
                <a:gd name="connsiteX3" fmla="*/ 4629150 w 5384800"/>
                <a:gd name="connsiteY3" fmla="*/ 38100 h 76200"/>
                <a:gd name="connsiteX4" fmla="*/ 5384800 w 53848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76200">
                  <a:moveTo>
                    <a:pt x="0" y="12700"/>
                  </a:moveTo>
                  <a:lnTo>
                    <a:pt x="1371600" y="0"/>
                  </a:lnTo>
                  <a:cubicBezTo>
                    <a:pt x="1857375" y="3175"/>
                    <a:pt x="2914650" y="31750"/>
                    <a:pt x="2914650" y="31750"/>
                  </a:cubicBezTo>
                  <a:lnTo>
                    <a:pt x="4629150" y="38100"/>
                  </a:lnTo>
                  <a:cubicBezTo>
                    <a:pt x="5040842" y="45508"/>
                    <a:pt x="5212821" y="60854"/>
                    <a:pt x="5384800" y="7620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1036">
              <a:extLst>
                <a:ext uri="{FF2B5EF4-FFF2-40B4-BE49-F238E27FC236}">
                  <a16:creationId xmlns:a16="http://schemas.microsoft.com/office/drawing/2014/main" id="{0F58AB44-F42C-728C-4F1E-CFD1659CF135}"/>
                </a:ext>
              </a:extLst>
            </p:cNvPr>
            <p:cNvSpPr/>
            <p:nvPr/>
          </p:nvSpPr>
          <p:spPr>
            <a:xfrm>
              <a:off x="2526224" y="20934336"/>
              <a:ext cx="3754464" cy="387457"/>
            </a:xfrm>
            <a:custGeom>
              <a:avLst/>
              <a:gdLst>
                <a:gd name="connsiteX0" fmla="*/ 3754464 w 3754464"/>
                <a:gd name="connsiteY0" fmla="*/ 0 h 387457"/>
                <a:gd name="connsiteX1" fmla="*/ 3138407 w 3754464"/>
                <a:gd name="connsiteY1" fmla="*/ 38745 h 387457"/>
                <a:gd name="connsiteX2" fmla="*/ 2367366 w 3754464"/>
                <a:gd name="connsiteY2" fmla="*/ 104613 h 387457"/>
                <a:gd name="connsiteX3" fmla="*/ 1782305 w 3754464"/>
                <a:gd name="connsiteY3" fmla="*/ 162732 h 387457"/>
                <a:gd name="connsiteX4" fmla="*/ 1096505 w 3754464"/>
                <a:gd name="connsiteY4" fmla="*/ 251847 h 387457"/>
                <a:gd name="connsiteX5" fmla="*/ 519193 w 3754464"/>
                <a:gd name="connsiteY5" fmla="*/ 321589 h 387457"/>
                <a:gd name="connsiteX6" fmla="*/ 0 w 3754464"/>
                <a:gd name="connsiteY6" fmla="*/ 387457 h 38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4464" h="387457">
                  <a:moveTo>
                    <a:pt x="3754464" y="0"/>
                  </a:moveTo>
                  <a:lnTo>
                    <a:pt x="3138407" y="38745"/>
                  </a:lnTo>
                  <a:cubicBezTo>
                    <a:pt x="2907224" y="56180"/>
                    <a:pt x="2367366" y="104613"/>
                    <a:pt x="2367366" y="104613"/>
                  </a:cubicBezTo>
                  <a:lnTo>
                    <a:pt x="1782305" y="162732"/>
                  </a:lnTo>
                  <a:cubicBezTo>
                    <a:pt x="1570495" y="187271"/>
                    <a:pt x="1096505" y="251847"/>
                    <a:pt x="1096505" y="251847"/>
                  </a:cubicBezTo>
                  <a:lnTo>
                    <a:pt x="519193" y="321589"/>
                  </a:lnTo>
                  <a:lnTo>
                    <a:pt x="0" y="387457"/>
                  </a:ln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a:extLst>
                <a:ext uri="{FF2B5EF4-FFF2-40B4-BE49-F238E27FC236}">
                  <a16:creationId xmlns:a16="http://schemas.microsoft.com/office/drawing/2014/main" id="{279C7870-8D4E-F037-BA56-D9BD946EF92A}"/>
                </a:ext>
              </a:extLst>
            </p:cNvPr>
            <p:cNvSpPr/>
            <p:nvPr/>
          </p:nvSpPr>
          <p:spPr>
            <a:xfrm>
              <a:off x="2065149" y="20922712"/>
              <a:ext cx="3305014" cy="418454"/>
            </a:xfrm>
            <a:custGeom>
              <a:avLst/>
              <a:gdLst>
                <a:gd name="connsiteX0" fmla="*/ 3305014 w 3305014"/>
                <a:gd name="connsiteY0" fmla="*/ 0 h 418454"/>
                <a:gd name="connsiteX1" fmla="*/ 2541722 w 3305014"/>
                <a:gd name="connsiteY1" fmla="*/ 96864 h 418454"/>
                <a:gd name="connsiteX2" fmla="*/ 1635071 w 3305014"/>
                <a:gd name="connsiteY2" fmla="*/ 209227 h 418454"/>
                <a:gd name="connsiteX3" fmla="*/ 461075 w 3305014"/>
                <a:gd name="connsiteY3" fmla="*/ 360335 h 418454"/>
                <a:gd name="connsiteX4" fmla="*/ 0 w 3305014"/>
                <a:gd name="connsiteY4" fmla="*/ 418454 h 41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014" h="418454">
                  <a:moveTo>
                    <a:pt x="3305014" y="0"/>
                  </a:moveTo>
                  <a:lnTo>
                    <a:pt x="2541722" y="96864"/>
                  </a:lnTo>
                  <a:lnTo>
                    <a:pt x="1635071" y="209227"/>
                  </a:lnTo>
                  <a:lnTo>
                    <a:pt x="461075" y="360335"/>
                  </a:lnTo>
                  <a:lnTo>
                    <a:pt x="0" y="418454"/>
                  </a:ln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1038">
              <a:extLst>
                <a:ext uri="{FF2B5EF4-FFF2-40B4-BE49-F238E27FC236}">
                  <a16:creationId xmlns:a16="http://schemas.microsoft.com/office/drawing/2014/main" id="{9E8D5AAC-693B-615A-B9C2-079D84E438D9}"/>
                </a:ext>
              </a:extLst>
            </p:cNvPr>
            <p:cNvSpPr/>
            <p:nvPr/>
          </p:nvSpPr>
          <p:spPr>
            <a:xfrm>
              <a:off x="5943600" y="20952000"/>
              <a:ext cx="2678400" cy="50400"/>
            </a:xfrm>
            <a:custGeom>
              <a:avLst/>
              <a:gdLst>
                <a:gd name="connsiteX0" fmla="*/ 0 w 2678400"/>
                <a:gd name="connsiteY0" fmla="*/ 50400 h 50400"/>
                <a:gd name="connsiteX1" fmla="*/ 860400 w 2678400"/>
                <a:gd name="connsiteY1" fmla="*/ 25200 h 50400"/>
                <a:gd name="connsiteX2" fmla="*/ 2102400 w 2678400"/>
                <a:gd name="connsiteY2" fmla="*/ 0 h 50400"/>
                <a:gd name="connsiteX3" fmla="*/ 2678400 w 2678400"/>
                <a:gd name="connsiteY3" fmla="*/ 7200 h 50400"/>
              </a:gdLst>
              <a:ahLst/>
              <a:cxnLst>
                <a:cxn ang="0">
                  <a:pos x="connsiteX0" y="connsiteY0"/>
                </a:cxn>
                <a:cxn ang="0">
                  <a:pos x="connsiteX1" y="connsiteY1"/>
                </a:cxn>
                <a:cxn ang="0">
                  <a:pos x="connsiteX2" y="connsiteY2"/>
                </a:cxn>
                <a:cxn ang="0">
                  <a:pos x="connsiteX3" y="connsiteY3"/>
                </a:cxn>
              </a:cxnLst>
              <a:rect l="l" t="t" r="r" b="b"/>
              <a:pathLst>
                <a:path w="2678400" h="50400">
                  <a:moveTo>
                    <a:pt x="0" y="50400"/>
                  </a:moveTo>
                  <a:lnTo>
                    <a:pt x="860400" y="25200"/>
                  </a:lnTo>
                  <a:lnTo>
                    <a:pt x="2102400" y="0"/>
                  </a:lnTo>
                  <a:lnTo>
                    <a:pt x="2678400" y="7200"/>
                  </a:ln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reeform 1039">
              <a:extLst>
                <a:ext uri="{FF2B5EF4-FFF2-40B4-BE49-F238E27FC236}">
                  <a16:creationId xmlns:a16="http://schemas.microsoft.com/office/drawing/2014/main" id="{935E96F9-0645-5AA7-5CC5-3162CA082DC6}"/>
                </a:ext>
              </a:extLst>
            </p:cNvPr>
            <p:cNvSpPr/>
            <p:nvPr/>
          </p:nvSpPr>
          <p:spPr>
            <a:xfrm>
              <a:off x="4047067" y="20798333"/>
              <a:ext cx="4703233" cy="80467"/>
            </a:xfrm>
            <a:custGeom>
              <a:avLst/>
              <a:gdLst>
                <a:gd name="connsiteX0" fmla="*/ 4703233 w 4703233"/>
                <a:gd name="connsiteY0" fmla="*/ 63534 h 80467"/>
                <a:gd name="connsiteX1" fmla="*/ 4038600 w 4703233"/>
                <a:gd name="connsiteY1" fmla="*/ 29667 h 80467"/>
                <a:gd name="connsiteX2" fmla="*/ 3505200 w 4703233"/>
                <a:gd name="connsiteY2" fmla="*/ 4267 h 80467"/>
                <a:gd name="connsiteX3" fmla="*/ 3001433 w 4703233"/>
                <a:gd name="connsiteY3" fmla="*/ 34 h 80467"/>
                <a:gd name="connsiteX4" fmla="*/ 2171700 w 4703233"/>
                <a:gd name="connsiteY4" fmla="*/ 4267 h 80467"/>
                <a:gd name="connsiteX5" fmla="*/ 1333500 w 4703233"/>
                <a:gd name="connsiteY5" fmla="*/ 16967 h 80467"/>
                <a:gd name="connsiteX6" fmla="*/ 774700 w 4703233"/>
                <a:gd name="connsiteY6" fmla="*/ 38134 h 80467"/>
                <a:gd name="connsiteX7" fmla="*/ 304800 w 4703233"/>
                <a:gd name="connsiteY7" fmla="*/ 63534 h 80467"/>
                <a:gd name="connsiteX8" fmla="*/ 0 w 4703233"/>
                <a:gd name="connsiteY8" fmla="*/ 80467 h 8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3233" h="80467">
                  <a:moveTo>
                    <a:pt x="4703233" y="63534"/>
                  </a:moveTo>
                  <a:lnTo>
                    <a:pt x="4038600" y="29667"/>
                  </a:lnTo>
                  <a:lnTo>
                    <a:pt x="3505200" y="4267"/>
                  </a:lnTo>
                  <a:cubicBezTo>
                    <a:pt x="3332339" y="-672"/>
                    <a:pt x="3001433" y="34"/>
                    <a:pt x="3001433" y="34"/>
                  </a:cubicBezTo>
                  <a:lnTo>
                    <a:pt x="2171700" y="4267"/>
                  </a:lnTo>
                  <a:lnTo>
                    <a:pt x="1333500" y="16967"/>
                  </a:lnTo>
                  <a:cubicBezTo>
                    <a:pt x="1100667" y="22611"/>
                    <a:pt x="774700" y="38134"/>
                    <a:pt x="774700" y="38134"/>
                  </a:cubicBezTo>
                  <a:lnTo>
                    <a:pt x="304800" y="63534"/>
                  </a:lnTo>
                  <a:lnTo>
                    <a:pt x="0" y="80467"/>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1040">
              <a:extLst>
                <a:ext uri="{FF2B5EF4-FFF2-40B4-BE49-F238E27FC236}">
                  <a16:creationId xmlns:a16="http://schemas.microsoft.com/office/drawing/2014/main" id="{CA781E3F-25FC-A232-3833-E3178C3546D0}"/>
                </a:ext>
              </a:extLst>
            </p:cNvPr>
            <p:cNvSpPr/>
            <p:nvPr/>
          </p:nvSpPr>
          <p:spPr>
            <a:xfrm>
              <a:off x="4021157" y="20831060"/>
              <a:ext cx="4678496" cy="82627"/>
            </a:xfrm>
            <a:custGeom>
              <a:avLst/>
              <a:gdLst>
                <a:gd name="connsiteX0" fmla="*/ 4678496 w 4678496"/>
                <a:gd name="connsiteY0" fmla="*/ 67938 h 82627"/>
                <a:gd name="connsiteX1" fmla="*/ 3848559 w 4678496"/>
                <a:gd name="connsiteY1" fmla="*/ 16526 h 82627"/>
                <a:gd name="connsiteX2" fmla="*/ 3198563 w 4678496"/>
                <a:gd name="connsiteY2" fmla="*/ 1836 h 82627"/>
                <a:gd name="connsiteX3" fmla="*/ 2522862 w 4678496"/>
                <a:gd name="connsiteY3" fmla="*/ 1836 h 82627"/>
                <a:gd name="connsiteX4" fmla="*/ 1821455 w 4678496"/>
                <a:gd name="connsiteY4" fmla="*/ 16526 h 82627"/>
                <a:gd name="connsiteX5" fmla="*/ 943778 w 4678496"/>
                <a:gd name="connsiteY5" fmla="*/ 23870 h 82627"/>
                <a:gd name="connsiteX6" fmla="*/ 235026 w 4678496"/>
                <a:gd name="connsiteY6" fmla="*/ 67938 h 82627"/>
                <a:gd name="connsiteX7" fmla="*/ 0 w 4678496"/>
                <a:gd name="connsiteY7" fmla="*/ 82627 h 8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496" h="82627">
                  <a:moveTo>
                    <a:pt x="4678496" y="67938"/>
                  </a:moveTo>
                  <a:lnTo>
                    <a:pt x="3848559" y="16526"/>
                  </a:lnTo>
                  <a:cubicBezTo>
                    <a:pt x="3601903" y="5509"/>
                    <a:pt x="3419512" y="4284"/>
                    <a:pt x="3198563" y="1836"/>
                  </a:cubicBezTo>
                  <a:cubicBezTo>
                    <a:pt x="2977614" y="-612"/>
                    <a:pt x="2752380" y="-612"/>
                    <a:pt x="2522862" y="1836"/>
                  </a:cubicBezTo>
                  <a:cubicBezTo>
                    <a:pt x="2293344" y="4284"/>
                    <a:pt x="1821455" y="16526"/>
                    <a:pt x="1821455" y="16526"/>
                  </a:cubicBezTo>
                  <a:lnTo>
                    <a:pt x="943778" y="23870"/>
                  </a:lnTo>
                  <a:cubicBezTo>
                    <a:pt x="679373" y="32439"/>
                    <a:pt x="235026" y="67938"/>
                    <a:pt x="235026" y="67938"/>
                  </a:cubicBezTo>
                  <a:lnTo>
                    <a:pt x="0" y="82627"/>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1041">
              <a:extLst>
                <a:ext uri="{FF2B5EF4-FFF2-40B4-BE49-F238E27FC236}">
                  <a16:creationId xmlns:a16="http://schemas.microsoft.com/office/drawing/2014/main" id="{21938B33-D27F-AF24-1F17-6D5A5996A16A}"/>
                </a:ext>
              </a:extLst>
            </p:cNvPr>
            <p:cNvSpPr/>
            <p:nvPr/>
          </p:nvSpPr>
          <p:spPr>
            <a:xfrm>
              <a:off x="4112964" y="20876941"/>
              <a:ext cx="3760424" cy="80813"/>
            </a:xfrm>
            <a:custGeom>
              <a:avLst/>
              <a:gdLst>
                <a:gd name="connsiteX0" fmla="*/ 3760424 w 3760424"/>
                <a:gd name="connsiteY0" fmla="*/ 14712 h 80813"/>
                <a:gd name="connsiteX1" fmla="*/ 3048000 w 3760424"/>
                <a:gd name="connsiteY1" fmla="*/ 23 h 80813"/>
                <a:gd name="connsiteX2" fmla="*/ 2177667 w 3760424"/>
                <a:gd name="connsiteY2" fmla="*/ 11040 h 80813"/>
                <a:gd name="connsiteX3" fmla="*/ 1241234 w 3760424"/>
                <a:gd name="connsiteY3" fmla="*/ 11040 h 80813"/>
                <a:gd name="connsiteX4" fmla="*/ 547171 w 3760424"/>
                <a:gd name="connsiteY4" fmla="*/ 44090 h 80813"/>
                <a:gd name="connsiteX5" fmla="*/ 0 w 3760424"/>
                <a:gd name="connsiteY5" fmla="*/ 80813 h 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0424" h="80813">
                  <a:moveTo>
                    <a:pt x="3760424" y="14712"/>
                  </a:moveTo>
                  <a:cubicBezTo>
                    <a:pt x="3536108" y="7673"/>
                    <a:pt x="3311793" y="635"/>
                    <a:pt x="3048000" y="23"/>
                  </a:cubicBezTo>
                  <a:cubicBezTo>
                    <a:pt x="2784207" y="-589"/>
                    <a:pt x="2177667" y="11040"/>
                    <a:pt x="2177667" y="11040"/>
                  </a:cubicBezTo>
                  <a:lnTo>
                    <a:pt x="1241234" y="11040"/>
                  </a:lnTo>
                  <a:cubicBezTo>
                    <a:pt x="969485" y="16548"/>
                    <a:pt x="754043" y="32461"/>
                    <a:pt x="547171" y="44090"/>
                  </a:cubicBezTo>
                  <a:cubicBezTo>
                    <a:pt x="340299" y="55719"/>
                    <a:pt x="170149" y="68266"/>
                    <a:pt x="0" y="80813"/>
                  </a:cubicBez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1042">
              <a:extLst>
                <a:ext uri="{FF2B5EF4-FFF2-40B4-BE49-F238E27FC236}">
                  <a16:creationId xmlns:a16="http://schemas.microsoft.com/office/drawing/2014/main" id="{5CF025DF-793C-B6AB-9F44-4C72283DFC38}"/>
                </a:ext>
              </a:extLst>
            </p:cNvPr>
            <p:cNvSpPr/>
            <p:nvPr/>
          </p:nvSpPr>
          <p:spPr>
            <a:xfrm>
              <a:off x="6184900" y="19431000"/>
              <a:ext cx="3879850" cy="1263650"/>
            </a:xfrm>
            <a:custGeom>
              <a:avLst/>
              <a:gdLst>
                <a:gd name="connsiteX0" fmla="*/ 0 w 3879850"/>
                <a:gd name="connsiteY0" fmla="*/ 0 h 1263650"/>
                <a:gd name="connsiteX1" fmla="*/ 393700 w 3879850"/>
                <a:gd name="connsiteY1" fmla="*/ 254000 h 1263650"/>
                <a:gd name="connsiteX2" fmla="*/ 882650 w 3879850"/>
                <a:gd name="connsiteY2" fmla="*/ 508000 h 1263650"/>
                <a:gd name="connsiteX3" fmla="*/ 1479550 w 3879850"/>
                <a:gd name="connsiteY3" fmla="*/ 762000 h 1263650"/>
                <a:gd name="connsiteX4" fmla="*/ 2070100 w 3879850"/>
                <a:gd name="connsiteY4" fmla="*/ 939800 h 1263650"/>
                <a:gd name="connsiteX5" fmla="*/ 2514600 w 3879850"/>
                <a:gd name="connsiteY5" fmla="*/ 1022350 h 1263650"/>
                <a:gd name="connsiteX6" fmla="*/ 3270250 w 3879850"/>
                <a:gd name="connsiteY6" fmla="*/ 1155700 h 1263650"/>
                <a:gd name="connsiteX7" fmla="*/ 3733800 w 3879850"/>
                <a:gd name="connsiteY7" fmla="*/ 1238250 h 1263650"/>
                <a:gd name="connsiteX8" fmla="*/ 3879850 w 3879850"/>
                <a:gd name="connsiteY8" fmla="*/ 1263650 h 1263650"/>
                <a:gd name="connsiteX9" fmla="*/ 3879850 w 3879850"/>
                <a:gd name="connsiteY9" fmla="*/ 126365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9850" h="1263650">
                  <a:moveTo>
                    <a:pt x="0" y="0"/>
                  </a:moveTo>
                  <a:cubicBezTo>
                    <a:pt x="123296" y="84666"/>
                    <a:pt x="246592" y="169333"/>
                    <a:pt x="393700" y="254000"/>
                  </a:cubicBezTo>
                  <a:cubicBezTo>
                    <a:pt x="540808" y="338667"/>
                    <a:pt x="701675" y="423333"/>
                    <a:pt x="882650" y="508000"/>
                  </a:cubicBezTo>
                  <a:cubicBezTo>
                    <a:pt x="1063625" y="592667"/>
                    <a:pt x="1281642" y="690033"/>
                    <a:pt x="1479550" y="762000"/>
                  </a:cubicBezTo>
                  <a:cubicBezTo>
                    <a:pt x="1677458" y="833967"/>
                    <a:pt x="1897592" y="896408"/>
                    <a:pt x="2070100" y="939800"/>
                  </a:cubicBezTo>
                  <a:cubicBezTo>
                    <a:pt x="2242608" y="983192"/>
                    <a:pt x="2514600" y="1022350"/>
                    <a:pt x="2514600" y="1022350"/>
                  </a:cubicBezTo>
                  <a:lnTo>
                    <a:pt x="3270250" y="1155700"/>
                  </a:lnTo>
                  <a:lnTo>
                    <a:pt x="3733800" y="1238250"/>
                  </a:lnTo>
                  <a:lnTo>
                    <a:pt x="3879850" y="1263650"/>
                  </a:lnTo>
                  <a:lnTo>
                    <a:pt x="3879850" y="1263650"/>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1043">
              <a:extLst>
                <a:ext uri="{FF2B5EF4-FFF2-40B4-BE49-F238E27FC236}">
                  <a16:creationId xmlns:a16="http://schemas.microsoft.com/office/drawing/2014/main" id="{64E11B5F-8C07-BB5A-5D87-62E69E77F71C}"/>
                </a:ext>
              </a:extLst>
            </p:cNvPr>
            <p:cNvSpPr/>
            <p:nvPr/>
          </p:nvSpPr>
          <p:spPr>
            <a:xfrm>
              <a:off x="5908675" y="19456400"/>
              <a:ext cx="3895725" cy="1273175"/>
            </a:xfrm>
            <a:custGeom>
              <a:avLst/>
              <a:gdLst>
                <a:gd name="connsiteX0" fmla="*/ 0 w 3895725"/>
                <a:gd name="connsiteY0" fmla="*/ 0 h 1273175"/>
                <a:gd name="connsiteX1" fmla="*/ 508000 w 3895725"/>
                <a:gd name="connsiteY1" fmla="*/ 314325 h 1273175"/>
                <a:gd name="connsiteX2" fmla="*/ 911225 w 3895725"/>
                <a:gd name="connsiteY2" fmla="*/ 574675 h 1273175"/>
                <a:gd name="connsiteX3" fmla="*/ 1447800 w 3895725"/>
                <a:gd name="connsiteY3" fmla="*/ 803275 h 1273175"/>
                <a:gd name="connsiteX4" fmla="*/ 2085975 w 3895725"/>
                <a:gd name="connsiteY4" fmla="*/ 996950 h 1273175"/>
                <a:gd name="connsiteX5" fmla="*/ 2787650 w 3895725"/>
                <a:gd name="connsiteY5" fmla="*/ 1133475 h 1273175"/>
                <a:gd name="connsiteX6" fmla="*/ 3282950 w 3895725"/>
                <a:gd name="connsiteY6" fmla="*/ 1200150 h 1273175"/>
                <a:gd name="connsiteX7" fmla="*/ 3895725 w 3895725"/>
                <a:gd name="connsiteY7" fmla="*/ 1273175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5725" h="1273175">
                  <a:moveTo>
                    <a:pt x="0" y="0"/>
                  </a:moveTo>
                  <a:lnTo>
                    <a:pt x="508000" y="314325"/>
                  </a:lnTo>
                  <a:cubicBezTo>
                    <a:pt x="659871" y="410104"/>
                    <a:pt x="754592" y="493183"/>
                    <a:pt x="911225" y="574675"/>
                  </a:cubicBezTo>
                  <a:cubicBezTo>
                    <a:pt x="1067858" y="656167"/>
                    <a:pt x="1252008" y="732896"/>
                    <a:pt x="1447800" y="803275"/>
                  </a:cubicBezTo>
                  <a:cubicBezTo>
                    <a:pt x="1643592" y="873654"/>
                    <a:pt x="1862667" y="941917"/>
                    <a:pt x="2085975" y="996950"/>
                  </a:cubicBezTo>
                  <a:cubicBezTo>
                    <a:pt x="2309283" y="1051983"/>
                    <a:pt x="2588154" y="1099608"/>
                    <a:pt x="2787650" y="1133475"/>
                  </a:cubicBezTo>
                  <a:cubicBezTo>
                    <a:pt x="2987146" y="1167342"/>
                    <a:pt x="3282950" y="1200150"/>
                    <a:pt x="3282950" y="1200150"/>
                  </a:cubicBezTo>
                  <a:lnTo>
                    <a:pt x="3895725" y="1273175"/>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Freeform 1044">
              <a:extLst>
                <a:ext uri="{FF2B5EF4-FFF2-40B4-BE49-F238E27FC236}">
                  <a16:creationId xmlns:a16="http://schemas.microsoft.com/office/drawing/2014/main" id="{2681FAB1-F9BA-F135-C0B9-8E5A22770BA0}"/>
                </a:ext>
              </a:extLst>
            </p:cNvPr>
            <p:cNvSpPr/>
            <p:nvPr/>
          </p:nvSpPr>
          <p:spPr>
            <a:xfrm>
              <a:off x="5260975" y="19402425"/>
              <a:ext cx="2514600" cy="1222375"/>
            </a:xfrm>
            <a:custGeom>
              <a:avLst/>
              <a:gdLst>
                <a:gd name="connsiteX0" fmla="*/ 0 w 2514600"/>
                <a:gd name="connsiteY0" fmla="*/ 0 h 1222375"/>
                <a:gd name="connsiteX1" fmla="*/ 330200 w 2514600"/>
                <a:gd name="connsiteY1" fmla="*/ 263525 h 1222375"/>
                <a:gd name="connsiteX2" fmla="*/ 908050 w 2514600"/>
                <a:gd name="connsiteY2" fmla="*/ 596900 h 1222375"/>
                <a:gd name="connsiteX3" fmla="*/ 1524000 w 2514600"/>
                <a:gd name="connsiteY3" fmla="*/ 911225 h 1222375"/>
                <a:gd name="connsiteX4" fmla="*/ 2162175 w 2514600"/>
                <a:gd name="connsiteY4" fmla="*/ 1158875 h 1222375"/>
                <a:gd name="connsiteX5" fmla="*/ 2514600 w 2514600"/>
                <a:gd name="connsiteY5" fmla="*/ 1222375 h 122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0" h="1222375">
                  <a:moveTo>
                    <a:pt x="0" y="0"/>
                  </a:moveTo>
                  <a:cubicBezTo>
                    <a:pt x="89429" y="82021"/>
                    <a:pt x="178858" y="164042"/>
                    <a:pt x="330200" y="263525"/>
                  </a:cubicBezTo>
                  <a:cubicBezTo>
                    <a:pt x="481542" y="363008"/>
                    <a:pt x="709083" y="488950"/>
                    <a:pt x="908050" y="596900"/>
                  </a:cubicBezTo>
                  <a:cubicBezTo>
                    <a:pt x="1107017" y="704850"/>
                    <a:pt x="1314979" y="817563"/>
                    <a:pt x="1524000" y="911225"/>
                  </a:cubicBezTo>
                  <a:cubicBezTo>
                    <a:pt x="1733021" y="1004887"/>
                    <a:pt x="1997075" y="1107017"/>
                    <a:pt x="2162175" y="1158875"/>
                  </a:cubicBezTo>
                  <a:cubicBezTo>
                    <a:pt x="2327275" y="1210733"/>
                    <a:pt x="2420937" y="1216554"/>
                    <a:pt x="2514600" y="1222375"/>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1045">
              <a:extLst>
                <a:ext uri="{FF2B5EF4-FFF2-40B4-BE49-F238E27FC236}">
                  <a16:creationId xmlns:a16="http://schemas.microsoft.com/office/drawing/2014/main" id="{376228A4-12B4-D3AA-3518-EE5EAC36C015}"/>
                </a:ext>
              </a:extLst>
            </p:cNvPr>
            <p:cNvSpPr/>
            <p:nvPr/>
          </p:nvSpPr>
          <p:spPr>
            <a:xfrm>
              <a:off x="5026025" y="19357975"/>
              <a:ext cx="2489200" cy="1263650"/>
            </a:xfrm>
            <a:custGeom>
              <a:avLst/>
              <a:gdLst>
                <a:gd name="connsiteX0" fmla="*/ 0 w 2489200"/>
                <a:gd name="connsiteY0" fmla="*/ 0 h 1263650"/>
                <a:gd name="connsiteX1" fmla="*/ 285750 w 2489200"/>
                <a:gd name="connsiteY1" fmla="*/ 234950 h 1263650"/>
                <a:gd name="connsiteX2" fmla="*/ 860425 w 2489200"/>
                <a:gd name="connsiteY2" fmla="*/ 609600 h 1263650"/>
                <a:gd name="connsiteX3" fmla="*/ 1492250 w 2489200"/>
                <a:gd name="connsiteY3" fmla="*/ 949325 h 1263650"/>
                <a:gd name="connsiteX4" fmla="*/ 2212975 w 2489200"/>
                <a:gd name="connsiteY4" fmla="*/ 1203325 h 1263650"/>
                <a:gd name="connsiteX5" fmla="*/ 2489200 w 2489200"/>
                <a:gd name="connsiteY5" fmla="*/ 126365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9200" h="1263650">
                  <a:moveTo>
                    <a:pt x="0" y="0"/>
                  </a:moveTo>
                  <a:cubicBezTo>
                    <a:pt x="71173" y="66675"/>
                    <a:pt x="142346" y="133350"/>
                    <a:pt x="285750" y="234950"/>
                  </a:cubicBezTo>
                  <a:cubicBezTo>
                    <a:pt x="429154" y="336550"/>
                    <a:pt x="659342" y="490538"/>
                    <a:pt x="860425" y="609600"/>
                  </a:cubicBezTo>
                  <a:cubicBezTo>
                    <a:pt x="1061508" y="728663"/>
                    <a:pt x="1266825" y="850371"/>
                    <a:pt x="1492250" y="949325"/>
                  </a:cubicBezTo>
                  <a:cubicBezTo>
                    <a:pt x="1717675" y="1048279"/>
                    <a:pt x="2046817" y="1150938"/>
                    <a:pt x="2212975" y="1203325"/>
                  </a:cubicBezTo>
                  <a:cubicBezTo>
                    <a:pt x="2379133" y="1255712"/>
                    <a:pt x="2434166" y="1259681"/>
                    <a:pt x="2489200" y="1263650"/>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1046">
              <a:extLst>
                <a:ext uri="{FF2B5EF4-FFF2-40B4-BE49-F238E27FC236}">
                  <a16:creationId xmlns:a16="http://schemas.microsoft.com/office/drawing/2014/main" id="{A9077099-68B7-B318-53E2-577F1ADE6003}"/>
                </a:ext>
              </a:extLst>
            </p:cNvPr>
            <p:cNvSpPr/>
            <p:nvPr/>
          </p:nvSpPr>
          <p:spPr>
            <a:xfrm>
              <a:off x="5200650" y="19650075"/>
              <a:ext cx="1889125" cy="984250"/>
            </a:xfrm>
            <a:custGeom>
              <a:avLst/>
              <a:gdLst>
                <a:gd name="connsiteX0" fmla="*/ 0 w 1889125"/>
                <a:gd name="connsiteY0" fmla="*/ 0 h 984250"/>
                <a:gd name="connsiteX1" fmla="*/ 254000 w 1889125"/>
                <a:gd name="connsiteY1" fmla="*/ 193675 h 984250"/>
                <a:gd name="connsiteX2" fmla="*/ 869950 w 1889125"/>
                <a:gd name="connsiteY2" fmla="*/ 577850 h 984250"/>
                <a:gd name="connsiteX3" fmla="*/ 1441450 w 1889125"/>
                <a:gd name="connsiteY3" fmla="*/ 838200 h 984250"/>
                <a:gd name="connsiteX4" fmla="*/ 1793875 w 1889125"/>
                <a:gd name="connsiteY4" fmla="*/ 958850 h 984250"/>
                <a:gd name="connsiteX5" fmla="*/ 1889125 w 1889125"/>
                <a:gd name="connsiteY5" fmla="*/ 98425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25" h="984250">
                  <a:moveTo>
                    <a:pt x="0" y="0"/>
                  </a:moveTo>
                  <a:cubicBezTo>
                    <a:pt x="54504" y="48683"/>
                    <a:pt x="109008" y="97367"/>
                    <a:pt x="254000" y="193675"/>
                  </a:cubicBezTo>
                  <a:cubicBezTo>
                    <a:pt x="398992" y="289983"/>
                    <a:pt x="672042" y="470429"/>
                    <a:pt x="869950" y="577850"/>
                  </a:cubicBezTo>
                  <a:cubicBezTo>
                    <a:pt x="1067858" y="685271"/>
                    <a:pt x="1287462" y="774700"/>
                    <a:pt x="1441450" y="838200"/>
                  </a:cubicBezTo>
                  <a:cubicBezTo>
                    <a:pt x="1595438" y="901700"/>
                    <a:pt x="1719262" y="934508"/>
                    <a:pt x="1793875" y="958850"/>
                  </a:cubicBezTo>
                  <a:cubicBezTo>
                    <a:pt x="1868488" y="983192"/>
                    <a:pt x="1878806" y="983721"/>
                    <a:pt x="1889125" y="984250"/>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1047">
              <a:extLst>
                <a:ext uri="{FF2B5EF4-FFF2-40B4-BE49-F238E27FC236}">
                  <a16:creationId xmlns:a16="http://schemas.microsoft.com/office/drawing/2014/main" id="{B6C651C3-413C-415A-1F97-829DCB221805}"/>
                </a:ext>
              </a:extLst>
            </p:cNvPr>
            <p:cNvSpPr/>
            <p:nvPr/>
          </p:nvSpPr>
          <p:spPr>
            <a:xfrm>
              <a:off x="4918075" y="19729450"/>
              <a:ext cx="1733550" cy="873125"/>
            </a:xfrm>
            <a:custGeom>
              <a:avLst/>
              <a:gdLst>
                <a:gd name="connsiteX0" fmla="*/ 0 w 1733550"/>
                <a:gd name="connsiteY0" fmla="*/ 0 h 873125"/>
                <a:gd name="connsiteX1" fmla="*/ 352425 w 1733550"/>
                <a:gd name="connsiteY1" fmla="*/ 228600 h 873125"/>
                <a:gd name="connsiteX2" fmla="*/ 914400 w 1733550"/>
                <a:gd name="connsiteY2" fmla="*/ 511175 h 873125"/>
                <a:gd name="connsiteX3" fmla="*/ 1390650 w 1733550"/>
                <a:gd name="connsiteY3" fmla="*/ 749300 h 873125"/>
                <a:gd name="connsiteX4" fmla="*/ 1733550 w 1733550"/>
                <a:gd name="connsiteY4" fmla="*/ 873125 h 87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50" h="873125">
                  <a:moveTo>
                    <a:pt x="0" y="0"/>
                  </a:moveTo>
                  <a:cubicBezTo>
                    <a:pt x="100012" y="71702"/>
                    <a:pt x="200025" y="143404"/>
                    <a:pt x="352425" y="228600"/>
                  </a:cubicBezTo>
                  <a:cubicBezTo>
                    <a:pt x="504825" y="313796"/>
                    <a:pt x="914400" y="511175"/>
                    <a:pt x="914400" y="511175"/>
                  </a:cubicBezTo>
                  <a:cubicBezTo>
                    <a:pt x="1087437" y="597958"/>
                    <a:pt x="1254125" y="688975"/>
                    <a:pt x="1390650" y="749300"/>
                  </a:cubicBezTo>
                  <a:cubicBezTo>
                    <a:pt x="1527175" y="809625"/>
                    <a:pt x="1630362" y="841375"/>
                    <a:pt x="1733550" y="873125"/>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Freeform 1048">
              <a:extLst>
                <a:ext uri="{FF2B5EF4-FFF2-40B4-BE49-F238E27FC236}">
                  <a16:creationId xmlns:a16="http://schemas.microsoft.com/office/drawing/2014/main" id="{BB6EFEB3-2D1E-C2D1-FEB1-68EBABABF128}"/>
                </a:ext>
              </a:extLst>
            </p:cNvPr>
            <p:cNvSpPr/>
            <p:nvPr/>
          </p:nvSpPr>
          <p:spPr>
            <a:xfrm>
              <a:off x="4235450" y="20246975"/>
              <a:ext cx="660400" cy="257175"/>
            </a:xfrm>
            <a:custGeom>
              <a:avLst/>
              <a:gdLst>
                <a:gd name="connsiteX0" fmla="*/ 0 w 660400"/>
                <a:gd name="connsiteY0" fmla="*/ 0 h 257175"/>
                <a:gd name="connsiteX1" fmla="*/ 254000 w 660400"/>
                <a:gd name="connsiteY1" fmla="*/ 114300 h 257175"/>
                <a:gd name="connsiteX2" fmla="*/ 463550 w 660400"/>
                <a:gd name="connsiteY2" fmla="*/ 200025 h 257175"/>
                <a:gd name="connsiteX3" fmla="*/ 660400 w 660400"/>
                <a:gd name="connsiteY3" fmla="*/ 257175 h 257175"/>
                <a:gd name="connsiteX4" fmla="*/ 660400 w 660400"/>
                <a:gd name="connsiteY4" fmla="*/ 25717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257175">
                  <a:moveTo>
                    <a:pt x="0" y="0"/>
                  </a:moveTo>
                  <a:lnTo>
                    <a:pt x="254000" y="114300"/>
                  </a:lnTo>
                  <a:cubicBezTo>
                    <a:pt x="331258" y="147638"/>
                    <a:pt x="395817" y="176212"/>
                    <a:pt x="463550" y="200025"/>
                  </a:cubicBezTo>
                  <a:cubicBezTo>
                    <a:pt x="531283" y="223838"/>
                    <a:pt x="660400" y="257175"/>
                    <a:pt x="660400" y="257175"/>
                  </a:cubicBezTo>
                  <a:lnTo>
                    <a:pt x="660400" y="257175"/>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Freeform 1050">
              <a:extLst>
                <a:ext uri="{FF2B5EF4-FFF2-40B4-BE49-F238E27FC236}">
                  <a16:creationId xmlns:a16="http://schemas.microsoft.com/office/drawing/2014/main" id="{EF0A5941-995F-17D0-BC89-1B3C07AF3657}"/>
                </a:ext>
              </a:extLst>
            </p:cNvPr>
            <p:cNvSpPr/>
            <p:nvPr/>
          </p:nvSpPr>
          <p:spPr>
            <a:xfrm>
              <a:off x="8314006" y="19413415"/>
              <a:ext cx="2527496" cy="853440"/>
            </a:xfrm>
            <a:custGeom>
              <a:avLst/>
              <a:gdLst>
                <a:gd name="connsiteX0" fmla="*/ 0 w 2527496"/>
                <a:gd name="connsiteY0" fmla="*/ 0 h 853440"/>
                <a:gd name="connsiteX1" fmla="*/ 492369 w 2527496"/>
                <a:gd name="connsiteY1" fmla="*/ 159434 h 853440"/>
                <a:gd name="connsiteX2" fmla="*/ 928468 w 2527496"/>
                <a:gd name="connsiteY2" fmla="*/ 281354 h 853440"/>
                <a:gd name="connsiteX3" fmla="*/ 1294228 w 2527496"/>
                <a:gd name="connsiteY3" fmla="*/ 370450 h 853440"/>
                <a:gd name="connsiteX4" fmla="*/ 1800665 w 2527496"/>
                <a:gd name="connsiteY4" fmla="*/ 534573 h 853440"/>
                <a:gd name="connsiteX5" fmla="*/ 2218006 w 2527496"/>
                <a:gd name="connsiteY5" fmla="*/ 722142 h 853440"/>
                <a:gd name="connsiteX6" fmla="*/ 2443089 w 2527496"/>
                <a:gd name="connsiteY6" fmla="*/ 815927 h 853440"/>
                <a:gd name="connsiteX7" fmla="*/ 2527496 w 2527496"/>
                <a:gd name="connsiteY7"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496" h="853440">
                  <a:moveTo>
                    <a:pt x="0" y="0"/>
                  </a:moveTo>
                  <a:lnTo>
                    <a:pt x="492369" y="159434"/>
                  </a:lnTo>
                  <a:cubicBezTo>
                    <a:pt x="647114" y="206326"/>
                    <a:pt x="794825" y="246185"/>
                    <a:pt x="928468" y="281354"/>
                  </a:cubicBezTo>
                  <a:cubicBezTo>
                    <a:pt x="1062111" y="316523"/>
                    <a:pt x="1148862" y="328247"/>
                    <a:pt x="1294228" y="370450"/>
                  </a:cubicBezTo>
                  <a:cubicBezTo>
                    <a:pt x="1439594" y="412653"/>
                    <a:pt x="1646702" y="475958"/>
                    <a:pt x="1800665" y="534573"/>
                  </a:cubicBezTo>
                  <a:cubicBezTo>
                    <a:pt x="1954628" y="593188"/>
                    <a:pt x="2110935" y="675250"/>
                    <a:pt x="2218006" y="722142"/>
                  </a:cubicBezTo>
                  <a:cubicBezTo>
                    <a:pt x="2325077" y="769034"/>
                    <a:pt x="2391507" y="794044"/>
                    <a:pt x="2443089" y="815927"/>
                  </a:cubicBezTo>
                  <a:cubicBezTo>
                    <a:pt x="2494671" y="837810"/>
                    <a:pt x="2511083" y="845625"/>
                    <a:pt x="2527496" y="853440"/>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Freeform 1051">
              <a:extLst>
                <a:ext uri="{FF2B5EF4-FFF2-40B4-BE49-F238E27FC236}">
                  <a16:creationId xmlns:a16="http://schemas.microsoft.com/office/drawing/2014/main" id="{365CAFBB-1B72-8AA0-1E49-7CD62B32E865}"/>
                </a:ext>
              </a:extLst>
            </p:cNvPr>
            <p:cNvSpPr/>
            <p:nvPr/>
          </p:nvSpPr>
          <p:spPr>
            <a:xfrm>
              <a:off x="8693150" y="19475450"/>
              <a:ext cx="2635250" cy="892175"/>
            </a:xfrm>
            <a:custGeom>
              <a:avLst/>
              <a:gdLst>
                <a:gd name="connsiteX0" fmla="*/ 0 w 2635250"/>
                <a:gd name="connsiteY0" fmla="*/ 0 h 892175"/>
                <a:gd name="connsiteX1" fmla="*/ 508000 w 2635250"/>
                <a:gd name="connsiteY1" fmla="*/ 130175 h 892175"/>
                <a:gd name="connsiteX2" fmla="*/ 1060450 w 2635250"/>
                <a:gd name="connsiteY2" fmla="*/ 260350 h 892175"/>
                <a:gd name="connsiteX3" fmla="*/ 1708150 w 2635250"/>
                <a:gd name="connsiteY3" fmla="*/ 463550 h 892175"/>
                <a:gd name="connsiteX4" fmla="*/ 2060575 w 2635250"/>
                <a:gd name="connsiteY4" fmla="*/ 615950 h 892175"/>
                <a:gd name="connsiteX5" fmla="*/ 2400300 w 2635250"/>
                <a:gd name="connsiteY5" fmla="*/ 781050 h 892175"/>
                <a:gd name="connsiteX6" fmla="*/ 2635250 w 2635250"/>
                <a:gd name="connsiteY6" fmla="*/ 892175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5250" h="892175">
                  <a:moveTo>
                    <a:pt x="0" y="0"/>
                  </a:moveTo>
                  <a:lnTo>
                    <a:pt x="508000" y="130175"/>
                  </a:lnTo>
                  <a:cubicBezTo>
                    <a:pt x="684742" y="173567"/>
                    <a:pt x="860425" y="204788"/>
                    <a:pt x="1060450" y="260350"/>
                  </a:cubicBezTo>
                  <a:cubicBezTo>
                    <a:pt x="1260475" y="315913"/>
                    <a:pt x="1541463" y="404283"/>
                    <a:pt x="1708150" y="463550"/>
                  </a:cubicBezTo>
                  <a:cubicBezTo>
                    <a:pt x="1874838" y="522817"/>
                    <a:pt x="1945217" y="563033"/>
                    <a:pt x="2060575" y="615950"/>
                  </a:cubicBezTo>
                  <a:cubicBezTo>
                    <a:pt x="2175933" y="668867"/>
                    <a:pt x="2400300" y="781050"/>
                    <a:pt x="2400300" y="781050"/>
                  </a:cubicBezTo>
                  <a:lnTo>
                    <a:pt x="2635250" y="892175"/>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1052">
              <a:extLst>
                <a:ext uri="{FF2B5EF4-FFF2-40B4-BE49-F238E27FC236}">
                  <a16:creationId xmlns:a16="http://schemas.microsoft.com/office/drawing/2014/main" id="{E254C2A9-7AFF-B919-BE0F-00B1E4D128C3}"/>
                </a:ext>
              </a:extLst>
            </p:cNvPr>
            <p:cNvSpPr/>
            <p:nvPr/>
          </p:nvSpPr>
          <p:spPr>
            <a:xfrm>
              <a:off x="8953500" y="19465925"/>
              <a:ext cx="2003425" cy="609600"/>
            </a:xfrm>
            <a:custGeom>
              <a:avLst/>
              <a:gdLst>
                <a:gd name="connsiteX0" fmla="*/ 0 w 2003425"/>
                <a:gd name="connsiteY0" fmla="*/ 0 h 609600"/>
                <a:gd name="connsiteX1" fmla="*/ 669925 w 2003425"/>
                <a:gd name="connsiteY1" fmla="*/ 161925 h 609600"/>
                <a:gd name="connsiteX2" fmla="*/ 1406525 w 2003425"/>
                <a:gd name="connsiteY2" fmla="*/ 355600 h 609600"/>
                <a:gd name="connsiteX3" fmla="*/ 1628775 w 2003425"/>
                <a:gd name="connsiteY3" fmla="*/ 425450 h 609600"/>
                <a:gd name="connsiteX4" fmla="*/ 2003425 w 200342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25" h="609600">
                  <a:moveTo>
                    <a:pt x="0" y="0"/>
                  </a:moveTo>
                  <a:lnTo>
                    <a:pt x="669925" y="161925"/>
                  </a:lnTo>
                  <a:cubicBezTo>
                    <a:pt x="904346" y="221192"/>
                    <a:pt x="1246717" y="311679"/>
                    <a:pt x="1406525" y="355600"/>
                  </a:cubicBezTo>
                  <a:cubicBezTo>
                    <a:pt x="1566333" y="399521"/>
                    <a:pt x="1529292" y="383117"/>
                    <a:pt x="1628775" y="425450"/>
                  </a:cubicBezTo>
                  <a:cubicBezTo>
                    <a:pt x="1728258" y="467783"/>
                    <a:pt x="1865841" y="538691"/>
                    <a:pt x="2003425" y="609600"/>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Freeform 1054">
              <a:extLst>
                <a:ext uri="{FF2B5EF4-FFF2-40B4-BE49-F238E27FC236}">
                  <a16:creationId xmlns:a16="http://schemas.microsoft.com/office/drawing/2014/main" id="{A8BA641D-1B61-E22B-199C-278FB0B85849}"/>
                </a:ext>
              </a:extLst>
            </p:cNvPr>
            <p:cNvSpPr/>
            <p:nvPr/>
          </p:nvSpPr>
          <p:spPr>
            <a:xfrm>
              <a:off x="9074150" y="19453225"/>
              <a:ext cx="1866900" cy="574675"/>
            </a:xfrm>
            <a:custGeom>
              <a:avLst/>
              <a:gdLst>
                <a:gd name="connsiteX0" fmla="*/ 0 w 1866900"/>
                <a:gd name="connsiteY0" fmla="*/ 0 h 574675"/>
                <a:gd name="connsiteX1" fmla="*/ 336550 w 1866900"/>
                <a:gd name="connsiteY1" fmla="*/ 76200 h 574675"/>
                <a:gd name="connsiteX2" fmla="*/ 673100 w 1866900"/>
                <a:gd name="connsiteY2" fmla="*/ 158750 h 574675"/>
                <a:gd name="connsiteX3" fmla="*/ 1270000 w 1866900"/>
                <a:gd name="connsiteY3" fmla="*/ 304800 h 574675"/>
                <a:gd name="connsiteX4" fmla="*/ 1644650 w 1866900"/>
                <a:gd name="connsiteY4" fmla="*/ 438150 h 574675"/>
                <a:gd name="connsiteX5" fmla="*/ 1866900 w 1866900"/>
                <a:gd name="connsiteY5" fmla="*/ 574675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 h="574675">
                  <a:moveTo>
                    <a:pt x="0" y="0"/>
                  </a:moveTo>
                  <a:lnTo>
                    <a:pt x="336550" y="76200"/>
                  </a:lnTo>
                  <a:lnTo>
                    <a:pt x="673100" y="158750"/>
                  </a:lnTo>
                  <a:cubicBezTo>
                    <a:pt x="828675" y="196850"/>
                    <a:pt x="1108075" y="258233"/>
                    <a:pt x="1270000" y="304800"/>
                  </a:cubicBezTo>
                  <a:cubicBezTo>
                    <a:pt x="1431925" y="351367"/>
                    <a:pt x="1545167" y="393171"/>
                    <a:pt x="1644650" y="438150"/>
                  </a:cubicBezTo>
                  <a:cubicBezTo>
                    <a:pt x="1744133" y="483129"/>
                    <a:pt x="1805516" y="528902"/>
                    <a:pt x="1866900" y="574675"/>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Freeform 1055">
              <a:extLst>
                <a:ext uri="{FF2B5EF4-FFF2-40B4-BE49-F238E27FC236}">
                  <a16:creationId xmlns:a16="http://schemas.microsoft.com/office/drawing/2014/main" id="{2F84743A-B62D-5350-2C39-48F67C88EFC7}"/>
                </a:ext>
              </a:extLst>
            </p:cNvPr>
            <p:cNvSpPr/>
            <p:nvPr/>
          </p:nvSpPr>
          <p:spPr>
            <a:xfrm>
              <a:off x="10550525" y="19148425"/>
              <a:ext cx="2333625" cy="1203325"/>
            </a:xfrm>
            <a:custGeom>
              <a:avLst/>
              <a:gdLst>
                <a:gd name="connsiteX0" fmla="*/ 0 w 2333625"/>
                <a:gd name="connsiteY0" fmla="*/ 0 h 1203325"/>
                <a:gd name="connsiteX1" fmla="*/ 606425 w 2333625"/>
                <a:gd name="connsiteY1" fmla="*/ 254000 h 1203325"/>
                <a:gd name="connsiteX2" fmla="*/ 1066800 w 2333625"/>
                <a:gd name="connsiteY2" fmla="*/ 498475 h 1203325"/>
                <a:gd name="connsiteX3" fmla="*/ 1422400 w 2333625"/>
                <a:gd name="connsiteY3" fmla="*/ 644525 h 1203325"/>
                <a:gd name="connsiteX4" fmla="*/ 1612900 w 2333625"/>
                <a:gd name="connsiteY4" fmla="*/ 746125 h 1203325"/>
                <a:gd name="connsiteX5" fmla="*/ 1838325 w 2333625"/>
                <a:gd name="connsiteY5" fmla="*/ 914400 h 1203325"/>
                <a:gd name="connsiteX6" fmla="*/ 2057400 w 2333625"/>
                <a:gd name="connsiteY6" fmla="*/ 1012825 h 1203325"/>
                <a:gd name="connsiteX7" fmla="*/ 2266950 w 2333625"/>
                <a:gd name="connsiteY7" fmla="*/ 1152525 h 1203325"/>
                <a:gd name="connsiteX8" fmla="*/ 2333625 w 2333625"/>
                <a:gd name="connsiteY8" fmla="*/ 1203325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625" h="1203325">
                  <a:moveTo>
                    <a:pt x="0" y="0"/>
                  </a:moveTo>
                  <a:cubicBezTo>
                    <a:pt x="214312" y="85460"/>
                    <a:pt x="428625" y="170921"/>
                    <a:pt x="606425" y="254000"/>
                  </a:cubicBezTo>
                  <a:cubicBezTo>
                    <a:pt x="784225" y="337079"/>
                    <a:pt x="930804" y="433388"/>
                    <a:pt x="1066800" y="498475"/>
                  </a:cubicBezTo>
                  <a:cubicBezTo>
                    <a:pt x="1202796" y="563563"/>
                    <a:pt x="1331383" y="603250"/>
                    <a:pt x="1422400" y="644525"/>
                  </a:cubicBezTo>
                  <a:cubicBezTo>
                    <a:pt x="1513417" y="685800"/>
                    <a:pt x="1543579" y="701146"/>
                    <a:pt x="1612900" y="746125"/>
                  </a:cubicBezTo>
                  <a:cubicBezTo>
                    <a:pt x="1682221" y="791104"/>
                    <a:pt x="1764242" y="869950"/>
                    <a:pt x="1838325" y="914400"/>
                  </a:cubicBezTo>
                  <a:cubicBezTo>
                    <a:pt x="1912408" y="958850"/>
                    <a:pt x="1985962" y="973137"/>
                    <a:pt x="2057400" y="1012825"/>
                  </a:cubicBezTo>
                  <a:cubicBezTo>
                    <a:pt x="2128838" y="1052513"/>
                    <a:pt x="2220913" y="1120775"/>
                    <a:pt x="2266950" y="1152525"/>
                  </a:cubicBezTo>
                  <a:cubicBezTo>
                    <a:pt x="2312987" y="1184275"/>
                    <a:pt x="2323306" y="1193800"/>
                    <a:pt x="2333625" y="1203325"/>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Freeform 1056">
              <a:extLst>
                <a:ext uri="{FF2B5EF4-FFF2-40B4-BE49-F238E27FC236}">
                  <a16:creationId xmlns:a16="http://schemas.microsoft.com/office/drawing/2014/main" id="{1A0037CA-5C4F-4AF6-614B-584EFCE2B4D9}"/>
                </a:ext>
              </a:extLst>
            </p:cNvPr>
            <p:cNvSpPr/>
            <p:nvPr/>
          </p:nvSpPr>
          <p:spPr>
            <a:xfrm>
              <a:off x="11029950" y="19123269"/>
              <a:ext cx="800100" cy="430823"/>
            </a:xfrm>
            <a:custGeom>
              <a:avLst/>
              <a:gdLst>
                <a:gd name="connsiteX0" fmla="*/ 0 w 800100"/>
                <a:gd name="connsiteY0" fmla="*/ 0 h 430823"/>
                <a:gd name="connsiteX1" fmla="*/ 602273 w 800100"/>
                <a:gd name="connsiteY1" fmla="*/ 338504 h 430823"/>
                <a:gd name="connsiteX2" fmla="*/ 800100 w 800100"/>
                <a:gd name="connsiteY2" fmla="*/ 430823 h 430823"/>
              </a:gdLst>
              <a:ahLst/>
              <a:cxnLst>
                <a:cxn ang="0">
                  <a:pos x="connsiteX0" y="connsiteY0"/>
                </a:cxn>
                <a:cxn ang="0">
                  <a:pos x="connsiteX1" y="connsiteY1"/>
                </a:cxn>
                <a:cxn ang="0">
                  <a:pos x="connsiteX2" y="connsiteY2"/>
                </a:cxn>
              </a:cxnLst>
              <a:rect l="l" t="t" r="r" b="b"/>
              <a:pathLst>
                <a:path w="800100" h="430823">
                  <a:moveTo>
                    <a:pt x="0" y="0"/>
                  </a:moveTo>
                  <a:lnTo>
                    <a:pt x="602273" y="338504"/>
                  </a:lnTo>
                  <a:cubicBezTo>
                    <a:pt x="735623" y="410308"/>
                    <a:pt x="767861" y="420565"/>
                    <a:pt x="800100" y="430823"/>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Freeform 1057">
              <a:extLst>
                <a:ext uri="{FF2B5EF4-FFF2-40B4-BE49-F238E27FC236}">
                  <a16:creationId xmlns:a16="http://schemas.microsoft.com/office/drawing/2014/main" id="{89A52390-DB67-F8A4-6E55-F912066EFF0E}"/>
                </a:ext>
              </a:extLst>
            </p:cNvPr>
            <p:cNvSpPr/>
            <p:nvPr/>
          </p:nvSpPr>
          <p:spPr>
            <a:xfrm>
              <a:off x="13412665" y="20595981"/>
              <a:ext cx="1230923" cy="826477"/>
            </a:xfrm>
            <a:custGeom>
              <a:avLst/>
              <a:gdLst>
                <a:gd name="connsiteX0" fmla="*/ 0 w 1230923"/>
                <a:gd name="connsiteY0" fmla="*/ 0 h 826477"/>
                <a:gd name="connsiteX1" fmla="*/ 241789 w 1230923"/>
                <a:gd name="connsiteY1" fmla="*/ 189034 h 826477"/>
                <a:gd name="connsiteX2" fmla="*/ 562708 w 1230923"/>
                <a:gd name="connsiteY2" fmla="*/ 369277 h 826477"/>
                <a:gd name="connsiteX3" fmla="*/ 997927 w 1230923"/>
                <a:gd name="connsiteY3" fmla="*/ 668215 h 826477"/>
                <a:gd name="connsiteX4" fmla="*/ 1230923 w 1230923"/>
                <a:gd name="connsiteY4" fmla="*/ 826477 h 82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923" h="826477">
                  <a:moveTo>
                    <a:pt x="0" y="0"/>
                  </a:moveTo>
                  <a:cubicBezTo>
                    <a:pt x="74002" y="63744"/>
                    <a:pt x="148004" y="127488"/>
                    <a:pt x="241789" y="189034"/>
                  </a:cubicBezTo>
                  <a:cubicBezTo>
                    <a:pt x="335574" y="250580"/>
                    <a:pt x="436685" y="289414"/>
                    <a:pt x="562708" y="369277"/>
                  </a:cubicBezTo>
                  <a:cubicBezTo>
                    <a:pt x="688731" y="449140"/>
                    <a:pt x="997927" y="668215"/>
                    <a:pt x="997927" y="668215"/>
                  </a:cubicBezTo>
                  <a:lnTo>
                    <a:pt x="1230923" y="826477"/>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Freeform 1058">
              <a:extLst>
                <a:ext uri="{FF2B5EF4-FFF2-40B4-BE49-F238E27FC236}">
                  <a16:creationId xmlns:a16="http://schemas.microsoft.com/office/drawing/2014/main" id="{145C30E9-F3B7-A017-0A02-69787F7D372E}"/>
                </a:ext>
              </a:extLst>
            </p:cNvPr>
            <p:cNvSpPr/>
            <p:nvPr/>
          </p:nvSpPr>
          <p:spPr>
            <a:xfrm>
              <a:off x="13563058" y="20526816"/>
              <a:ext cx="1210522" cy="846064"/>
            </a:xfrm>
            <a:custGeom>
              <a:avLst/>
              <a:gdLst>
                <a:gd name="connsiteX0" fmla="*/ 0 w 1210522"/>
                <a:gd name="connsiteY0" fmla="*/ 0 h 846064"/>
                <a:gd name="connsiteX1" fmla="*/ 159450 w 1210522"/>
                <a:gd name="connsiteY1" fmla="*/ 110639 h 846064"/>
                <a:gd name="connsiteX2" fmla="*/ 263581 w 1210522"/>
                <a:gd name="connsiteY2" fmla="*/ 221278 h 846064"/>
                <a:gd name="connsiteX3" fmla="*/ 445810 w 1210522"/>
                <a:gd name="connsiteY3" fmla="*/ 361204 h 846064"/>
                <a:gd name="connsiteX4" fmla="*/ 732170 w 1210522"/>
                <a:gd name="connsiteY4" fmla="*/ 533671 h 846064"/>
                <a:gd name="connsiteX5" fmla="*/ 1051072 w 1210522"/>
                <a:gd name="connsiteY5" fmla="*/ 751695 h 846064"/>
                <a:gd name="connsiteX6" fmla="*/ 1210522 w 1210522"/>
                <a:gd name="connsiteY6" fmla="*/ 846064 h 84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522" h="846064">
                  <a:moveTo>
                    <a:pt x="0" y="0"/>
                  </a:moveTo>
                  <a:cubicBezTo>
                    <a:pt x="57760" y="36879"/>
                    <a:pt x="115520" y="73759"/>
                    <a:pt x="159450" y="110639"/>
                  </a:cubicBezTo>
                  <a:cubicBezTo>
                    <a:pt x="203380" y="147519"/>
                    <a:pt x="215854" y="179517"/>
                    <a:pt x="263581" y="221278"/>
                  </a:cubicBezTo>
                  <a:cubicBezTo>
                    <a:pt x="311308" y="263039"/>
                    <a:pt x="367712" y="309139"/>
                    <a:pt x="445810" y="361204"/>
                  </a:cubicBezTo>
                  <a:cubicBezTo>
                    <a:pt x="523908" y="413269"/>
                    <a:pt x="631293" y="468589"/>
                    <a:pt x="732170" y="533671"/>
                  </a:cubicBezTo>
                  <a:cubicBezTo>
                    <a:pt x="833047" y="598753"/>
                    <a:pt x="971347" y="699630"/>
                    <a:pt x="1051072" y="751695"/>
                  </a:cubicBezTo>
                  <a:cubicBezTo>
                    <a:pt x="1130797" y="803761"/>
                    <a:pt x="1170659" y="824912"/>
                    <a:pt x="1210522" y="846064"/>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2" name="Rectangle 1061">
            <a:extLst>
              <a:ext uri="{FF2B5EF4-FFF2-40B4-BE49-F238E27FC236}">
                <a16:creationId xmlns:a16="http://schemas.microsoft.com/office/drawing/2014/main" id="{5325C016-28E4-27BD-EC27-13115614D475}"/>
              </a:ext>
            </a:extLst>
          </p:cNvPr>
          <p:cNvSpPr/>
          <p:nvPr/>
        </p:nvSpPr>
        <p:spPr>
          <a:xfrm>
            <a:off x="877448" y="18608763"/>
            <a:ext cx="2541106" cy="4052989"/>
          </a:xfrm>
          <a:prstGeom prst="rect">
            <a:avLst/>
          </a:prstGeom>
          <a:solidFill>
            <a:schemeClr val="bg1">
              <a:alpha val="592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7AEDA02C-1CC1-79EB-0C56-73C70F8B0935}"/>
              </a:ext>
            </a:extLst>
          </p:cNvPr>
          <p:cNvSpPr txBox="1"/>
          <p:nvPr/>
        </p:nvSpPr>
        <p:spPr>
          <a:xfrm>
            <a:off x="900463" y="18629428"/>
            <a:ext cx="2519513" cy="4093428"/>
          </a:xfrm>
          <a:prstGeom prst="rect">
            <a:avLst/>
          </a:prstGeom>
          <a:noFill/>
        </p:spPr>
        <p:txBody>
          <a:bodyPr wrap="square" rtlCol="0">
            <a:spAutoFit/>
          </a:bodyPr>
          <a:lstStyle/>
          <a:p>
            <a:r>
              <a:rPr lang="en-US" sz="1300" b="1" dirty="0"/>
              <a:t>Outcrop image analysis:</a:t>
            </a:r>
            <a:endParaRPr lang="en-US" sz="1300" dirty="0"/>
          </a:p>
          <a:p>
            <a:r>
              <a:rPr lang="en-US" sz="1300" dirty="0"/>
              <a:t>False-color image mosaic of images collected on mission sol 718 by the </a:t>
            </a:r>
            <a:r>
              <a:rPr lang="en-US" sz="1300" dirty="0" err="1"/>
              <a:t>Mastcam</a:t>
            </a:r>
            <a:r>
              <a:rPr lang="en-US" sz="1300" dirty="0"/>
              <a:t>-Z instrument on the Perseverance Rover. This collection of images shows the curvilinear unit feature, </a:t>
            </a:r>
            <a:r>
              <a:rPr lang="en-US" sz="1300" i="1" dirty="0" err="1"/>
              <a:t>Pinestand</a:t>
            </a:r>
            <a:r>
              <a:rPr lang="en-US" sz="1300" i="1" dirty="0"/>
              <a:t> Mountain, </a:t>
            </a:r>
            <a:r>
              <a:rPr lang="en-US" sz="1300" dirty="0"/>
              <a:t>which stands up to 33 m above the surrounding terrane. This image shows that the curvilinear features have variable dips – including </a:t>
            </a:r>
            <a:r>
              <a:rPr lang="en-US" sz="1300" dirty="0">
                <a:highlight>
                  <a:srgbClr val="FFFF00"/>
                </a:highlight>
              </a:rPr>
              <a:t>very high dips (yellow</a:t>
            </a:r>
            <a:r>
              <a:rPr lang="en-US" sz="1300" dirty="0"/>
              <a:t>) that can only form in slopes when gravity controls deposition. The </a:t>
            </a:r>
            <a:r>
              <a:rPr lang="en-US" sz="1300" dirty="0">
                <a:highlight>
                  <a:srgbClr val="00FFFF"/>
                </a:highlight>
              </a:rPr>
              <a:t>blue and green lines </a:t>
            </a:r>
            <a:r>
              <a:rPr lang="en-US" sz="1300" dirty="0"/>
              <a:t>highlight curvilinear features with low dips that are more likely formed through current deposition. [NASA/JPL-Caltech/ASU/MSSS</a:t>
            </a:r>
            <a:r>
              <a:rPr lang="en-US" sz="1300" dirty="0">
                <a:ea typeface="Helvetica Neue Thin" panose="020B0403020202020204" pitchFamily="34" charset="0"/>
              </a:rPr>
              <a:t>]</a:t>
            </a:r>
          </a:p>
        </p:txBody>
      </p:sp>
      <p:sp>
        <p:nvSpPr>
          <p:cNvPr id="13" name="Rectangle 12">
            <a:extLst>
              <a:ext uri="{FF2B5EF4-FFF2-40B4-BE49-F238E27FC236}">
                <a16:creationId xmlns:a16="http://schemas.microsoft.com/office/drawing/2014/main" id="{22E2CE99-60C9-BB3B-80EA-E9156EA28189}"/>
              </a:ext>
            </a:extLst>
          </p:cNvPr>
          <p:cNvSpPr/>
          <p:nvPr/>
        </p:nvSpPr>
        <p:spPr>
          <a:xfrm>
            <a:off x="15688142" y="18585243"/>
            <a:ext cx="1921701" cy="4114640"/>
          </a:xfrm>
          <a:prstGeom prst="rect">
            <a:avLst/>
          </a:prstGeom>
          <a:solidFill>
            <a:schemeClr val="bg1">
              <a:alpha val="592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AEF388-178A-0B2A-CF40-FEDD183B72D4}"/>
              </a:ext>
            </a:extLst>
          </p:cNvPr>
          <p:cNvSpPr txBox="1"/>
          <p:nvPr/>
        </p:nvSpPr>
        <p:spPr>
          <a:xfrm>
            <a:off x="15665495" y="18585243"/>
            <a:ext cx="1890136" cy="4093428"/>
          </a:xfrm>
          <a:prstGeom prst="rect">
            <a:avLst/>
          </a:prstGeom>
          <a:noFill/>
        </p:spPr>
        <p:txBody>
          <a:bodyPr wrap="square" rtlCol="0">
            <a:spAutoFit/>
          </a:bodyPr>
          <a:lstStyle/>
          <a:p>
            <a:r>
              <a:rPr lang="en-US" sz="1300" b="1" dirty="0"/>
              <a:t>Revisiting Orbital Data:</a:t>
            </a:r>
          </a:p>
          <a:p>
            <a:r>
              <a:rPr lang="en-US" sz="1300" dirty="0"/>
              <a:t>The steep bedding dips were not expected based on original assessments of the orbital imagery and elevation data. With the </a:t>
            </a:r>
            <a:r>
              <a:rPr lang="en-US" sz="1300" dirty="0" err="1"/>
              <a:t>Mastcam</a:t>
            </a:r>
            <a:r>
              <a:rPr lang="en-US" sz="1300" dirty="0"/>
              <a:t>-Z outcrop photos for reference, we can reassess bedding dips and other stratigraphic relationships between curvilinear sets with more certainty. Different colors of lines show different curvilinear sets. Black arrows indicate accretion directions during curvilinear deposition. </a:t>
            </a:r>
          </a:p>
        </p:txBody>
      </p:sp>
      <p:sp>
        <p:nvSpPr>
          <p:cNvPr id="21" name="Rectangle 20">
            <a:extLst>
              <a:ext uri="{FF2B5EF4-FFF2-40B4-BE49-F238E27FC236}">
                <a16:creationId xmlns:a16="http://schemas.microsoft.com/office/drawing/2014/main" id="{AA07F0EA-84C9-04FC-002E-25B230B0D2BE}"/>
              </a:ext>
            </a:extLst>
          </p:cNvPr>
          <p:cNvSpPr/>
          <p:nvPr/>
        </p:nvSpPr>
        <p:spPr>
          <a:xfrm>
            <a:off x="895349" y="18606455"/>
            <a:ext cx="14631789" cy="40552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97AE85-51FF-D61A-BB7E-175D876D783A}"/>
              </a:ext>
            </a:extLst>
          </p:cNvPr>
          <p:cNvSpPr/>
          <p:nvPr/>
        </p:nvSpPr>
        <p:spPr>
          <a:xfrm>
            <a:off x="15665494" y="18585243"/>
            <a:ext cx="5857871" cy="40934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E16767D-5416-A370-0C15-65643115D711}"/>
              </a:ext>
            </a:extLst>
          </p:cNvPr>
          <p:cNvPicPr>
            <a:picLocks noChangeAspect="1"/>
          </p:cNvPicPr>
          <p:nvPr/>
        </p:nvPicPr>
        <p:blipFill rotWithShape="1">
          <a:blip r:embed="rId25"/>
          <a:srcRect l="2408" r="2164"/>
          <a:stretch/>
        </p:blipFill>
        <p:spPr>
          <a:xfrm>
            <a:off x="7906715" y="22824807"/>
            <a:ext cx="5159580" cy="3936938"/>
          </a:xfrm>
          <a:prstGeom prst="rect">
            <a:avLst/>
          </a:prstGeom>
        </p:spPr>
      </p:pic>
      <p:sp>
        <p:nvSpPr>
          <p:cNvPr id="36" name="Rectangle 35">
            <a:extLst>
              <a:ext uri="{FF2B5EF4-FFF2-40B4-BE49-F238E27FC236}">
                <a16:creationId xmlns:a16="http://schemas.microsoft.com/office/drawing/2014/main" id="{C35BAC1D-8792-EC9E-5465-6318AAAD8C0C}"/>
              </a:ext>
            </a:extLst>
          </p:cNvPr>
          <p:cNvSpPr/>
          <p:nvPr/>
        </p:nvSpPr>
        <p:spPr>
          <a:xfrm>
            <a:off x="876174" y="22841571"/>
            <a:ext cx="2034550" cy="3920174"/>
          </a:xfrm>
          <a:prstGeom prst="rect">
            <a:avLst/>
          </a:prstGeom>
          <a:solidFill>
            <a:schemeClr val="bg1">
              <a:alpha val="592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B139E67-D7A0-7783-EC07-ABBDDCC2F672}"/>
              </a:ext>
            </a:extLst>
          </p:cNvPr>
          <p:cNvSpPr txBox="1"/>
          <p:nvPr/>
        </p:nvSpPr>
        <p:spPr>
          <a:xfrm>
            <a:off x="876176" y="22841571"/>
            <a:ext cx="2034548" cy="3493264"/>
          </a:xfrm>
          <a:prstGeom prst="rect">
            <a:avLst/>
          </a:prstGeom>
          <a:noFill/>
        </p:spPr>
        <p:txBody>
          <a:bodyPr wrap="square" rtlCol="0">
            <a:spAutoFit/>
          </a:bodyPr>
          <a:lstStyle/>
          <a:p>
            <a:r>
              <a:rPr lang="en-US" sz="1300" b="1" dirty="0"/>
              <a:t>Proximal outcrop analysis:</a:t>
            </a:r>
          </a:p>
          <a:p>
            <a:r>
              <a:rPr lang="en-US" sz="1300" dirty="0"/>
              <a:t>False-color image mosaic of images collected on mission sol 721 - 729 by the </a:t>
            </a:r>
            <a:r>
              <a:rPr lang="en-US" sz="1300" dirty="0" err="1"/>
              <a:t>Mastcam</a:t>
            </a:r>
            <a:r>
              <a:rPr lang="en-US" sz="1300" dirty="0"/>
              <a:t>-Z instrument on the Perseverance Rover. This proximal outcrop mosaic showed that the stripped appearance of the curvilinear unit from orbit is due to laterally extensive beds that consist of </a:t>
            </a:r>
            <a:r>
              <a:rPr lang="en-US" sz="1300" b="1" dirty="0"/>
              <a:t>structureless, decimeter-thick beds of alternating sandstone and pebble conglomerate with sharp upper and lower contacts.  </a:t>
            </a:r>
            <a:endParaRPr lang="en-US" sz="1300" dirty="0"/>
          </a:p>
        </p:txBody>
      </p:sp>
      <p:sp>
        <p:nvSpPr>
          <p:cNvPr id="40" name="Rectangle 39">
            <a:extLst>
              <a:ext uri="{FF2B5EF4-FFF2-40B4-BE49-F238E27FC236}">
                <a16:creationId xmlns:a16="http://schemas.microsoft.com/office/drawing/2014/main" id="{40B85956-EDE7-8D07-C0D8-6B08F2700508}"/>
              </a:ext>
            </a:extLst>
          </p:cNvPr>
          <p:cNvSpPr/>
          <p:nvPr/>
        </p:nvSpPr>
        <p:spPr>
          <a:xfrm>
            <a:off x="7906714" y="22829338"/>
            <a:ext cx="1369753" cy="3920174"/>
          </a:xfrm>
          <a:prstGeom prst="rect">
            <a:avLst/>
          </a:prstGeom>
          <a:solidFill>
            <a:schemeClr val="bg1">
              <a:alpha val="592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4F6A73A-6A01-ADE7-122E-42522E7B2D2A}"/>
              </a:ext>
            </a:extLst>
          </p:cNvPr>
          <p:cNvSpPr txBox="1"/>
          <p:nvPr/>
        </p:nvSpPr>
        <p:spPr>
          <a:xfrm>
            <a:off x="7925772" y="22852882"/>
            <a:ext cx="1357504" cy="3893374"/>
          </a:xfrm>
          <a:prstGeom prst="rect">
            <a:avLst/>
          </a:prstGeom>
          <a:noFill/>
        </p:spPr>
        <p:txBody>
          <a:bodyPr wrap="square" rtlCol="0">
            <a:spAutoFit/>
          </a:bodyPr>
          <a:lstStyle/>
          <a:p>
            <a:r>
              <a:rPr lang="en-US" sz="1300" b="1" dirty="0"/>
              <a:t>Grain size and distribution:</a:t>
            </a:r>
          </a:p>
          <a:p>
            <a:r>
              <a:rPr lang="en-US" sz="1300" dirty="0"/>
              <a:t>SHERLOC WATSON image collected on sol 750 of an abrasion patch on the light-toned sandstone of the curvilinear unit. The size, shape, and composition of individual sand grains can all be used to help infer depositional environment</a:t>
            </a:r>
          </a:p>
        </p:txBody>
      </p:sp>
      <p:sp>
        <p:nvSpPr>
          <p:cNvPr id="53" name="Rectangle 52">
            <a:extLst>
              <a:ext uri="{FF2B5EF4-FFF2-40B4-BE49-F238E27FC236}">
                <a16:creationId xmlns:a16="http://schemas.microsoft.com/office/drawing/2014/main" id="{37D0DA37-896A-5D06-D128-07E918DBE38B}"/>
              </a:ext>
            </a:extLst>
          </p:cNvPr>
          <p:cNvSpPr/>
          <p:nvPr/>
        </p:nvSpPr>
        <p:spPr>
          <a:xfrm>
            <a:off x="876174" y="22829523"/>
            <a:ext cx="6901363" cy="39138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0FAB768-4CF1-0029-764A-FD640B82317D}"/>
              </a:ext>
            </a:extLst>
          </p:cNvPr>
          <p:cNvSpPr/>
          <p:nvPr/>
        </p:nvSpPr>
        <p:spPr>
          <a:xfrm>
            <a:off x="7911046" y="22824807"/>
            <a:ext cx="5155250" cy="39369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9D20792-1BA4-51E7-0AF6-8E18693865D2}"/>
              </a:ext>
            </a:extLst>
          </p:cNvPr>
          <p:cNvSpPr txBox="1"/>
          <p:nvPr/>
        </p:nvSpPr>
        <p:spPr>
          <a:xfrm>
            <a:off x="5897545" y="31102090"/>
            <a:ext cx="4723252" cy="1323439"/>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a:t>The decision to implement Mars Sample Return will not be finalized until NASA’s completion of the National Environmental Policy Act (NEPA) process. This document is being made available for information purposes only. </a:t>
            </a:r>
            <a:r>
              <a:rPr lang="en-US" sz="1600" dirty="0">
                <a:latin typeface="Arial" panose="020B0604020202020204" pitchFamily="34" charset="0"/>
                <a:cs typeface="Arial" panose="020B0604020202020204" pitchFamily="34" charset="0"/>
              </a:rPr>
              <a:t> </a:t>
            </a:r>
            <a:endParaRPr lang="en-US" sz="1600"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2388</TotalTime>
  <Words>940</Words>
  <Application>Microsoft Office PowerPoint</Application>
  <PresentationFormat>Custom</PresentationFormat>
  <Paragraphs>48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100</cp:revision>
  <dcterms:created xsi:type="dcterms:W3CDTF">2022-08-22T17:05:38Z</dcterms:created>
  <dcterms:modified xsi:type="dcterms:W3CDTF">2023-11-29T04:27:57Z</dcterms:modified>
</cp:coreProperties>
</file>