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31" autoAdjust="0"/>
    <p:restoredTop sz="96405"/>
  </p:normalViewPr>
  <p:slideViewPr>
    <p:cSldViewPr snapToGrid="0">
      <p:cViewPr varScale="1">
        <p:scale>
          <a:sx n="26" d="100"/>
          <a:sy n="26" d="100"/>
        </p:scale>
        <p:origin x="4709"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erodrig\Documents\Backup%20Drive\ALD%20Reactor\FUV_LabViewCode_022516\Compiled%20UV%20Mirror%20Coatings%20Reflectanc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rerodrig\Documents\PRD\SPARCS_FUV_QE_2023.08.31.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COTS Acton Optics Al+AlF3</c:v>
          </c:tx>
          <c:spPr>
            <a:ln w="25400" cap="rnd">
              <a:solidFill>
                <a:schemeClr val="tx1"/>
              </a:solidFill>
              <a:round/>
            </a:ln>
            <a:effectLst/>
          </c:spPr>
          <c:marker>
            <c:symbol val="none"/>
          </c:marker>
          <c:xVal>
            <c:numRef>
              <c:f>Reflectance!$A$3:$A$25</c:f>
              <c:numCache>
                <c:formatCode>General</c:formatCode>
                <c:ptCount val="23"/>
                <c:pt idx="0">
                  <c:v>115</c:v>
                </c:pt>
                <c:pt idx="1">
                  <c:v>120</c:v>
                </c:pt>
                <c:pt idx="2">
                  <c:v>125</c:v>
                </c:pt>
                <c:pt idx="3">
                  <c:v>130</c:v>
                </c:pt>
                <c:pt idx="4">
                  <c:v>135</c:v>
                </c:pt>
                <c:pt idx="5">
                  <c:v>140</c:v>
                </c:pt>
                <c:pt idx="6">
                  <c:v>145</c:v>
                </c:pt>
                <c:pt idx="7">
                  <c:v>150</c:v>
                </c:pt>
                <c:pt idx="8">
                  <c:v>155</c:v>
                </c:pt>
                <c:pt idx="9">
                  <c:v>160</c:v>
                </c:pt>
                <c:pt idx="10">
                  <c:v>165</c:v>
                </c:pt>
                <c:pt idx="11">
                  <c:v>170</c:v>
                </c:pt>
                <c:pt idx="12">
                  <c:v>175</c:v>
                </c:pt>
                <c:pt idx="13">
                  <c:v>180</c:v>
                </c:pt>
                <c:pt idx="14">
                  <c:v>185</c:v>
                </c:pt>
                <c:pt idx="15">
                  <c:v>190</c:v>
                </c:pt>
                <c:pt idx="16">
                  <c:v>195</c:v>
                </c:pt>
                <c:pt idx="17">
                  <c:v>200</c:v>
                </c:pt>
                <c:pt idx="18">
                  <c:v>205</c:v>
                </c:pt>
                <c:pt idx="19">
                  <c:v>210</c:v>
                </c:pt>
                <c:pt idx="20">
                  <c:v>215</c:v>
                </c:pt>
                <c:pt idx="21">
                  <c:v>220</c:v>
                </c:pt>
                <c:pt idx="22">
                  <c:v>225</c:v>
                </c:pt>
              </c:numCache>
            </c:numRef>
          </c:xVal>
          <c:yVal>
            <c:numRef>
              <c:f>Reflectance!$B$3:$B$25</c:f>
              <c:numCache>
                <c:formatCode>0.0</c:formatCode>
                <c:ptCount val="23"/>
                <c:pt idx="0">
                  <c:v>64.848301321603287</c:v>
                </c:pt>
                <c:pt idx="1">
                  <c:v>71.807840477106708</c:v>
                </c:pt>
                <c:pt idx="2">
                  <c:v>76.455894422451749</c:v>
                </c:pt>
                <c:pt idx="3">
                  <c:v>79.104678479637244</c:v>
                </c:pt>
                <c:pt idx="4">
                  <c:v>79.952349419830639</c:v>
                </c:pt>
                <c:pt idx="5">
                  <c:v>80.37549537538348</c:v>
                </c:pt>
                <c:pt idx="6">
                  <c:v>79.721586621283535</c:v>
                </c:pt>
                <c:pt idx="7">
                  <c:v>79.407126262965122</c:v>
                </c:pt>
                <c:pt idx="8">
                  <c:v>79.015412450004973</c:v>
                </c:pt>
                <c:pt idx="9">
                  <c:v>78.558933100956096</c:v>
                </c:pt>
                <c:pt idx="10">
                  <c:v>77.597075798810721</c:v>
                </c:pt>
                <c:pt idx="11">
                  <c:v>77.529699023229298</c:v>
                </c:pt>
                <c:pt idx="12">
                  <c:v>78.165922397594755</c:v>
                </c:pt>
                <c:pt idx="13">
                  <c:v>79.154792666265294</c:v>
                </c:pt>
                <c:pt idx="14">
                  <c:v>79.754746898373966</c:v>
                </c:pt>
                <c:pt idx="15">
                  <c:v>80.628601288149341</c:v>
                </c:pt>
                <c:pt idx="16">
                  <c:v>82.009602401687303</c:v>
                </c:pt>
                <c:pt idx="17">
                  <c:v>82.556644169777201</c:v>
                </c:pt>
                <c:pt idx="18">
                  <c:v>83.462457396247416</c:v>
                </c:pt>
                <c:pt idx="19">
                  <c:v>83.610889565402289</c:v>
                </c:pt>
                <c:pt idx="20">
                  <c:v>83.631007477546731</c:v>
                </c:pt>
                <c:pt idx="21">
                  <c:v>84.323811209952396</c:v>
                </c:pt>
                <c:pt idx="22">
                  <c:v>85.303668288082122</c:v>
                </c:pt>
              </c:numCache>
            </c:numRef>
          </c:yVal>
          <c:smooth val="0"/>
          <c:extLst>
            <c:ext xmlns:c16="http://schemas.microsoft.com/office/drawing/2014/chart" uri="{C3380CC4-5D6E-409C-BE32-E72D297353CC}">
              <c16:uniqueId val="{00000000-2145-447C-AC22-36C365C40EA8}"/>
            </c:ext>
          </c:extLst>
        </c:ser>
        <c:ser>
          <c:idx val="1"/>
          <c:order val="1"/>
          <c:tx>
            <c:v>COTS Acton Optics Al+MgF2</c:v>
          </c:tx>
          <c:spPr>
            <a:ln w="25400" cap="rnd">
              <a:solidFill>
                <a:schemeClr val="bg2">
                  <a:lumMod val="50000"/>
                </a:schemeClr>
              </a:solidFill>
              <a:prstDash val="sysDash"/>
              <a:round/>
            </a:ln>
            <a:effectLst/>
          </c:spPr>
          <c:marker>
            <c:symbol val="none"/>
          </c:marker>
          <c:xVal>
            <c:numRef>
              <c:f>Reflectance!$D$3:$D$25</c:f>
              <c:numCache>
                <c:formatCode>General</c:formatCode>
                <c:ptCount val="23"/>
                <c:pt idx="0">
                  <c:v>115</c:v>
                </c:pt>
                <c:pt idx="1">
                  <c:v>120</c:v>
                </c:pt>
                <c:pt idx="2">
                  <c:v>125</c:v>
                </c:pt>
                <c:pt idx="3">
                  <c:v>130</c:v>
                </c:pt>
                <c:pt idx="4">
                  <c:v>135</c:v>
                </c:pt>
                <c:pt idx="5">
                  <c:v>140</c:v>
                </c:pt>
                <c:pt idx="6">
                  <c:v>145</c:v>
                </c:pt>
                <c:pt idx="7">
                  <c:v>150</c:v>
                </c:pt>
                <c:pt idx="8">
                  <c:v>155</c:v>
                </c:pt>
                <c:pt idx="9">
                  <c:v>160</c:v>
                </c:pt>
                <c:pt idx="10">
                  <c:v>165</c:v>
                </c:pt>
                <c:pt idx="11">
                  <c:v>170</c:v>
                </c:pt>
                <c:pt idx="12">
                  <c:v>175</c:v>
                </c:pt>
                <c:pt idx="13">
                  <c:v>180</c:v>
                </c:pt>
                <c:pt idx="14">
                  <c:v>185</c:v>
                </c:pt>
                <c:pt idx="15">
                  <c:v>190</c:v>
                </c:pt>
                <c:pt idx="16">
                  <c:v>195</c:v>
                </c:pt>
                <c:pt idx="17">
                  <c:v>200</c:v>
                </c:pt>
                <c:pt idx="18">
                  <c:v>205</c:v>
                </c:pt>
                <c:pt idx="19">
                  <c:v>210</c:v>
                </c:pt>
                <c:pt idx="20">
                  <c:v>215</c:v>
                </c:pt>
                <c:pt idx="21">
                  <c:v>220</c:v>
                </c:pt>
                <c:pt idx="22">
                  <c:v>225</c:v>
                </c:pt>
              </c:numCache>
            </c:numRef>
          </c:xVal>
          <c:yVal>
            <c:numRef>
              <c:f>Reflectance!$E$3:$E$25</c:f>
              <c:numCache>
                <c:formatCode>0.0</c:formatCode>
                <c:ptCount val="23"/>
                <c:pt idx="0">
                  <c:v>68.396761417837482</c:v>
                </c:pt>
                <c:pt idx="1">
                  <c:v>77.067221445660024</c:v>
                </c:pt>
                <c:pt idx="2">
                  <c:v>81.973673927547551</c:v>
                </c:pt>
                <c:pt idx="3">
                  <c:v>81.361509135014302</c:v>
                </c:pt>
                <c:pt idx="4">
                  <c:v>79.459811495339068</c:v>
                </c:pt>
                <c:pt idx="5">
                  <c:v>77.774566062895644</c:v>
                </c:pt>
                <c:pt idx="6">
                  <c:v>77.182829569705717</c:v>
                </c:pt>
                <c:pt idx="7">
                  <c:v>77.716858389932881</c:v>
                </c:pt>
                <c:pt idx="8">
                  <c:v>78.164024368488256</c:v>
                </c:pt>
                <c:pt idx="9">
                  <c:v>78.196655589825355</c:v>
                </c:pt>
                <c:pt idx="10">
                  <c:v>77.709308615570862</c:v>
                </c:pt>
                <c:pt idx="11">
                  <c:v>77.599029386764229</c:v>
                </c:pt>
                <c:pt idx="12">
                  <c:v>78.025878339710204</c:v>
                </c:pt>
                <c:pt idx="13">
                  <c:v>78.732798863092185</c:v>
                </c:pt>
                <c:pt idx="14">
                  <c:v>78.938210338996825</c:v>
                </c:pt>
                <c:pt idx="15">
                  <c:v>78.804747763993277</c:v>
                </c:pt>
                <c:pt idx="16">
                  <c:v>79.465233413763656</c:v>
                </c:pt>
                <c:pt idx="17">
                  <c:v>81.123907439607152</c:v>
                </c:pt>
                <c:pt idx="18">
                  <c:v>81.774506585378148</c:v>
                </c:pt>
                <c:pt idx="19">
                  <c:v>82.577586508608732</c:v>
                </c:pt>
                <c:pt idx="20">
                  <c:v>83.259792491841196</c:v>
                </c:pt>
                <c:pt idx="21">
                  <c:v>84.375691201831955</c:v>
                </c:pt>
                <c:pt idx="22">
                  <c:v>84.759729408448436</c:v>
                </c:pt>
              </c:numCache>
            </c:numRef>
          </c:yVal>
          <c:smooth val="0"/>
          <c:extLst>
            <c:ext xmlns:c16="http://schemas.microsoft.com/office/drawing/2014/chart" uri="{C3380CC4-5D6E-409C-BE32-E72D297353CC}">
              <c16:uniqueId val="{00000001-2145-447C-AC22-36C365C40EA8}"/>
            </c:ext>
          </c:extLst>
        </c:ser>
        <c:ser>
          <c:idx val="2"/>
          <c:order val="2"/>
          <c:tx>
            <c:v>JPL TE-ALD Al+AlF3 (1)</c:v>
          </c:tx>
          <c:spPr>
            <a:ln w="25400" cap="rnd">
              <a:solidFill>
                <a:srgbClr val="C00000"/>
              </a:solidFill>
              <a:round/>
            </a:ln>
            <a:effectLst/>
          </c:spPr>
          <c:marker>
            <c:symbol val="none"/>
          </c:marker>
          <c:xVal>
            <c:numRef>
              <c:f>Reflectance!$G$3:$G$25</c:f>
              <c:numCache>
                <c:formatCode>General</c:formatCode>
                <c:ptCount val="23"/>
                <c:pt idx="0">
                  <c:v>115</c:v>
                </c:pt>
                <c:pt idx="1">
                  <c:v>120</c:v>
                </c:pt>
                <c:pt idx="2">
                  <c:v>125</c:v>
                </c:pt>
                <c:pt idx="3">
                  <c:v>130</c:v>
                </c:pt>
                <c:pt idx="4">
                  <c:v>135</c:v>
                </c:pt>
                <c:pt idx="5">
                  <c:v>140</c:v>
                </c:pt>
                <c:pt idx="6">
                  <c:v>145</c:v>
                </c:pt>
                <c:pt idx="7">
                  <c:v>150</c:v>
                </c:pt>
                <c:pt idx="8">
                  <c:v>155</c:v>
                </c:pt>
                <c:pt idx="9">
                  <c:v>160</c:v>
                </c:pt>
                <c:pt idx="10">
                  <c:v>165</c:v>
                </c:pt>
                <c:pt idx="11">
                  <c:v>170</c:v>
                </c:pt>
                <c:pt idx="12">
                  <c:v>175</c:v>
                </c:pt>
                <c:pt idx="13">
                  <c:v>180</c:v>
                </c:pt>
                <c:pt idx="14">
                  <c:v>185</c:v>
                </c:pt>
                <c:pt idx="15">
                  <c:v>190</c:v>
                </c:pt>
                <c:pt idx="16">
                  <c:v>195</c:v>
                </c:pt>
                <c:pt idx="17">
                  <c:v>200</c:v>
                </c:pt>
                <c:pt idx="18">
                  <c:v>205</c:v>
                </c:pt>
                <c:pt idx="19">
                  <c:v>210</c:v>
                </c:pt>
                <c:pt idx="20">
                  <c:v>215</c:v>
                </c:pt>
                <c:pt idx="21">
                  <c:v>220</c:v>
                </c:pt>
                <c:pt idx="22">
                  <c:v>225</c:v>
                </c:pt>
              </c:numCache>
            </c:numRef>
          </c:xVal>
          <c:yVal>
            <c:numRef>
              <c:f>Reflectance!$H$3:$H$25</c:f>
              <c:numCache>
                <c:formatCode>0.0</c:formatCode>
                <c:ptCount val="23"/>
                <c:pt idx="0">
                  <c:v>75.840122026447574</c:v>
                </c:pt>
                <c:pt idx="1">
                  <c:v>83.478844658838781</c:v>
                </c:pt>
                <c:pt idx="2">
                  <c:v>84.622769838468173</c:v>
                </c:pt>
                <c:pt idx="3">
                  <c:v>84.023856730848593</c:v>
                </c:pt>
                <c:pt idx="4">
                  <c:v>84.532736192970461</c:v>
                </c:pt>
                <c:pt idx="5">
                  <c:v>84.623882291048716</c:v>
                </c:pt>
                <c:pt idx="6">
                  <c:v>83.676130406295016</c:v>
                </c:pt>
                <c:pt idx="7">
                  <c:v>82.15042816214725</c:v>
                </c:pt>
                <c:pt idx="8">
                  <c:v>80.75232400263036</c:v>
                </c:pt>
                <c:pt idx="9">
                  <c:v>79.783529402052409</c:v>
                </c:pt>
                <c:pt idx="10">
                  <c:v>79.345182157561212</c:v>
                </c:pt>
                <c:pt idx="11">
                  <c:v>79.705728082522754</c:v>
                </c:pt>
                <c:pt idx="12">
                  <c:v>80.603612892267194</c:v>
                </c:pt>
                <c:pt idx="13">
                  <c:v>81.194873411131866</c:v>
                </c:pt>
                <c:pt idx="14">
                  <c:v>82.014378313761199</c:v>
                </c:pt>
                <c:pt idx="15">
                  <c:v>82.059112446677858</c:v>
                </c:pt>
                <c:pt idx="16">
                  <c:v>82.327488115665545</c:v>
                </c:pt>
                <c:pt idx="17">
                  <c:v>83.349773389211023</c:v>
                </c:pt>
                <c:pt idx="18">
                  <c:v>83.14415158826921</c:v>
                </c:pt>
                <c:pt idx="19">
                  <c:v>83.665907961798041</c:v>
                </c:pt>
                <c:pt idx="20">
                  <c:v>83.81930712203409</c:v>
                </c:pt>
                <c:pt idx="21">
                  <c:v>85.518984302673445</c:v>
                </c:pt>
                <c:pt idx="22">
                  <c:v>86.390615957216028</c:v>
                </c:pt>
              </c:numCache>
            </c:numRef>
          </c:yVal>
          <c:smooth val="0"/>
          <c:extLst>
            <c:ext xmlns:c16="http://schemas.microsoft.com/office/drawing/2014/chart" uri="{C3380CC4-5D6E-409C-BE32-E72D297353CC}">
              <c16:uniqueId val="{00000002-2145-447C-AC22-36C365C40EA8}"/>
            </c:ext>
          </c:extLst>
        </c:ser>
        <c:ser>
          <c:idx val="4"/>
          <c:order val="3"/>
          <c:tx>
            <c:v>JPL TE-ALD Al+AlF3 (2)</c:v>
          </c:tx>
          <c:spPr>
            <a:ln w="25400" cap="rnd">
              <a:solidFill>
                <a:schemeClr val="accent5"/>
              </a:solidFill>
              <a:prstDash val="solid"/>
              <a:round/>
            </a:ln>
            <a:effectLst/>
          </c:spPr>
          <c:marker>
            <c:symbol val="none"/>
          </c:marker>
          <c:xVal>
            <c:numRef>
              <c:f>Reflectance!$J$3:$J$25</c:f>
              <c:numCache>
                <c:formatCode>General</c:formatCode>
                <c:ptCount val="23"/>
                <c:pt idx="0">
                  <c:v>115</c:v>
                </c:pt>
                <c:pt idx="1">
                  <c:v>120</c:v>
                </c:pt>
                <c:pt idx="2">
                  <c:v>125</c:v>
                </c:pt>
                <c:pt idx="3">
                  <c:v>130</c:v>
                </c:pt>
                <c:pt idx="4">
                  <c:v>135</c:v>
                </c:pt>
                <c:pt idx="5">
                  <c:v>140</c:v>
                </c:pt>
                <c:pt idx="6">
                  <c:v>145</c:v>
                </c:pt>
                <c:pt idx="7">
                  <c:v>150</c:v>
                </c:pt>
                <c:pt idx="8">
                  <c:v>155</c:v>
                </c:pt>
                <c:pt idx="9">
                  <c:v>160</c:v>
                </c:pt>
                <c:pt idx="10">
                  <c:v>165</c:v>
                </c:pt>
                <c:pt idx="11">
                  <c:v>170</c:v>
                </c:pt>
                <c:pt idx="12">
                  <c:v>175</c:v>
                </c:pt>
                <c:pt idx="13">
                  <c:v>180</c:v>
                </c:pt>
                <c:pt idx="14">
                  <c:v>185</c:v>
                </c:pt>
                <c:pt idx="15">
                  <c:v>190</c:v>
                </c:pt>
                <c:pt idx="16">
                  <c:v>195</c:v>
                </c:pt>
                <c:pt idx="17">
                  <c:v>200</c:v>
                </c:pt>
                <c:pt idx="18">
                  <c:v>205</c:v>
                </c:pt>
                <c:pt idx="19">
                  <c:v>210</c:v>
                </c:pt>
                <c:pt idx="20">
                  <c:v>215</c:v>
                </c:pt>
                <c:pt idx="21">
                  <c:v>220</c:v>
                </c:pt>
                <c:pt idx="22">
                  <c:v>225</c:v>
                </c:pt>
              </c:numCache>
            </c:numRef>
          </c:xVal>
          <c:yVal>
            <c:numRef>
              <c:f>Reflectance!$K$3:$K$25</c:f>
              <c:numCache>
                <c:formatCode>0.0</c:formatCode>
                <c:ptCount val="23"/>
                <c:pt idx="0">
                  <c:v>47.217456283212378</c:v>
                </c:pt>
                <c:pt idx="1">
                  <c:v>63.018920809052361</c:v>
                </c:pt>
                <c:pt idx="2">
                  <c:v>78.826423533498456</c:v>
                </c:pt>
                <c:pt idx="3">
                  <c:v>81.397270608204309</c:v>
                </c:pt>
                <c:pt idx="4">
                  <c:v>84.031457780638391</c:v>
                </c:pt>
                <c:pt idx="5">
                  <c:v>86.713516816587841</c:v>
                </c:pt>
                <c:pt idx="6">
                  <c:v>87.65919577513209</c:v>
                </c:pt>
                <c:pt idx="7">
                  <c:v>87.372498527772549</c:v>
                </c:pt>
                <c:pt idx="8">
                  <c:v>86.52396906697939</c:v>
                </c:pt>
                <c:pt idx="9">
                  <c:v>85.604417085783595</c:v>
                </c:pt>
                <c:pt idx="10">
                  <c:v>85.238524589138109</c:v>
                </c:pt>
                <c:pt idx="11">
                  <c:v>85.134949543230576</c:v>
                </c:pt>
                <c:pt idx="12">
                  <c:v>84.876807270555929</c:v>
                </c:pt>
                <c:pt idx="13">
                  <c:v>85.246466241998178</c:v>
                </c:pt>
                <c:pt idx="14">
                  <c:v>85.115727743636455</c:v>
                </c:pt>
                <c:pt idx="15">
                  <c:v>85.451375424930887</c:v>
                </c:pt>
                <c:pt idx="16">
                  <c:v>84.988098635188351</c:v>
                </c:pt>
                <c:pt idx="17">
                  <c:v>85.266423410866764</c:v>
                </c:pt>
                <c:pt idx="18">
                  <c:v>85.354819052488338</c:v>
                </c:pt>
                <c:pt idx="19">
                  <c:v>85.764551311293829</c:v>
                </c:pt>
                <c:pt idx="20">
                  <c:v>85.80201093874328</c:v>
                </c:pt>
                <c:pt idx="21">
                  <c:v>86.227165836303826</c:v>
                </c:pt>
                <c:pt idx="22">
                  <c:v>85.855734656205669</c:v>
                </c:pt>
              </c:numCache>
            </c:numRef>
          </c:yVal>
          <c:smooth val="0"/>
          <c:extLst>
            <c:ext xmlns:c16="http://schemas.microsoft.com/office/drawing/2014/chart" uri="{C3380CC4-5D6E-409C-BE32-E72D297353CC}">
              <c16:uniqueId val="{00000003-2145-447C-AC22-36C365C40EA8}"/>
            </c:ext>
          </c:extLst>
        </c:ser>
        <c:dLbls>
          <c:showLegendKey val="0"/>
          <c:showVal val="0"/>
          <c:showCatName val="0"/>
          <c:showSerName val="0"/>
          <c:showPercent val="0"/>
          <c:showBubbleSize val="0"/>
        </c:dLbls>
        <c:axId val="228450303"/>
        <c:axId val="1541687344"/>
      </c:scatterChart>
      <c:scatterChart>
        <c:scatterStyle val="lineMarker"/>
        <c:varyColors val="0"/>
        <c:ser>
          <c:idx val="6"/>
          <c:order val="4"/>
          <c:tx>
            <c:v>Dummy</c:v>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Reflectance!$H$30:$I$30</c:f>
              <c:numCache>
                <c:formatCode>General</c:formatCode>
                <c:ptCount val="2"/>
              </c:numCache>
            </c:numRef>
          </c:xVal>
          <c:yVal>
            <c:numRef>
              <c:f>Reflectance!$H$30:$I$30</c:f>
              <c:numCache>
                <c:formatCode>General</c:formatCode>
                <c:ptCount val="2"/>
              </c:numCache>
            </c:numRef>
          </c:yVal>
          <c:smooth val="0"/>
          <c:extLst>
            <c:ext xmlns:c16="http://schemas.microsoft.com/office/drawing/2014/chart" uri="{C3380CC4-5D6E-409C-BE32-E72D297353CC}">
              <c16:uniqueId val="{00000004-2145-447C-AC22-36C365C40EA8}"/>
            </c:ext>
          </c:extLst>
        </c:ser>
        <c:dLbls>
          <c:showLegendKey val="0"/>
          <c:showVal val="0"/>
          <c:showCatName val="0"/>
          <c:showSerName val="0"/>
          <c:showPercent val="0"/>
          <c:showBubbleSize val="0"/>
        </c:dLbls>
        <c:axId val="2106687392"/>
        <c:axId val="373047855"/>
      </c:scatterChart>
      <c:valAx>
        <c:axId val="228450303"/>
        <c:scaling>
          <c:orientation val="minMax"/>
          <c:max val="240"/>
          <c:min val="100"/>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solidFill>
                      <a:schemeClr val="tx1"/>
                    </a:solidFill>
                  </a:rPr>
                  <a:t>Wavelength</a:t>
                </a:r>
                <a:r>
                  <a:rPr lang="en-US" sz="2000" baseline="0">
                    <a:solidFill>
                      <a:schemeClr val="tx1"/>
                    </a:solidFill>
                  </a:rPr>
                  <a:t> (nm)</a:t>
                </a:r>
                <a:endParaRPr lang="en-US" sz="2000">
                  <a:solidFill>
                    <a:schemeClr val="tx1"/>
                  </a:solidFill>
                </a:endParaRP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541687344"/>
        <c:crosses val="autoZero"/>
        <c:crossBetween val="midCat"/>
        <c:majorUnit val="20"/>
      </c:valAx>
      <c:valAx>
        <c:axId val="1541687344"/>
        <c:scaling>
          <c:orientation val="minMax"/>
          <c:max val="100"/>
          <c:min val="0"/>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solidFill>
                      <a:schemeClr val="tx1"/>
                    </a:solidFill>
                  </a:rPr>
                  <a:t>Reflectance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28450303"/>
        <c:crosses val="autoZero"/>
        <c:crossBetween val="midCat"/>
        <c:majorUnit val="10"/>
      </c:valAx>
      <c:valAx>
        <c:axId val="373047855"/>
        <c:scaling>
          <c:orientation val="minMax"/>
          <c:max val="100"/>
          <c:min val="0"/>
        </c:scaling>
        <c:delete val="0"/>
        <c:axPos val="r"/>
        <c:numFmt formatCode="0" sourceLinked="0"/>
        <c:majorTickMark val="in"/>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6687392"/>
        <c:crosses val="max"/>
        <c:crossBetween val="midCat"/>
        <c:majorUnit val="10"/>
      </c:valAx>
      <c:valAx>
        <c:axId val="2106687392"/>
        <c:scaling>
          <c:orientation val="minMax"/>
          <c:max val="240"/>
          <c:min val="100"/>
        </c:scaling>
        <c:delete val="0"/>
        <c:axPos val="t"/>
        <c:numFmt formatCode="General" sourceLinked="1"/>
        <c:majorTickMark val="in"/>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3047855"/>
        <c:crosses val="max"/>
        <c:crossBetween val="midCat"/>
        <c:majorUnit val="20"/>
      </c:valAx>
      <c:spPr>
        <a:noFill/>
        <a:ln>
          <a:noFill/>
        </a:ln>
        <a:effectLst/>
      </c:spPr>
    </c:plotArea>
    <c:legend>
      <c:legendPos val="r"/>
      <c:layout>
        <c:manualLayout>
          <c:xMode val="edge"/>
          <c:yMode val="edge"/>
          <c:x val="0.44414511820544172"/>
          <c:y val="0.55959888812797098"/>
          <c:w val="0.4769492833560065"/>
          <c:h val="0.20455374702160298"/>
        </c:manualLayout>
      </c:layout>
      <c:overlay val="1"/>
      <c:spPr>
        <a:noFill/>
        <a:ln w="12700">
          <a:solidFill>
            <a:schemeClr val="tx1"/>
          </a:solid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2"/>
          <c:order val="1"/>
          <c:tx>
            <c:v>R - Data (Witness)</c:v>
          </c:tx>
          <c:spPr>
            <a:ln>
              <a:noFill/>
            </a:ln>
          </c:spPr>
          <c:marker>
            <c:symbol val="circle"/>
            <c:size val="4"/>
            <c:spPr>
              <a:noFill/>
              <a:ln w="12700">
                <a:solidFill>
                  <a:schemeClr val="accent2">
                    <a:lumMod val="75000"/>
                  </a:schemeClr>
                </a:solidFill>
              </a:ln>
            </c:spPr>
          </c:marker>
          <c:xVal>
            <c:numRef>
              <c:f>Model!$A$4:$A$59</c:f>
              <c:numCache>
                <c:formatCode>General</c:formatCode>
                <c:ptCount val="56"/>
                <c:pt idx="0">
                  <c:v>115</c:v>
                </c:pt>
                <c:pt idx="1">
                  <c:v>117</c:v>
                </c:pt>
                <c:pt idx="2">
                  <c:v>119</c:v>
                </c:pt>
                <c:pt idx="3">
                  <c:v>121</c:v>
                </c:pt>
                <c:pt idx="4">
                  <c:v>123</c:v>
                </c:pt>
                <c:pt idx="5">
                  <c:v>125</c:v>
                </c:pt>
                <c:pt idx="6">
                  <c:v>127</c:v>
                </c:pt>
                <c:pt idx="7">
                  <c:v>129</c:v>
                </c:pt>
                <c:pt idx="8">
                  <c:v>131</c:v>
                </c:pt>
                <c:pt idx="9">
                  <c:v>133</c:v>
                </c:pt>
                <c:pt idx="10">
                  <c:v>135</c:v>
                </c:pt>
                <c:pt idx="11">
                  <c:v>137</c:v>
                </c:pt>
                <c:pt idx="12">
                  <c:v>139</c:v>
                </c:pt>
                <c:pt idx="13">
                  <c:v>141</c:v>
                </c:pt>
                <c:pt idx="14">
                  <c:v>143</c:v>
                </c:pt>
                <c:pt idx="15">
                  <c:v>145</c:v>
                </c:pt>
                <c:pt idx="16">
                  <c:v>147</c:v>
                </c:pt>
                <c:pt idx="17">
                  <c:v>149</c:v>
                </c:pt>
                <c:pt idx="18">
                  <c:v>151</c:v>
                </c:pt>
                <c:pt idx="19">
                  <c:v>153</c:v>
                </c:pt>
                <c:pt idx="20">
                  <c:v>155</c:v>
                </c:pt>
                <c:pt idx="21">
                  <c:v>157</c:v>
                </c:pt>
                <c:pt idx="22">
                  <c:v>159</c:v>
                </c:pt>
                <c:pt idx="23">
                  <c:v>161</c:v>
                </c:pt>
                <c:pt idx="24">
                  <c:v>163</c:v>
                </c:pt>
                <c:pt idx="25">
                  <c:v>165</c:v>
                </c:pt>
                <c:pt idx="26">
                  <c:v>167</c:v>
                </c:pt>
                <c:pt idx="27">
                  <c:v>169</c:v>
                </c:pt>
                <c:pt idx="28">
                  <c:v>171</c:v>
                </c:pt>
                <c:pt idx="29">
                  <c:v>173</c:v>
                </c:pt>
                <c:pt idx="30">
                  <c:v>175</c:v>
                </c:pt>
                <c:pt idx="31">
                  <c:v>177</c:v>
                </c:pt>
                <c:pt idx="32">
                  <c:v>179</c:v>
                </c:pt>
                <c:pt idx="33">
                  <c:v>181</c:v>
                </c:pt>
                <c:pt idx="34">
                  <c:v>183</c:v>
                </c:pt>
                <c:pt idx="35">
                  <c:v>185</c:v>
                </c:pt>
                <c:pt idx="36">
                  <c:v>187</c:v>
                </c:pt>
                <c:pt idx="37">
                  <c:v>189</c:v>
                </c:pt>
                <c:pt idx="38">
                  <c:v>191</c:v>
                </c:pt>
                <c:pt idx="39">
                  <c:v>193</c:v>
                </c:pt>
                <c:pt idx="40">
                  <c:v>195</c:v>
                </c:pt>
                <c:pt idx="41">
                  <c:v>197</c:v>
                </c:pt>
                <c:pt idx="42">
                  <c:v>199</c:v>
                </c:pt>
                <c:pt idx="43">
                  <c:v>201</c:v>
                </c:pt>
                <c:pt idx="44">
                  <c:v>203</c:v>
                </c:pt>
                <c:pt idx="45">
                  <c:v>205</c:v>
                </c:pt>
                <c:pt idx="46">
                  <c:v>207</c:v>
                </c:pt>
                <c:pt idx="47">
                  <c:v>209</c:v>
                </c:pt>
                <c:pt idx="48">
                  <c:v>211</c:v>
                </c:pt>
                <c:pt idx="49">
                  <c:v>213</c:v>
                </c:pt>
                <c:pt idx="50">
                  <c:v>215</c:v>
                </c:pt>
                <c:pt idx="51">
                  <c:v>217</c:v>
                </c:pt>
                <c:pt idx="52">
                  <c:v>219</c:v>
                </c:pt>
                <c:pt idx="53">
                  <c:v>221</c:v>
                </c:pt>
                <c:pt idx="54">
                  <c:v>223</c:v>
                </c:pt>
                <c:pt idx="55">
                  <c:v>225</c:v>
                </c:pt>
              </c:numCache>
            </c:numRef>
          </c:xVal>
          <c:yVal>
            <c:numRef>
              <c:f>Model!$B$4:$B$59</c:f>
              <c:numCache>
                <c:formatCode>General</c:formatCode>
                <c:ptCount val="56"/>
                <c:pt idx="0">
                  <c:v>48.69867170257271</c:v>
                </c:pt>
                <c:pt idx="1">
                  <c:v>42.859859649625207</c:v>
                </c:pt>
                <c:pt idx="2">
                  <c:v>45.728213140168691</c:v>
                </c:pt>
                <c:pt idx="3">
                  <c:v>59.494932119897612</c:v>
                </c:pt>
                <c:pt idx="4">
                  <c:v>66.55031767331235</c:v>
                </c:pt>
                <c:pt idx="5">
                  <c:v>69.309402711939981</c:v>
                </c:pt>
                <c:pt idx="6">
                  <c:v>65.857671372608479</c:v>
                </c:pt>
                <c:pt idx="7">
                  <c:v>68.265059409259038</c:v>
                </c:pt>
                <c:pt idx="8">
                  <c:v>69.317375283964083</c:v>
                </c:pt>
                <c:pt idx="9">
                  <c:v>67.841953955660728</c:v>
                </c:pt>
                <c:pt idx="10">
                  <c:v>68.970058247672654</c:v>
                </c:pt>
                <c:pt idx="11">
                  <c:v>69.229150074947896</c:v>
                </c:pt>
                <c:pt idx="12">
                  <c:v>69.282490018530382</c:v>
                </c:pt>
                <c:pt idx="13">
                  <c:v>67.731071025338395</c:v>
                </c:pt>
                <c:pt idx="14">
                  <c:v>66.11115641250322</c:v>
                </c:pt>
                <c:pt idx="15">
                  <c:v>63.056724838621733</c:v>
                </c:pt>
                <c:pt idx="16">
                  <c:v>55.396316666422194</c:v>
                </c:pt>
                <c:pt idx="17">
                  <c:v>44.320424204332767</c:v>
                </c:pt>
                <c:pt idx="18">
                  <c:v>32.495068924535985</c:v>
                </c:pt>
                <c:pt idx="19">
                  <c:v>25.973432974642321</c:v>
                </c:pt>
                <c:pt idx="20">
                  <c:v>24.586236674262132</c:v>
                </c:pt>
                <c:pt idx="21">
                  <c:v>23.305838111163126</c:v>
                </c:pt>
                <c:pt idx="22">
                  <c:v>20.740740236981196</c:v>
                </c:pt>
                <c:pt idx="23">
                  <c:v>16.001424285578821</c:v>
                </c:pt>
                <c:pt idx="24">
                  <c:v>10.41409492679611</c:v>
                </c:pt>
                <c:pt idx="25">
                  <c:v>6.1020727114829469</c:v>
                </c:pt>
                <c:pt idx="26">
                  <c:v>4.7481217036509378</c:v>
                </c:pt>
                <c:pt idx="27">
                  <c:v>7.4406536622358317</c:v>
                </c:pt>
                <c:pt idx="28">
                  <c:v>12.606279625014338</c:v>
                </c:pt>
                <c:pt idx="29">
                  <c:v>19.230678719763091</c:v>
                </c:pt>
                <c:pt idx="30">
                  <c:v>23.967834420573695</c:v>
                </c:pt>
                <c:pt idx="31">
                  <c:v>28.459582763968967</c:v>
                </c:pt>
                <c:pt idx="32">
                  <c:v>30.826512027217234</c:v>
                </c:pt>
                <c:pt idx="33">
                  <c:v>32.648415941524092</c:v>
                </c:pt>
                <c:pt idx="34">
                  <c:v>32.993905847462074</c:v>
                </c:pt>
                <c:pt idx="35">
                  <c:v>32.377618694417521</c:v>
                </c:pt>
                <c:pt idx="36">
                  <c:v>30.633785012003813</c:v>
                </c:pt>
                <c:pt idx="37">
                  <c:v>28.242653221523341</c:v>
                </c:pt>
                <c:pt idx="38">
                  <c:v>25.343787430791906</c:v>
                </c:pt>
                <c:pt idx="39">
                  <c:v>21.896693085621962</c:v>
                </c:pt>
                <c:pt idx="40">
                  <c:v>18.716657071210278</c:v>
                </c:pt>
                <c:pt idx="41">
                  <c:v>15.577209940971045</c:v>
                </c:pt>
                <c:pt idx="42">
                  <c:v>13.795438357088585</c:v>
                </c:pt>
                <c:pt idx="43">
                  <c:v>12.928080432233699</c:v>
                </c:pt>
                <c:pt idx="44">
                  <c:v>13.018834724412159</c:v>
                </c:pt>
                <c:pt idx="45">
                  <c:v>14.285340392195565</c:v>
                </c:pt>
                <c:pt idx="46">
                  <c:v>16.757753215694578</c:v>
                </c:pt>
                <c:pt idx="47">
                  <c:v>19.055700740995064</c:v>
                </c:pt>
                <c:pt idx="48">
                  <c:v>22.340563923905961</c:v>
                </c:pt>
                <c:pt idx="49">
                  <c:v>25.408211511533239</c:v>
                </c:pt>
                <c:pt idx="50">
                  <c:v>28.80588500553057</c:v>
                </c:pt>
                <c:pt idx="51">
                  <c:v>32.03904652128216</c:v>
                </c:pt>
                <c:pt idx="52">
                  <c:v>35.519683441899645</c:v>
                </c:pt>
                <c:pt idx="53">
                  <c:v>38.190434980055329</c:v>
                </c:pt>
                <c:pt idx="54">
                  <c:v>40.794070987608677</c:v>
                </c:pt>
                <c:pt idx="55">
                  <c:v>41.908476962374472</c:v>
                </c:pt>
              </c:numCache>
            </c:numRef>
          </c:yVal>
          <c:smooth val="1"/>
          <c:extLst>
            <c:ext xmlns:c16="http://schemas.microsoft.com/office/drawing/2014/chart" uri="{C3380CC4-5D6E-409C-BE32-E72D297353CC}">
              <c16:uniqueId val="{00000000-88C0-4C04-A2CC-1CEA0A159B16}"/>
            </c:ext>
          </c:extLst>
        </c:ser>
        <c:ser>
          <c:idx val="3"/>
          <c:order val="2"/>
          <c:tx>
            <c:v>R - Data Fit (Witness)</c:v>
          </c:tx>
          <c:spPr>
            <a:ln>
              <a:solidFill>
                <a:schemeClr val="accent2">
                  <a:lumMod val="75000"/>
                </a:schemeClr>
              </a:solidFill>
            </a:ln>
          </c:spPr>
          <c:marker>
            <c:symbol val="none"/>
          </c:marker>
          <c:xVal>
            <c:numRef>
              <c:f>Model!$E$4:$E$114</c:f>
              <c:numCache>
                <c:formatCode>General</c:formatCode>
                <c:ptCount val="111"/>
                <c:pt idx="0">
                  <c:v>115</c:v>
                </c:pt>
                <c:pt idx="1">
                  <c:v>116</c:v>
                </c:pt>
                <c:pt idx="2">
                  <c:v>117</c:v>
                </c:pt>
                <c:pt idx="3">
                  <c:v>118</c:v>
                </c:pt>
                <c:pt idx="4">
                  <c:v>119</c:v>
                </c:pt>
                <c:pt idx="5">
                  <c:v>120</c:v>
                </c:pt>
                <c:pt idx="6">
                  <c:v>121</c:v>
                </c:pt>
                <c:pt idx="7">
                  <c:v>122</c:v>
                </c:pt>
                <c:pt idx="8">
                  <c:v>123</c:v>
                </c:pt>
                <c:pt idx="9">
                  <c:v>124</c:v>
                </c:pt>
                <c:pt idx="10">
                  <c:v>125</c:v>
                </c:pt>
                <c:pt idx="11">
                  <c:v>126</c:v>
                </c:pt>
                <c:pt idx="12">
                  <c:v>127</c:v>
                </c:pt>
                <c:pt idx="13">
                  <c:v>128</c:v>
                </c:pt>
                <c:pt idx="14">
                  <c:v>129</c:v>
                </c:pt>
                <c:pt idx="15">
                  <c:v>130</c:v>
                </c:pt>
                <c:pt idx="16">
                  <c:v>131</c:v>
                </c:pt>
                <c:pt idx="17">
                  <c:v>132</c:v>
                </c:pt>
                <c:pt idx="18">
                  <c:v>133</c:v>
                </c:pt>
                <c:pt idx="19">
                  <c:v>134</c:v>
                </c:pt>
                <c:pt idx="20">
                  <c:v>135</c:v>
                </c:pt>
                <c:pt idx="21">
                  <c:v>136</c:v>
                </c:pt>
                <c:pt idx="22">
                  <c:v>137</c:v>
                </c:pt>
                <c:pt idx="23">
                  <c:v>138</c:v>
                </c:pt>
                <c:pt idx="24">
                  <c:v>139</c:v>
                </c:pt>
                <c:pt idx="25">
                  <c:v>140</c:v>
                </c:pt>
                <c:pt idx="26">
                  <c:v>141</c:v>
                </c:pt>
                <c:pt idx="27">
                  <c:v>142</c:v>
                </c:pt>
                <c:pt idx="28">
                  <c:v>143</c:v>
                </c:pt>
                <c:pt idx="29">
                  <c:v>144</c:v>
                </c:pt>
                <c:pt idx="30">
                  <c:v>145</c:v>
                </c:pt>
                <c:pt idx="31">
                  <c:v>146</c:v>
                </c:pt>
                <c:pt idx="32">
                  <c:v>147</c:v>
                </c:pt>
                <c:pt idx="33">
                  <c:v>148</c:v>
                </c:pt>
                <c:pt idx="34">
                  <c:v>149</c:v>
                </c:pt>
                <c:pt idx="35">
                  <c:v>150</c:v>
                </c:pt>
                <c:pt idx="36">
                  <c:v>151</c:v>
                </c:pt>
                <c:pt idx="37">
                  <c:v>152</c:v>
                </c:pt>
                <c:pt idx="38">
                  <c:v>153</c:v>
                </c:pt>
                <c:pt idx="39">
                  <c:v>154</c:v>
                </c:pt>
                <c:pt idx="40">
                  <c:v>155</c:v>
                </c:pt>
                <c:pt idx="41">
                  <c:v>156</c:v>
                </c:pt>
                <c:pt idx="42">
                  <c:v>157</c:v>
                </c:pt>
                <c:pt idx="43">
                  <c:v>158</c:v>
                </c:pt>
                <c:pt idx="44">
                  <c:v>159</c:v>
                </c:pt>
                <c:pt idx="45">
                  <c:v>160</c:v>
                </c:pt>
                <c:pt idx="46">
                  <c:v>161</c:v>
                </c:pt>
                <c:pt idx="47">
                  <c:v>162</c:v>
                </c:pt>
                <c:pt idx="48">
                  <c:v>163</c:v>
                </c:pt>
                <c:pt idx="49">
                  <c:v>164</c:v>
                </c:pt>
                <c:pt idx="50">
                  <c:v>165</c:v>
                </c:pt>
                <c:pt idx="51">
                  <c:v>166</c:v>
                </c:pt>
                <c:pt idx="52">
                  <c:v>167</c:v>
                </c:pt>
                <c:pt idx="53">
                  <c:v>168</c:v>
                </c:pt>
                <c:pt idx="54">
                  <c:v>169</c:v>
                </c:pt>
                <c:pt idx="55">
                  <c:v>170</c:v>
                </c:pt>
                <c:pt idx="56">
                  <c:v>171</c:v>
                </c:pt>
                <c:pt idx="57">
                  <c:v>172</c:v>
                </c:pt>
                <c:pt idx="58">
                  <c:v>173</c:v>
                </c:pt>
                <c:pt idx="59">
                  <c:v>174</c:v>
                </c:pt>
                <c:pt idx="60">
                  <c:v>175</c:v>
                </c:pt>
                <c:pt idx="61">
                  <c:v>176</c:v>
                </c:pt>
                <c:pt idx="62">
                  <c:v>177</c:v>
                </c:pt>
                <c:pt idx="63">
                  <c:v>178</c:v>
                </c:pt>
                <c:pt idx="64">
                  <c:v>179</c:v>
                </c:pt>
                <c:pt idx="65">
                  <c:v>180</c:v>
                </c:pt>
                <c:pt idx="66">
                  <c:v>181</c:v>
                </c:pt>
                <c:pt idx="67">
                  <c:v>182</c:v>
                </c:pt>
                <c:pt idx="68">
                  <c:v>183</c:v>
                </c:pt>
                <c:pt idx="69">
                  <c:v>184</c:v>
                </c:pt>
                <c:pt idx="70">
                  <c:v>185</c:v>
                </c:pt>
                <c:pt idx="71">
                  <c:v>186</c:v>
                </c:pt>
                <c:pt idx="72">
                  <c:v>187</c:v>
                </c:pt>
                <c:pt idx="73">
                  <c:v>188</c:v>
                </c:pt>
                <c:pt idx="74">
                  <c:v>189</c:v>
                </c:pt>
                <c:pt idx="75">
                  <c:v>190</c:v>
                </c:pt>
                <c:pt idx="76">
                  <c:v>191</c:v>
                </c:pt>
                <c:pt idx="77">
                  <c:v>192</c:v>
                </c:pt>
                <c:pt idx="78">
                  <c:v>193</c:v>
                </c:pt>
                <c:pt idx="79">
                  <c:v>194</c:v>
                </c:pt>
                <c:pt idx="80">
                  <c:v>195</c:v>
                </c:pt>
                <c:pt idx="81">
                  <c:v>196</c:v>
                </c:pt>
                <c:pt idx="82">
                  <c:v>197</c:v>
                </c:pt>
                <c:pt idx="83">
                  <c:v>198</c:v>
                </c:pt>
                <c:pt idx="84">
                  <c:v>199</c:v>
                </c:pt>
                <c:pt idx="85">
                  <c:v>200</c:v>
                </c:pt>
                <c:pt idx="86">
                  <c:v>201</c:v>
                </c:pt>
                <c:pt idx="87">
                  <c:v>202</c:v>
                </c:pt>
                <c:pt idx="88">
                  <c:v>203</c:v>
                </c:pt>
                <c:pt idx="89">
                  <c:v>204</c:v>
                </c:pt>
                <c:pt idx="90">
                  <c:v>205</c:v>
                </c:pt>
                <c:pt idx="91">
                  <c:v>206</c:v>
                </c:pt>
                <c:pt idx="92">
                  <c:v>207</c:v>
                </c:pt>
                <c:pt idx="93">
                  <c:v>208</c:v>
                </c:pt>
                <c:pt idx="94">
                  <c:v>209</c:v>
                </c:pt>
                <c:pt idx="95">
                  <c:v>210</c:v>
                </c:pt>
                <c:pt idx="96">
                  <c:v>211</c:v>
                </c:pt>
                <c:pt idx="97">
                  <c:v>212</c:v>
                </c:pt>
                <c:pt idx="98">
                  <c:v>213</c:v>
                </c:pt>
                <c:pt idx="99">
                  <c:v>214</c:v>
                </c:pt>
                <c:pt idx="100">
                  <c:v>215</c:v>
                </c:pt>
                <c:pt idx="101">
                  <c:v>216</c:v>
                </c:pt>
                <c:pt idx="102">
                  <c:v>217</c:v>
                </c:pt>
                <c:pt idx="103">
                  <c:v>218</c:v>
                </c:pt>
                <c:pt idx="104">
                  <c:v>219</c:v>
                </c:pt>
                <c:pt idx="105">
                  <c:v>220</c:v>
                </c:pt>
                <c:pt idx="106">
                  <c:v>221</c:v>
                </c:pt>
                <c:pt idx="107">
                  <c:v>222</c:v>
                </c:pt>
                <c:pt idx="108">
                  <c:v>223</c:v>
                </c:pt>
                <c:pt idx="109">
                  <c:v>224</c:v>
                </c:pt>
                <c:pt idx="110">
                  <c:v>225</c:v>
                </c:pt>
              </c:numCache>
            </c:numRef>
          </c:xVal>
          <c:yVal>
            <c:numRef>
              <c:f>Model!$F$4:$F$114</c:f>
              <c:numCache>
                <c:formatCode>General</c:formatCode>
                <c:ptCount val="111"/>
                <c:pt idx="0">
                  <c:v>38.865000000000002</c:v>
                </c:pt>
                <c:pt idx="1">
                  <c:v>44.801099999999998</c:v>
                </c:pt>
                <c:pt idx="2">
                  <c:v>48.9923</c:v>
                </c:pt>
                <c:pt idx="3">
                  <c:v>52.571899999999999</c:v>
                </c:pt>
                <c:pt idx="4">
                  <c:v>55.732199999999999</c:v>
                </c:pt>
                <c:pt idx="5">
                  <c:v>58.563299999999998</c:v>
                </c:pt>
                <c:pt idx="6">
                  <c:v>61.053899999999999</c:v>
                </c:pt>
                <c:pt idx="7">
                  <c:v>63.003999999999998</c:v>
                </c:pt>
                <c:pt idx="8">
                  <c:v>64.203100000000006</c:v>
                </c:pt>
                <c:pt idx="9">
                  <c:v>65.186599999999999</c:v>
                </c:pt>
                <c:pt idx="10">
                  <c:v>65.975499999999997</c:v>
                </c:pt>
                <c:pt idx="11">
                  <c:v>66.551400000000001</c:v>
                </c:pt>
                <c:pt idx="12">
                  <c:v>67.017200000000003</c:v>
                </c:pt>
                <c:pt idx="13">
                  <c:v>67.3904</c:v>
                </c:pt>
                <c:pt idx="14">
                  <c:v>67.682299999999998</c:v>
                </c:pt>
                <c:pt idx="15">
                  <c:v>67.896199999999993</c:v>
                </c:pt>
                <c:pt idx="16">
                  <c:v>68.023300000000006</c:v>
                </c:pt>
                <c:pt idx="17">
                  <c:v>68.035700000000006</c:v>
                </c:pt>
                <c:pt idx="18">
                  <c:v>67.870500000000007</c:v>
                </c:pt>
                <c:pt idx="19">
                  <c:v>67.692700000000002</c:v>
                </c:pt>
                <c:pt idx="20">
                  <c:v>67.781000000000006</c:v>
                </c:pt>
                <c:pt idx="21">
                  <c:v>67.767600000000002</c:v>
                </c:pt>
                <c:pt idx="22">
                  <c:v>67.6554</c:v>
                </c:pt>
                <c:pt idx="23">
                  <c:v>67.423900000000003</c:v>
                </c:pt>
                <c:pt idx="24">
                  <c:v>67.042199999999994</c:v>
                </c:pt>
                <c:pt idx="25">
                  <c:v>66.501300000000001</c:v>
                </c:pt>
                <c:pt idx="26">
                  <c:v>65.8429</c:v>
                </c:pt>
                <c:pt idx="27">
                  <c:v>64.962800000000001</c:v>
                </c:pt>
                <c:pt idx="28">
                  <c:v>63.817399999999999</c:v>
                </c:pt>
                <c:pt idx="29">
                  <c:v>62.247599999999998</c:v>
                </c:pt>
                <c:pt idx="30">
                  <c:v>60.064100000000003</c:v>
                </c:pt>
                <c:pt idx="31">
                  <c:v>57.249499999999998</c:v>
                </c:pt>
                <c:pt idx="32">
                  <c:v>53.830399999999997</c:v>
                </c:pt>
                <c:pt idx="33">
                  <c:v>49.8018</c:v>
                </c:pt>
                <c:pt idx="34">
                  <c:v>45.231400000000001</c:v>
                </c:pt>
                <c:pt idx="35">
                  <c:v>40.307299999999998</c:v>
                </c:pt>
                <c:pt idx="36">
                  <c:v>35.319400000000002</c:v>
                </c:pt>
                <c:pt idx="37">
                  <c:v>30.6998</c:v>
                </c:pt>
                <c:pt idx="38">
                  <c:v>26.85</c:v>
                </c:pt>
                <c:pt idx="39">
                  <c:v>24.041</c:v>
                </c:pt>
                <c:pt idx="40">
                  <c:v>21.756900000000002</c:v>
                </c:pt>
                <c:pt idx="41">
                  <c:v>21.433</c:v>
                </c:pt>
                <c:pt idx="42">
                  <c:v>22.185199999999998</c:v>
                </c:pt>
                <c:pt idx="43">
                  <c:v>22.3307</c:v>
                </c:pt>
                <c:pt idx="44">
                  <c:v>21.093499999999999</c:v>
                </c:pt>
                <c:pt idx="45">
                  <c:v>18.289100000000001</c:v>
                </c:pt>
                <c:pt idx="46">
                  <c:v>14.4209</c:v>
                </c:pt>
                <c:pt idx="47">
                  <c:v>11.316000000000001</c:v>
                </c:pt>
                <c:pt idx="48">
                  <c:v>8.2029999999999994</c:v>
                </c:pt>
                <c:pt idx="49">
                  <c:v>5.4194000000000004</c:v>
                </c:pt>
                <c:pt idx="50">
                  <c:v>3.2997999999999998</c:v>
                </c:pt>
                <c:pt idx="51">
                  <c:v>2.1126</c:v>
                </c:pt>
                <c:pt idx="52">
                  <c:v>1.9731000000000001</c:v>
                </c:pt>
                <c:pt idx="53">
                  <c:v>2.8572000000000002</c:v>
                </c:pt>
                <c:pt idx="54">
                  <c:v>4.6113999999999997</c:v>
                </c:pt>
                <c:pt idx="55">
                  <c:v>7.0065</c:v>
                </c:pt>
                <c:pt idx="56">
                  <c:v>10.052099999999999</c:v>
                </c:pt>
                <c:pt idx="57">
                  <c:v>13.3249</c:v>
                </c:pt>
                <c:pt idx="58">
                  <c:v>16.6112</c:v>
                </c:pt>
                <c:pt idx="59">
                  <c:v>19.760999999999999</c:v>
                </c:pt>
                <c:pt idx="60">
                  <c:v>22.676400000000001</c:v>
                </c:pt>
                <c:pt idx="61">
                  <c:v>25.190200000000001</c:v>
                </c:pt>
                <c:pt idx="62">
                  <c:v>27.396000000000001</c:v>
                </c:pt>
                <c:pt idx="63">
                  <c:v>29.234200000000001</c:v>
                </c:pt>
                <c:pt idx="64">
                  <c:v>30.749199999999998</c:v>
                </c:pt>
                <c:pt idx="65">
                  <c:v>31.952100000000002</c:v>
                </c:pt>
                <c:pt idx="66">
                  <c:v>33.060400000000001</c:v>
                </c:pt>
                <c:pt idx="67">
                  <c:v>33.862699999999997</c:v>
                </c:pt>
                <c:pt idx="68">
                  <c:v>34.364400000000003</c:v>
                </c:pt>
                <c:pt idx="69">
                  <c:v>34.569899999999997</c:v>
                </c:pt>
                <c:pt idx="70">
                  <c:v>34.483699999999999</c:v>
                </c:pt>
                <c:pt idx="71">
                  <c:v>34.016300000000001</c:v>
                </c:pt>
                <c:pt idx="72">
                  <c:v>33.287999999999997</c:v>
                </c:pt>
                <c:pt idx="73">
                  <c:v>32.310400000000001</c:v>
                </c:pt>
                <c:pt idx="74">
                  <c:v>31.100100000000001</c:v>
                </c:pt>
                <c:pt idx="75">
                  <c:v>29.680700000000002</c:v>
                </c:pt>
                <c:pt idx="76">
                  <c:v>28.084299999999999</c:v>
                </c:pt>
                <c:pt idx="77">
                  <c:v>26.353200000000001</c:v>
                </c:pt>
                <c:pt idx="78">
                  <c:v>24.539200000000001</c:v>
                </c:pt>
                <c:pt idx="79">
                  <c:v>22.7042</c:v>
                </c:pt>
                <c:pt idx="80">
                  <c:v>20.9175</c:v>
                </c:pt>
                <c:pt idx="81">
                  <c:v>19.235299999999999</c:v>
                </c:pt>
                <c:pt idx="82">
                  <c:v>17.7485</c:v>
                </c:pt>
                <c:pt idx="83">
                  <c:v>16.5246</c:v>
                </c:pt>
                <c:pt idx="84">
                  <c:v>15.6196</c:v>
                </c:pt>
                <c:pt idx="85">
                  <c:v>15.074</c:v>
                </c:pt>
                <c:pt idx="86">
                  <c:v>14.795999999999999</c:v>
                </c:pt>
                <c:pt idx="87">
                  <c:v>14.818199999999999</c:v>
                </c:pt>
                <c:pt idx="88">
                  <c:v>15.128</c:v>
                </c:pt>
                <c:pt idx="89">
                  <c:v>15.704599999999999</c:v>
                </c:pt>
                <c:pt idx="90">
                  <c:v>16.520700000000001</c:v>
                </c:pt>
                <c:pt idx="91">
                  <c:v>17.5626</c:v>
                </c:pt>
                <c:pt idx="92">
                  <c:v>18.771599999999999</c:v>
                </c:pt>
                <c:pt idx="93">
                  <c:v>20.107700000000001</c:v>
                </c:pt>
                <c:pt idx="94">
                  <c:v>21.5562</c:v>
                </c:pt>
                <c:pt idx="95">
                  <c:v>23.088799999999999</c:v>
                </c:pt>
                <c:pt idx="96">
                  <c:v>24.640499999999999</c:v>
                </c:pt>
                <c:pt idx="97">
                  <c:v>26.2271</c:v>
                </c:pt>
                <c:pt idx="98">
                  <c:v>27.829799999999999</c:v>
                </c:pt>
                <c:pt idx="99">
                  <c:v>29.433399999999999</c:v>
                </c:pt>
                <c:pt idx="100">
                  <c:v>31.025500000000001</c:v>
                </c:pt>
                <c:pt idx="101">
                  <c:v>32.617199999999997</c:v>
                </c:pt>
                <c:pt idx="102">
                  <c:v>34.179900000000004</c:v>
                </c:pt>
                <c:pt idx="103">
                  <c:v>35.707999999999998</c:v>
                </c:pt>
                <c:pt idx="104">
                  <c:v>37.197499999999998</c:v>
                </c:pt>
                <c:pt idx="105">
                  <c:v>38.645400000000002</c:v>
                </c:pt>
                <c:pt idx="106">
                  <c:v>40.010100000000001</c:v>
                </c:pt>
                <c:pt idx="107">
                  <c:v>41.331499999999998</c:v>
                </c:pt>
                <c:pt idx="108">
                  <c:v>42.609200000000001</c:v>
                </c:pt>
                <c:pt idx="109">
                  <c:v>43.843699999999998</c:v>
                </c:pt>
                <c:pt idx="110">
                  <c:v>45.035600000000002</c:v>
                </c:pt>
              </c:numCache>
            </c:numRef>
          </c:yVal>
          <c:smooth val="1"/>
          <c:extLst>
            <c:ext xmlns:c16="http://schemas.microsoft.com/office/drawing/2014/chart" uri="{C3380CC4-5D6E-409C-BE32-E72D297353CC}">
              <c16:uniqueId val="{00000001-88C0-4C04-A2CC-1CEA0A159B16}"/>
            </c:ext>
          </c:extLst>
        </c:ser>
        <c:ser>
          <c:idx val="4"/>
          <c:order val="3"/>
          <c:tx>
            <c:v>T - Model (Witness)</c:v>
          </c:tx>
          <c:spPr>
            <a:ln>
              <a:solidFill>
                <a:schemeClr val="accent1"/>
              </a:solidFill>
            </a:ln>
          </c:spPr>
          <c:marker>
            <c:symbol val="none"/>
          </c:marker>
          <c:xVal>
            <c:numRef>
              <c:f>Model!$L$4:$L$114</c:f>
              <c:numCache>
                <c:formatCode>General</c:formatCode>
                <c:ptCount val="111"/>
                <c:pt idx="0">
                  <c:v>115</c:v>
                </c:pt>
                <c:pt idx="1">
                  <c:v>116</c:v>
                </c:pt>
                <c:pt idx="2">
                  <c:v>117</c:v>
                </c:pt>
                <c:pt idx="3">
                  <c:v>118</c:v>
                </c:pt>
                <c:pt idx="4">
                  <c:v>119</c:v>
                </c:pt>
                <c:pt idx="5">
                  <c:v>120</c:v>
                </c:pt>
                <c:pt idx="6">
                  <c:v>121</c:v>
                </c:pt>
                <c:pt idx="7">
                  <c:v>122</c:v>
                </c:pt>
                <c:pt idx="8">
                  <c:v>123</c:v>
                </c:pt>
                <c:pt idx="9">
                  <c:v>124</c:v>
                </c:pt>
                <c:pt idx="10">
                  <c:v>125</c:v>
                </c:pt>
                <c:pt idx="11">
                  <c:v>126</c:v>
                </c:pt>
                <c:pt idx="12">
                  <c:v>127</c:v>
                </c:pt>
                <c:pt idx="13">
                  <c:v>128</c:v>
                </c:pt>
                <c:pt idx="14">
                  <c:v>129</c:v>
                </c:pt>
                <c:pt idx="15">
                  <c:v>130</c:v>
                </c:pt>
                <c:pt idx="16">
                  <c:v>131</c:v>
                </c:pt>
                <c:pt idx="17">
                  <c:v>132</c:v>
                </c:pt>
                <c:pt idx="18">
                  <c:v>133</c:v>
                </c:pt>
                <c:pt idx="19">
                  <c:v>134</c:v>
                </c:pt>
                <c:pt idx="20">
                  <c:v>135</c:v>
                </c:pt>
                <c:pt idx="21">
                  <c:v>136</c:v>
                </c:pt>
                <c:pt idx="22">
                  <c:v>137</c:v>
                </c:pt>
                <c:pt idx="23">
                  <c:v>138</c:v>
                </c:pt>
                <c:pt idx="24">
                  <c:v>139</c:v>
                </c:pt>
                <c:pt idx="25">
                  <c:v>140</c:v>
                </c:pt>
                <c:pt idx="26">
                  <c:v>141</c:v>
                </c:pt>
                <c:pt idx="27">
                  <c:v>142</c:v>
                </c:pt>
                <c:pt idx="28">
                  <c:v>143</c:v>
                </c:pt>
                <c:pt idx="29">
                  <c:v>144</c:v>
                </c:pt>
                <c:pt idx="30">
                  <c:v>145</c:v>
                </c:pt>
                <c:pt idx="31">
                  <c:v>146</c:v>
                </c:pt>
                <c:pt idx="32">
                  <c:v>147</c:v>
                </c:pt>
                <c:pt idx="33">
                  <c:v>148</c:v>
                </c:pt>
                <c:pt idx="34">
                  <c:v>149</c:v>
                </c:pt>
                <c:pt idx="35">
                  <c:v>150</c:v>
                </c:pt>
                <c:pt idx="36">
                  <c:v>151</c:v>
                </c:pt>
                <c:pt idx="37">
                  <c:v>152</c:v>
                </c:pt>
                <c:pt idx="38">
                  <c:v>153</c:v>
                </c:pt>
                <c:pt idx="39">
                  <c:v>154</c:v>
                </c:pt>
                <c:pt idx="40">
                  <c:v>155</c:v>
                </c:pt>
                <c:pt idx="41">
                  <c:v>156</c:v>
                </c:pt>
                <c:pt idx="42">
                  <c:v>157</c:v>
                </c:pt>
                <c:pt idx="43">
                  <c:v>158</c:v>
                </c:pt>
                <c:pt idx="44">
                  <c:v>159</c:v>
                </c:pt>
                <c:pt idx="45">
                  <c:v>160</c:v>
                </c:pt>
                <c:pt idx="46">
                  <c:v>161</c:v>
                </c:pt>
                <c:pt idx="47">
                  <c:v>162</c:v>
                </c:pt>
                <c:pt idx="48">
                  <c:v>163</c:v>
                </c:pt>
                <c:pt idx="49">
                  <c:v>164</c:v>
                </c:pt>
                <c:pt idx="50">
                  <c:v>165</c:v>
                </c:pt>
                <c:pt idx="51">
                  <c:v>166</c:v>
                </c:pt>
                <c:pt idx="52">
                  <c:v>167</c:v>
                </c:pt>
                <c:pt idx="53">
                  <c:v>168</c:v>
                </c:pt>
                <c:pt idx="54">
                  <c:v>169</c:v>
                </c:pt>
                <c:pt idx="55">
                  <c:v>170</c:v>
                </c:pt>
                <c:pt idx="56">
                  <c:v>171</c:v>
                </c:pt>
                <c:pt idx="57">
                  <c:v>172</c:v>
                </c:pt>
                <c:pt idx="58">
                  <c:v>173</c:v>
                </c:pt>
                <c:pt idx="59">
                  <c:v>174</c:v>
                </c:pt>
                <c:pt idx="60">
                  <c:v>175</c:v>
                </c:pt>
                <c:pt idx="61">
                  <c:v>176</c:v>
                </c:pt>
                <c:pt idx="62">
                  <c:v>177</c:v>
                </c:pt>
                <c:pt idx="63">
                  <c:v>178</c:v>
                </c:pt>
                <c:pt idx="64">
                  <c:v>179</c:v>
                </c:pt>
                <c:pt idx="65">
                  <c:v>180</c:v>
                </c:pt>
                <c:pt idx="66">
                  <c:v>181</c:v>
                </c:pt>
                <c:pt idx="67">
                  <c:v>182</c:v>
                </c:pt>
                <c:pt idx="68">
                  <c:v>183</c:v>
                </c:pt>
                <c:pt idx="69">
                  <c:v>184</c:v>
                </c:pt>
                <c:pt idx="70">
                  <c:v>185</c:v>
                </c:pt>
                <c:pt idx="71">
                  <c:v>186</c:v>
                </c:pt>
                <c:pt idx="72">
                  <c:v>187</c:v>
                </c:pt>
                <c:pt idx="73">
                  <c:v>188</c:v>
                </c:pt>
                <c:pt idx="74">
                  <c:v>189</c:v>
                </c:pt>
                <c:pt idx="75">
                  <c:v>190</c:v>
                </c:pt>
                <c:pt idx="76">
                  <c:v>191</c:v>
                </c:pt>
                <c:pt idx="77">
                  <c:v>192</c:v>
                </c:pt>
                <c:pt idx="78">
                  <c:v>193</c:v>
                </c:pt>
                <c:pt idx="79">
                  <c:v>194</c:v>
                </c:pt>
                <c:pt idx="80">
                  <c:v>195</c:v>
                </c:pt>
                <c:pt idx="81">
                  <c:v>196</c:v>
                </c:pt>
                <c:pt idx="82">
                  <c:v>197</c:v>
                </c:pt>
                <c:pt idx="83">
                  <c:v>198</c:v>
                </c:pt>
                <c:pt idx="84">
                  <c:v>199</c:v>
                </c:pt>
                <c:pt idx="85">
                  <c:v>200</c:v>
                </c:pt>
                <c:pt idx="86">
                  <c:v>201</c:v>
                </c:pt>
                <c:pt idx="87">
                  <c:v>202</c:v>
                </c:pt>
                <c:pt idx="88">
                  <c:v>203</c:v>
                </c:pt>
                <c:pt idx="89">
                  <c:v>204</c:v>
                </c:pt>
                <c:pt idx="90">
                  <c:v>205</c:v>
                </c:pt>
                <c:pt idx="91">
                  <c:v>206</c:v>
                </c:pt>
                <c:pt idx="92">
                  <c:v>207</c:v>
                </c:pt>
                <c:pt idx="93">
                  <c:v>208</c:v>
                </c:pt>
                <c:pt idx="94">
                  <c:v>209</c:v>
                </c:pt>
                <c:pt idx="95">
                  <c:v>210</c:v>
                </c:pt>
                <c:pt idx="96">
                  <c:v>211</c:v>
                </c:pt>
                <c:pt idx="97">
                  <c:v>212</c:v>
                </c:pt>
                <c:pt idx="98">
                  <c:v>213</c:v>
                </c:pt>
                <c:pt idx="99">
                  <c:v>214</c:v>
                </c:pt>
                <c:pt idx="100">
                  <c:v>215</c:v>
                </c:pt>
                <c:pt idx="101">
                  <c:v>216</c:v>
                </c:pt>
                <c:pt idx="102">
                  <c:v>217</c:v>
                </c:pt>
                <c:pt idx="103">
                  <c:v>218</c:v>
                </c:pt>
                <c:pt idx="104">
                  <c:v>219</c:v>
                </c:pt>
                <c:pt idx="105">
                  <c:v>220</c:v>
                </c:pt>
                <c:pt idx="106">
                  <c:v>221</c:v>
                </c:pt>
                <c:pt idx="107">
                  <c:v>222</c:v>
                </c:pt>
                <c:pt idx="108">
                  <c:v>223</c:v>
                </c:pt>
                <c:pt idx="109">
                  <c:v>224</c:v>
                </c:pt>
                <c:pt idx="110">
                  <c:v>225</c:v>
                </c:pt>
              </c:numCache>
            </c:numRef>
          </c:xVal>
          <c:yVal>
            <c:numRef>
              <c:f>Model!$M$4:$M$114</c:f>
              <c:numCache>
                <c:formatCode>General</c:formatCode>
                <c:ptCount val="111"/>
                <c:pt idx="0">
                  <c:v>0.17199999999999999</c:v>
                </c:pt>
                <c:pt idx="1">
                  <c:v>0.13719999999999999</c:v>
                </c:pt>
                <c:pt idx="2">
                  <c:v>0.1226</c:v>
                </c:pt>
                <c:pt idx="3">
                  <c:v>0.1137</c:v>
                </c:pt>
                <c:pt idx="4">
                  <c:v>0.1077</c:v>
                </c:pt>
                <c:pt idx="5">
                  <c:v>0.1042</c:v>
                </c:pt>
                <c:pt idx="6">
                  <c:v>0.1026</c:v>
                </c:pt>
                <c:pt idx="7">
                  <c:v>0.1031</c:v>
                </c:pt>
                <c:pt idx="8">
                  <c:v>0.10639999999999999</c:v>
                </c:pt>
                <c:pt idx="9">
                  <c:v>0.1133</c:v>
                </c:pt>
                <c:pt idx="10">
                  <c:v>0.125</c:v>
                </c:pt>
                <c:pt idx="11">
                  <c:v>0.1419</c:v>
                </c:pt>
                <c:pt idx="12">
                  <c:v>0.16619999999999999</c:v>
                </c:pt>
                <c:pt idx="13">
                  <c:v>0.20080000000000001</c:v>
                </c:pt>
                <c:pt idx="14">
                  <c:v>0.2505</c:v>
                </c:pt>
                <c:pt idx="15">
                  <c:v>0.32279999999999998</c:v>
                </c:pt>
                <c:pt idx="16">
                  <c:v>0.43090000000000001</c:v>
                </c:pt>
                <c:pt idx="17">
                  <c:v>0.59730000000000005</c:v>
                </c:pt>
                <c:pt idx="18">
                  <c:v>0.8619</c:v>
                </c:pt>
                <c:pt idx="19">
                  <c:v>1.1536999999999999</c:v>
                </c:pt>
                <c:pt idx="20">
                  <c:v>1.3160000000000001</c:v>
                </c:pt>
                <c:pt idx="21">
                  <c:v>1.5096000000000001</c:v>
                </c:pt>
                <c:pt idx="22">
                  <c:v>1.7411000000000001</c:v>
                </c:pt>
                <c:pt idx="23">
                  <c:v>2.0198999999999998</c:v>
                </c:pt>
                <c:pt idx="24">
                  <c:v>2.3603999999999998</c:v>
                </c:pt>
                <c:pt idx="25">
                  <c:v>2.7722000000000002</c:v>
                </c:pt>
                <c:pt idx="26">
                  <c:v>3.2722000000000002</c:v>
                </c:pt>
                <c:pt idx="27">
                  <c:v>3.8807</c:v>
                </c:pt>
                <c:pt idx="28">
                  <c:v>4.6242000000000001</c:v>
                </c:pt>
                <c:pt idx="29">
                  <c:v>5.5853000000000002</c:v>
                </c:pt>
                <c:pt idx="30">
                  <c:v>6.8708999999999998</c:v>
                </c:pt>
                <c:pt idx="31">
                  <c:v>8.4573</c:v>
                </c:pt>
                <c:pt idx="32">
                  <c:v>10.4071</c:v>
                </c:pt>
                <c:pt idx="33">
                  <c:v>12.7393</c:v>
                </c:pt>
                <c:pt idx="34">
                  <c:v>15.4422</c:v>
                </c:pt>
                <c:pt idx="35">
                  <c:v>18.4404</c:v>
                </c:pt>
                <c:pt idx="36">
                  <c:v>21.604500000000002</c:v>
                </c:pt>
                <c:pt idx="37">
                  <c:v>24.691600000000001</c:v>
                </c:pt>
                <c:pt idx="38">
                  <c:v>27.4556</c:v>
                </c:pt>
                <c:pt idx="39">
                  <c:v>29.706099999999999</c:v>
                </c:pt>
                <c:pt idx="40">
                  <c:v>31.7363</c:v>
                </c:pt>
                <c:pt idx="41">
                  <c:v>32.627200000000002</c:v>
                </c:pt>
                <c:pt idx="42">
                  <c:v>32.543100000000003</c:v>
                </c:pt>
                <c:pt idx="43">
                  <c:v>32.357300000000002</c:v>
                </c:pt>
                <c:pt idx="44">
                  <c:v>32.441800000000001</c:v>
                </c:pt>
                <c:pt idx="45">
                  <c:v>32.816699999999997</c:v>
                </c:pt>
                <c:pt idx="46">
                  <c:v>33.238300000000002</c:v>
                </c:pt>
                <c:pt idx="47">
                  <c:v>33.447099999999999</c:v>
                </c:pt>
                <c:pt idx="48">
                  <c:v>33.408700000000003</c:v>
                </c:pt>
                <c:pt idx="49">
                  <c:v>33.011699999999998</c:v>
                </c:pt>
                <c:pt idx="50">
                  <c:v>32.174500000000002</c:v>
                </c:pt>
                <c:pt idx="51">
                  <c:v>30.852699999999999</c:v>
                </c:pt>
                <c:pt idx="52">
                  <c:v>29.130800000000001</c:v>
                </c:pt>
                <c:pt idx="53">
                  <c:v>27.112100000000002</c:v>
                </c:pt>
                <c:pt idx="54">
                  <c:v>24.9255</c:v>
                </c:pt>
                <c:pt idx="55">
                  <c:v>22.7012</c:v>
                </c:pt>
                <c:pt idx="56">
                  <c:v>20.532699999999998</c:v>
                </c:pt>
                <c:pt idx="57">
                  <c:v>18.495999999999999</c:v>
                </c:pt>
                <c:pt idx="58">
                  <c:v>16.6313</c:v>
                </c:pt>
                <c:pt idx="59">
                  <c:v>14.9613</c:v>
                </c:pt>
                <c:pt idx="60">
                  <c:v>13.4863</c:v>
                </c:pt>
                <c:pt idx="61">
                  <c:v>12.232100000000001</c:v>
                </c:pt>
                <c:pt idx="62">
                  <c:v>11.138999999999999</c:v>
                </c:pt>
                <c:pt idx="63">
                  <c:v>10.203799999999999</c:v>
                </c:pt>
                <c:pt idx="64">
                  <c:v>9.3923000000000005</c:v>
                </c:pt>
                <c:pt idx="65">
                  <c:v>8.6858000000000004</c:v>
                </c:pt>
                <c:pt idx="66">
                  <c:v>8.0709</c:v>
                </c:pt>
                <c:pt idx="67">
                  <c:v>7.5350000000000001</c:v>
                </c:pt>
                <c:pt idx="68">
                  <c:v>7.0658000000000003</c:v>
                </c:pt>
                <c:pt idx="69">
                  <c:v>6.6539999999999999</c:v>
                </c:pt>
                <c:pt idx="70">
                  <c:v>6.2911000000000001</c:v>
                </c:pt>
                <c:pt idx="71">
                  <c:v>5.9739000000000004</c:v>
                </c:pt>
                <c:pt idx="72">
                  <c:v>5.6862000000000004</c:v>
                </c:pt>
                <c:pt idx="73">
                  <c:v>5.4217000000000004</c:v>
                </c:pt>
                <c:pt idx="74">
                  <c:v>5.1748000000000003</c:v>
                </c:pt>
                <c:pt idx="75">
                  <c:v>4.9402999999999997</c:v>
                </c:pt>
                <c:pt idx="76">
                  <c:v>4.7133000000000003</c:v>
                </c:pt>
                <c:pt idx="77">
                  <c:v>4.4897</c:v>
                </c:pt>
                <c:pt idx="78">
                  <c:v>4.2670000000000003</c:v>
                </c:pt>
                <c:pt idx="79">
                  <c:v>4.0429000000000004</c:v>
                </c:pt>
                <c:pt idx="80">
                  <c:v>3.8157999999999999</c:v>
                </c:pt>
                <c:pt idx="81">
                  <c:v>3.5813000000000001</c:v>
                </c:pt>
                <c:pt idx="82">
                  <c:v>3.3441000000000001</c:v>
                </c:pt>
                <c:pt idx="83">
                  <c:v>3.1055999999999999</c:v>
                </c:pt>
                <c:pt idx="84">
                  <c:v>2.8685999999999998</c:v>
                </c:pt>
                <c:pt idx="85">
                  <c:v>2.6349999999999998</c:v>
                </c:pt>
                <c:pt idx="86">
                  <c:v>2.4262999999999999</c:v>
                </c:pt>
                <c:pt idx="87">
                  <c:v>2.2252999999999998</c:v>
                </c:pt>
                <c:pt idx="88">
                  <c:v>2.0335999999999999</c:v>
                </c:pt>
                <c:pt idx="89">
                  <c:v>1.8524</c:v>
                </c:pt>
                <c:pt idx="90">
                  <c:v>1.6826000000000001</c:v>
                </c:pt>
                <c:pt idx="91">
                  <c:v>1.5256000000000001</c:v>
                </c:pt>
                <c:pt idx="92">
                  <c:v>1.3809</c:v>
                </c:pt>
                <c:pt idx="93">
                  <c:v>1.2484</c:v>
                </c:pt>
                <c:pt idx="94">
                  <c:v>1.1259999999999999</c:v>
                </c:pt>
                <c:pt idx="95">
                  <c:v>1.0161</c:v>
                </c:pt>
                <c:pt idx="96">
                  <c:v>0.91539999999999999</c:v>
                </c:pt>
                <c:pt idx="97">
                  <c:v>0.82520000000000004</c:v>
                </c:pt>
                <c:pt idx="98">
                  <c:v>0.74350000000000005</c:v>
                </c:pt>
                <c:pt idx="99">
                  <c:v>0.67049999999999998</c:v>
                </c:pt>
                <c:pt idx="100">
                  <c:v>0.60540000000000005</c:v>
                </c:pt>
                <c:pt idx="101">
                  <c:v>0.54810000000000003</c:v>
                </c:pt>
                <c:pt idx="102">
                  <c:v>0.49569999999999997</c:v>
                </c:pt>
                <c:pt idx="103">
                  <c:v>0.44879999999999998</c:v>
                </c:pt>
                <c:pt idx="104">
                  <c:v>0.40739999999999998</c:v>
                </c:pt>
                <c:pt idx="105">
                  <c:v>0.37059999999999998</c:v>
                </c:pt>
                <c:pt idx="106">
                  <c:v>0.33779999999999999</c:v>
                </c:pt>
                <c:pt idx="107">
                  <c:v>0.30890000000000001</c:v>
                </c:pt>
                <c:pt idx="108">
                  <c:v>0.2828</c:v>
                </c:pt>
                <c:pt idx="109">
                  <c:v>0.25990000000000002</c:v>
                </c:pt>
                <c:pt idx="110">
                  <c:v>0.2392</c:v>
                </c:pt>
              </c:numCache>
            </c:numRef>
          </c:yVal>
          <c:smooth val="1"/>
          <c:extLst>
            <c:ext xmlns:c16="http://schemas.microsoft.com/office/drawing/2014/chart" uri="{C3380CC4-5D6E-409C-BE32-E72D297353CC}">
              <c16:uniqueId val="{00000002-88C0-4C04-A2CC-1CEA0A159B16}"/>
            </c:ext>
          </c:extLst>
        </c:ser>
        <c:dLbls>
          <c:showLegendKey val="0"/>
          <c:showVal val="0"/>
          <c:showCatName val="0"/>
          <c:showSerName val="0"/>
          <c:showPercent val="0"/>
          <c:showBubbleSize val="0"/>
        </c:dLbls>
        <c:axId val="960730224"/>
        <c:axId val="960730704"/>
        <c:extLst>
          <c:ext xmlns:c15="http://schemas.microsoft.com/office/drawing/2012/chart" uri="{02D57815-91ED-43cb-92C2-25804820EDAC}">
            <c15:filteredScatterSeries>
              <c15:ser>
                <c:idx val="1"/>
                <c:order val="0"/>
                <c:tx>
                  <c:strRef>
                    <c:extLst>
                      <c:ext uri="{02D57815-91ED-43cb-92C2-25804820EDAC}">
                        <c15:formulaRef>
                          <c15:sqref>Measurements!$I$1</c15:sqref>
                        </c15:formulaRef>
                      </c:ext>
                    </c:extLst>
                    <c:strCache>
                      <c:ptCount val="1"/>
                      <c:pt idx="0">
                        <c:v>Interpolation</c:v>
                      </c:pt>
                    </c:strCache>
                  </c:strRef>
                </c:tx>
                <c:marker>
                  <c:symbol val="none"/>
                </c:marker>
                <c:xVal>
                  <c:numRef>
                    <c:extLst>
                      <c:ext uri="{02D57815-91ED-43cb-92C2-25804820EDAC}">
                        <c15:formulaRef>
                          <c15:sqref>Measurements!$I$3:$I$998</c15:sqref>
                        </c15:formulaRef>
                      </c:ext>
                    </c:extLst>
                    <c:numCache>
                      <c:formatCode>General</c:formatCode>
                      <c:ptCount val="996"/>
                      <c:pt idx="0">
                        <c:v>115</c:v>
                      </c:pt>
                      <c:pt idx="1">
                        <c:v>116</c:v>
                      </c:pt>
                      <c:pt idx="2">
                        <c:v>117</c:v>
                      </c:pt>
                      <c:pt idx="3">
                        <c:v>118</c:v>
                      </c:pt>
                      <c:pt idx="4">
                        <c:v>119</c:v>
                      </c:pt>
                      <c:pt idx="5">
                        <c:v>120</c:v>
                      </c:pt>
                      <c:pt idx="6">
                        <c:v>121</c:v>
                      </c:pt>
                      <c:pt idx="7">
                        <c:v>122</c:v>
                      </c:pt>
                      <c:pt idx="8">
                        <c:v>123</c:v>
                      </c:pt>
                      <c:pt idx="9">
                        <c:v>124</c:v>
                      </c:pt>
                      <c:pt idx="10">
                        <c:v>125</c:v>
                      </c:pt>
                      <c:pt idx="11">
                        <c:v>126</c:v>
                      </c:pt>
                      <c:pt idx="12">
                        <c:v>127</c:v>
                      </c:pt>
                      <c:pt idx="13">
                        <c:v>128</c:v>
                      </c:pt>
                      <c:pt idx="14">
                        <c:v>129</c:v>
                      </c:pt>
                      <c:pt idx="15">
                        <c:v>130</c:v>
                      </c:pt>
                      <c:pt idx="16">
                        <c:v>131</c:v>
                      </c:pt>
                      <c:pt idx="17">
                        <c:v>132</c:v>
                      </c:pt>
                      <c:pt idx="18">
                        <c:v>133</c:v>
                      </c:pt>
                      <c:pt idx="19">
                        <c:v>134</c:v>
                      </c:pt>
                      <c:pt idx="20">
                        <c:v>135</c:v>
                      </c:pt>
                      <c:pt idx="21">
                        <c:v>136</c:v>
                      </c:pt>
                      <c:pt idx="22">
                        <c:v>137</c:v>
                      </c:pt>
                      <c:pt idx="23">
                        <c:v>138</c:v>
                      </c:pt>
                      <c:pt idx="24">
                        <c:v>139</c:v>
                      </c:pt>
                      <c:pt idx="25">
                        <c:v>140</c:v>
                      </c:pt>
                      <c:pt idx="26">
                        <c:v>141</c:v>
                      </c:pt>
                      <c:pt idx="27">
                        <c:v>142</c:v>
                      </c:pt>
                      <c:pt idx="28">
                        <c:v>143</c:v>
                      </c:pt>
                      <c:pt idx="29">
                        <c:v>144</c:v>
                      </c:pt>
                      <c:pt idx="30">
                        <c:v>145</c:v>
                      </c:pt>
                      <c:pt idx="31">
                        <c:v>146</c:v>
                      </c:pt>
                      <c:pt idx="32">
                        <c:v>147</c:v>
                      </c:pt>
                      <c:pt idx="33">
                        <c:v>148</c:v>
                      </c:pt>
                      <c:pt idx="34">
                        <c:v>149</c:v>
                      </c:pt>
                      <c:pt idx="35">
                        <c:v>150</c:v>
                      </c:pt>
                      <c:pt idx="36">
                        <c:v>151</c:v>
                      </c:pt>
                      <c:pt idx="37">
                        <c:v>152</c:v>
                      </c:pt>
                      <c:pt idx="38">
                        <c:v>153</c:v>
                      </c:pt>
                      <c:pt idx="39">
                        <c:v>154</c:v>
                      </c:pt>
                      <c:pt idx="40">
                        <c:v>155</c:v>
                      </c:pt>
                      <c:pt idx="41">
                        <c:v>156</c:v>
                      </c:pt>
                      <c:pt idx="42">
                        <c:v>157</c:v>
                      </c:pt>
                      <c:pt idx="43">
                        <c:v>158</c:v>
                      </c:pt>
                      <c:pt idx="44">
                        <c:v>159</c:v>
                      </c:pt>
                      <c:pt idx="45">
                        <c:v>160</c:v>
                      </c:pt>
                      <c:pt idx="46">
                        <c:v>161</c:v>
                      </c:pt>
                      <c:pt idx="47">
                        <c:v>162</c:v>
                      </c:pt>
                      <c:pt idx="48">
                        <c:v>163</c:v>
                      </c:pt>
                      <c:pt idx="49">
                        <c:v>164</c:v>
                      </c:pt>
                      <c:pt idx="50">
                        <c:v>165</c:v>
                      </c:pt>
                      <c:pt idx="51">
                        <c:v>166</c:v>
                      </c:pt>
                      <c:pt idx="52">
                        <c:v>167</c:v>
                      </c:pt>
                      <c:pt idx="53">
                        <c:v>168</c:v>
                      </c:pt>
                      <c:pt idx="54">
                        <c:v>169</c:v>
                      </c:pt>
                      <c:pt idx="55">
                        <c:v>170</c:v>
                      </c:pt>
                      <c:pt idx="56">
                        <c:v>171</c:v>
                      </c:pt>
                      <c:pt idx="57">
                        <c:v>172</c:v>
                      </c:pt>
                      <c:pt idx="58">
                        <c:v>173</c:v>
                      </c:pt>
                      <c:pt idx="59">
                        <c:v>174</c:v>
                      </c:pt>
                      <c:pt idx="60">
                        <c:v>175</c:v>
                      </c:pt>
                      <c:pt idx="61">
                        <c:v>176</c:v>
                      </c:pt>
                      <c:pt idx="62">
                        <c:v>177</c:v>
                      </c:pt>
                      <c:pt idx="63">
                        <c:v>178</c:v>
                      </c:pt>
                      <c:pt idx="64">
                        <c:v>179</c:v>
                      </c:pt>
                      <c:pt idx="65">
                        <c:v>180</c:v>
                      </c:pt>
                      <c:pt idx="66">
                        <c:v>181</c:v>
                      </c:pt>
                      <c:pt idx="67">
                        <c:v>182</c:v>
                      </c:pt>
                      <c:pt idx="68">
                        <c:v>183</c:v>
                      </c:pt>
                      <c:pt idx="69">
                        <c:v>184</c:v>
                      </c:pt>
                      <c:pt idx="70">
                        <c:v>185</c:v>
                      </c:pt>
                      <c:pt idx="71">
                        <c:v>186</c:v>
                      </c:pt>
                      <c:pt idx="72">
                        <c:v>187</c:v>
                      </c:pt>
                      <c:pt idx="73">
                        <c:v>188</c:v>
                      </c:pt>
                      <c:pt idx="74">
                        <c:v>189</c:v>
                      </c:pt>
                      <c:pt idx="75">
                        <c:v>190</c:v>
                      </c:pt>
                      <c:pt idx="76">
                        <c:v>191</c:v>
                      </c:pt>
                      <c:pt idx="77">
                        <c:v>192</c:v>
                      </c:pt>
                      <c:pt idx="78">
                        <c:v>193</c:v>
                      </c:pt>
                      <c:pt idx="79">
                        <c:v>194</c:v>
                      </c:pt>
                      <c:pt idx="80">
                        <c:v>195</c:v>
                      </c:pt>
                      <c:pt idx="81">
                        <c:v>196</c:v>
                      </c:pt>
                      <c:pt idx="82">
                        <c:v>197</c:v>
                      </c:pt>
                      <c:pt idx="83">
                        <c:v>198</c:v>
                      </c:pt>
                      <c:pt idx="84">
                        <c:v>199</c:v>
                      </c:pt>
                      <c:pt idx="85">
                        <c:v>200</c:v>
                      </c:pt>
                      <c:pt idx="86">
                        <c:v>201</c:v>
                      </c:pt>
                      <c:pt idx="87">
                        <c:v>202</c:v>
                      </c:pt>
                      <c:pt idx="88">
                        <c:v>203</c:v>
                      </c:pt>
                      <c:pt idx="89">
                        <c:v>204</c:v>
                      </c:pt>
                      <c:pt idx="90">
                        <c:v>205</c:v>
                      </c:pt>
                      <c:pt idx="91">
                        <c:v>206</c:v>
                      </c:pt>
                      <c:pt idx="92">
                        <c:v>207</c:v>
                      </c:pt>
                      <c:pt idx="93">
                        <c:v>208</c:v>
                      </c:pt>
                      <c:pt idx="94">
                        <c:v>209</c:v>
                      </c:pt>
                      <c:pt idx="95">
                        <c:v>210</c:v>
                      </c:pt>
                      <c:pt idx="96">
                        <c:v>211</c:v>
                      </c:pt>
                      <c:pt idx="97">
                        <c:v>212</c:v>
                      </c:pt>
                      <c:pt idx="98">
                        <c:v>213</c:v>
                      </c:pt>
                      <c:pt idx="99">
                        <c:v>214</c:v>
                      </c:pt>
                      <c:pt idx="100">
                        <c:v>215</c:v>
                      </c:pt>
                      <c:pt idx="101">
                        <c:v>216</c:v>
                      </c:pt>
                      <c:pt idx="102">
                        <c:v>217</c:v>
                      </c:pt>
                      <c:pt idx="103">
                        <c:v>218</c:v>
                      </c:pt>
                      <c:pt idx="104">
                        <c:v>219</c:v>
                      </c:pt>
                      <c:pt idx="105">
                        <c:v>220</c:v>
                      </c:pt>
                      <c:pt idx="106">
                        <c:v>221</c:v>
                      </c:pt>
                      <c:pt idx="107">
                        <c:v>222</c:v>
                      </c:pt>
                      <c:pt idx="108">
                        <c:v>223</c:v>
                      </c:pt>
                      <c:pt idx="109">
                        <c:v>224</c:v>
                      </c:pt>
                      <c:pt idx="110">
                        <c:v>225</c:v>
                      </c:pt>
                      <c:pt idx="111">
                        <c:v>226</c:v>
                      </c:pt>
                      <c:pt idx="112">
                        <c:v>227</c:v>
                      </c:pt>
                      <c:pt idx="113">
                        <c:v>228</c:v>
                      </c:pt>
                      <c:pt idx="114">
                        <c:v>229</c:v>
                      </c:pt>
                      <c:pt idx="115">
                        <c:v>230</c:v>
                      </c:pt>
                      <c:pt idx="116">
                        <c:v>231</c:v>
                      </c:pt>
                      <c:pt idx="117">
                        <c:v>232</c:v>
                      </c:pt>
                      <c:pt idx="118">
                        <c:v>233</c:v>
                      </c:pt>
                      <c:pt idx="119">
                        <c:v>234</c:v>
                      </c:pt>
                      <c:pt idx="120">
                        <c:v>235</c:v>
                      </c:pt>
                      <c:pt idx="121">
                        <c:v>236</c:v>
                      </c:pt>
                      <c:pt idx="122">
                        <c:v>237</c:v>
                      </c:pt>
                      <c:pt idx="123">
                        <c:v>238</c:v>
                      </c:pt>
                      <c:pt idx="124">
                        <c:v>239</c:v>
                      </c:pt>
                      <c:pt idx="125">
                        <c:v>240</c:v>
                      </c:pt>
                      <c:pt idx="126">
                        <c:v>241</c:v>
                      </c:pt>
                      <c:pt idx="127">
                        <c:v>242</c:v>
                      </c:pt>
                      <c:pt idx="128">
                        <c:v>243</c:v>
                      </c:pt>
                      <c:pt idx="129">
                        <c:v>244</c:v>
                      </c:pt>
                      <c:pt idx="130">
                        <c:v>245</c:v>
                      </c:pt>
                      <c:pt idx="131">
                        <c:v>246</c:v>
                      </c:pt>
                      <c:pt idx="132">
                        <c:v>247</c:v>
                      </c:pt>
                      <c:pt idx="133">
                        <c:v>248</c:v>
                      </c:pt>
                      <c:pt idx="134">
                        <c:v>249</c:v>
                      </c:pt>
                      <c:pt idx="135">
                        <c:v>250</c:v>
                      </c:pt>
                      <c:pt idx="136">
                        <c:v>251</c:v>
                      </c:pt>
                      <c:pt idx="137">
                        <c:v>252</c:v>
                      </c:pt>
                      <c:pt idx="138">
                        <c:v>253</c:v>
                      </c:pt>
                      <c:pt idx="139">
                        <c:v>254</c:v>
                      </c:pt>
                      <c:pt idx="140">
                        <c:v>255</c:v>
                      </c:pt>
                      <c:pt idx="141">
                        <c:v>256</c:v>
                      </c:pt>
                      <c:pt idx="142">
                        <c:v>257</c:v>
                      </c:pt>
                      <c:pt idx="143">
                        <c:v>258</c:v>
                      </c:pt>
                      <c:pt idx="144">
                        <c:v>259</c:v>
                      </c:pt>
                      <c:pt idx="145">
                        <c:v>260</c:v>
                      </c:pt>
                      <c:pt idx="146">
                        <c:v>261</c:v>
                      </c:pt>
                      <c:pt idx="147">
                        <c:v>262</c:v>
                      </c:pt>
                      <c:pt idx="148">
                        <c:v>263</c:v>
                      </c:pt>
                      <c:pt idx="149">
                        <c:v>264</c:v>
                      </c:pt>
                      <c:pt idx="150">
                        <c:v>265</c:v>
                      </c:pt>
                      <c:pt idx="151">
                        <c:v>266</c:v>
                      </c:pt>
                      <c:pt idx="152">
                        <c:v>267</c:v>
                      </c:pt>
                      <c:pt idx="153">
                        <c:v>268</c:v>
                      </c:pt>
                      <c:pt idx="154">
                        <c:v>269</c:v>
                      </c:pt>
                      <c:pt idx="155">
                        <c:v>270</c:v>
                      </c:pt>
                      <c:pt idx="156">
                        <c:v>271</c:v>
                      </c:pt>
                      <c:pt idx="157">
                        <c:v>272</c:v>
                      </c:pt>
                      <c:pt idx="158">
                        <c:v>273</c:v>
                      </c:pt>
                      <c:pt idx="159">
                        <c:v>274</c:v>
                      </c:pt>
                      <c:pt idx="160">
                        <c:v>275</c:v>
                      </c:pt>
                      <c:pt idx="161">
                        <c:v>276</c:v>
                      </c:pt>
                      <c:pt idx="162">
                        <c:v>277</c:v>
                      </c:pt>
                      <c:pt idx="163">
                        <c:v>278</c:v>
                      </c:pt>
                      <c:pt idx="164">
                        <c:v>279</c:v>
                      </c:pt>
                      <c:pt idx="165">
                        <c:v>280</c:v>
                      </c:pt>
                      <c:pt idx="166">
                        <c:v>281</c:v>
                      </c:pt>
                      <c:pt idx="167">
                        <c:v>282</c:v>
                      </c:pt>
                      <c:pt idx="168">
                        <c:v>283</c:v>
                      </c:pt>
                      <c:pt idx="169">
                        <c:v>284</c:v>
                      </c:pt>
                      <c:pt idx="170">
                        <c:v>285</c:v>
                      </c:pt>
                      <c:pt idx="171">
                        <c:v>286</c:v>
                      </c:pt>
                      <c:pt idx="172">
                        <c:v>287</c:v>
                      </c:pt>
                      <c:pt idx="173">
                        <c:v>288</c:v>
                      </c:pt>
                      <c:pt idx="174">
                        <c:v>289</c:v>
                      </c:pt>
                      <c:pt idx="175">
                        <c:v>290</c:v>
                      </c:pt>
                      <c:pt idx="176">
                        <c:v>291</c:v>
                      </c:pt>
                      <c:pt idx="177">
                        <c:v>292</c:v>
                      </c:pt>
                      <c:pt idx="178">
                        <c:v>293</c:v>
                      </c:pt>
                      <c:pt idx="179">
                        <c:v>294</c:v>
                      </c:pt>
                      <c:pt idx="180">
                        <c:v>295</c:v>
                      </c:pt>
                      <c:pt idx="181">
                        <c:v>296</c:v>
                      </c:pt>
                      <c:pt idx="182">
                        <c:v>297</c:v>
                      </c:pt>
                      <c:pt idx="183">
                        <c:v>298</c:v>
                      </c:pt>
                      <c:pt idx="184">
                        <c:v>299</c:v>
                      </c:pt>
                      <c:pt idx="185">
                        <c:v>300</c:v>
                      </c:pt>
                      <c:pt idx="186">
                        <c:v>301</c:v>
                      </c:pt>
                      <c:pt idx="187">
                        <c:v>302</c:v>
                      </c:pt>
                      <c:pt idx="188">
                        <c:v>303</c:v>
                      </c:pt>
                      <c:pt idx="189">
                        <c:v>304</c:v>
                      </c:pt>
                      <c:pt idx="190">
                        <c:v>305</c:v>
                      </c:pt>
                      <c:pt idx="191">
                        <c:v>306</c:v>
                      </c:pt>
                      <c:pt idx="192">
                        <c:v>307</c:v>
                      </c:pt>
                      <c:pt idx="193">
                        <c:v>308</c:v>
                      </c:pt>
                      <c:pt idx="194">
                        <c:v>309</c:v>
                      </c:pt>
                      <c:pt idx="195">
                        <c:v>310</c:v>
                      </c:pt>
                      <c:pt idx="196">
                        <c:v>311</c:v>
                      </c:pt>
                      <c:pt idx="197">
                        <c:v>312</c:v>
                      </c:pt>
                      <c:pt idx="198">
                        <c:v>313</c:v>
                      </c:pt>
                      <c:pt idx="199">
                        <c:v>314</c:v>
                      </c:pt>
                      <c:pt idx="200">
                        <c:v>315</c:v>
                      </c:pt>
                      <c:pt idx="201">
                        <c:v>316</c:v>
                      </c:pt>
                      <c:pt idx="202">
                        <c:v>317</c:v>
                      </c:pt>
                      <c:pt idx="203">
                        <c:v>318</c:v>
                      </c:pt>
                      <c:pt idx="204">
                        <c:v>319</c:v>
                      </c:pt>
                      <c:pt idx="205">
                        <c:v>320</c:v>
                      </c:pt>
                      <c:pt idx="206">
                        <c:v>321</c:v>
                      </c:pt>
                      <c:pt idx="207">
                        <c:v>322</c:v>
                      </c:pt>
                      <c:pt idx="208">
                        <c:v>323</c:v>
                      </c:pt>
                      <c:pt idx="209">
                        <c:v>324</c:v>
                      </c:pt>
                      <c:pt idx="210">
                        <c:v>325</c:v>
                      </c:pt>
                      <c:pt idx="211">
                        <c:v>326</c:v>
                      </c:pt>
                      <c:pt idx="212">
                        <c:v>327</c:v>
                      </c:pt>
                      <c:pt idx="213">
                        <c:v>328</c:v>
                      </c:pt>
                      <c:pt idx="214">
                        <c:v>329</c:v>
                      </c:pt>
                      <c:pt idx="215">
                        <c:v>330</c:v>
                      </c:pt>
                      <c:pt idx="216">
                        <c:v>331</c:v>
                      </c:pt>
                      <c:pt idx="217">
                        <c:v>332</c:v>
                      </c:pt>
                      <c:pt idx="218">
                        <c:v>333</c:v>
                      </c:pt>
                      <c:pt idx="219">
                        <c:v>334</c:v>
                      </c:pt>
                      <c:pt idx="220">
                        <c:v>335</c:v>
                      </c:pt>
                      <c:pt idx="221">
                        <c:v>336</c:v>
                      </c:pt>
                      <c:pt idx="222">
                        <c:v>337</c:v>
                      </c:pt>
                      <c:pt idx="223">
                        <c:v>338</c:v>
                      </c:pt>
                      <c:pt idx="224">
                        <c:v>339</c:v>
                      </c:pt>
                      <c:pt idx="225">
                        <c:v>340</c:v>
                      </c:pt>
                      <c:pt idx="226">
                        <c:v>341</c:v>
                      </c:pt>
                      <c:pt idx="227">
                        <c:v>342</c:v>
                      </c:pt>
                      <c:pt idx="228">
                        <c:v>343</c:v>
                      </c:pt>
                      <c:pt idx="229">
                        <c:v>344</c:v>
                      </c:pt>
                      <c:pt idx="230">
                        <c:v>345</c:v>
                      </c:pt>
                      <c:pt idx="231">
                        <c:v>346</c:v>
                      </c:pt>
                      <c:pt idx="232">
                        <c:v>347</c:v>
                      </c:pt>
                      <c:pt idx="233">
                        <c:v>348</c:v>
                      </c:pt>
                      <c:pt idx="234">
                        <c:v>349</c:v>
                      </c:pt>
                      <c:pt idx="235">
                        <c:v>350</c:v>
                      </c:pt>
                      <c:pt idx="236">
                        <c:v>351</c:v>
                      </c:pt>
                      <c:pt idx="237">
                        <c:v>352</c:v>
                      </c:pt>
                      <c:pt idx="238">
                        <c:v>353</c:v>
                      </c:pt>
                      <c:pt idx="239">
                        <c:v>354</c:v>
                      </c:pt>
                      <c:pt idx="240">
                        <c:v>355</c:v>
                      </c:pt>
                      <c:pt idx="241">
                        <c:v>356</c:v>
                      </c:pt>
                      <c:pt idx="242">
                        <c:v>357</c:v>
                      </c:pt>
                      <c:pt idx="243">
                        <c:v>358</c:v>
                      </c:pt>
                      <c:pt idx="244">
                        <c:v>359</c:v>
                      </c:pt>
                      <c:pt idx="245">
                        <c:v>360</c:v>
                      </c:pt>
                      <c:pt idx="246">
                        <c:v>361</c:v>
                      </c:pt>
                      <c:pt idx="247">
                        <c:v>362</c:v>
                      </c:pt>
                      <c:pt idx="248">
                        <c:v>363</c:v>
                      </c:pt>
                      <c:pt idx="249">
                        <c:v>364</c:v>
                      </c:pt>
                      <c:pt idx="250">
                        <c:v>365</c:v>
                      </c:pt>
                      <c:pt idx="251">
                        <c:v>366</c:v>
                      </c:pt>
                      <c:pt idx="252">
                        <c:v>367</c:v>
                      </c:pt>
                      <c:pt idx="253">
                        <c:v>368</c:v>
                      </c:pt>
                      <c:pt idx="254">
                        <c:v>369</c:v>
                      </c:pt>
                      <c:pt idx="255">
                        <c:v>370</c:v>
                      </c:pt>
                      <c:pt idx="256">
                        <c:v>371</c:v>
                      </c:pt>
                      <c:pt idx="257">
                        <c:v>372</c:v>
                      </c:pt>
                      <c:pt idx="258">
                        <c:v>373</c:v>
                      </c:pt>
                      <c:pt idx="259">
                        <c:v>374</c:v>
                      </c:pt>
                      <c:pt idx="260">
                        <c:v>375</c:v>
                      </c:pt>
                      <c:pt idx="261">
                        <c:v>376</c:v>
                      </c:pt>
                      <c:pt idx="262">
                        <c:v>377</c:v>
                      </c:pt>
                      <c:pt idx="263">
                        <c:v>378</c:v>
                      </c:pt>
                      <c:pt idx="264">
                        <c:v>379</c:v>
                      </c:pt>
                      <c:pt idx="265">
                        <c:v>380</c:v>
                      </c:pt>
                      <c:pt idx="266">
                        <c:v>381</c:v>
                      </c:pt>
                      <c:pt idx="267">
                        <c:v>382</c:v>
                      </c:pt>
                      <c:pt idx="268">
                        <c:v>383</c:v>
                      </c:pt>
                      <c:pt idx="269">
                        <c:v>384</c:v>
                      </c:pt>
                      <c:pt idx="270">
                        <c:v>385</c:v>
                      </c:pt>
                      <c:pt idx="271">
                        <c:v>386</c:v>
                      </c:pt>
                      <c:pt idx="272">
                        <c:v>387</c:v>
                      </c:pt>
                      <c:pt idx="273">
                        <c:v>388</c:v>
                      </c:pt>
                      <c:pt idx="274">
                        <c:v>389</c:v>
                      </c:pt>
                      <c:pt idx="275">
                        <c:v>390</c:v>
                      </c:pt>
                      <c:pt idx="276">
                        <c:v>391</c:v>
                      </c:pt>
                      <c:pt idx="277">
                        <c:v>392</c:v>
                      </c:pt>
                      <c:pt idx="278">
                        <c:v>393</c:v>
                      </c:pt>
                      <c:pt idx="279">
                        <c:v>394</c:v>
                      </c:pt>
                      <c:pt idx="280">
                        <c:v>395</c:v>
                      </c:pt>
                      <c:pt idx="281">
                        <c:v>396</c:v>
                      </c:pt>
                      <c:pt idx="282">
                        <c:v>397</c:v>
                      </c:pt>
                      <c:pt idx="283">
                        <c:v>398</c:v>
                      </c:pt>
                      <c:pt idx="284">
                        <c:v>399</c:v>
                      </c:pt>
                      <c:pt idx="285">
                        <c:v>400</c:v>
                      </c:pt>
                      <c:pt idx="286">
                        <c:v>401</c:v>
                      </c:pt>
                      <c:pt idx="287">
                        <c:v>402</c:v>
                      </c:pt>
                      <c:pt idx="288">
                        <c:v>403</c:v>
                      </c:pt>
                      <c:pt idx="289">
                        <c:v>404</c:v>
                      </c:pt>
                      <c:pt idx="290">
                        <c:v>405</c:v>
                      </c:pt>
                      <c:pt idx="291">
                        <c:v>406</c:v>
                      </c:pt>
                      <c:pt idx="292">
                        <c:v>407</c:v>
                      </c:pt>
                      <c:pt idx="293">
                        <c:v>408</c:v>
                      </c:pt>
                      <c:pt idx="294">
                        <c:v>409</c:v>
                      </c:pt>
                      <c:pt idx="295">
                        <c:v>410</c:v>
                      </c:pt>
                      <c:pt idx="296">
                        <c:v>411</c:v>
                      </c:pt>
                      <c:pt idx="297">
                        <c:v>412</c:v>
                      </c:pt>
                      <c:pt idx="298">
                        <c:v>413</c:v>
                      </c:pt>
                      <c:pt idx="299">
                        <c:v>414</c:v>
                      </c:pt>
                      <c:pt idx="300">
                        <c:v>415</c:v>
                      </c:pt>
                      <c:pt idx="301">
                        <c:v>416</c:v>
                      </c:pt>
                      <c:pt idx="302">
                        <c:v>417</c:v>
                      </c:pt>
                      <c:pt idx="303">
                        <c:v>418</c:v>
                      </c:pt>
                      <c:pt idx="304">
                        <c:v>419</c:v>
                      </c:pt>
                      <c:pt idx="305">
                        <c:v>420</c:v>
                      </c:pt>
                      <c:pt idx="306">
                        <c:v>421</c:v>
                      </c:pt>
                      <c:pt idx="307">
                        <c:v>422</c:v>
                      </c:pt>
                      <c:pt idx="308">
                        <c:v>423</c:v>
                      </c:pt>
                      <c:pt idx="309">
                        <c:v>424</c:v>
                      </c:pt>
                      <c:pt idx="310">
                        <c:v>425</c:v>
                      </c:pt>
                      <c:pt idx="311">
                        <c:v>426</c:v>
                      </c:pt>
                      <c:pt idx="312">
                        <c:v>427</c:v>
                      </c:pt>
                      <c:pt idx="313">
                        <c:v>428</c:v>
                      </c:pt>
                      <c:pt idx="314">
                        <c:v>429</c:v>
                      </c:pt>
                      <c:pt idx="315">
                        <c:v>430</c:v>
                      </c:pt>
                      <c:pt idx="316">
                        <c:v>431</c:v>
                      </c:pt>
                      <c:pt idx="317">
                        <c:v>432</c:v>
                      </c:pt>
                      <c:pt idx="318">
                        <c:v>433</c:v>
                      </c:pt>
                      <c:pt idx="319">
                        <c:v>434</c:v>
                      </c:pt>
                      <c:pt idx="320">
                        <c:v>435</c:v>
                      </c:pt>
                      <c:pt idx="321">
                        <c:v>436</c:v>
                      </c:pt>
                      <c:pt idx="322">
                        <c:v>437</c:v>
                      </c:pt>
                      <c:pt idx="323">
                        <c:v>438</c:v>
                      </c:pt>
                      <c:pt idx="324">
                        <c:v>439</c:v>
                      </c:pt>
                      <c:pt idx="325">
                        <c:v>440</c:v>
                      </c:pt>
                      <c:pt idx="326">
                        <c:v>441</c:v>
                      </c:pt>
                      <c:pt idx="327">
                        <c:v>442</c:v>
                      </c:pt>
                      <c:pt idx="328">
                        <c:v>443</c:v>
                      </c:pt>
                      <c:pt idx="329">
                        <c:v>444</c:v>
                      </c:pt>
                      <c:pt idx="330">
                        <c:v>445</c:v>
                      </c:pt>
                      <c:pt idx="331">
                        <c:v>446</c:v>
                      </c:pt>
                      <c:pt idx="332">
                        <c:v>447</c:v>
                      </c:pt>
                      <c:pt idx="333">
                        <c:v>448</c:v>
                      </c:pt>
                      <c:pt idx="334">
                        <c:v>449</c:v>
                      </c:pt>
                      <c:pt idx="335">
                        <c:v>450</c:v>
                      </c:pt>
                      <c:pt idx="336">
                        <c:v>451</c:v>
                      </c:pt>
                      <c:pt idx="337">
                        <c:v>452</c:v>
                      </c:pt>
                      <c:pt idx="338">
                        <c:v>453</c:v>
                      </c:pt>
                      <c:pt idx="339">
                        <c:v>454</c:v>
                      </c:pt>
                      <c:pt idx="340">
                        <c:v>455</c:v>
                      </c:pt>
                      <c:pt idx="341">
                        <c:v>456</c:v>
                      </c:pt>
                      <c:pt idx="342">
                        <c:v>457</c:v>
                      </c:pt>
                      <c:pt idx="343">
                        <c:v>458</c:v>
                      </c:pt>
                      <c:pt idx="344">
                        <c:v>459</c:v>
                      </c:pt>
                      <c:pt idx="345">
                        <c:v>460</c:v>
                      </c:pt>
                      <c:pt idx="346">
                        <c:v>461</c:v>
                      </c:pt>
                      <c:pt idx="347">
                        <c:v>462</c:v>
                      </c:pt>
                      <c:pt idx="348">
                        <c:v>463</c:v>
                      </c:pt>
                      <c:pt idx="349">
                        <c:v>464</c:v>
                      </c:pt>
                      <c:pt idx="350">
                        <c:v>465</c:v>
                      </c:pt>
                      <c:pt idx="351">
                        <c:v>466</c:v>
                      </c:pt>
                      <c:pt idx="352">
                        <c:v>467</c:v>
                      </c:pt>
                      <c:pt idx="353">
                        <c:v>468</c:v>
                      </c:pt>
                      <c:pt idx="354">
                        <c:v>469</c:v>
                      </c:pt>
                      <c:pt idx="355">
                        <c:v>470</c:v>
                      </c:pt>
                      <c:pt idx="356">
                        <c:v>471</c:v>
                      </c:pt>
                      <c:pt idx="357">
                        <c:v>472</c:v>
                      </c:pt>
                      <c:pt idx="358">
                        <c:v>473</c:v>
                      </c:pt>
                      <c:pt idx="359">
                        <c:v>474</c:v>
                      </c:pt>
                      <c:pt idx="360">
                        <c:v>475</c:v>
                      </c:pt>
                      <c:pt idx="361">
                        <c:v>476</c:v>
                      </c:pt>
                      <c:pt idx="362">
                        <c:v>477</c:v>
                      </c:pt>
                      <c:pt idx="363">
                        <c:v>478</c:v>
                      </c:pt>
                      <c:pt idx="364">
                        <c:v>479</c:v>
                      </c:pt>
                      <c:pt idx="365">
                        <c:v>480</c:v>
                      </c:pt>
                      <c:pt idx="366">
                        <c:v>481</c:v>
                      </c:pt>
                      <c:pt idx="367">
                        <c:v>482</c:v>
                      </c:pt>
                      <c:pt idx="368">
                        <c:v>483</c:v>
                      </c:pt>
                      <c:pt idx="369">
                        <c:v>484</c:v>
                      </c:pt>
                      <c:pt idx="370">
                        <c:v>485</c:v>
                      </c:pt>
                      <c:pt idx="371">
                        <c:v>486</c:v>
                      </c:pt>
                      <c:pt idx="372">
                        <c:v>487</c:v>
                      </c:pt>
                      <c:pt idx="373">
                        <c:v>488</c:v>
                      </c:pt>
                      <c:pt idx="374">
                        <c:v>489</c:v>
                      </c:pt>
                      <c:pt idx="375">
                        <c:v>490</c:v>
                      </c:pt>
                      <c:pt idx="376">
                        <c:v>491</c:v>
                      </c:pt>
                      <c:pt idx="377">
                        <c:v>492</c:v>
                      </c:pt>
                      <c:pt idx="378">
                        <c:v>493</c:v>
                      </c:pt>
                      <c:pt idx="379">
                        <c:v>494</c:v>
                      </c:pt>
                      <c:pt idx="380">
                        <c:v>495</c:v>
                      </c:pt>
                      <c:pt idx="381">
                        <c:v>496</c:v>
                      </c:pt>
                      <c:pt idx="382">
                        <c:v>497</c:v>
                      </c:pt>
                      <c:pt idx="383">
                        <c:v>498</c:v>
                      </c:pt>
                      <c:pt idx="384">
                        <c:v>499</c:v>
                      </c:pt>
                      <c:pt idx="385">
                        <c:v>500</c:v>
                      </c:pt>
                      <c:pt idx="386">
                        <c:v>501</c:v>
                      </c:pt>
                      <c:pt idx="387">
                        <c:v>502</c:v>
                      </c:pt>
                      <c:pt idx="388">
                        <c:v>503</c:v>
                      </c:pt>
                      <c:pt idx="389">
                        <c:v>504</c:v>
                      </c:pt>
                      <c:pt idx="390">
                        <c:v>505</c:v>
                      </c:pt>
                      <c:pt idx="391">
                        <c:v>506</c:v>
                      </c:pt>
                      <c:pt idx="392">
                        <c:v>507</c:v>
                      </c:pt>
                      <c:pt idx="393">
                        <c:v>508</c:v>
                      </c:pt>
                      <c:pt idx="394">
                        <c:v>509</c:v>
                      </c:pt>
                      <c:pt idx="395">
                        <c:v>510</c:v>
                      </c:pt>
                      <c:pt idx="396">
                        <c:v>511</c:v>
                      </c:pt>
                      <c:pt idx="397">
                        <c:v>512</c:v>
                      </c:pt>
                      <c:pt idx="398">
                        <c:v>513</c:v>
                      </c:pt>
                      <c:pt idx="399">
                        <c:v>514</c:v>
                      </c:pt>
                      <c:pt idx="400">
                        <c:v>515</c:v>
                      </c:pt>
                      <c:pt idx="401">
                        <c:v>516</c:v>
                      </c:pt>
                      <c:pt idx="402">
                        <c:v>517</c:v>
                      </c:pt>
                      <c:pt idx="403">
                        <c:v>518</c:v>
                      </c:pt>
                      <c:pt idx="404">
                        <c:v>519</c:v>
                      </c:pt>
                      <c:pt idx="405">
                        <c:v>520</c:v>
                      </c:pt>
                      <c:pt idx="406">
                        <c:v>521</c:v>
                      </c:pt>
                      <c:pt idx="407">
                        <c:v>522</c:v>
                      </c:pt>
                      <c:pt idx="408">
                        <c:v>523</c:v>
                      </c:pt>
                      <c:pt idx="409">
                        <c:v>524</c:v>
                      </c:pt>
                      <c:pt idx="410">
                        <c:v>525</c:v>
                      </c:pt>
                      <c:pt idx="411">
                        <c:v>526</c:v>
                      </c:pt>
                      <c:pt idx="412">
                        <c:v>527</c:v>
                      </c:pt>
                      <c:pt idx="413">
                        <c:v>528</c:v>
                      </c:pt>
                      <c:pt idx="414">
                        <c:v>529</c:v>
                      </c:pt>
                      <c:pt idx="415">
                        <c:v>530</c:v>
                      </c:pt>
                      <c:pt idx="416">
                        <c:v>531</c:v>
                      </c:pt>
                      <c:pt idx="417">
                        <c:v>532</c:v>
                      </c:pt>
                      <c:pt idx="418">
                        <c:v>533</c:v>
                      </c:pt>
                      <c:pt idx="419">
                        <c:v>534</c:v>
                      </c:pt>
                      <c:pt idx="420">
                        <c:v>535</c:v>
                      </c:pt>
                      <c:pt idx="421">
                        <c:v>536</c:v>
                      </c:pt>
                      <c:pt idx="422">
                        <c:v>537</c:v>
                      </c:pt>
                      <c:pt idx="423">
                        <c:v>538</c:v>
                      </c:pt>
                      <c:pt idx="424">
                        <c:v>539</c:v>
                      </c:pt>
                      <c:pt idx="425">
                        <c:v>540</c:v>
                      </c:pt>
                      <c:pt idx="426">
                        <c:v>541</c:v>
                      </c:pt>
                      <c:pt idx="427">
                        <c:v>542</c:v>
                      </c:pt>
                      <c:pt idx="428">
                        <c:v>543</c:v>
                      </c:pt>
                      <c:pt idx="429">
                        <c:v>544</c:v>
                      </c:pt>
                      <c:pt idx="430">
                        <c:v>545</c:v>
                      </c:pt>
                      <c:pt idx="431">
                        <c:v>546</c:v>
                      </c:pt>
                      <c:pt idx="432">
                        <c:v>547</c:v>
                      </c:pt>
                      <c:pt idx="433">
                        <c:v>548</c:v>
                      </c:pt>
                      <c:pt idx="434">
                        <c:v>549</c:v>
                      </c:pt>
                      <c:pt idx="435">
                        <c:v>550</c:v>
                      </c:pt>
                      <c:pt idx="436">
                        <c:v>551</c:v>
                      </c:pt>
                      <c:pt idx="437">
                        <c:v>552</c:v>
                      </c:pt>
                      <c:pt idx="438">
                        <c:v>553</c:v>
                      </c:pt>
                      <c:pt idx="439">
                        <c:v>554</c:v>
                      </c:pt>
                      <c:pt idx="440">
                        <c:v>555</c:v>
                      </c:pt>
                      <c:pt idx="441">
                        <c:v>556</c:v>
                      </c:pt>
                      <c:pt idx="442">
                        <c:v>557</c:v>
                      </c:pt>
                      <c:pt idx="443">
                        <c:v>558</c:v>
                      </c:pt>
                      <c:pt idx="444">
                        <c:v>559</c:v>
                      </c:pt>
                      <c:pt idx="445">
                        <c:v>560</c:v>
                      </c:pt>
                      <c:pt idx="446">
                        <c:v>561</c:v>
                      </c:pt>
                      <c:pt idx="447">
                        <c:v>562</c:v>
                      </c:pt>
                      <c:pt idx="448">
                        <c:v>563</c:v>
                      </c:pt>
                      <c:pt idx="449">
                        <c:v>564</c:v>
                      </c:pt>
                      <c:pt idx="450">
                        <c:v>565</c:v>
                      </c:pt>
                      <c:pt idx="451">
                        <c:v>566</c:v>
                      </c:pt>
                      <c:pt idx="452">
                        <c:v>567</c:v>
                      </c:pt>
                      <c:pt idx="453">
                        <c:v>568</c:v>
                      </c:pt>
                      <c:pt idx="454">
                        <c:v>569</c:v>
                      </c:pt>
                      <c:pt idx="455">
                        <c:v>570</c:v>
                      </c:pt>
                      <c:pt idx="456">
                        <c:v>571</c:v>
                      </c:pt>
                      <c:pt idx="457">
                        <c:v>572</c:v>
                      </c:pt>
                      <c:pt idx="458">
                        <c:v>573</c:v>
                      </c:pt>
                      <c:pt idx="459">
                        <c:v>574</c:v>
                      </c:pt>
                      <c:pt idx="460">
                        <c:v>575</c:v>
                      </c:pt>
                      <c:pt idx="461">
                        <c:v>576</c:v>
                      </c:pt>
                      <c:pt idx="462">
                        <c:v>577</c:v>
                      </c:pt>
                      <c:pt idx="463">
                        <c:v>578</c:v>
                      </c:pt>
                      <c:pt idx="464">
                        <c:v>579</c:v>
                      </c:pt>
                      <c:pt idx="465">
                        <c:v>580</c:v>
                      </c:pt>
                      <c:pt idx="466">
                        <c:v>581</c:v>
                      </c:pt>
                      <c:pt idx="467">
                        <c:v>582</c:v>
                      </c:pt>
                      <c:pt idx="468">
                        <c:v>583</c:v>
                      </c:pt>
                      <c:pt idx="469">
                        <c:v>584</c:v>
                      </c:pt>
                      <c:pt idx="470">
                        <c:v>585</c:v>
                      </c:pt>
                      <c:pt idx="471">
                        <c:v>586</c:v>
                      </c:pt>
                      <c:pt idx="472">
                        <c:v>587</c:v>
                      </c:pt>
                      <c:pt idx="473">
                        <c:v>588</c:v>
                      </c:pt>
                      <c:pt idx="474">
                        <c:v>589</c:v>
                      </c:pt>
                      <c:pt idx="475">
                        <c:v>590</c:v>
                      </c:pt>
                      <c:pt idx="476">
                        <c:v>591</c:v>
                      </c:pt>
                      <c:pt idx="477">
                        <c:v>592</c:v>
                      </c:pt>
                      <c:pt idx="478">
                        <c:v>593</c:v>
                      </c:pt>
                      <c:pt idx="479">
                        <c:v>594</c:v>
                      </c:pt>
                      <c:pt idx="480">
                        <c:v>595</c:v>
                      </c:pt>
                      <c:pt idx="481">
                        <c:v>596</c:v>
                      </c:pt>
                      <c:pt idx="482">
                        <c:v>597</c:v>
                      </c:pt>
                      <c:pt idx="483">
                        <c:v>598</c:v>
                      </c:pt>
                      <c:pt idx="484">
                        <c:v>599</c:v>
                      </c:pt>
                      <c:pt idx="485">
                        <c:v>600</c:v>
                      </c:pt>
                      <c:pt idx="486">
                        <c:v>601</c:v>
                      </c:pt>
                      <c:pt idx="487">
                        <c:v>602</c:v>
                      </c:pt>
                      <c:pt idx="488">
                        <c:v>603</c:v>
                      </c:pt>
                      <c:pt idx="489">
                        <c:v>604</c:v>
                      </c:pt>
                      <c:pt idx="490">
                        <c:v>605</c:v>
                      </c:pt>
                      <c:pt idx="491">
                        <c:v>606</c:v>
                      </c:pt>
                      <c:pt idx="492">
                        <c:v>607</c:v>
                      </c:pt>
                      <c:pt idx="493">
                        <c:v>608</c:v>
                      </c:pt>
                      <c:pt idx="494">
                        <c:v>609</c:v>
                      </c:pt>
                      <c:pt idx="495">
                        <c:v>610</c:v>
                      </c:pt>
                      <c:pt idx="496">
                        <c:v>611</c:v>
                      </c:pt>
                      <c:pt idx="497">
                        <c:v>612</c:v>
                      </c:pt>
                      <c:pt idx="498">
                        <c:v>613</c:v>
                      </c:pt>
                      <c:pt idx="499">
                        <c:v>614</c:v>
                      </c:pt>
                      <c:pt idx="500">
                        <c:v>615</c:v>
                      </c:pt>
                      <c:pt idx="501">
                        <c:v>616</c:v>
                      </c:pt>
                      <c:pt idx="502">
                        <c:v>617</c:v>
                      </c:pt>
                      <c:pt idx="503">
                        <c:v>618</c:v>
                      </c:pt>
                      <c:pt idx="504">
                        <c:v>619</c:v>
                      </c:pt>
                      <c:pt idx="505">
                        <c:v>620</c:v>
                      </c:pt>
                      <c:pt idx="506">
                        <c:v>621</c:v>
                      </c:pt>
                      <c:pt idx="507">
                        <c:v>622</c:v>
                      </c:pt>
                      <c:pt idx="508">
                        <c:v>623</c:v>
                      </c:pt>
                      <c:pt idx="509">
                        <c:v>624</c:v>
                      </c:pt>
                      <c:pt idx="510">
                        <c:v>625</c:v>
                      </c:pt>
                      <c:pt idx="511">
                        <c:v>626</c:v>
                      </c:pt>
                      <c:pt idx="512">
                        <c:v>627</c:v>
                      </c:pt>
                      <c:pt idx="513">
                        <c:v>628</c:v>
                      </c:pt>
                      <c:pt idx="514">
                        <c:v>629</c:v>
                      </c:pt>
                      <c:pt idx="515">
                        <c:v>630</c:v>
                      </c:pt>
                      <c:pt idx="516">
                        <c:v>631</c:v>
                      </c:pt>
                      <c:pt idx="517">
                        <c:v>632</c:v>
                      </c:pt>
                      <c:pt idx="518">
                        <c:v>633</c:v>
                      </c:pt>
                      <c:pt idx="519">
                        <c:v>634</c:v>
                      </c:pt>
                      <c:pt idx="520">
                        <c:v>635</c:v>
                      </c:pt>
                      <c:pt idx="521">
                        <c:v>636</c:v>
                      </c:pt>
                      <c:pt idx="522">
                        <c:v>637</c:v>
                      </c:pt>
                      <c:pt idx="523">
                        <c:v>638</c:v>
                      </c:pt>
                      <c:pt idx="524">
                        <c:v>639</c:v>
                      </c:pt>
                      <c:pt idx="525">
                        <c:v>640</c:v>
                      </c:pt>
                      <c:pt idx="526">
                        <c:v>641</c:v>
                      </c:pt>
                      <c:pt idx="527">
                        <c:v>642</c:v>
                      </c:pt>
                      <c:pt idx="528">
                        <c:v>643</c:v>
                      </c:pt>
                      <c:pt idx="529">
                        <c:v>644</c:v>
                      </c:pt>
                      <c:pt idx="530">
                        <c:v>645</c:v>
                      </c:pt>
                      <c:pt idx="531">
                        <c:v>646</c:v>
                      </c:pt>
                      <c:pt idx="532">
                        <c:v>647</c:v>
                      </c:pt>
                      <c:pt idx="533">
                        <c:v>648</c:v>
                      </c:pt>
                      <c:pt idx="534">
                        <c:v>649</c:v>
                      </c:pt>
                      <c:pt idx="535">
                        <c:v>650</c:v>
                      </c:pt>
                      <c:pt idx="536">
                        <c:v>651</c:v>
                      </c:pt>
                      <c:pt idx="537">
                        <c:v>652</c:v>
                      </c:pt>
                      <c:pt idx="538">
                        <c:v>653</c:v>
                      </c:pt>
                      <c:pt idx="539">
                        <c:v>654</c:v>
                      </c:pt>
                      <c:pt idx="540">
                        <c:v>655</c:v>
                      </c:pt>
                      <c:pt idx="541">
                        <c:v>656</c:v>
                      </c:pt>
                      <c:pt idx="542">
                        <c:v>657</c:v>
                      </c:pt>
                      <c:pt idx="543">
                        <c:v>658</c:v>
                      </c:pt>
                      <c:pt idx="544">
                        <c:v>659</c:v>
                      </c:pt>
                      <c:pt idx="545">
                        <c:v>660</c:v>
                      </c:pt>
                      <c:pt idx="546">
                        <c:v>661</c:v>
                      </c:pt>
                      <c:pt idx="547">
                        <c:v>662</c:v>
                      </c:pt>
                      <c:pt idx="548">
                        <c:v>663</c:v>
                      </c:pt>
                      <c:pt idx="549">
                        <c:v>664</c:v>
                      </c:pt>
                      <c:pt idx="550">
                        <c:v>665</c:v>
                      </c:pt>
                      <c:pt idx="551">
                        <c:v>666</c:v>
                      </c:pt>
                      <c:pt idx="552">
                        <c:v>667</c:v>
                      </c:pt>
                      <c:pt idx="553">
                        <c:v>668</c:v>
                      </c:pt>
                      <c:pt idx="554">
                        <c:v>669</c:v>
                      </c:pt>
                      <c:pt idx="555">
                        <c:v>670</c:v>
                      </c:pt>
                      <c:pt idx="556">
                        <c:v>671</c:v>
                      </c:pt>
                      <c:pt idx="557">
                        <c:v>672</c:v>
                      </c:pt>
                      <c:pt idx="558">
                        <c:v>673</c:v>
                      </c:pt>
                      <c:pt idx="559">
                        <c:v>674</c:v>
                      </c:pt>
                      <c:pt idx="560">
                        <c:v>675</c:v>
                      </c:pt>
                      <c:pt idx="561">
                        <c:v>676</c:v>
                      </c:pt>
                      <c:pt idx="562">
                        <c:v>677</c:v>
                      </c:pt>
                      <c:pt idx="563">
                        <c:v>678</c:v>
                      </c:pt>
                      <c:pt idx="564">
                        <c:v>679</c:v>
                      </c:pt>
                      <c:pt idx="565">
                        <c:v>680</c:v>
                      </c:pt>
                      <c:pt idx="566">
                        <c:v>681</c:v>
                      </c:pt>
                      <c:pt idx="567">
                        <c:v>682</c:v>
                      </c:pt>
                      <c:pt idx="568">
                        <c:v>683</c:v>
                      </c:pt>
                      <c:pt idx="569">
                        <c:v>684</c:v>
                      </c:pt>
                      <c:pt idx="570">
                        <c:v>685</c:v>
                      </c:pt>
                      <c:pt idx="571">
                        <c:v>686</c:v>
                      </c:pt>
                      <c:pt idx="572">
                        <c:v>687</c:v>
                      </c:pt>
                      <c:pt idx="573">
                        <c:v>688</c:v>
                      </c:pt>
                      <c:pt idx="574">
                        <c:v>689</c:v>
                      </c:pt>
                      <c:pt idx="575">
                        <c:v>690</c:v>
                      </c:pt>
                      <c:pt idx="576">
                        <c:v>691</c:v>
                      </c:pt>
                      <c:pt idx="577">
                        <c:v>692</c:v>
                      </c:pt>
                      <c:pt idx="578">
                        <c:v>693</c:v>
                      </c:pt>
                      <c:pt idx="579">
                        <c:v>694</c:v>
                      </c:pt>
                      <c:pt idx="580">
                        <c:v>695</c:v>
                      </c:pt>
                      <c:pt idx="581">
                        <c:v>696</c:v>
                      </c:pt>
                      <c:pt idx="582">
                        <c:v>697</c:v>
                      </c:pt>
                      <c:pt idx="583">
                        <c:v>698</c:v>
                      </c:pt>
                      <c:pt idx="584">
                        <c:v>699</c:v>
                      </c:pt>
                      <c:pt idx="585">
                        <c:v>700</c:v>
                      </c:pt>
                      <c:pt idx="586">
                        <c:v>701</c:v>
                      </c:pt>
                      <c:pt idx="587">
                        <c:v>702</c:v>
                      </c:pt>
                      <c:pt idx="588">
                        <c:v>703</c:v>
                      </c:pt>
                      <c:pt idx="589">
                        <c:v>704</c:v>
                      </c:pt>
                      <c:pt idx="590">
                        <c:v>705</c:v>
                      </c:pt>
                      <c:pt idx="591">
                        <c:v>706</c:v>
                      </c:pt>
                      <c:pt idx="592">
                        <c:v>707</c:v>
                      </c:pt>
                      <c:pt idx="593">
                        <c:v>708</c:v>
                      </c:pt>
                      <c:pt idx="594">
                        <c:v>709</c:v>
                      </c:pt>
                      <c:pt idx="595">
                        <c:v>710</c:v>
                      </c:pt>
                      <c:pt idx="596">
                        <c:v>711</c:v>
                      </c:pt>
                      <c:pt idx="597">
                        <c:v>712</c:v>
                      </c:pt>
                      <c:pt idx="598">
                        <c:v>713</c:v>
                      </c:pt>
                      <c:pt idx="599">
                        <c:v>714</c:v>
                      </c:pt>
                      <c:pt idx="600">
                        <c:v>715</c:v>
                      </c:pt>
                      <c:pt idx="601">
                        <c:v>716</c:v>
                      </c:pt>
                      <c:pt idx="602">
                        <c:v>717</c:v>
                      </c:pt>
                      <c:pt idx="603">
                        <c:v>718</c:v>
                      </c:pt>
                      <c:pt idx="604">
                        <c:v>719</c:v>
                      </c:pt>
                      <c:pt idx="605">
                        <c:v>720</c:v>
                      </c:pt>
                      <c:pt idx="606">
                        <c:v>721</c:v>
                      </c:pt>
                      <c:pt idx="607">
                        <c:v>722</c:v>
                      </c:pt>
                      <c:pt idx="608">
                        <c:v>723</c:v>
                      </c:pt>
                      <c:pt idx="609">
                        <c:v>724</c:v>
                      </c:pt>
                      <c:pt idx="610">
                        <c:v>725</c:v>
                      </c:pt>
                      <c:pt idx="611">
                        <c:v>726</c:v>
                      </c:pt>
                      <c:pt idx="612">
                        <c:v>727</c:v>
                      </c:pt>
                      <c:pt idx="613">
                        <c:v>728</c:v>
                      </c:pt>
                      <c:pt idx="614">
                        <c:v>729</c:v>
                      </c:pt>
                      <c:pt idx="615">
                        <c:v>730</c:v>
                      </c:pt>
                      <c:pt idx="616">
                        <c:v>731</c:v>
                      </c:pt>
                      <c:pt idx="617">
                        <c:v>732</c:v>
                      </c:pt>
                      <c:pt idx="618">
                        <c:v>733</c:v>
                      </c:pt>
                      <c:pt idx="619">
                        <c:v>734</c:v>
                      </c:pt>
                      <c:pt idx="620">
                        <c:v>735</c:v>
                      </c:pt>
                      <c:pt idx="621">
                        <c:v>736</c:v>
                      </c:pt>
                      <c:pt idx="622">
                        <c:v>737</c:v>
                      </c:pt>
                      <c:pt idx="623">
                        <c:v>738</c:v>
                      </c:pt>
                      <c:pt idx="624">
                        <c:v>739</c:v>
                      </c:pt>
                      <c:pt idx="625">
                        <c:v>740</c:v>
                      </c:pt>
                      <c:pt idx="626">
                        <c:v>741</c:v>
                      </c:pt>
                      <c:pt idx="627">
                        <c:v>742</c:v>
                      </c:pt>
                      <c:pt idx="628">
                        <c:v>743</c:v>
                      </c:pt>
                      <c:pt idx="629">
                        <c:v>744</c:v>
                      </c:pt>
                      <c:pt idx="630">
                        <c:v>745</c:v>
                      </c:pt>
                      <c:pt idx="631">
                        <c:v>746</c:v>
                      </c:pt>
                      <c:pt idx="632">
                        <c:v>747</c:v>
                      </c:pt>
                      <c:pt idx="633">
                        <c:v>748</c:v>
                      </c:pt>
                      <c:pt idx="634">
                        <c:v>749</c:v>
                      </c:pt>
                      <c:pt idx="635">
                        <c:v>750</c:v>
                      </c:pt>
                      <c:pt idx="636">
                        <c:v>751</c:v>
                      </c:pt>
                      <c:pt idx="637">
                        <c:v>752</c:v>
                      </c:pt>
                      <c:pt idx="638">
                        <c:v>753</c:v>
                      </c:pt>
                      <c:pt idx="639">
                        <c:v>754</c:v>
                      </c:pt>
                      <c:pt idx="640">
                        <c:v>755</c:v>
                      </c:pt>
                      <c:pt idx="641">
                        <c:v>756</c:v>
                      </c:pt>
                      <c:pt idx="642">
                        <c:v>757</c:v>
                      </c:pt>
                      <c:pt idx="643">
                        <c:v>758</c:v>
                      </c:pt>
                      <c:pt idx="644">
                        <c:v>759</c:v>
                      </c:pt>
                      <c:pt idx="645">
                        <c:v>760</c:v>
                      </c:pt>
                      <c:pt idx="646">
                        <c:v>761</c:v>
                      </c:pt>
                      <c:pt idx="647">
                        <c:v>762</c:v>
                      </c:pt>
                      <c:pt idx="648">
                        <c:v>763</c:v>
                      </c:pt>
                      <c:pt idx="649">
                        <c:v>764</c:v>
                      </c:pt>
                      <c:pt idx="650">
                        <c:v>765</c:v>
                      </c:pt>
                      <c:pt idx="651">
                        <c:v>766</c:v>
                      </c:pt>
                      <c:pt idx="652">
                        <c:v>767</c:v>
                      </c:pt>
                      <c:pt idx="653">
                        <c:v>768</c:v>
                      </c:pt>
                      <c:pt idx="654">
                        <c:v>769</c:v>
                      </c:pt>
                      <c:pt idx="655">
                        <c:v>770</c:v>
                      </c:pt>
                      <c:pt idx="656">
                        <c:v>771</c:v>
                      </c:pt>
                      <c:pt idx="657">
                        <c:v>772</c:v>
                      </c:pt>
                      <c:pt idx="658">
                        <c:v>773</c:v>
                      </c:pt>
                      <c:pt idx="659">
                        <c:v>774</c:v>
                      </c:pt>
                      <c:pt idx="660">
                        <c:v>775</c:v>
                      </c:pt>
                      <c:pt idx="661">
                        <c:v>776</c:v>
                      </c:pt>
                      <c:pt idx="662">
                        <c:v>777</c:v>
                      </c:pt>
                      <c:pt idx="663">
                        <c:v>778</c:v>
                      </c:pt>
                      <c:pt idx="664">
                        <c:v>779</c:v>
                      </c:pt>
                      <c:pt idx="665">
                        <c:v>780</c:v>
                      </c:pt>
                      <c:pt idx="666">
                        <c:v>781</c:v>
                      </c:pt>
                      <c:pt idx="667">
                        <c:v>782</c:v>
                      </c:pt>
                      <c:pt idx="668">
                        <c:v>783</c:v>
                      </c:pt>
                      <c:pt idx="669">
                        <c:v>784</c:v>
                      </c:pt>
                      <c:pt idx="670">
                        <c:v>785</c:v>
                      </c:pt>
                      <c:pt idx="671">
                        <c:v>786</c:v>
                      </c:pt>
                      <c:pt idx="672">
                        <c:v>787</c:v>
                      </c:pt>
                      <c:pt idx="673">
                        <c:v>788</c:v>
                      </c:pt>
                      <c:pt idx="674">
                        <c:v>789</c:v>
                      </c:pt>
                      <c:pt idx="675">
                        <c:v>790</c:v>
                      </c:pt>
                      <c:pt idx="676">
                        <c:v>791</c:v>
                      </c:pt>
                      <c:pt idx="677">
                        <c:v>792</c:v>
                      </c:pt>
                      <c:pt idx="678">
                        <c:v>793</c:v>
                      </c:pt>
                      <c:pt idx="679">
                        <c:v>794</c:v>
                      </c:pt>
                      <c:pt idx="680">
                        <c:v>795</c:v>
                      </c:pt>
                      <c:pt idx="681">
                        <c:v>796</c:v>
                      </c:pt>
                      <c:pt idx="682">
                        <c:v>797</c:v>
                      </c:pt>
                      <c:pt idx="683">
                        <c:v>798</c:v>
                      </c:pt>
                      <c:pt idx="684">
                        <c:v>799</c:v>
                      </c:pt>
                      <c:pt idx="685">
                        <c:v>800</c:v>
                      </c:pt>
                      <c:pt idx="686">
                        <c:v>801</c:v>
                      </c:pt>
                      <c:pt idx="687">
                        <c:v>802</c:v>
                      </c:pt>
                      <c:pt idx="688">
                        <c:v>803</c:v>
                      </c:pt>
                      <c:pt idx="689">
                        <c:v>804</c:v>
                      </c:pt>
                      <c:pt idx="690">
                        <c:v>805</c:v>
                      </c:pt>
                      <c:pt idx="691">
                        <c:v>806</c:v>
                      </c:pt>
                      <c:pt idx="692">
                        <c:v>807</c:v>
                      </c:pt>
                      <c:pt idx="693">
                        <c:v>808</c:v>
                      </c:pt>
                      <c:pt idx="694">
                        <c:v>809</c:v>
                      </c:pt>
                      <c:pt idx="695">
                        <c:v>810</c:v>
                      </c:pt>
                      <c:pt idx="696">
                        <c:v>811</c:v>
                      </c:pt>
                      <c:pt idx="697">
                        <c:v>812</c:v>
                      </c:pt>
                      <c:pt idx="698">
                        <c:v>813</c:v>
                      </c:pt>
                      <c:pt idx="699">
                        <c:v>814</c:v>
                      </c:pt>
                      <c:pt idx="700">
                        <c:v>815</c:v>
                      </c:pt>
                      <c:pt idx="701">
                        <c:v>816</c:v>
                      </c:pt>
                      <c:pt idx="702">
                        <c:v>817</c:v>
                      </c:pt>
                      <c:pt idx="703">
                        <c:v>818</c:v>
                      </c:pt>
                      <c:pt idx="704">
                        <c:v>819</c:v>
                      </c:pt>
                      <c:pt idx="705">
                        <c:v>820</c:v>
                      </c:pt>
                      <c:pt idx="706">
                        <c:v>821</c:v>
                      </c:pt>
                      <c:pt idx="707">
                        <c:v>822</c:v>
                      </c:pt>
                      <c:pt idx="708">
                        <c:v>823</c:v>
                      </c:pt>
                      <c:pt idx="709">
                        <c:v>824</c:v>
                      </c:pt>
                      <c:pt idx="710">
                        <c:v>825</c:v>
                      </c:pt>
                      <c:pt idx="711">
                        <c:v>826</c:v>
                      </c:pt>
                      <c:pt idx="712">
                        <c:v>827</c:v>
                      </c:pt>
                      <c:pt idx="713">
                        <c:v>828</c:v>
                      </c:pt>
                      <c:pt idx="714">
                        <c:v>829</c:v>
                      </c:pt>
                      <c:pt idx="715">
                        <c:v>830</c:v>
                      </c:pt>
                      <c:pt idx="716">
                        <c:v>831</c:v>
                      </c:pt>
                      <c:pt idx="717">
                        <c:v>832</c:v>
                      </c:pt>
                      <c:pt idx="718">
                        <c:v>833</c:v>
                      </c:pt>
                      <c:pt idx="719">
                        <c:v>834</c:v>
                      </c:pt>
                      <c:pt idx="720">
                        <c:v>835</c:v>
                      </c:pt>
                      <c:pt idx="721">
                        <c:v>836</c:v>
                      </c:pt>
                      <c:pt idx="722">
                        <c:v>837</c:v>
                      </c:pt>
                      <c:pt idx="723">
                        <c:v>838</c:v>
                      </c:pt>
                      <c:pt idx="724">
                        <c:v>839</c:v>
                      </c:pt>
                      <c:pt idx="725">
                        <c:v>840</c:v>
                      </c:pt>
                      <c:pt idx="726">
                        <c:v>841</c:v>
                      </c:pt>
                      <c:pt idx="727">
                        <c:v>842</c:v>
                      </c:pt>
                      <c:pt idx="728">
                        <c:v>843</c:v>
                      </c:pt>
                      <c:pt idx="729">
                        <c:v>844</c:v>
                      </c:pt>
                      <c:pt idx="730">
                        <c:v>845</c:v>
                      </c:pt>
                      <c:pt idx="731">
                        <c:v>846</c:v>
                      </c:pt>
                      <c:pt idx="732">
                        <c:v>847</c:v>
                      </c:pt>
                      <c:pt idx="733">
                        <c:v>848</c:v>
                      </c:pt>
                      <c:pt idx="734">
                        <c:v>849</c:v>
                      </c:pt>
                      <c:pt idx="735">
                        <c:v>850</c:v>
                      </c:pt>
                      <c:pt idx="736">
                        <c:v>851</c:v>
                      </c:pt>
                      <c:pt idx="737">
                        <c:v>852</c:v>
                      </c:pt>
                      <c:pt idx="738">
                        <c:v>853</c:v>
                      </c:pt>
                      <c:pt idx="739">
                        <c:v>854</c:v>
                      </c:pt>
                      <c:pt idx="740">
                        <c:v>855</c:v>
                      </c:pt>
                      <c:pt idx="741">
                        <c:v>856</c:v>
                      </c:pt>
                      <c:pt idx="742">
                        <c:v>857</c:v>
                      </c:pt>
                      <c:pt idx="743">
                        <c:v>858</c:v>
                      </c:pt>
                      <c:pt idx="744">
                        <c:v>859</c:v>
                      </c:pt>
                      <c:pt idx="745">
                        <c:v>860</c:v>
                      </c:pt>
                      <c:pt idx="746">
                        <c:v>861</c:v>
                      </c:pt>
                      <c:pt idx="747">
                        <c:v>862</c:v>
                      </c:pt>
                      <c:pt idx="748">
                        <c:v>863</c:v>
                      </c:pt>
                      <c:pt idx="749">
                        <c:v>864</c:v>
                      </c:pt>
                      <c:pt idx="750">
                        <c:v>865</c:v>
                      </c:pt>
                      <c:pt idx="751">
                        <c:v>866</c:v>
                      </c:pt>
                      <c:pt idx="752">
                        <c:v>867</c:v>
                      </c:pt>
                      <c:pt idx="753">
                        <c:v>868</c:v>
                      </c:pt>
                      <c:pt idx="754">
                        <c:v>869</c:v>
                      </c:pt>
                      <c:pt idx="755">
                        <c:v>870</c:v>
                      </c:pt>
                      <c:pt idx="756">
                        <c:v>871</c:v>
                      </c:pt>
                      <c:pt idx="757">
                        <c:v>872</c:v>
                      </c:pt>
                      <c:pt idx="758">
                        <c:v>873</c:v>
                      </c:pt>
                      <c:pt idx="759">
                        <c:v>874</c:v>
                      </c:pt>
                      <c:pt idx="760">
                        <c:v>875</c:v>
                      </c:pt>
                      <c:pt idx="761">
                        <c:v>876</c:v>
                      </c:pt>
                      <c:pt idx="762">
                        <c:v>877</c:v>
                      </c:pt>
                      <c:pt idx="763">
                        <c:v>878</c:v>
                      </c:pt>
                      <c:pt idx="764">
                        <c:v>879</c:v>
                      </c:pt>
                      <c:pt idx="765">
                        <c:v>880</c:v>
                      </c:pt>
                      <c:pt idx="766">
                        <c:v>881</c:v>
                      </c:pt>
                      <c:pt idx="767">
                        <c:v>882</c:v>
                      </c:pt>
                      <c:pt idx="768">
                        <c:v>883</c:v>
                      </c:pt>
                      <c:pt idx="769">
                        <c:v>884</c:v>
                      </c:pt>
                      <c:pt idx="770">
                        <c:v>885</c:v>
                      </c:pt>
                      <c:pt idx="771">
                        <c:v>886</c:v>
                      </c:pt>
                      <c:pt idx="772">
                        <c:v>887</c:v>
                      </c:pt>
                      <c:pt idx="773">
                        <c:v>888</c:v>
                      </c:pt>
                      <c:pt idx="774">
                        <c:v>889</c:v>
                      </c:pt>
                      <c:pt idx="775">
                        <c:v>890</c:v>
                      </c:pt>
                      <c:pt idx="776">
                        <c:v>891</c:v>
                      </c:pt>
                      <c:pt idx="777">
                        <c:v>892</c:v>
                      </c:pt>
                      <c:pt idx="778">
                        <c:v>893</c:v>
                      </c:pt>
                      <c:pt idx="779">
                        <c:v>894</c:v>
                      </c:pt>
                      <c:pt idx="780">
                        <c:v>895</c:v>
                      </c:pt>
                      <c:pt idx="781">
                        <c:v>896</c:v>
                      </c:pt>
                      <c:pt idx="782">
                        <c:v>897</c:v>
                      </c:pt>
                      <c:pt idx="783">
                        <c:v>898</c:v>
                      </c:pt>
                      <c:pt idx="784">
                        <c:v>899</c:v>
                      </c:pt>
                      <c:pt idx="785">
                        <c:v>900</c:v>
                      </c:pt>
                      <c:pt idx="786">
                        <c:v>901</c:v>
                      </c:pt>
                      <c:pt idx="787">
                        <c:v>902</c:v>
                      </c:pt>
                      <c:pt idx="788">
                        <c:v>903</c:v>
                      </c:pt>
                      <c:pt idx="789">
                        <c:v>904</c:v>
                      </c:pt>
                      <c:pt idx="790">
                        <c:v>905</c:v>
                      </c:pt>
                      <c:pt idx="791">
                        <c:v>906</c:v>
                      </c:pt>
                      <c:pt idx="792">
                        <c:v>907</c:v>
                      </c:pt>
                      <c:pt idx="793">
                        <c:v>908</c:v>
                      </c:pt>
                      <c:pt idx="794">
                        <c:v>909</c:v>
                      </c:pt>
                      <c:pt idx="795">
                        <c:v>910</c:v>
                      </c:pt>
                      <c:pt idx="796">
                        <c:v>911</c:v>
                      </c:pt>
                      <c:pt idx="797">
                        <c:v>912</c:v>
                      </c:pt>
                      <c:pt idx="798">
                        <c:v>913</c:v>
                      </c:pt>
                      <c:pt idx="799">
                        <c:v>914</c:v>
                      </c:pt>
                      <c:pt idx="800">
                        <c:v>915</c:v>
                      </c:pt>
                      <c:pt idx="801">
                        <c:v>916</c:v>
                      </c:pt>
                      <c:pt idx="802">
                        <c:v>917</c:v>
                      </c:pt>
                      <c:pt idx="803">
                        <c:v>918</c:v>
                      </c:pt>
                      <c:pt idx="804">
                        <c:v>919</c:v>
                      </c:pt>
                      <c:pt idx="805">
                        <c:v>920</c:v>
                      </c:pt>
                      <c:pt idx="806">
                        <c:v>921</c:v>
                      </c:pt>
                      <c:pt idx="807">
                        <c:v>922</c:v>
                      </c:pt>
                      <c:pt idx="808">
                        <c:v>923</c:v>
                      </c:pt>
                      <c:pt idx="809">
                        <c:v>924</c:v>
                      </c:pt>
                      <c:pt idx="810">
                        <c:v>925</c:v>
                      </c:pt>
                      <c:pt idx="811">
                        <c:v>926</c:v>
                      </c:pt>
                      <c:pt idx="812">
                        <c:v>927</c:v>
                      </c:pt>
                      <c:pt idx="813">
                        <c:v>928</c:v>
                      </c:pt>
                      <c:pt idx="814">
                        <c:v>929</c:v>
                      </c:pt>
                      <c:pt idx="815">
                        <c:v>930</c:v>
                      </c:pt>
                      <c:pt idx="816">
                        <c:v>931</c:v>
                      </c:pt>
                      <c:pt idx="817">
                        <c:v>932</c:v>
                      </c:pt>
                      <c:pt idx="818">
                        <c:v>933</c:v>
                      </c:pt>
                      <c:pt idx="819">
                        <c:v>934</c:v>
                      </c:pt>
                      <c:pt idx="820">
                        <c:v>935</c:v>
                      </c:pt>
                      <c:pt idx="821">
                        <c:v>936</c:v>
                      </c:pt>
                      <c:pt idx="822">
                        <c:v>937</c:v>
                      </c:pt>
                      <c:pt idx="823">
                        <c:v>938</c:v>
                      </c:pt>
                      <c:pt idx="824">
                        <c:v>939</c:v>
                      </c:pt>
                      <c:pt idx="825">
                        <c:v>940</c:v>
                      </c:pt>
                      <c:pt idx="826">
                        <c:v>941</c:v>
                      </c:pt>
                      <c:pt idx="827">
                        <c:v>942</c:v>
                      </c:pt>
                      <c:pt idx="828">
                        <c:v>943</c:v>
                      </c:pt>
                      <c:pt idx="829">
                        <c:v>944</c:v>
                      </c:pt>
                      <c:pt idx="830">
                        <c:v>945</c:v>
                      </c:pt>
                      <c:pt idx="831">
                        <c:v>946</c:v>
                      </c:pt>
                      <c:pt idx="832">
                        <c:v>947</c:v>
                      </c:pt>
                      <c:pt idx="833">
                        <c:v>948</c:v>
                      </c:pt>
                      <c:pt idx="834">
                        <c:v>949</c:v>
                      </c:pt>
                      <c:pt idx="835">
                        <c:v>950</c:v>
                      </c:pt>
                      <c:pt idx="836">
                        <c:v>951</c:v>
                      </c:pt>
                      <c:pt idx="837">
                        <c:v>952</c:v>
                      </c:pt>
                      <c:pt idx="838">
                        <c:v>953</c:v>
                      </c:pt>
                      <c:pt idx="839">
                        <c:v>954</c:v>
                      </c:pt>
                      <c:pt idx="840">
                        <c:v>955</c:v>
                      </c:pt>
                      <c:pt idx="841">
                        <c:v>956</c:v>
                      </c:pt>
                      <c:pt idx="842">
                        <c:v>957</c:v>
                      </c:pt>
                      <c:pt idx="843">
                        <c:v>958</c:v>
                      </c:pt>
                      <c:pt idx="844">
                        <c:v>959</c:v>
                      </c:pt>
                      <c:pt idx="845">
                        <c:v>960</c:v>
                      </c:pt>
                      <c:pt idx="846">
                        <c:v>961</c:v>
                      </c:pt>
                      <c:pt idx="847">
                        <c:v>962</c:v>
                      </c:pt>
                      <c:pt idx="848">
                        <c:v>963</c:v>
                      </c:pt>
                      <c:pt idx="849">
                        <c:v>964</c:v>
                      </c:pt>
                      <c:pt idx="850">
                        <c:v>965</c:v>
                      </c:pt>
                      <c:pt idx="851">
                        <c:v>966</c:v>
                      </c:pt>
                      <c:pt idx="852">
                        <c:v>967</c:v>
                      </c:pt>
                      <c:pt idx="853">
                        <c:v>968</c:v>
                      </c:pt>
                      <c:pt idx="854">
                        <c:v>969</c:v>
                      </c:pt>
                      <c:pt idx="855">
                        <c:v>970</c:v>
                      </c:pt>
                      <c:pt idx="856">
                        <c:v>971</c:v>
                      </c:pt>
                      <c:pt idx="857">
                        <c:v>972</c:v>
                      </c:pt>
                      <c:pt idx="858">
                        <c:v>973</c:v>
                      </c:pt>
                      <c:pt idx="859">
                        <c:v>974</c:v>
                      </c:pt>
                      <c:pt idx="860">
                        <c:v>975</c:v>
                      </c:pt>
                      <c:pt idx="861">
                        <c:v>976</c:v>
                      </c:pt>
                      <c:pt idx="862">
                        <c:v>977</c:v>
                      </c:pt>
                      <c:pt idx="863">
                        <c:v>978</c:v>
                      </c:pt>
                      <c:pt idx="864">
                        <c:v>979</c:v>
                      </c:pt>
                      <c:pt idx="865">
                        <c:v>980</c:v>
                      </c:pt>
                      <c:pt idx="866">
                        <c:v>981</c:v>
                      </c:pt>
                      <c:pt idx="867">
                        <c:v>982</c:v>
                      </c:pt>
                      <c:pt idx="868">
                        <c:v>983</c:v>
                      </c:pt>
                      <c:pt idx="869">
                        <c:v>984</c:v>
                      </c:pt>
                      <c:pt idx="870">
                        <c:v>985</c:v>
                      </c:pt>
                      <c:pt idx="871">
                        <c:v>986</c:v>
                      </c:pt>
                      <c:pt idx="872">
                        <c:v>987</c:v>
                      </c:pt>
                      <c:pt idx="873">
                        <c:v>988</c:v>
                      </c:pt>
                      <c:pt idx="874">
                        <c:v>989</c:v>
                      </c:pt>
                      <c:pt idx="875">
                        <c:v>990</c:v>
                      </c:pt>
                      <c:pt idx="876">
                        <c:v>991</c:v>
                      </c:pt>
                      <c:pt idx="877">
                        <c:v>992</c:v>
                      </c:pt>
                      <c:pt idx="878">
                        <c:v>993</c:v>
                      </c:pt>
                      <c:pt idx="879">
                        <c:v>994</c:v>
                      </c:pt>
                      <c:pt idx="880">
                        <c:v>995</c:v>
                      </c:pt>
                      <c:pt idx="881">
                        <c:v>996</c:v>
                      </c:pt>
                      <c:pt idx="882">
                        <c:v>997</c:v>
                      </c:pt>
                      <c:pt idx="883">
                        <c:v>998</c:v>
                      </c:pt>
                      <c:pt idx="884">
                        <c:v>999</c:v>
                      </c:pt>
                      <c:pt idx="885">
                        <c:v>1000</c:v>
                      </c:pt>
                      <c:pt idx="886">
                        <c:v>1001</c:v>
                      </c:pt>
                      <c:pt idx="887">
                        <c:v>1002</c:v>
                      </c:pt>
                      <c:pt idx="888">
                        <c:v>1003</c:v>
                      </c:pt>
                      <c:pt idx="889">
                        <c:v>1004</c:v>
                      </c:pt>
                      <c:pt idx="890">
                        <c:v>1005</c:v>
                      </c:pt>
                      <c:pt idx="891">
                        <c:v>1006</c:v>
                      </c:pt>
                      <c:pt idx="892">
                        <c:v>1007</c:v>
                      </c:pt>
                      <c:pt idx="893">
                        <c:v>1008</c:v>
                      </c:pt>
                      <c:pt idx="894">
                        <c:v>1009</c:v>
                      </c:pt>
                      <c:pt idx="895">
                        <c:v>1010</c:v>
                      </c:pt>
                      <c:pt idx="896">
                        <c:v>1011</c:v>
                      </c:pt>
                      <c:pt idx="897">
                        <c:v>1012</c:v>
                      </c:pt>
                      <c:pt idx="898">
                        <c:v>1013</c:v>
                      </c:pt>
                      <c:pt idx="899">
                        <c:v>1014</c:v>
                      </c:pt>
                      <c:pt idx="900">
                        <c:v>1015</c:v>
                      </c:pt>
                      <c:pt idx="901">
                        <c:v>1016</c:v>
                      </c:pt>
                      <c:pt idx="902">
                        <c:v>1017</c:v>
                      </c:pt>
                      <c:pt idx="903">
                        <c:v>1018</c:v>
                      </c:pt>
                      <c:pt idx="904">
                        <c:v>1019</c:v>
                      </c:pt>
                      <c:pt idx="905">
                        <c:v>1020</c:v>
                      </c:pt>
                      <c:pt idx="906">
                        <c:v>1021</c:v>
                      </c:pt>
                      <c:pt idx="907">
                        <c:v>1022</c:v>
                      </c:pt>
                      <c:pt idx="908">
                        <c:v>1023</c:v>
                      </c:pt>
                      <c:pt idx="909">
                        <c:v>1024</c:v>
                      </c:pt>
                      <c:pt idx="910">
                        <c:v>1025</c:v>
                      </c:pt>
                      <c:pt idx="911">
                        <c:v>1026</c:v>
                      </c:pt>
                      <c:pt idx="912">
                        <c:v>1027</c:v>
                      </c:pt>
                      <c:pt idx="913">
                        <c:v>1028</c:v>
                      </c:pt>
                      <c:pt idx="914">
                        <c:v>1029</c:v>
                      </c:pt>
                      <c:pt idx="915">
                        <c:v>1030</c:v>
                      </c:pt>
                      <c:pt idx="916">
                        <c:v>1031</c:v>
                      </c:pt>
                      <c:pt idx="917">
                        <c:v>1032</c:v>
                      </c:pt>
                      <c:pt idx="918">
                        <c:v>1033</c:v>
                      </c:pt>
                      <c:pt idx="919">
                        <c:v>1034</c:v>
                      </c:pt>
                      <c:pt idx="920">
                        <c:v>1035</c:v>
                      </c:pt>
                      <c:pt idx="921">
                        <c:v>1036</c:v>
                      </c:pt>
                      <c:pt idx="922">
                        <c:v>1037</c:v>
                      </c:pt>
                      <c:pt idx="923">
                        <c:v>1038</c:v>
                      </c:pt>
                      <c:pt idx="924">
                        <c:v>1039</c:v>
                      </c:pt>
                      <c:pt idx="925">
                        <c:v>1040</c:v>
                      </c:pt>
                      <c:pt idx="926">
                        <c:v>1041</c:v>
                      </c:pt>
                      <c:pt idx="927">
                        <c:v>1042</c:v>
                      </c:pt>
                      <c:pt idx="928">
                        <c:v>1043</c:v>
                      </c:pt>
                      <c:pt idx="929">
                        <c:v>1044</c:v>
                      </c:pt>
                      <c:pt idx="930">
                        <c:v>1045</c:v>
                      </c:pt>
                      <c:pt idx="931">
                        <c:v>1046</c:v>
                      </c:pt>
                      <c:pt idx="932">
                        <c:v>1047</c:v>
                      </c:pt>
                      <c:pt idx="933">
                        <c:v>1048</c:v>
                      </c:pt>
                      <c:pt idx="934">
                        <c:v>1049</c:v>
                      </c:pt>
                      <c:pt idx="935">
                        <c:v>1050</c:v>
                      </c:pt>
                      <c:pt idx="936">
                        <c:v>1051</c:v>
                      </c:pt>
                      <c:pt idx="937">
                        <c:v>1052</c:v>
                      </c:pt>
                      <c:pt idx="938">
                        <c:v>1053</c:v>
                      </c:pt>
                      <c:pt idx="939">
                        <c:v>1054</c:v>
                      </c:pt>
                      <c:pt idx="940">
                        <c:v>1055</c:v>
                      </c:pt>
                      <c:pt idx="941">
                        <c:v>1056</c:v>
                      </c:pt>
                      <c:pt idx="942">
                        <c:v>1057</c:v>
                      </c:pt>
                      <c:pt idx="943">
                        <c:v>1058</c:v>
                      </c:pt>
                      <c:pt idx="944">
                        <c:v>1059</c:v>
                      </c:pt>
                      <c:pt idx="945">
                        <c:v>1060</c:v>
                      </c:pt>
                      <c:pt idx="946">
                        <c:v>1061</c:v>
                      </c:pt>
                      <c:pt idx="947">
                        <c:v>1062</c:v>
                      </c:pt>
                      <c:pt idx="948">
                        <c:v>1063</c:v>
                      </c:pt>
                      <c:pt idx="949">
                        <c:v>1064</c:v>
                      </c:pt>
                      <c:pt idx="950">
                        <c:v>1065</c:v>
                      </c:pt>
                      <c:pt idx="951">
                        <c:v>1066</c:v>
                      </c:pt>
                      <c:pt idx="952">
                        <c:v>1067</c:v>
                      </c:pt>
                      <c:pt idx="953">
                        <c:v>1068</c:v>
                      </c:pt>
                      <c:pt idx="954">
                        <c:v>1069</c:v>
                      </c:pt>
                      <c:pt idx="955">
                        <c:v>1070</c:v>
                      </c:pt>
                      <c:pt idx="956">
                        <c:v>1071</c:v>
                      </c:pt>
                      <c:pt idx="957">
                        <c:v>1072</c:v>
                      </c:pt>
                      <c:pt idx="958">
                        <c:v>1073</c:v>
                      </c:pt>
                      <c:pt idx="959">
                        <c:v>1074</c:v>
                      </c:pt>
                      <c:pt idx="960">
                        <c:v>1075</c:v>
                      </c:pt>
                      <c:pt idx="961">
                        <c:v>1076</c:v>
                      </c:pt>
                      <c:pt idx="962">
                        <c:v>1077</c:v>
                      </c:pt>
                      <c:pt idx="963">
                        <c:v>1078</c:v>
                      </c:pt>
                      <c:pt idx="964">
                        <c:v>1079</c:v>
                      </c:pt>
                      <c:pt idx="965">
                        <c:v>1080</c:v>
                      </c:pt>
                      <c:pt idx="966">
                        <c:v>1081</c:v>
                      </c:pt>
                      <c:pt idx="967">
                        <c:v>1082</c:v>
                      </c:pt>
                      <c:pt idx="968">
                        <c:v>1083</c:v>
                      </c:pt>
                      <c:pt idx="969">
                        <c:v>1084</c:v>
                      </c:pt>
                      <c:pt idx="970">
                        <c:v>1085</c:v>
                      </c:pt>
                      <c:pt idx="971">
                        <c:v>1086</c:v>
                      </c:pt>
                      <c:pt idx="972">
                        <c:v>1087</c:v>
                      </c:pt>
                      <c:pt idx="973">
                        <c:v>1088</c:v>
                      </c:pt>
                      <c:pt idx="974">
                        <c:v>1089</c:v>
                      </c:pt>
                      <c:pt idx="975">
                        <c:v>1090</c:v>
                      </c:pt>
                      <c:pt idx="976">
                        <c:v>1091</c:v>
                      </c:pt>
                      <c:pt idx="977">
                        <c:v>1092</c:v>
                      </c:pt>
                      <c:pt idx="978">
                        <c:v>1093</c:v>
                      </c:pt>
                      <c:pt idx="979">
                        <c:v>1094</c:v>
                      </c:pt>
                      <c:pt idx="980">
                        <c:v>1095</c:v>
                      </c:pt>
                      <c:pt idx="981">
                        <c:v>1096</c:v>
                      </c:pt>
                      <c:pt idx="982">
                        <c:v>1097</c:v>
                      </c:pt>
                      <c:pt idx="983">
                        <c:v>1098</c:v>
                      </c:pt>
                      <c:pt idx="984">
                        <c:v>1099</c:v>
                      </c:pt>
                      <c:pt idx="985">
                        <c:v>1100</c:v>
                      </c:pt>
                      <c:pt idx="986">
                        <c:v>1101</c:v>
                      </c:pt>
                      <c:pt idx="987">
                        <c:v>1102</c:v>
                      </c:pt>
                      <c:pt idx="988">
                        <c:v>1103</c:v>
                      </c:pt>
                      <c:pt idx="989">
                        <c:v>1104</c:v>
                      </c:pt>
                      <c:pt idx="990">
                        <c:v>1105</c:v>
                      </c:pt>
                      <c:pt idx="991">
                        <c:v>1106</c:v>
                      </c:pt>
                      <c:pt idx="992">
                        <c:v>1107</c:v>
                      </c:pt>
                      <c:pt idx="993">
                        <c:v>1108</c:v>
                      </c:pt>
                      <c:pt idx="994">
                        <c:v>1109</c:v>
                      </c:pt>
                      <c:pt idx="995">
                        <c:v>1110</c:v>
                      </c:pt>
                    </c:numCache>
                  </c:numRef>
                </c:xVal>
                <c:yVal>
                  <c:numRef>
                    <c:extLst>
                      <c:ext uri="{02D57815-91ED-43cb-92C2-25804820EDAC}">
                        <c15:formulaRef>
                          <c15:sqref>Measurements!$J$3:$J$998</c15:sqref>
                        </c15:formulaRef>
                      </c:ext>
                    </c:extLst>
                    <c:numCache>
                      <c:formatCode>0.00</c:formatCode>
                      <c:ptCount val="996"/>
                      <c:pt idx="0">
                        <c:v>2.0289770664316666</c:v>
                      </c:pt>
                      <c:pt idx="1">
                        <c:v>2.2198460776952897</c:v>
                      </c:pt>
                      <c:pt idx="2">
                        <c:v>2.4107150889589133</c:v>
                      </c:pt>
                      <c:pt idx="3">
                        <c:v>2.032391536109674</c:v>
                      </c:pt>
                      <c:pt idx="4">
                        <c:v>1.6540679832604348</c:v>
                      </c:pt>
                      <c:pt idx="5">
                        <c:v>1.3450029058397175</c:v>
                      </c:pt>
                      <c:pt idx="6">
                        <c:v>1.035937828419</c:v>
                      </c:pt>
                      <c:pt idx="7">
                        <c:v>#N/A</c:v>
                      </c:pt>
                      <c:pt idx="8">
                        <c:v>0.73543696060788888</c:v>
                      </c:pt>
                      <c:pt idx="9">
                        <c:v>0.68481590568443518</c:v>
                      </c:pt>
                      <c:pt idx="10">
                        <c:v>0.63419485076098137</c:v>
                      </c:pt>
                      <c:pt idx="11">
                        <c:v>0.76209345831234621</c:v>
                      </c:pt>
                      <c:pt idx="12">
                        <c:v>0.88999206586371116</c:v>
                      </c:pt>
                      <c:pt idx="13">
                        <c:v>0.79234061436429304</c:v>
                      </c:pt>
                      <c:pt idx="14">
                        <c:v>0.69468916286487503</c:v>
                      </c:pt>
                      <c:pt idx="15">
                        <c:v>0.71473489817345992</c:v>
                      </c:pt>
                      <c:pt idx="16">
                        <c:v>0.57180798331417493</c:v>
                      </c:pt>
                      <c:pt idx="17">
                        <c:v>0.62279389546820019</c:v>
                      </c:pt>
                      <c:pt idx="18">
                        <c:v>0.67377980762222534</c:v>
                      </c:pt>
                      <c:pt idx="19">
                        <c:v>0.69190238213151267</c:v>
                      </c:pt>
                      <c:pt idx="20">
                        <c:v>0.7100249566407999</c:v>
                      </c:pt>
                      <c:pt idx="21">
                        <c:v>1.4727341422833333</c:v>
                      </c:pt>
                      <c:pt idx="22">
                        <c:v>0.75713554417629991</c:v>
                      </c:pt>
                      <c:pt idx="23">
                        <c:v>0.82076059237907506</c:v>
                      </c:pt>
                      <c:pt idx="24">
                        <c:v>0.8843856405818501</c:v>
                      </c:pt>
                      <c:pt idx="25">
                        <c:v>1.0929001442831558</c:v>
                      </c:pt>
                      <c:pt idx="26">
                        <c:v>1.3014146479844617</c:v>
                      </c:pt>
                      <c:pt idx="27">
                        <c:v>1.6234251472009806</c:v>
                      </c:pt>
                      <c:pt idx="28">
                        <c:v>1.9454356464174996</c:v>
                      </c:pt>
                      <c:pt idx="29">
                        <c:v>2.4929634006803068</c:v>
                      </c:pt>
                      <c:pt idx="30">
                        <c:v>3.0404911549431142</c:v>
                      </c:pt>
                      <c:pt idx="31">
                        <c:v>4.0561691416551149</c:v>
                      </c:pt>
                      <c:pt idx="32">
                        <c:v>5.0718471283671152</c:v>
                      </c:pt>
                      <c:pt idx="33">
                        <c:v>7.067568114775673</c:v>
                      </c:pt>
                      <c:pt idx="34">
                        <c:v>9.0632891011842318</c:v>
                      </c:pt>
                      <c:pt idx="35">
                        <c:v>12.321387844744137</c:v>
                      </c:pt>
                      <c:pt idx="36">
                        <c:v>15.579486588304045</c:v>
                      </c:pt>
                      <c:pt idx="37">
                        <c:v>20.222259164420294</c:v>
                      </c:pt>
                      <c:pt idx="38">
                        <c:v>24.865031740536544</c:v>
                      </c:pt>
                      <c:pt idx="39">
                        <c:v>27.238998772328856</c:v>
                      </c:pt>
                      <c:pt idx="40">
                        <c:v>29.612965804121163</c:v>
                      </c:pt>
                      <c:pt idx="41">
                        <c:v>30.657682469917248</c:v>
                      </c:pt>
                      <c:pt idx="42">
                        <c:v>31.702399135713332</c:v>
                      </c:pt>
                      <c:pt idx="43">
                        <c:v>31.520935198926665</c:v>
                      </c:pt>
                      <c:pt idx="44">
                        <c:v>31.339471262140002</c:v>
                      </c:pt>
                      <c:pt idx="45">
                        <c:v>30.301248182783333</c:v>
                      </c:pt>
                      <c:pt idx="46">
                        <c:v>29.263025103426664</c:v>
                      </c:pt>
                      <c:pt idx="47">
                        <c:v>28.779526596689998</c:v>
                      </c:pt>
                      <c:pt idx="48">
                        <c:v>28.296028089953332</c:v>
                      </c:pt>
                      <c:pt idx="49">
                        <c:v>28.596281919055833</c:v>
                      </c:pt>
                      <c:pt idx="50">
                        <c:v>28.896535748158332</c:v>
                      </c:pt>
                      <c:pt idx="51">
                        <c:v>29.4963311753325</c:v>
                      </c:pt>
                      <c:pt idx="52">
                        <c:v>30.096126602506668</c:v>
                      </c:pt>
                      <c:pt idx="53">
                        <c:v>29.139765415883332</c:v>
                      </c:pt>
                      <c:pt idx="54">
                        <c:v>28.183404229259995</c:v>
                      </c:pt>
                      <c:pt idx="55">
                        <c:v>28.545695768839998</c:v>
                      </c:pt>
                      <c:pt idx="56">
                        <c:v>23.50678044501333</c:v>
                      </c:pt>
                      <c:pt idx="57">
                        <c:v>22.678511575076662</c:v>
                      </c:pt>
                      <c:pt idx="58">
                        <c:v>21.850242705139998</c:v>
                      </c:pt>
                      <c:pt idx="59">
                        <c:v>20.197327769499999</c:v>
                      </c:pt>
                      <c:pt idx="60">
                        <c:v>18.544412833860001</c:v>
                      </c:pt>
                      <c:pt idx="61">
                        <c:v>16.467543418653335</c:v>
                      </c:pt>
                      <c:pt idx="62">
                        <c:v>14.390674003446666</c:v>
                      </c:pt>
                      <c:pt idx="63">
                        <c:v>12.885537291556666</c:v>
                      </c:pt>
                      <c:pt idx="64">
                        <c:v>11.380400579666665</c:v>
                      </c:pt>
                      <c:pt idx="65">
                        <c:v>11.325752302366666</c:v>
                      </c:pt>
                      <c:pt idx="66">
                        <c:v>11.271104025066668</c:v>
                      </c:pt>
                      <c:pt idx="67">
                        <c:v>10.395985492193335</c:v>
                      </c:pt>
                      <c:pt idx="68">
                        <c:v>9.520866959320001</c:v>
                      </c:pt>
                      <c:pt idx="69">
                        <c:v>8.498061677819166</c:v>
                      </c:pt>
                      <c:pt idx="70">
                        <c:v>7.4752563963183327</c:v>
                      </c:pt>
                      <c:pt idx="71">
                        <c:v>7.0544440114491671</c:v>
                      </c:pt>
                      <c:pt idx="72">
                        <c:v>6.6336316265800006</c:v>
                      </c:pt>
                      <c:pt idx="73">
                        <c:v>6.6246964906350003</c:v>
                      </c:pt>
                      <c:pt idx="74">
                        <c:v>6.61576135469</c:v>
                      </c:pt>
                      <c:pt idx="75">
                        <c:v>6.2846573401299999</c:v>
                      </c:pt>
                      <c:pt idx="76">
                        <c:v>5.9535533255699997</c:v>
                      </c:pt>
                      <c:pt idx="77">
                        <c:v>5.7519860790033333</c:v>
                      </c:pt>
                      <c:pt idx="78">
                        <c:v>5.5504188324366668</c:v>
                      </c:pt>
                      <c:pt idx="79">
                        <c:v>5.2593360656849999</c:v>
                      </c:pt>
                      <c:pt idx="80">
                        <c:v>4.9682532989333339</c:v>
                      </c:pt>
                      <c:pt idx="81">
                        <c:v>4.3150569091616671</c:v>
                      </c:pt>
                      <c:pt idx="82">
                        <c:v>3.6618605193899998</c:v>
                      </c:pt>
                      <c:pt idx="83">
                        <c:v>3.6718980274766668</c:v>
                      </c:pt>
                      <c:pt idx="84">
                        <c:v>3.6819355355633334</c:v>
                      </c:pt>
                      <c:pt idx="85">
                        <c:v>3.4216127439799999</c:v>
                      </c:pt>
                      <c:pt idx="86">
                        <c:v>3.1612899523966669</c:v>
                      </c:pt>
                      <c:pt idx="87">
                        <c:v>2.6831051737466667</c:v>
                      </c:pt>
                      <c:pt idx="88">
                        <c:v>2.2049203950966665</c:v>
                      </c:pt>
                      <c:pt idx="89">
                        <c:v>2.2474370810866664</c:v>
                      </c:pt>
                      <c:pt idx="90">
                        <c:v>2.2899537670766663</c:v>
                      </c:pt>
                      <c:pt idx="91">
                        <c:v>1.8844963298799997</c:v>
                      </c:pt>
                      <c:pt idx="92">
                        <c:v>1.4790388926833333</c:v>
                      </c:pt>
                      <c:pt idx="93">
                        <c:v>1.2608465276065</c:v>
                      </c:pt>
                      <c:pt idx="94">
                        <c:v>1.0426541625296666</c:v>
                      </c:pt>
                      <c:pt idx="95">
                        <c:v>0.84783520016266656</c:v>
                      </c:pt>
                      <c:pt idx="96">
                        <c:v>0.65301623779566664</c:v>
                      </c:pt>
                      <c:pt idx="97">
                        <c:v>0.7152165300883333</c:v>
                      </c:pt>
                      <c:pt idx="98">
                        <c:v>0.77741682238099996</c:v>
                      </c:pt>
                      <c:pt idx="99">
                        <c:v>0.68430092147016663</c:v>
                      </c:pt>
                      <c:pt idx="100">
                        <c:v>0.59118502055933331</c:v>
                      </c:pt>
                      <c:pt idx="101">
                        <c:v>0.47524742205916665</c:v>
                      </c:pt>
                      <c:pt idx="102">
                        <c:v>0.35930982355899999</c:v>
                      </c:pt>
                      <c:pt idx="103">
                        <c:v>0.37582031937344995</c:v>
                      </c:pt>
                      <c:pt idx="104">
                        <c:v>0.39233081518789997</c:v>
                      </c:pt>
                      <c:pt idx="105">
                        <c:v>0.32023153850949998</c:v>
                      </c:pt>
                      <c:pt idx="106">
                        <c:v>0.24813226183110001</c:v>
                      </c:pt>
                      <c:pt idx="107">
                        <c:v>0.25532310671488334</c:v>
                      </c:pt>
                      <c:pt idx="108">
                        <c:v>0.26251395159866669</c:v>
                      </c:pt>
                      <c:pt idx="109">
                        <c:v>0.32366807448105001</c:v>
                      </c:pt>
                      <c:pt idx="110">
                        <c:v>0.38482219736343332</c:v>
                      </c:pt>
                      <c:pt idx="111">
                        <c:v>0.39236052272577054</c:v>
                      </c:pt>
                      <c:pt idx="112">
                        <c:v>0.39989884808810772</c:v>
                      </c:pt>
                      <c:pt idx="113">
                        <c:v>0.40743717345044494</c:v>
                      </c:pt>
                      <c:pt idx="114">
                        <c:v>0.41497549881278217</c:v>
                      </c:pt>
                      <c:pt idx="115">
                        <c:v>0.4225138241751194</c:v>
                      </c:pt>
                      <c:pt idx="116">
                        <c:v>0.43005214953745663</c:v>
                      </c:pt>
                      <c:pt idx="117">
                        <c:v>0.4375904748997938</c:v>
                      </c:pt>
                      <c:pt idx="118">
                        <c:v>0.44512880026213103</c:v>
                      </c:pt>
                      <c:pt idx="119">
                        <c:v>0.45266712562446826</c:v>
                      </c:pt>
                      <c:pt idx="120">
                        <c:v>0.46020545098680543</c:v>
                      </c:pt>
                      <c:pt idx="121">
                        <c:v>0.46774377634914266</c:v>
                      </c:pt>
                      <c:pt idx="122">
                        <c:v>0.47528210171147989</c:v>
                      </c:pt>
                      <c:pt idx="123">
                        <c:v>0.48282042707381712</c:v>
                      </c:pt>
                      <c:pt idx="124">
                        <c:v>0.49035875243615434</c:v>
                      </c:pt>
                      <c:pt idx="125">
                        <c:v>0.49789707779849152</c:v>
                      </c:pt>
                      <c:pt idx="126">
                        <c:v>0.5054354031608288</c:v>
                      </c:pt>
                      <c:pt idx="127">
                        <c:v>0.51297372852316592</c:v>
                      </c:pt>
                      <c:pt idx="128">
                        <c:v>0.52051205388550315</c:v>
                      </c:pt>
                      <c:pt idx="129">
                        <c:v>0.52805037924784037</c:v>
                      </c:pt>
                      <c:pt idx="130">
                        <c:v>0.5355887046101776</c:v>
                      </c:pt>
                      <c:pt idx="131">
                        <c:v>0.53641661866333756</c:v>
                      </c:pt>
                      <c:pt idx="132">
                        <c:v>0.53724453271649764</c:v>
                      </c:pt>
                      <c:pt idx="133">
                        <c:v>0.5380724467696576</c:v>
                      </c:pt>
                      <c:pt idx="134">
                        <c:v>0.53890036082281767</c:v>
                      </c:pt>
                      <c:pt idx="135">
                        <c:v>0.53972827487597763</c:v>
                      </c:pt>
                      <c:pt idx="136">
                        <c:v>0.54055618892913759</c:v>
                      </c:pt>
                      <c:pt idx="137">
                        <c:v>0.54138410298229767</c:v>
                      </c:pt>
                      <c:pt idx="138">
                        <c:v>0.54221201703545763</c:v>
                      </c:pt>
                      <c:pt idx="139">
                        <c:v>0.5430399310886177</c:v>
                      </c:pt>
                      <c:pt idx="140">
                        <c:v>0.54386784514177766</c:v>
                      </c:pt>
                      <c:pt idx="141">
                        <c:v>0.54469575919493762</c:v>
                      </c:pt>
                      <c:pt idx="142">
                        <c:v>0.5455236732480977</c:v>
                      </c:pt>
                      <c:pt idx="143">
                        <c:v>0.54635158730125766</c:v>
                      </c:pt>
                      <c:pt idx="144">
                        <c:v>0.54717950135441773</c:v>
                      </c:pt>
                      <c:pt idx="145">
                        <c:v>0.54800741540757769</c:v>
                      </c:pt>
                      <c:pt idx="146">
                        <c:v>0.54883532946073765</c:v>
                      </c:pt>
                      <c:pt idx="147">
                        <c:v>0.54966324351389773</c:v>
                      </c:pt>
                      <c:pt idx="148">
                        <c:v>0.55049115756705769</c:v>
                      </c:pt>
                      <c:pt idx="149">
                        <c:v>0.55131907162021776</c:v>
                      </c:pt>
                      <c:pt idx="150">
                        <c:v>0.55214698567337772</c:v>
                      </c:pt>
                      <c:pt idx="151">
                        <c:v>0.55277231859573328</c:v>
                      </c:pt>
                      <c:pt idx="152">
                        <c:v>0.55339765151808884</c:v>
                      </c:pt>
                      <c:pt idx="153">
                        <c:v>0.5540229844404444</c:v>
                      </c:pt>
                      <c:pt idx="154">
                        <c:v>0.55464831736279996</c:v>
                      </c:pt>
                      <c:pt idx="155">
                        <c:v>0.55527365028515552</c:v>
                      </c:pt>
                      <c:pt idx="156">
                        <c:v>0.55589898320751108</c:v>
                      </c:pt>
                      <c:pt idx="157">
                        <c:v>0.55652431612986664</c:v>
                      </c:pt>
                      <c:pt idx="158">
                        <c:v>0.5571496490522222</c:v>
                      </c:pt>
                      <c:pt idx="159">
                        <c:v>0.55777498197457775</c:v>
                      </c:pt>
                      <c:pt idx="160">
                        <c:v>0.5584003148969332</c:v>
                      </c:pt>
                      <c:pt idx="161">
                        <c:v>0.55902564781928876</c:v>
                      </c:pt>
                      <c:pt idx="162">
                        <c:v>0.55965098074164432</c:v>
                      </c:pt>
                      <c:pt idx="163">
                        <c:v>0.56027631366399988</c:v>
                      </c:pt>
                      <c:pt idx="164">
                        <c:v>0.56090164658635544</c:v>
                      </c:pt>
                      <c:pt idx="165">
                        <c:v>0.561526979508711</c:v>
                      </c:pt>
                      <c:pt idx="166">
                        <c:v>0.56215231243106656</c:v>
                      </c:pt>
                      <c:pt idx="167">
                        <c:v>0.56277764535342212</c:v>
                      </c:pt>
                      <c:pt idx="168">
                        <c:v>0.56340297827577768</c:v>
                      </c:pt>
                      <c:pt idx="169">
                        <c:v>0.56402831119813324</c:v>
                      </c:pt>
                      <c:pt idx="170">
                        <c:v>0.5646536441204888</c:v>
                      </c:pt>
                      <c:pt idx="171">
                        <c:v>0.59312367272876532</c:v>
                      </c:pt>
                      <c:pt idx="172">
                        <c:v>0.62159370133704195</c:v>
                      </c:pt>
                      <c:pt idx="173">
                        <c:v>0.65006372994531847</c:v>
                      </c:pt>
                      <c:pt idx="174">
                        <c:v>0.6785337585535951</c:v>
                      </c:pt>
                      <c:pt idx="175">
                        <c:v>0.70700378716187162</c:v>
                      </c:pt>
                      <c:pt idx="176">
                        <c:v>0.73547381577014814</c:v>
                      </c:pt>
                      <c:pt idx="177">
                        <c:v>0.76394384437842477</c:v>
                      </c:pt>
                      <c:pt idx="178">
                        <c:v>0.7924138729867013</c:v>
                      </c:pt>
                      <c:pt idx="179">
                        <c:v>0.82088390159497782</c:v>
                      </c:pt>
                      <c:pt idx="180">
                        <c:v>0.84935393020325445</c:v>
                      </c:pt>
                      <c:pt idx="181">
                        <c:v>0.87782395881153108</c:v>
                      </c:pt>
                      <c:pt idx="182">
                        <c:v>0.9062939874198076</c:v>
                      </c:pt>
                      <c:pt idx="183">
                        <c:v>0.93476401602808412</c:v>
                      </c:pt>
                      <c:pt idx="184">
                        <c:v>0.96323404463636075</c:v>
                      </c:pt>
                      <c:pt idx="185">
                        <c:v>0.99170407324463727</c:v>
                      </c:pt>
                      <c:pt idx="186">
                        <c:v>1.0201741018529138</c:v>
                      </c:pt>
                      <c:pt idx="187">
                        <c:v>1.0486441304611904</c:v>
                      </c:pt>
                      <c:pt idx="188">
                        <c:v>1.0771141590694668</c:v>
                      </c:pt>
                      <c:pt idx="189">
                        <c:v>1.1055841876777435</c:v>
                      </c:pt>
                      <c:pt idx="190">
                        <c:v>1.1340542162860201</c:v>
                      </c:pt>
                      <c:pt idx="191">
                        <c:v>1.0774401443917547</c:v>
                      </c:pt>
                      <c:pt idx="192">
                        <c:v>1.0208260724974891</c:v>
                      </c:pt>
                      <c:pt idx="193">
                        <c:v>0.96421200060322376</c:v>
                      </c:pt>
                      <c:pt idx="194">
                        <c:v>0.90759792870895828</c:v>
                      </c:pt>
                      <c:pt idx="195">
                        <c:v>0.8509838568146928</c:v>
                      </c:pt>
                      <c:pt idx="196">
                        <c:v>0.79436978492042742</c:v>
                      </c:pt>
                      <c:pt idx="197">
                        <c:v>0.73775571302616194</c:v>
                      </c:pt>
                      <c:pt idx="198">
                        <c:v>0.68114164113189646</c:v>
                      </c:pt>
                      <c:pt idx="199">
                        <c:v>0.62452756923763109</c:v>
                      </c:pt>
                      <c:pt idx="200">
                        <c:v>0.5679134973433656</c:v>
                      </c:pt>
                      <c:pt idx="201">
                        <c:v>0.51129942544910012</c:v>
                      </c:pt>
                      <c:pt idx="202">
                        <c:v>0.45468535355483475</c:v>
                      </c:pt>
                      <c:pt idx="203">
                        <c:v>0.39807128166056926</c:v>
                      </c:pt>
                      <c:pt idx="204">
                        <c:v>0.34145720976630378</c:v>
                      </c:pt>
                      <c:pt idx="205">
                        <c:v>0.28484313787203841</c:v>
                      </c:pt>
                      <c:pt idx="206">
                        <c:v>0.22822906597777293</c:v>
                      </c:pt>
                      <c:pt idx="207">
                        <c:v>0.17161499408350744</c:v>
                      </c:pt>
                      <c:pt idx="208">
                        <c:v>0.11500092218924207</c:v>
                      </c:pt>
                      <c:pt idx="209">
                        <c:v>5.8386850294976478E-2</c:v>
                      </c:pt>
                      <c:pt idx="210">
                        <c:v>1.772778400711E-3</c:v>
                      </c:pt>
                      <c:pt idx="211">
                        <c:v>2.2890450938117001E-3</c:v>
                      </c:pt>
                      <c:pt idx="212">
                        <c:v>2.8053117869124003E-3</c:v>
                      </c:pt>
                      <c:pt idx="213">
                        <c:v>3.3215784800131E-3</c:v>
                      </c:pt>
                      <c:pt idx="214">
                        <c:v>3.8378451731138001E-3</c:v>
                      </c:pt>
                      <c:pt idx="215">
                        <c:v>4.3541118662145002E-3</c:v>
                      </c:pt>
                      <c:pt idx="216">
                        <c:v>4.8703785593151999E-3</c:v>
                      </c:pt>
                      <c:pt idx="217">
                        <c:v>5.3866452524158996E-3</c:v>
                      </c:pt>
                      <c:pt idx="218">
                        <c:v>5.9029119455166002E-3</c:v>
                      </c:pt>
                      <c:pt idx="219">
                        <c:v>6.4191786386172999E-3</c:v>
                      </c:pt>
                      <c:pt idx="220">
                        <c:v>6.9354453317180004E-3</c:v>
                      </c:pt>
                      <c:pt idx="221">
                        <c:v>7.4517120248187001E-3</c:v>
                      </c:pt>
                      <c:pt idx="222">
                        <c:v>7.9679787179193998E-3</c:v>
                      </c:pt>
                      <c:pt idx="223">
                        <c:v>8.4842454110201013E-3</c:v>
                      </c:pt>
                      <c:pt idx="224">
                        <c:v>9.000512104120801E-3</c:v>
                      </c:pt>
                      <c:pt idx="225">
                        <c:v>9.5167787972215007E-3</c:v>
                      </c:pt>
                      <c:pt idx="226">
                        <c:v>1.00330454903222E-2</c:v>
                      </c:pt>
                      <c:pt idx="227">
                        <c:v>1.05493121834229E-2</c:v>
                      </c:pt>
                      <c:pt idx="228">
                        <c:v>1.10655788765236E-2</c:v>
                      </c:pt>
                      <c:pt idx="229">
                        <c:v>1.1581845569624301E-2</c:v>
                      </c:pt>
                      <c:pt idx="230">
                        <c:v>1.2098112262725001E-2</c:v>
                      </c:pt>
                      <c:pt idx="231">
                        <c:v>1.1552688730489001E-2</c:v>
                      </c:pt>
                      <c:pt idx="232">
                        <c:v>1.1007265198253001E-2</c:v>
                      </c:pt>
                      <c:pt idx="233">
                        <c:v>1.0461841666017001E-2</c:v>
                      </c:pt>
                      <c:pt idx="234">
                        <c:v>9.9164181337809999E-3</c:v>
                      </c:pt>
                      <c:pt idx="235">
                        <c:v>9.3709946015450019E-3</c:v>
                      </c:pt>
                      <c:pt idx="236">
                        <c:v>8.8255710693090003E-3</c:v>
                      </c:pt>
                      <c:pt idx="237">
                        <c:v>8.2801475370730005E-3</c:v>
                      </c:pt>
                      <c:pt idx="238">
                        <c:v>7.7347240048370007E-3</c:v>
                      </c:pt>
                      <c:pt idx="239">
                        <c:v>7.1893004726010009E-3</c:v>
                      </c:pt>
                      <c:pt idx="240">
                        <c:v>6.6438769403650011E-3</c:v>
                      </c:pt>
                      <c:pt idx="241">
                        <c:v>6.0984534081290004E-3</c:v>
                      </c:pt>
                      <c:pt idx="242">
                        <c:v>5.5530298758930006E-3</c:v>
                      </c:pt>
                      <c:pt idx="243">
                        <c:v>5.0076063436570008E-3</c:v>
                      </c:pt>
                      <c:pt idx="244">
                        <c:v>4.4621828114210001E-3</c:v>
                      </c:pt>
                      <c:pt idx="245">
                        <c:v>3.9167592791850003E-3</c:v>
                      </c:pt>
                      <c:pt idx="246">
                        <c:v>3.3713357469490005E-3</c:v>
                      </c:pt>
                      <c:pt idx="247">
                        <c:v>2.8259122147130007E-3</c:v>
                      </c:pt>
                      <c:pt idx="248">
                        <c:v>2.2804886824770009E-3</c:v>
                      </c:pt>
                      <c:pt idx="249">
                        <c:v>1.7350651502410011E-3</c:v>
                      </c:pt>
                      <c:pt idx="250">
                        <c:v>1.189641618005E-3</c:v>
                      </c:pt>
                      <c:pt idx="251">
                        <c:v>4.6875081683320002E-3</c:v>
                      </c:pt>
                      <c:pt idx="252">
                        <c:v>8.1853747186590008E-3</c:v>
                      </c:pt>
                      <c:pt idx="253">
                        <c:v>1.1683241268986001E-2</c:v>
                      </c:pt>
                      <c:pt idx="254">
                        <c:v>1.5181107819313E-2</c:v>
                      </c:pt>
                      <c:pt idx="255">
                        <c:v>1.867897436964E-2</c:v>
                      </c:pt>
                      <c:pt idx="256">
                        <c:v>2.2176840919967002E-2</c:v>
                      </c:pt>
                      <c:pt idx="257">
                        <c:v>2.5674707470294E-2</c:v>
                      </c:pt>
                      <c:pt idx="258">
                        <c:v>2.9172574020621001E-2</c:v>
                      </c:pt>
                      <c:pt idx="259">
                        <c:v>3.2670440570947999E-2</c:v>
                      </c:pt>
                      <c:pt idx="260">
                        <c:v>3.6168307121275001E-2</c:v>
                      </c:pt>
                      <c:pt idx="261">
                        <c:v>3.9666173671602002E-2</c:v>
                      </c:pt>
                      <c:pt idx="262">
                        <c:v>4.3164040221929004E-2</c:v>
                      </c:pt>
                      <c:pt idx="263">
                        <c:v>4.6661906772256005E-2</c:v>
                      </c:pt>
                      <c:pt idx="264">
                        <c:v>5.0159773322583E-2</c:v>
                      </c:pt>
                      <c:pt idx="265">
                        <c:v>5.3657639872910001E-2</c:v>
                      </c:pt>
                      <c:pt idx="266">
                        <c:v>5.7155506423237003E-2</c:v>
                      </c:pt>
                      <c:pt idx="267">
                        <c:v>6.0653372973564004E-2</c:v>
                      </c:pt>
                      <c:pt idx="268">
                        <c:v>6.4151239523890999E-2</c:v>
                      </c:pt>
                      <c:pt idx="269">
                        <c:v>6.7649106074218007E-2</c:v>
                      </c:pt>
                      <c:pt idx="270">
                        <c:v>7.1146972624545002E-2</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6.7576890161870004E-3</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-1.1949998296580274E-2</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2.8839592488574999E-3</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1.316559358365E-2</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3.6212435633412501E-3</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#N/A</c:v>
                      </c:pt>
                      <c:pt idx="388">
                        <c:v>#N/A</c:v>
                      </c:pt>
                      <c:pt idx="389">
                        <c:v>#N/A</c:v>
                      </c:pt>
                      <c:pt idx="390">
                        <c:v>2.2731931927102503E-3</c:v>
                      </c:pt>
                      <c:pt idx="391">
                        <c:v>#N/A</c:v>
                      </c:pt>
                      <c:pt idx="392">
                        <c:v>#N/A</c:v>
                      </c:pt>
                      <c:pt idx="393">
                        <c:v>#N/A</c:v>
                      </c:pt>
                      <c:pt idx="394">
                        <c:v>#N/A</c:v>
                      </c:pt>
                      <c:pt idx="395">
                        <c:v>#N/A</c:v>
                      </c:pt>
                      <c:pt idx="396">
                        <c:v>#N/A</c:v>
                      </c:pt>
                      <c:pt idx="397">
                        <c:v>#N/A</c:v>
                      </c:pt>
                      <c:pt idx="398">
                        <c:v>#N/A</c:v>
                      </c:pt>
                      <c:pt idx="399">
                        <c:v>#N/A</c:v>
                      </c:pt>
                      <c:pt idx="400">
                        <c:v>#N/A</c:v>
                      </c:pt>
                      <c:pt idx="401">
                        <c:v>#N/A</c:v>
                      </c:pt>
                      <c:pt idx="402">
                        <c:v>#N/A</c:v>
                      </c:pt>
                      <c:pt idx="403">
                        <c:v>#N/A</c:v>
                      </c:pt>
                      <c:pt idx="404">
                        <c:v>#N/A</c:v>
                      </c:pt>
                      <c:pt idx="405">
                        <c:v>#N/A</c:v>
                      </c:pt>
                      <c:pt idx="406">
                        <c:v>#N/A</c:v>
                      </c:pt>
                      <c:pt idx="407">
                        <c:v>#N/A</c:v>
                      </c:pt>
                      <c:pt idx="408">
                        <c:v>#N/A</c:v>
                      </c:pt>
                      <c:pt idx="409">
                        <c:v>#N/A</c:v>
                      </c:pt>
                      <c:pt idx="410">
                        <c:v>2.2595354378865001E-3</c:v>
                      </c:pt>
                      <c:pt idx="411">
                        <c:v>#N/A</c:v>
                      </c:pt>
                      <c:pt idx="412">
                        <c:v>#N/A</c:v>
                      </c:pt>
                      <c:pt idx="413">
                        <c:v>#N/A</c:v>
                      </c:pt>
                      <c:pt idx="414">
                        <c:v>#N/A</c:v>
                      </c:pt>
                      <c:pt idx="415">
                        <c:v>#N/A</c:v>
                      </c:pt>
                      <c:pt idx="416">
                        <c:v>#N/A</c:v>
                      </c:pt>
                      <c:pt idx="417">
                        <c:v>#N/A</c:v>
                      </c:pt>
                      <c:pt idx="418">
                        <c:v>#N/A</c:v>
                      </c:pt>
                      <c:pt idx="419">
                        <c:v>#N/A</c:v>
                      </c:pt>
                      <c:pt idx="420">
                        <c:v>#N/A</c:v>
                      </c:pt>
                      <c:pt idx="421">
                        <c:v>#N/A</c:v>
                      </c:pt>
                      <c:pt idx="422">
                        <c:v>#N/A</c:v>
                      </c:pt>
                      <c:pt idx="423">
                        <c:v>#N/A</c:v>
                      </c:pt>
                      <c:pt idx="424">
                        <c:v>#N/A</c:v>
                      </c:pt>
                      <c:pt idx="425">
                        <c:v>#N/A</c:v>
                      </c:pt>
                      <c:pt idx="426">
                        <c:v>#N/A</c:v>
                      </c:pt>
                      <c:pt idx="427">
                        <c:v>#N/A</c:v>
                      </c:pt>
                      <c:pt idx="428">
                        <c:v>#N/A</c:v>
                      </c:pt>
                      <c:pt idx="429">
                        <c:v>#N/A</c:v>
                      </c:pt>
                      <c:pt idx="430">
                        <c:v>2.3802268110675001E-3</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1.5733156642065002E-3</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1.2325633678202498E-3</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1.0622192449500001E-3</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1.3065369700794999E-3</c:v>
                      </c:pt>
                      <c:pt idx="511">
                        <c:v>#N/A</c:v>
                      </c:pt>
                      <c:pt idx="512">
                        <c:v>#N/A</c:v>
                      </c:pt>
                      <c:pt idx="513">
                        <c:v>#N/A</c:v>
                      </c:pt>
                      <c:pt idx="514">
                        <c:v>#N/A</c:v>
                      </c:pt>
                      <c:pt idx="515">
                        <c:v>#N/A</c:v>
                      </c:pt>
                      <c:pt idx="516">
                        <c:v>#N/A</c:v>
                      </c:pt>
                      <c:pt idx="517">
                        <c:v>#N/A</c:v>
                      </c:pt>
                      <c:pt idx="518">
                        <c:v>#N/A</c:v>
                      </c:pt>
                      <c:pt idx="519">
                        <c:v>#N/A</c:v>
                      </c:pt>
                      <c:pt idx="520">
                        <c:v>#N/A</c:v>
                      </c:pt>
                      <c:pt idx="521">
                        <c:v>#N/A</c:v>
                      </c:pt>
                      <c:pt idx="522">
                        <c:v>#N/A</c:v>
                      </c:pt>
                      <c:pt idx="523">
                        <c:v>#N/A</c:v>
                      </c:pt>
                      <c:pt idx="524">
                        <c:v>#N/A</c:v>
                      </c:pt>
                      <c:pt idx="525">
                        <c:v>#N/A</c:v>
                      </c:pt>
                      <c:pt idx="526">
                        <c:v>#N/A</c:v>
                      </c:pt>
                      <c:pt idx="527">
                        <c:v>#N/A</c:v>
                      </c:pt>
                      <c:pt idx="528">
                        <c:v>#N/A</c:v>
                      </c:pt>
                      <c:pt idx="529">
                        <c:v>#N/A</c:v>
                      </c:pt>
                      <c:pt idx="530">
                        <c:v>9.2696759180150006E-4</c:v>
                      </c:pt>
                      <c:pt idx="531">
                        <c:v>#N/A</c:v>
                      </c:pt>
                      <c:pt idx="532">
                        <c:v>#N/A</c:v>
                      </c:pt>
                      <c:pt idx="533">
                        <c:v>#N/A</c:v>
                      </c:pt>
                      <c:pt idx="534">
                        <c:v>#N/A</c:v>
                      </c:pt>
                      <c:pt idx="535">
                        <c:v>1.7449253122541197E-3</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1.6887331970721045E-3</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1.6499800482323772E-3</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1.6572174731807731E-3</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1.7483356143642933E-3</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1.9936614387274561E-3</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2.5490788447678457E-3</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5.2027854581765849E-3</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6.0092309769833206E-3</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8.1700393486395361E-3</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1.1359565678326619E-2</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1.3117831570531665E-2</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1.2718991863747161E-2</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1.3925369880087413E-2</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1.6060102249370486E-2</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1.5393612403791555E-2</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1.2941114951034149E-2</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1.0036936683900972E-2</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9.5725151995366079E-3</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9.2815984580692044E-3</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1.0830194844104513E-2</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1.1728942351265495E-2</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8.1636036032093837E-3</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5.2202722425418414E-3</c:v>
                      </c:pt>
                    </c:numCache>
                  </c:numRef>
                </c:yVal>
                <c:smooth val="1"/>
                <c:extLst>
                  <c:ext xmlns:c16="http://schemas.microsoft.com/office/drawing/2014/chart" uri="{C3380CC4-5D6E-409C-BE32-E72D297353CC}">
                    <c16:uniqueId val="{00000004-88C0-4C04-A2CC-1CEA0A159B16}"/>
                  </c:ext>
                </c:extLst>
              </c15:ser>
            </c15:filteredScatterSeries>
          </c:ext>
        </c:extLst>
      </c:scatterChart>
      <c:scatterChart>
        <c:scatterStyle val="lineMarker"/>
        <c:varyColors val="0"/>
        <c:ser>
          <c:idx val="0"/>
          <c:order val="4"/>
          <c:tx>
            <c:v>FUV Device - QE</c:v>
          </c:tx>
          <c:spPr>
            <a:ln w="19050">
              <a:noFill/>
            </a:ln>
          </c:spPr>
          <c:marker>
            <c:symbol val="diamond"/>
            <c:size val="5"/>
            <c:spPr>
              <a:solidFill>
                <a:schemeClr val="tx1"/>
              </a:solidFill>
              <a:ln w="9525">
                <a:noFill/>
              </a:ln>
              <a:effectLst/>
            </c:spPr>
          </c:marker>
          <c:errBars>
            <c:errDir val="x"/>
            <c:errBarType val="both"/>
            <c:errValType val="fixedVal"/>
            <c:noEndCap val="0"/>
            <c:val val="0"/>
            <c:spPr>
              <a:noFill/>
              <a:ln w="9525" cap="flat" cmpd="sng" algn="ctr">
                <a:solidFill>
                  <a:schemeClr val="tx1">
                    <a:lumMod val="65000"/>
                    <a:lumOff val="35000"/>
                  </a:schemeClr>
                </a:solidFill>
                <a:round/>
              </a:ln>
              <a:effectLst/>
            </c:spPr>
          </c:errBars>
          <c:errBars>
            <c:errDir val="y"/>
            <c:errBarType val="both"/>
            <c:errValType val="cust"/>
            <c:noEndCap val="0"/>
            <c:plus>
              <c:numRef>
                <c:f>Measurements!$E$3:$E$84</c:f>
                <c:numCache>
                  <c:formatCode>General</c:formatCode>
                  <c:ptCount val="82"/>
                  <c:pt idx="0">
                    <c:v>1.5726813764557823E-2</c:v>
                  </c:pt>
                  <c:pt idx="1">
                    <c:v>6.1778667487348719E-2</c:v>
                  </c:pt>
                  <c:pt idx="2">
                    <c:v>3.2637071615873439E-2</c:v>
                  </c:pt>
                  <c:pt idx="3">
                    <c:v>2.1607115258940993E-2</c:v>
                  </c:pt>
                  <c:pt idx="4">
                    <c:v>0.18209046291666353</c:v>
                  </c:pt>
                  <c:pt idx="5">
                    <c:v>9.0739207654383369E-3</c:v>
                  </c:pt>
                  <c:pt idx="6">
                    <c:v>7.25588077054619E-2</c:v>
                  </c:pt>
                  <c:pt idx="7">
                    <c:v>1.7181822100856951E-2</c:v>
                  </c:pt>
                  <c:pt idx="8">
                    <c:v>1.6057820179125028E-2</c:v>
                  </c:pt>
                  <c:pt idx="9">
                    <c:v>0.13821108896286438</c:v>
                  </c:pt>
                  <c:pt idx="10">
                    <c:v>1.2384273005752292E-2</c:v>
                  </c:pt>
                  <c:pt idx="11">
                    <c:v>1.5904188335066363E-2</c:v>
                  </c:pt>
                  <c:pt idx="12">
                    <c:v>0.13938606837186804</c:v>
                  </c:pt>
                  <c:pt idx="13">
                    <c:v>7.51481388859793E-3</c:v>
                  </c:pt>
                  <c:pt idx="14">
                    <c:v>0.15619619783751648</c:v>
                  </c:pt>
                  <c:pt idx="15">
                    <c:v>6.9834464162409184E-3</c:v>
                  </c:pt>
                  <c:pt idx="16">
                    <c:v>1.4392655823873654E-2</c:v>
                  </c:pt>
                  <c:pt idx="17">
                    <c:v>2.7845672465661286E-2</c:v>
                  </c:pt>
                  <c:pt idx="18">
                    <c:v>3.3663400917059952E-2</c:v>
                  </c:pt>
                  <c:pt idx="19">
                    <c:v>4.6665798456986311E-2</c:v>
                  </c:pt>
                  <c:pt idx="20">
                    <c:v>8.5881601987794168E-2</c:v>
                  </c:pt>
                  <c:pt idx="21">
                    <c:v>0.14168135163766199</c:v>
                  </c:pt>
                  <c:pt idx="22">
                    <c:v>0.2739432178617035</c:v>
                  </c:pt>
                  <c:pt idx="23">
                    <c:v>0.36854434357226162</c:v>
                  </c:pt>
                  <c:pt idx="24">
                    <c:v>0.30295872964978515</c:v>
                  </c:pt>
                  <c:pt idx="25">
                    <c:v>0.69385810452632679</c:v>
                  </c:pt>
                  <c:pt idx="26">
                    <c:v>0.51812322824165447</c:v>
                  </c:pt>
                  <c:pt idx="27">
                    <c:v>0.55505450035284376</c:v>
                  </c:pt>
                  <c:pt idx="28">
                    <c:v>0.6383839080474295</c:v>
                  </c:pt>
                  <c:pt idx="29">
                    <c:v>0.47544719505535843</c:v>
                  </c:pt>
                  <c:pt idx="30">
                    <c:v>0.59540451245912429</c:v>
                  </c:pt>
                  <c:pt idx="31">
                    <c:v>1.1115187064251035</c:v>
                  </c:pt>
                  <c:pt idx="32">
                    <c:v>1.1256637509554002</c:v>
                  </c:pt>
                  <c:pt idx="33">
                    <c:v>1.0985355086184534</c:v>
                  </c:pt>
                  <c:pt idx="34">
                    <c:v>0.66306296332500836</c:v>
                  </c:pt>
                  <c:pt idx="35">
                    <c:v>0.33171781009073553</c:v>
                  </c:pt>
                  <c:pt idx="36">
                    <c:v>0.33937971365543601</c:v>
                  </c:pt>
                  <c:pt idx="37">
                    <c:v>0.12807270326787487</c:v>
                  </c:pt>
                  <c:pt idx="38">
                    <c:v>5.1313733259028091E-2</c:v>
                  </c:pt>
                  <c:pt idx="39">
                    <c:v>0.20896458751243982</c:v>
                  </c:pt>
                  <c:pt idx="40">
                    <c:v>0.33478655202679281</c:v>
                  </c:pt>
                  <c:pt idx="41">
                    <c:v>0.1431620062998693</c:v>
                  </c:pt>
                  <c:pt idx="42">
                    <c:v>0.13987982030030269</c:v>
                  </c:pt>
                  <c:pt idx="43">
                    <c:v>0.10020761238559009</c:v>
                  </c:pt>
                  <c:pt idx="44">
                    <c:v>4.9708922255149744E-2</c:v>
                  </c:pt>
                  <c:pt idx="45">
                    <c:v>9.6685922084536052E-2</c:v>
                  </c:pt>
                  <c:pt idx="46">
                    <c:v>6.4973850187676471E-2</c:v>
                  </c:pt>
                  <c:pt idx="47">
                    <c:v>9.0886518172640915E-2</c:v>
                  </c:pt>
                  <c:pt idx="48">
                    <c:v>6.1584060931065172E-2</c:v>
                  </c:pt>
                  <c:pt idx="49">
                    <c:v>0.13716571211946538</c:v>
                  </c:pt>
                  <c:pt idx="50">
                    <c:v>0.16388261649602626</c:v>
                  </c:pt>
                  <c:pt idx="51">
                    <c:v>4.096733644486257E-2</c:v>
                  </c:pt>
                  <c:pt idx="52">
                    <c:v>9.1450367059624449E-2</c:v>
                  </c:pt>
                  <c:pt idx="53">
                    <c:v>0.1605065135169656</c:v>
                  </c:pt>
                  <c:pt idx="54">
                    <c:v>0.10458087654380843</c:v>
                  </c:pt>
                  <c:pt idx="55">
                    <c:v>8.2515736071194681E-2</c:v>
                  </c:pt>
                  <c:pt idx="56">
                    <c:v>0.1154530877132906</c:v>
                  </c:pt>
                  <c:pt idx="57">
                    <c:v>0.17502436808112035</c:v>
                  </c:pt>
                  <c:pt idx="58">
                    <c:v>0.16846795271328521</c:v>
                  </c:pt>
                  <c:pt idx="59">
                    <c:v>4.871160817537884E-2</c:v>
                  </c:pt>
                  <c:pt idx="60">
                    <c:v>7.8906892358163297E-2</c:v>
                  </c:pt>
                  <c:pt idx="61">
                    <c:v>0.23663617505809928</c:v>
                  </c:pt>
                  <c:pt idx="62">
                    <c:v>0.3824650476042013</c:v>
                  </c:pt>
                  <c:pt idx="63">
                    <c:v>0.28552534529860912</c:v>
                  </c:pt>
                  <c:pt idx="64">
                    <c:v>0.68728704492357451</c:v>
                  </c:pt>
                  <c:pt idx="65">
                    <c:v>8.915617599089999E-4</c:v>
                  </c:pt>
                  <c:pt idx="66">
                    <c:v>1.3701695514175001E-2</c:v>
                  </c:pt>
                  <c:pt idx="67">
                    <c:v>4.0464233833449994E-3</c:v>
                  </c:pt>
                  <c:pt idx="68">
                    <c:v>7.2990230769454975E-2</c:v>
                  </c:pt>
                  <c:pt idx="69">
                    <c:v>2.944500711205133E-3</c:v>
                  </c:pt>
                  <c:pt idx="70">
                    <c:v>1.5866167684630013E-2</c:v>
                  </c:pt>
                  <c:pt idx="71">
                    <c:v>2.5182605549047589E-3</c:v>
                  </c:pt>
                  <c:pt idx="72">
                    <c:v>7.0634052213787131E-3</c:v>
                  </c:pt>
                  <c:pt idx="73">
                    <c:v>1.9616423888921229E-3</c:v>
                  </c:pt>
                  <c:pt idx="74">
                    <c:v>6.9152816202730678E-4</c:v>
                  </c:pt>
                  <c:pt idx="75">
                    <c:v>7.007530434881092E-4</c:v>
                  </c:pt>
                  <c:pt idx="76">
                    <c:v>4.4916903989215205E-4</c:v>
                  </c:pt>
                  <c:pt idx="77">
                    <c:v>4.6205898363166982E-4</c:v>
                  </c:pt>
                  <c:pt idx="78">
                    <c:v>7.2496639626581721E-4</c:v>
                  </c:pt>
                  <c:pt idx="79">
                    <c:v>5.5275000245881729E-4</c:v>
                  </c:pt>
                  <c:pt idx="80">
                    <c:v>3.6139565949906899E-4</c:v>
                  </c:pt>
                  <c:pt idx="81">
                    <c:v>4.0997454883083632E-4</c:v>
                  </c:pt>
                </c:numCache>
              </c:numRef>
            </c:plus>
            <c:minus>
              <c:numRef>
                <c:f>Measurements!$E$3:$E$84</c:f>
                <c:numCache>
                  <c:formatCode>General</c:formatCode>
                  <c:ptCount val="82"/>
                  <c:pt idx="0">
                    <c:v>1.5726813764557823E-2</c:v>
                  </c:pt>
                  <c:pt idx="1">
                    <c:v>6.1778667487348719E-2</c:v>
                  </c:pt>
                  <c:pt idx="2">
                    <c:v>3.2637071615873439E-2</c:v>
                  </c:pt>
                  <c:pt idx="3">
                    <c:v>2.1607115258940993E-2</c:v>
                  </c:pt>
                  <c:pt idx="4">
                    <c:v>0.18209046291666353</c:v>
                  </c:pt>
                  <c:pt idx="5">
                    <c:v>9.0739207654383369E-3</c:v>
                  </c:pt>
                  <c:pt idx="6">
                    <c:v>7.25588077054619E-2</c:v>
                  </c:pt>
                  <c:pt idx="7">
                    <c:v>1.7181822100856951E-2</c:v>
                  </c:pt>
                  <c:pt idx="8">
                    <c:v>1.6057820179125028E-2</c:v>
                  </c:pt>
                  <c:pt idx="9">
                    <c:v>0.13821108896286438</c:v>
                  </c:pt>
                  <c:pt idx="10">
                    <c:v>1.2384273005752292E-2</c:v>
                  </c:pt>
                  <c:pt idx="11">
                    <c:v>1.5904188335066363E-2</c:v>
                  </c:pt>
                  <c:pt idx="12">
                    <c:v>0.13938606837186804</c:v>
                  </c:pt>
                  <c:pt idx="13">
                    <c:v>7.51481388859793E-3</c:v>
                  </c:pt>
                  <c:pt idx="14">
                    <c:v>0.15619619783751648</c:v>
                  </c:pt>
                  <c:pt idx="15">
                    <c:v>6.9834464162409184E-3</c:v>
                  </c:pt>
                  <c:pt idx="16">
                    <c:v>1.4392655823873654E-2</c:v>
                  </c:pt>
                  <c:pt idx="17">
                    <c:v>2.7845672465661286E-2</c:v>
                  </c:pt>
                  <c:pt idx="18">
                    <c:v>3.3663400917059952E-2</c:v>
                  </c:pt>
                  <c:pt idx="19">
                    <c:v>4.6665798456986311E-2</c:v>
                  </c:pt>
                  <c:pt idx="20">
                    <c:v>8.5881601987794168E-2</c:v>
                  </c:pt>
                  <c:pt idx="21">
                    <c:v>0.14168135163766199</c:v>
                  </c:pt>
                  <c:pt idx="22">
                    <c:v>0.2739432178617035</c:v>
                  </c:pt>
                  <c:pt idx="23">
                    <c:v>0.36854434357226162</c:v>
                  </c:pt>
                  <c:pt idx="24">
                    <c:v>0.30295872964978515</c:v>
                  </c:pt>
                  <c:pt idx="25">
                    <c:v>0.69385810452632679</c:v>
                  </c:pt>
                  <c:pt idx="26">
                    <c:v>0.51812322824165447</c:v>
                  </c:pt>
                  <c:pt idx="27">
                    <c:v>0.55505450035284376</c:v>
                  </c:pt>
                  <c:pt idx="28">
                    <c:v>0.6383839080474295</c:v>
                  </c:pt>
                  <c:pt idx="29">
                    <c:v>0.47544719505535843</c:v>
                  </c:pt>
                  <c:pt idx="30">
                    <c:v>0.59540451245912429</c:v>
                  </c:pt>
                  <c:pt idx="31">
                    <c:v>1.1115187064251035</c:v>
                  </c:pt>
                  <c:pt idx="32">
                    <c:v>1.1256637509554002</c:v>
                  </c:pt>
                  <c:pt idx="33">
                    <c:v>1.0985355086184534</c:v>
                  </c:pt>
                  <c:pt idx="34">
                    <c:v>0.66306296332500836</c:v>
                  </c:pt>
                  <c:pt idx="35">
                    <c:v>0.33171781009073553</c:v>
                  </c:pt>
                  <c:pt idx="36">
                    <c:v>0.33937971365543601</c:v>
                  </c:pt>
                  <c:pt idx="37">
                    <c:v>0.12807270326787487</c:v>
                  </c:pt>
                  <c:pt idx="38">
                    <c:v>5.1313733259028091E-2</c:v>
                  </c:pt>
                  <c:pt idx="39">
                    <c:v>0.20896458751243982</c:v>
                  </c:pt>
                  <c:pt idx="40">
                    <c:v>0.33478655202679281</c:v>
                  </c:pt>
                  <c:pt idx="41">
                    <c:v>0.1431620062998693</c:v>
                  </c:pt>
                  <c:pt idx="42">
                    <c:v>0.13987982030030269</c:v>
                  </c:pt>
                  <c:pt idx="43">
                    <c:v>0.10020761238559009</c:v>
                  </c:pt>
                  <c:pt idx="44">
                    <c:v>4.9708922255149744E-2</c:v>
                  </c:pt>
                  <c:pt idx="45">
                    <c:v>9.6685922084536052E-2</c:v>
                  </c:pt>
                  <c:pt idx="46">
                    <c:v>6.4973850187676471E-2</c:v>
                  </c:pt>
                  <c:pt idx="47">
                    <c:v>9.0886518172640915E-2</c:v>
                  </c:pt>
                  <c:pt idx="48">
                    <c:v>6.1584060931065172E-2</c:v>
                  </c:pt>
                  <c:pt idx="49">
                    <c:v>0.13716571211946538</c:v>
                  </c:pt>
                  <c:pt idx="50">
                    <c:v>0.16388261649602626</c:v>
                  </c:pt>
                  <c:pt idx="51">
                    <c:v>4.096733644486257E-2</c:v>
                  </c:pt>
                  <c:pt idx="52">
                    <c:v>9.1450367059624449E-2</c:v>
                  </c:pt>
                  <c:pt idx="53">
                    <c:v>0.1605065135169656</c:v>
                  </c:pt>
                  <c:pt idx="54">
                    <c:v>0.10458087654380843</c:v>
                  </c:pt>
                  <c:pt idx="55">
                    <c:v>8.2515736071194681E-2</c:v>
                  </c:pt>
                  <c:pt idx="56">
                    <c:v>0.1154530877132906</c:v>
                  </c:pt>
                  <c:pt idx="57">
                    <c:v>0.17502436808112035</c:v>
                  </c:pt>
                  <c:pt idx="58">
                    <c:v>0.16846795271328521</c:v>
                  </c:pt>
                  <c:pt idx="59">
                    <c:v>4.871160817537884E-2</c:v>
                  </c:pt>
                  <c:pt idx="60">
                    <c:v>7.8906892358163297E-2</c:v>
                  </c:pt>
                  <c:pt idx="61">
                    <c:v>0.23663617505809928</c:v>
                  </c:pt>
                  <c:pt idx="62">
                    <c:v>0.3824650476042013</c:v>
                  </c:pt>
                  <c:pt idx="63">
                    <c:v>0.28552534529860912</c:v>
                  </c:pt>
                  <c:pt idx="64">
                    <c:v>0.68728704492357451</c:v>
                  </c:pt>
                  <c:pt idx="65">
                    <c:v>8.915617599089999E-4</c:v>
                  </c:pt>
                  <c:pt idx="66">
                    <c:v>1.3701695514175001E-2</c:v>
                  </c:pt>
                  <c:pt idx="67">
                    <c:v>4.0464233833449994E-3</c:v>
                  </c:pt>
                  <c:pt idx="68">
                    <c:v>7.2990230769454975E-2</c:v>
                  </c:pt>
                  <c:pt idx="69">
                    <c:v>2.944500711205133E-3</c:v>
                  </c:pt>
                  <c:pt idx="70">
                    <c:v>1.5866167684630013E-2</c:v>
                  </c:pt>
                  <c:pt idx="71">
                    <c:v>2.5182605549047589E-3</c:v>
                  </c:pt>
                  <c:pt idx="72">
                    <c:v>7.0634052213787131E-3</c:v>
                  </c:pt>
                  <c:pt idx="73">
                    <c:v>1.9616423888921229E-3</c:v>
                  </c:pt>
                  <c:pt idx="74">
                    <c:v>6.9152816202730678E-4</c:v>
                  </c:pt>
                  <c:pt idx="75">
                    <c:v>7.007530434881092E-4</c:v>
                  </c:pt>
                  <c:pt idx="76">
                    <c:v>4.4916903989215205E-4</c:v>
                  </c:pt>
                  <c:pt idx="77">
                    <c:v>4.6205898363166982E-4</c:v>
                  </c:pt>
                  <c:pt idx="78">
                    <c:v>7.2496639626581721E-4</c:v>
                  </c:pt>
                  <c:pt idx="79">
                    <c:v>5.5275000245881729E-4</c:v>
                  </c:pt>
                  <c:pt idx="80">
                    <c:v>3.6139565949906899E-4</c:v>
                  </c:pt>
                  <c:pt idx="81">
                    <c:v>4.0997454883083632E-4</c:v>
                  </c:pt>
                </c:numCache>
              </c:numRef>
            </c:minus>
            <c:spPr>
              <a:noFill/>
              <a:ln w="9525" cap="flat" cmpd="sng" algn="ctr">
                <a:solidFill>
                  <a:schemeClr val="tx1">
                    <a:lumMod val="65000"/>
                    <a:lumOff val="35000"/>
                  </a:schemeClr>
                </a:solidFill>
                <a:round/>
              </a:ln>
              <a:effectLst/>
            </c:spPr>
          </c:errBars>
          <c:xVal>
            <c:numRef>
              <c:f>Measurements!$A$3:$A$108</c:f>
              <c:numCache>
                <c:formatCode>General</c:formatCode>
                <c:ptCount val="106"/>
                <c:pt idx="0">
                  <c:v>115</c:v>
                </c:pt>
                <c:pt idx="1">
                  <c:v>117</c:v>
                </c:pt>
                <c:pt idx="2">
                  <c:v>119</c:v>
                </c:pt>
                <c:pt idx="3">
                  <c:v>121</c:v>
                </c:pt>
                <c:pt idx="4">
                  <c:v>121.5</c:v>
                </c:pt>
                <c:pt idx="5">
                  <c:v>123</c:v>
                </c:pt>
                <c:pt idx="6">
                  <c:v>125</c:v>
                </c:pt>
                <c:pt idx="7">
                  <c:v>127</c:v>
                </c:pt>
                <c:pt idx="8">
                  <c:v>129</c:v>
                </c:pt>
                <c:pt idx="9">
                  <c:v>130</c:v>
                </c:pt>
                <c:pt idx="10">
                  <c:v>131</c:v>
                </c:pt>
                <c:pt idx="11">
                  <c:v>133</c:v>
                </c:pt>
                <c:pt idx="12">
                  <c:v>133.5</c:v>
                </c:pt>
                <c:pt idx="13">
                  <c:v>135</c:v>
                </c:pt>
                <c:pt idx="14">
                  <c:v>136</c:v>
                </c:pt>
                <c:pt idx="15">
                  <c:v>137</c:v>
                </c:pt>
                <c:pt idx="16">
                  <c:v>139</c:v>
                </c:pt>
                <c:pt idx="17">
                  <c:v>141</c:v>
                </c:pt>
                <c:pt idx="18">
                  <c:v>143</c:v>
                </c:pt>
                <c:pt idx="19">
                  <c:v>145</c:v>
                </c:pt>
                <c:pt idx="20">
                  <c:v>147</c:v>
                </c:pt>
                <c:pt idx="21">
                  <c:v>149</c:v>
                </c:pt>
                <c:pt idx="22">
                  <c:v>151</c:v>
                </c:pt>
                <c:pt idx="23">
                  <c:v>153</c:v>
                </c:pt>
                <c:pt idx="24">
                  <c:v>155</c:v>
                </c:pt>
                <c:pt idx="25">
                  <c:v>157</c:v>
                </c:pt>
                <c:pt idx="26">
                  <c:v>159</c:v>
                </c:pt>
                <c:pt idx="27">
                  <c:v>161</c:v>
                </c:pt>
                <c:pt idx="28">
                  <c:v>163</c:v>
                </c:pt>
                <c:pt idx="29">
                  <c:v>165</c:v>
                </c:pt>
                <c:pt idx="30">
                  <c:v>167</c:v>
                </c:pt>
                <c:pt idx="31">
                  <c:v>169</c:v>
                </c:pt>
                <c:pt idx="32">
                  <c:v>170</c:v>
                </c:pt>
                <c:pt idx="33">
                  <c:v>171</c:v>
                </c:pt>
                <c:pt idx="34">
                  <c:v>173</c:v>
                </c:pt>
                <c:pt idx="35">
                  <c:v>175</c:v>
                </c:pt>
                <c:pt idx="36">
                  <c:v>177</c:v>
                </c:pt>
                <c:pt idx="37">
                  <c:v>179</c:v>
                </c:pt>
                <c:pt idx="38">
                  <c:v>181</c:v>
                </c:pt>
                <c:pt idx="39">
                  <c:v>183</c:v>
                </c:pt>
                <c:pt idx="40">
                  <c:v>185</c:v>
                </c:pt>
                <c:pt idx="41">
                  <c:v>187</c:v>
                </c:pt>
                <c:pt idx="42">
                  <c:v>189</c:v>
                </c:pt>
                <c:pt idx="43">
                  <c:v>191</c:v>
                </c:pt>
                <c:pt idx="44">
                  <c:v>193</c:v>
                </c:pt>
                <c:pt idx="45">
                  <c:v>195</c:v>
                </c:pt>
                <c:pt idx="46">
                  <c:v>197</c:v>
                </c:pt>
                <c:pt idx="47">
                  <c:v>199</c:v>
                </c:pt>
                <c:pt idx="48">
                  <c:v>201</c:v>
                </c:pt>
                <c:pt idx="49">
                  <c:v>203</c:v>
                </c:pt>
                <c:pt idx="50">
                  <c:v>205</c:v>
                </c:pt>
                <c:pt idx="51">
                  <c:v>207</c:v>
                </c:pt>
                <c:pt idx="52">
                  <c:v>209</c:v>
                </c:pt>
                <c:pt idx="53">
                  <c:v>211</c:v>
                </c:pt>
                <c:pt idx="54">
                  <c:v>213</c:v>
                </c:pt>
                <c:pt idx="55">
                  <c:v>215</c:v>
                </c:pt>
                <c:pt idx="56">
                  <c:v>217</c:v>
                </c:pt>
                <c:pt idx="57">
                  <c:v>219</c:v>
                </c:pt>
                <c:pt idx="58">
                  <c:v>221</c:v>
                </c:pt>
                <c:pt idx="59">
                  <c:v>223</c:v>
                </c:pt>
                <c:pt idx="60">
                  <c:v>225</c:v>
                </c:pt>
                <c:pt idx="61">
                  <c:v>245</c:v>
                </c:pt>
                <c:pt idx="62">
                  <c:v>265</c:v>
                </c:pt>
                <c:pt idx="63">
                  <c:v>285</c:v>
                </c:pt>
                <c:pt idx="64">
                  <c:v>305</c:v>
                </c:pt>
                <c:pt idx="65">
                  <c:v>325</c:v>
                </c:pt>
                <c:pt idx="66">
                  <c:v>345</c:v>
                </c:pt>
                <c:pt idx="67">
                  <c:v>365</c:v>
                </c:pt>
                <c:pt idx="68">
                  <c:v>385</c:v>
                </c:pt>
                <c:pt idx="69">
                  <c:v>405</c:v>
                </c:pt>
                <c:pt idx="70">
                  <c:v>425</c:v>
                </c:pt>
                <c:pt idx="71">
                  <c:v>445</c:v>
                </c:pt>
                <c:pt idx="72">
                  <c:v>465</c:v>
                </c:pt>
                <c:pt idx="73">
                  <c:v>485</c:v>
                </c:pt>
                <c:pt idx="74">
                  <c:v>505</c:v>
                </c:pt>
                <c:pt idx="75">
                  <c:v>525</c:v>
                </c:pt>
                <c:pt idx="76">
                  <c:v>545</c:v>
                </c:pt>
                <c:pt idx="77">
                  <c:v>565</c:v>
                </c:pt>
                <c:pt idx="78">
                  <c:v>585</c:v>
                </c:pt>
                <c:pt idx="79">
                  <c:v>605</c:v>
                </c:pt>
                <c:pt idx="80">
                  <c:v>625</c:v>
                </c:pt>
                <c:pt idx="81">
                  <c:v>645</c:v>
                </c:pt>
                <c:pt idx="82">
                  <c:v>650</c:v>
                </c:pt>
                <c:pt idx="83">
                  <c:v>670</c:v>
                </c:pt>
                <c:pt idx="84">
                  <c:v>690</c:v>
                </c:pt>
                <c:pt idx="85">
                  <c:v>710</c:v>
                </c:pt>
                <c:pt idx="86">
                  <c:v>730</c:v>
                </c:pt>
                <c:pt idx="87">
                  <c:v>750</c:v>
                </c:pt>
                <c:pt idx="88">
                  <c:v>770</c:v>
                </c:pt>
                <c:pt idx="89">
                  <c:v>790</c:v>
                </c:pt>
                <c:pt idx="90">
                  <c:v>810</c:v>
                </c:pt>
                <c:pt idx="91">
                  <c:v>830</c:v>
                </c:pt>
                <c:pt idx="92">
                  <c:v>850</c:v>
                </c:pt>
                <c:pt idx="93">
                  <c:v>870</c:v>
                </c:pt>
                <c:pt idx="94">
                  <c:v>890</c:v>
                </c:pt>
                <c:pt idx="95">
                  <c:v>910</c:v>
                </c:pt>
                <c:pt idx="96">
                  <c:v>930</c:v>
                </c:pt>
                <c:pt idx="97">
                  <c:v>950</c:v>
                </c:pt>
                <c:pt idx="98">
                  <c:v>970</c:v>
                </c:pt>
                <c:pt idx="99">
                  <c:v>990</c:v>
                </c:pt>
                <c:pt idx="100">
                  <c:v>1010</c:v>
                </c:pt>
                <c:pt idx="101">
                  <c:v>1030</c:v>
                </c:pt>
                <c:pt idx="102">
                  <c:v>1050</c:v>
                </c:pt>
                <c:pt idx="103">
                  <c:v>1070</c:v>
                </c:pt>
                <c:pt idx="104">
                  <c:v>1090</c:v>
                </c:pt>
                <c:pt idx="105">
                  <c:v>1110</c:v>
                </c:pt>
              </c:numCache>
            </c:numRef>
          </c:xVal>
          <c:yVal>
            <c:numRef>
              <c:f>Measurements!$B$3:$B$108</c:f>
              <c:numCache>
                <c:formatCode>0.00</c:formatCode>
                <c:ptCount val="106"/>
                <c:pt idx="0">
                  <c:v>2.0289770664316666</c:v>
                </c:pt>
                <c:pt idx="1">
                  <c:v>2.4107150889589133</c:v>
                </c:pt>
                <c:pt idx="2">
                  <c:v>1.6540679832604348</c:v>
                </c:pt>
                <c:pt idx="3">
                  <c:v>1.035937828419</c:v>
                </c:pt>
                <c:pt idx="4">
                  <c:v>1.3749253605249334</c:v>
                </c:pt>
                <c:pt idx="5">
                  <c:v>0.73543696060788888</c:v>
                </c:pt>
                <c:pt idx="6">
                  <c:v>0.63419485076098137</c:v>
                </c:pt>
                <c:pt idx="7">
                  <c:v>0.88999206586371116</c:v>
                </c:pt>
                <c:pt idx="8">
                  <c:v>0.69468916286487503</c:v>
                </c:pt>
                <c:pt idx="9">
                  <c:v>0.71473489817345992</c:v>
                </c:pt>
                <c:pt idx="10">
                  <c:v>0.57180798331417493</c:v>
                </c:pt>
                <c:pt idx="11">
                  <c:v>0.67377980762222534</c:v>
                </c:pt>
                <c:pt idx="12">
                  <c:v>0.83057488044911332</c:v>
                </c:pt>
                <c:pt idx="13">
                  <c:v>0.7100249566407999</c:v>
                </c:pt>
                <c:pt idx="14">
                  <c:v>1.4727341422833333</c:v>
                </c:pt>
                <c:pt idx="15">
                  <c:v>0.75713554417629991</c:v>
                </c:pt>
                <c:pt idx="16">
                  <c:v>0.8843856405818501</c:v>
                </c:pt>
                <c:pt idx="17">
                  <c:v>1.3014146479844617</c:v>
                </c:pt>
                <c:pt idx="18">
                  <c:v>1.9454356464174996</c:v>
                </c:pt>
                <c:pt idx="19">
                  <c:v>3.0404911549431142</c:v>
                </c:pt>
                <c:pt idx="20">
                  <c:v>5.0718471283671152</c:v>
                </c:pt>
                <c:pt idx="21">
                  <c:v>9.0632891011842318</c:v>
                </c:pt>
                <c:pt idx="22">
                  <c:v>15.579486588304045</c:v>
                </c:pt>
                <c:pt idx="23">
                  <c:v>24.865031740536544</c:v>
                </c:pt>
                <c:pt idx="24">
                  <c:v>29.612965804121163</c:v>
                </c:pt>
                <c:pt idx="25">
                  <c:v>31.702399135713332</c:v>
                </c:pt>
                <c:pt idx="26">
                  <c:v>31.339471262140002</c:v>
                </c:pt>
                <c:pt idx="27">
                  <c:v>29.263025103426664</c:v>
                </c:pt>
                <c:pt idx="28">
                  <c:v>28.296028089953332</c:v>
                </c:pt>
                <c:pt idx="29">
                  <c:v>28.896535748158332</c:v>
                </c:pt>
                <c:pt idx="30">
                  <c:v>30.096126602506668</c:v>
                </c:pt>
                <c:pt idx="31">
                  <c:v>28.183404229259995</c:v>
                </c:pt>
                <c:pt idx="32">
                  <c:v>28.545695768839998</c:v>
                </c:pt>
                <c:pt idx="33">
                  <c:v>23.50678044501333</c:v>
                </c:pt>
                <c:pt idx="34">
                  <c:v>21.850242705139998</c:v>
                </c:pt>
                <c:pt idx="35">
                  <c:v>18.544412833860001</c:v>
                </c:pt>
                <c:pt idx="36">
                  <c:v>14.390674003446666</c:v>
                </c:pt>
                <c:pt idx="37">
                  <c:v>11.380400579666665</c:v>
                </c:pt>
                <c:pt idx="38">
                  <c:v>11.271104025066668</c:v>
                </c:pt>
                <c:pt idx="39">
                  <c:v>9.520866959320001</c:v>
                </c:pt>
                <c:pt idx="40">
                  <c:v>7.4752563963183327</c:v>
                </c:pt>
                <c:pt idx="41">
                  <c:v>6.6336316265800006</c:v>
                </c:pt>
                <c:pt idx="42">
                  <c:v>6.61576135469</c:v>
                </c:pt>
                <c:pt idx="43">
                  <c:v>5.9535533255699997</c:v>
                </c:pt>
                <c:pt idx="44">
                  <c:v>5.5504188324366668</c:v>
                </c:pt>
                <c:pt idx="45">
                  <c:v>4.9682532989333339</c:v>
                </c:pt>
                <c:pt idx="46">
                  <c:v>3.6618605193899998</c:v>
                </c:pt>
                <c:pt idx="47">
                  <c:v>3.6819355355633334</c:v>
                </c:pt>
                <c:pt idx="48">
                  <c:v>3.1612899523966669</c:v>
                </c:pt>
                <c:pt idx="49">
                  <c:v>2.2049203950966665</c:v>
                </c:pt>
                <c:pt idx="50">
                  <c:v>2.2899537670766663</c:v>
                </c:pt>
                <c:pt idx="51">
                  <c:v>1.4790388926833333</c:v>
                </c:pt>
                <c:pt idx="52">
                  <c:v>1.0426541625296666</c:v>
                </c:pt>
                <c:pt idx="53">
                  <c:v>0.65301623779566664</c:v>
                </c:pt>
                <c:pt idx="54">
                  <c:v>0.77741682238099996</c:v>
                </c:pt>
                <c:pt idx="55">
                  <c:v>0.59118502055933331</c:v>
                </c:pt>
                <c:pt idx="56">
                  <c:v>0.35930982355899999</c:v>
                </c:pt>
                <c:pt idx="57">
                  <c:v>0.39233081518789997</c:v>
                </c:pt>
                <c:pt idx="58">
                  <c:v>0.24813226183110001</c:v>
                </c:pt>
                <c:pt idx="59">
                  <c:v>0.26251395159866669</c:v>
                </c:pt>
                <c:pt idx="60">
                  <c:v>0.38482219736343332</c:v>
                </c:pt>
                <c:pt idx="61">
                  <c:v>0.5355887046101776</c:v>
                </c:pt>
                <c:pt idx="62">
                  <c:v>0.55214698567337772</c:v>
                </c:pt>
                <c:pt idx="63">
                  <c:v>0.5646536441204888</c:v>
                </c:pt>
                <c:pt idx="64">
                  <c:v>1.1340542162860201</c:v>
                </c:pt>
                <c:pt idx="65" formatCode="0.00E+00">
                  <c:v>1.772778400711E-3</c:v>
                </c:pt>
                <c:pt idx="66" formatCode="0.00E+00">
                  <c:v>1.2098112262725001E-2</c:v>
                </c:pt>
                <c:pt idx="67" formatCode="0.00E+00">
                  <c:v>1.189641618005E-3</c:v>
                </c:pt>
                <c:pt idx="68" formatCode="0.00E+00">
                  <c:v>7.1146972624545002E-2</c:v>
                </c:pt>
                <c:pt idx="69" formatCode="0.00E+00">
                  <c:v>6.7576890161870004E-3</c:v>
                </c:pt>
                <c:pt idx="70" formatCode="0.00E+00">
                  <c:v>-1.1949998296580274E-2</c:v>
                </c:pt>
                <c:pt idx="71" formatCode="0.00E+00">
                  <c:v>2.8839592488574999E-3</c:v>
                </c:pt>
                <c:pt idx="72" formatCode="0.00E+00">
                  <c:v>1.316559358365E-2</c:v>
                </c:pt>
                <c:pt idx="73" formatCode="0.00E+00">
                  <c:v>3.6212435633412501E-3</c:v>
                </c:pt>
                <c:pt idx="74" formatCode="0.00E+00">
                  <c:v>2.2731931927102503E-3</c:v>
                </c:pt>
                <c:pt idx="75" formatCode="0.00E+00">
                  <c:v>2.2595354378865001E-3</c:v>
                </c:pt>
                <c:pt idx="76" formatCode="0.00E+00">
                  <c:v>2.3802268110675001E-3</c:v>
                </c:pt>
                <c:pt idx="77" formatCode="0.00E+00">
                  <c:v>1.5733156642065002E-3</c:v>
                </c:pt>
                <c:pt idx="78" formatCode="0.00E+00">
                  <c:v>1.2325633678202498E-3</c:v>
                </c:pt>
                <c:pt idx="79" formatCode="0.00E+00">
                  <c:v>1.0622192449500001E-3</c:v>
                </c:pt>
                <c:pt idx="80" formatCode="0.00E+00">
                  <c:v>1.3065369700794999E-3</c:v>
                </c:pt>
                <c:pt idx="81" formatCode="0.00E+00">
                  <c:v>9.2696759180150006E-4</c:v>
                </c:pt>
                <c:pt idx="82" formatCode="0.00E+00">
                  <c:v>1.7449253122541197E-3</c:v>
                </c:pt>
                <c:pt idx="83" formatCode="0.00E+00">
                  <c:v>1.6887331970721045E-3</c:v>
                </c:pt>
                <c:pt idx="84" formatCode="0.00E+00">
                  <c:v>1.6499800482323772E-3</c:v>
                </c:pt>
                <c:pt idx="85" formatCode="0.00E+00">
                  <c:v>1.6572174731807731E-3</c:v>
                </c:pt>
                <c:pt idx="86" formatCode="0.00E+00">
                  <c:v>1.7483356143642933E-3</c:v>
                </c:pt>
                <c:pt idx="87" formatCode="0.00E+00">
                  <c:v>1.9936614387274561E-3</c:v>
                </c:pt>
                <c:pt idx="88" formatCode="0.00E+00">
                  <c:v>2.5490788447678457E-3</c:v>
                </c:pt>
                <c:pt idx="89" formatCode="0.00E+00">
                  <c:v>5.2027854581765849E-3</c:v>
                </c:pt>
                <c:pt idx="90" formatCode="0.00E+00">
                  <c:v>6.0092309769833206E-3</c:v>
                </c:pt>
                <c:pt idx="91" formatCode="0.00E+00">
                  <c:v>8.1700393486395361E-3</c:v>
                </c:pt>
                <c:pt idx="92" formatCode="0.00E+00">
                  <c:v>1.1359565678326619E-2</c:v>
                </c:pt>
                <c:pt idx="93" formatCode="0.00E+00">
                  <c:v>1.3117831570531665E-2</c:v>
                </c:pt>
                <c:pt idx="94" formatCode="0.00E+00">
                  <c:v>1.2718991863747161E-2</c:v>
                </c:pt>
                <c:pt idx="95" formatCode="0.00E+00">
                  <c:v>1.3925369880087413E-2</c:v>
                </c:pt>
                <c:pt idx="96" formatCode="0.00E+00">
                  <c:v>1.6060102249370486E-2</c:v>
                </c:pt>
                <c:pt idx="97" formatCode="0.00E+00">
                  <c:v>1.5393612403791555E-2</c:v>
                </c:pt>
                <c:pt idx="98" formatCode="0.00E+00">
                  <c:v>1.2941114951034149E-2</c:v>
                </c:pt>
                <c:pt idx="99" formatCode="0.00E+00">
                  <c:v>1.0036936683900972E-2</c:v>
                </c:pt>
                <c:pt idx="100" formatCode="0.00E+00">
                  <c:v>9.5725151995366079E-3</c:v>
                </c:pt>
                <c:pt idx="101" formatCode="0.00E+00">
                  <c:v>9.2815984580692044E-3</c:v>
                </c:pt>
                <c:pt idx="102" formatCode="0.00E+00">
                  <c:v>1.0830194844104513E-2</c:v>
                </c:pt>
                <c:pt idx="103" formatCode="0.00E+00">
                  <c:v>1.1728942351265495E-2</c:v>
                </c:pt>
                <c:pt idx="104" formatCode="0.00E+00">
                  <c:v>8.1636036032093837E-3</c:v>
                </c:pt>
                <c:pt idx="105" formatCode="0.00E+00">
                  <c:v>5.2202722425418414E-3</c:v>
                </c:pt>
              </c:numCache>
            </c:numRef>
          </c:yVal>
          <c:smooth val="0"/>
          <c:extLst>
            <c:ext xmlns:c16="http://schemas.microsoft.com/office/drawing/2014/chart" uri="{C3380CC4-5D6E-409C-BE32-E72D297353CC}">
              <c16:uniqueId val="{00000003-88C0-4C04-A2CC-1CEA0A159B16}"/>
            </c:ext>
          </c:extLst>
        </c:ser>
        <c:dLbls>
          <c:showLegendKey val="0"/>
          <c:showVal val="0"/>
          <c:showCatName val="0"/>
          <c:showSerName val="0"/>
          <c:showPercent val="0"/>
          <c:showBubbleSize val="0"/>
        </c:dLbls>
        <c:axId val="1053785488"/>
        <c:axId val="1053780912"/>
      </c:scatterChart>
      <c:valAx>
        <c:axId val="960730224"/>
        <c:scaling>
          <c:orientation val="minMax"/>
          <c:max val="230"/>
          <c:min val="110"/>
        </c:scaling>
        <c:delete val="0"/>
        <c:axPos val="b"/>
        <c:title>
          <c:tx>
            <c:rich>
              <a:bodyPr/>
              <a:lstStyle/>
              <a:p>
                <a:pPr>
                  <a:defRPr sz="2000"/>
                </a:pPr>
                <a:r>
                  <a:rPr lang="en-US" sz="2000" b="0" dirty="0"/>
                  <a:t>Wavelength [nm]</a:t>
                </a:r>
              </a:p>
            </c:rich>
          </c:tx>
          <c:overlay val="0"/>
        </c:title>
        <c:numFmt formatCode="General" sourceLinked="1"/>
        <c:majorTickMark val="out"/>
        <c:minorTickMark val="none"/>
        <c:tickLblPos val="nextTo"/>
        <c:spPr>
          <a:noFill/>
          <a:ln w="12700" cap="flat" cmpd="sng" algn="ctr">
            <a:solidFill>
              <a:schemeClr val="tx1"/>
            </a:solidFill>
            <a:round/>
          </a:ln>
          <a:effectLst/>
        </c:spPr>
        <c:txPr>
          <a:bodyPr rot="-60000000" vert="horz"/>
          <a:lstStyle/>
          <a:p>
            <a:pPr>
              <a:defRPr sz="2000">
                <a:solidFill>
                  <a:schemeClr val="tx1"/>
                </a:solidFill>
              </a:defRPr>
            </a:pPr>
            <a:endParaRPr lang="en-US"/>
          </a:p>
        </c:txPr>
        <c:crossAx val="960730704"/>
        <c:crossesAt val="1.0000000000000003E-4"/>
        <c:crossBetween val="midCat"/>
        <c:majorUnit val="10"/>
      </c:valAx>
      <c:valAx>
        <c:axId val="960730704"/>
        <c:scaling>
          <c:orientation val="minMax"/>
          <c:max val="80"/>
          <c:min val="0"/>
        </c:scaling>
        <c:delete val="0"/>
        <c:axPos val="l"/>
        <c:title>
          <c:tx>
            <c:rich>
              <a:bodyPr/>
              <a:lstStyle/>
              <a:p>
                <a:pPr>
                  <a:defRPr sz="2000"/>
                </a:pPr>
                <a:r>
                  <a:rPr lang="en-US" sz="2000" b="0" dirty="0"/>
                  <a:t>Reflectance or Transmittance (%)</a:t>
                </a:r>
              </a:p>
            </c:rich>
          </c:tx>
          <c:overlay val="0"/>
        </c:title>
        <c:numFmt formatCode="#,##0" sourceLinked="0"/>
        <c:majorTickMark val="out"/>
        <c:minorTickMark val="none"/>
        <c:tickLblPos val="nextTo"/>
        <c:spPr>
          <a:noFill/>
          <a:ln w="12700" cap="flat" cmpd="sng" algn="ctr">
            <a:solidFill>
              <a:schemeClr val="tx1"/>
            </a:solidFill>
            <a:round/>
          </a:ln>
          <a:effectLst/>
        </c:spPr>
        <c:txPr>
          <a:bodyPr rot="-60000000" vert="horz"/>
          <a:lstStyle/>
          <a:p>
            <a:pPr>
              <a:defRPr sz="2000">
                <a:solidFill>
                  <a:schemeClr val="tx1"/>
                </a:solidFill>
              </a:defRPr>
            </a:pPr>
            <a:endParaRPr lang="en-US"/>
          </a:p>
        </c:txPr>
        <c:crossAx val="960730224"/>
        <c:crosses val="autoZero"/>
        <c:crossBetween val="midCat"/>
        <c:majorUnit val="10"/>
      </c:valAx>
      <c:valAx>
        <c:axId val="1053780912"/>
        <c:scaling>
          <c:orientation val="minMax"/>
          <c:max val="80"/>
          <c:min val="0"/>
        </c:scaling>
        <c:delete val="0"/>
        <c:axPos val="r"/>
        <c:title>
          <c:tx>
            <c:rich>
              <a:bodyPr/>
              <a:lstStyle/>
              <a:p>
                <a:pPr>
                  <a:defRPr sz="2000"/>
                </a:pPr>
                <a:r>
                  <a:rPr lang="en-US" sz="2000" b="0" dirty="0"/>
                  <a:t>Quantum Efficiency [%]</a:t>
                </a:r>
              </a:p>
            </c:rich>
          </c:tx>
          <c:overlay val="0"/>
        </c:title>
        <c:numFmt formatCode="0" sourceLinked="0"/>
        <c:majorTickMark val="out"/>
        <c:minorTickMark val="none"/>
        <c:tickLblPos val="nextTo"/>
        <c:spPr>
          <a:ln w="12700">
            <a:solidFill>
              <a:schemeClr val="tx1">
                <a:alpha val="84000"/>
              </a:schemeClr>
            </a:solidFill>
          </a:ln>
        </c:spPr>
        <c:txPr>
          <a:bodyPr/>
          <a:lstStyle/>
          <a:p>
            <a:pPr>
              <a:defRPr sz="2000">
                <a:solidFill>
                  <a:schemeClr val="tx1"/>
                </a:solidFill>
              </a:defRPr>
            </a:pPr>
            <a:endParaRPr lang="en-US"/>
          </a:p>
        </c:txPr>
        <c:crossAx val="1053785488"/>
        <c:crosses val="max"/>
        <c:crossBetween val="midCat"/>
        <c:majorUnit val="10"/>
      </c:valAx>
      <c:valAx>
        <c:axId val="1053785488"/>
        <c:scaling>
          <c:orientation val="minMax"/>
          <c:max val="230"/>
          <c:min val="110"/>
        </c:scaling>
        <c:delete val="0"/>
        <c:axPos val="t"/>
        <c:numFmt formatCode="General" sourceLinked="1"/>
        <c:majorTickMark val="none"/>
        <c:minorTickMark val="none"/>
        <c:tickLblPos val="none"/>
        <c:spPr>
          <a:ln w="9525">
            <a:solidFill>
              <a:schemeClr val="tx1"/>
            </a:solidFill>
          </a:ln>
        </c:spPr>
        <c:crossAx val="1053780912"/>
        <c:crosses val="max"/>
        <c:crossBetween val="midCat"/>
        <c:majorUnit val="10"/>
      </c:valAx>
      <c:spPr>
        <a:noFill/>
      </c:spPr>
    </c:plotArea>
    <c:legend>
      <c:legendPos val="r"/>
      <c:layout>
        <c:manualLayout>
          <c:xMode val="edge"/>
          <c:yMode val="edge"/>
          <c:x val="0.46570662333658419"/>
          <c:y val="7.1835500440900923E-2"/>
          <c:w val="0.38731115128543858"/>
          <c:h val="0.25129168561138898"/>
        </c:manualLayout>
      </c:layout>
      <c:overlay val="1"/>
      <c:spPr>
        <a:ln>
          <a:solidFill>
            <a:schemeClr val="tx1"/>
          </a:solidFill>
        </a:ln>
      </c:spPr>
      <c:txPr>
        <a:bodyPr/>
        <a:lstStyle/>
        <a:p>
          <a:pPr>
            <a:defRPr sz="1800"/>
          </a:pPr>
          <a:endParaRPr lang="en-US"/>
        </a:p>
      </c:txPr>
    </c:legend>
    <c:plotVisOnly val="1"/>
    <c:dispBlanksAs val="gap"/>
    <c:showDLblsOverMax val="0"/>
    <c:extLst/>
  </c:chart>
  <c:spPr>
    <a:noFill/>
    <a:ln>
      <a:noFill/>
    </a:ln>
  </c:spPr>
  <c:txPr>
    <a:bodyPr/>
    <a:lstStyle/>
    <a:p>
      <a:pPr>
        <a:defRPr sz="16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11/28/2023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8.png"/><Relationship Id="rId5" Type="http://schemas.openxmlformats.org/officeDocument/2006/relationships/image" Target="../media/image4.emf"/><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008870-3C96-F7DA-7C91-760C1D693711}"/>
              </a:ext>
            </a:extLst>
          </p:cNvPr>
          <p:cNvSpPr/>
          <p:nvPr/>
        </p:nvSpPr>
        <p:spPr>
          <a:xfrm>
            <a:off x="0" y="-54024"/>
            <a:ext cx="21945600" cy="15972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0" y="1693169"/>
            <a:ext cx="21945600" cy="503558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729474" y="29017051"/>
            <a:ext cx="8050696" cy="2262158"/>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14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5175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8541399" y="31081456"/>
            <a:ext cx="12674727" cy="147978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31260" y="2886931"/>
            <a:ext cx="21945600" cy="1938992"/>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Thermal Evaporation and Atomic Layer Deposition for </a:t>
            </a:r>
          </a:p>
          <a:p>
            <a:pPr algn="ctr"/>
            <a:r>
              <a:rPr lang="en-US" sz="6000" b="1" dirty="0">
                <a:solidFill>
                  <a:schemeClr val="bg1"/>
                </a:solidFill>
                <a:latin typeface="Arial" panose="020B0604020202020204" pitchFamily="34" charset="0"/>
                <a:cs typeface="Arial" panose="020B0604020202020204" pitchFamily="34" charset="0"/>
              </a:rPr>
              <a:t>Far Ultraviolet Mirror Coatings and Bandpass Filters</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133476" y="5147185"/>
            <a:ext cx="19669124"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Author: Robin E. Rodríguez, JPL Postdoctoral Fellow (389E)</a:t>
            </a:r>
          </a:p>
          <a:p>
            <a:pPr algn="ctr"/>
            <a:r>
              <a:rPr lang="en-US" sz="3600" b="1" dirty="0">
                <a:solidFill>
                  <a:schemeClr val="bg1"/>
                </a:solidFill>
                <a:latin typeface="Arial" panose="020B0604020202020204" pitchFamily="34" charset="0"/>
                <a:cs typeface="Arial" panose="020B0604020202020204" pitchFamily="34" charset="0"/>
              </a:rPr>
              <a:t>John Hennessy (389E), April Jewell (389E), Shouleh Nikzad (3200), Michael Hoenk (389E)</a:t>
            </a:r>
          </a:p>
        </p:txBody>
      </p:sp>
      <p:sp>
        <p:nvSpPr>
          <p:cNvPr id="16" name="TextBox 15">
            <a:extLst>
              <a:ext uri="{FF2B5EF4-FFF2-40B4-BE49-F238E27FC236}">
                <a16:creationId xmlns:a16="http://schemas.microsoft.com/office/drawing/2014/main" id="{1F793811-165A-F465-D149-810F948966A7}"/>
              </a:ext>
            </a:extLst>
          </p:cNvPr>
          <p:cNvSpPr txBox="1"/>
          <p:nvPr/>
        </p:nvSpPr>
        <p:spPr>
          <a:xfrm>
            <a:off x="800099" y="1961066"/>
            <a:ext cx="20416026"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9897512" y="-37533"/>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729474" y="31456747"/>
            <a:ext cx="5976257" cy="1323439"/>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Clearance Number: CL#00-0000</a:t>
            </a:r>
          </a:p>
          <a:p>
            <a:pPr>
              <a:spcBef>
                <a:spcPts val="1200"/>
              </a:spcBef>
            </a:pPr>
            <a:r>
              <a:rPr lang="en-US" sz="2000" dirty="0">
                <a:latin typeface="Arial" panose="020B0604020202020204" pitchFamily="34" charset="0"/>
                <a:cs typeface="Arial" panose="020B0604020202020204" pitchFamily="34" charset="0"/>
              </a:rPr>
              <a:t>Poster Number: PRD-T-014</a:t>
            </a:r>
          </a:p>
          <a:p>
            <a:pPr>
              <a:spcBef>
                <a:spcPts val="1200"/>
              </a:spcBef>
            </a:pPr>
            <a:r>
              <a:rPr lang="en-US" sz="2000" dirty="0">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8780170" y="31081456"/>
            <a:ext cx="9798392" cy="1477328"/>
          </a:xfrm>
          <a:prstGeom prst="rect">
            <a:avLst/>
          </a:prstGeom>
          <a:noFill/>
        </p:spPr>
        <p:txBody>
          <a:bodyPr wrap="square" rtlCol="0">
            <a:spAutoFit/>
          </a:bodyPr>
          <a:lstStyle/>
          <a:p>
            <a:pPr>
              <a:spcBef>
                <a:spcPct val="0"/>
              </a:spcBef>
            </a:pPr>
            <a:r>
              <a:rPr lang="en-US" altLang="en-US" sz="3000" b="1" dirty="0">
                <a:latin typeface="Arial" panose="020B0604020202020204" pitchFamily="34" charset="0"/>
              </a:rPr>
              <a:t>Author Contact Information: </a:t>
            </a:r>
          </a:p>
          <a:p>
            <a:pPr>
              <a:spcBef>
                <a:spcPct val="0"/>
              </a:spcBef>
            </a:pPr>
            <a:r>
              <a:rPr lang="en-US" altLang="en-US" sz="3000" b="1" i="1" dirty="0">
                <a:solidFill>
                  <a:schemeClr val="bg2">
                    <a:lumMod val="50000"/>
                  </a:schemeClr>
                </a:solidFill>
                <a:latin typeface="Arial" panose="020B0604020202020204" pitchFamily="34" charset="0"/>
              </a:rPr>
              <a:t>E-mail: robin.e.rodriguez@jpl.nasa.gov</a:t>
            </a:r>
          </a:p>
          <a:p>
            <a:pPr>
              <a:spcBef>
                <a:spcPct val="0"/>
              </a:spcBef>
            </a:pPr>
            <a:r>
              <a:rPr lang="en-US" altLang="en-US" sz="3000" i="1" dirty="0">
                <a:solidFill>
                  <a:schemeClr val="bg2">
                    <a:lumMod val="50000"/>
                  </a:schemeClr>
                </a:solidFill>
                <a:latin typeface="Arial" panose="020B0604020202020204" pitchFamily="34" charset="0"/>
              </a:rPr>
              <a:t>Mobile: (787) 519-2210</a:t>
            </a:r>
          </a:p>
        </p:txBody>
      </p:sp>
      <p:pic>
        <p:nvPicPr>
          <p:cNvPr id="84" name="Picture 83">
            <a:extLst>
              <a:ext uri="{FF2B5EF4-FFF2-40B4-BE49-F238E27FC236}">
                <a16:creationId xmlns:a16="http://schemas.microsoft.com/office/drawing/2014/main" id="{624066A5-0072-4FB2-BC91-2A2667C5C183}"/>
              </a:ext>
            </a:extLst>
          </p:cNvPr>
          <p:cNvPicPr>
            <a:picLocks noChangeAspect="1"/>
          </p:cNvPicPr>
          <p:nvPr/>
        </p:nvPicPr>
        <p:blipFill>
          <a:blip r:embed="rId3"/>
          <a:stretch>
            <a:fillRect/>
          </a:stretch>
        </p:blipFill>
        <p:spPr>
          <a:xfrm>
            <a:off x="6659147" y="10870258"/>
            <a:ext cx="7335018" cy="4578274"/>
          </a:xfrm>
          <a:prstGeom prst="rect">
            <a:avLst/>
          </a:prstGeom>
          <a:ln>
            <a:noFill/>
          </a:ln>
        </p:spPr>
      </p:pic>
      <p:grpSp>
        <p:nvGrpSpPr>
          <p:cNvPr id="86" name="Group 85">
            <a:extLst>
              <a:ext uri="{FF2B5EF4-FFF2-40B4-BE49-F238E27FC236}">
                <a16:creationId xmlns:a16="http://schemas.microsoft.com/office/drawing/2014/main" id="{8EFFFDAF-AF09-4845-AB4F-8DB80B558510}"/>
              </a:ext>
            </a:extLst>
          </p:cNvPr>
          <p:cNvGrpSpPr/>
          <p:nvPr/>
        </p:nvGrpSpPr>
        <p:grpSpPr>
          <a:xfrm>
            <a:off x="469493" y="10767419"/>
            <a:ext cx="5576323" cy="4681953"/>
            <a:chOff x="44756" y="10632812"/>
            <a:chExt cx="5576323" cy="4681953"/>
          </a:xfrm>
        </p:grpSpPr>
        <p:pic>
          <p:nvPicPr>
            <p:cNvPr id="87" name="Picture 3">
              <a:extLst>
                <a:ext uri="{FF2B5EF4-FFF2-40B4-BE49-F238E27FC236}">
                  <a16:creationId xmlns:a16="http://schemas.microsoft.com/office/drawing/2014/main" id="{B1690D40-C62F-4337-BF7F-8956D8629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6" y="10632812"/>
              <a:ext cx="5535886" cy="3578852"/>
            </a:xfrm>
            <a:prstGeom prst="rect">
              <a:avLst/>
            </a:prstGeom>
            <a:solidFill>
              <a:sysClr val="window" lastClr="FFFFFF"/>
            </a:solidFill>
            <a:ln>
              <a:noFill/>
            </a:ln>
            <a:effectLst/>
          </p:spPr>
        </p:pic>
        <p:sp>
          <p:nvSpPr>
            <p:cNvPr id="88" name="Rectangle 87">
              <a:extLst>
                <a:ext uri="{FF2B5EF4-FFF2-40B4-BE49-F238E27FC236}">
                  <a16:creationId xmlns:a16="http://schemas.microsoft.com/office/drawing/2014/main" id="{BB838DFB-34E4-4FEA-BD34-1F5796D6CD35}"/>
                </a:ext>
              </a:extLst>
            </p:cNvPr>
            <p:cNvSpPr/>
            <p:nvPr/>
          </p:nvSpPr>
          <p:spPr>
            <a:xfrm>
              <a:off x="85193" y="14237547"/>
              <a:ext cx="5535886" cy="1077218"/>
            </a:xfrm>
            <a:prstGeom prst="rect">
              <a:avLst/>
            </a:prstGeom>
            <a:ln>
              <a:no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Adapted from </a:t>
              </a:r>
              <a:r>
                <a:rPr kumimoji="0" lang="en-US" sz="1600" b="0" i="0" u="none" strike="noStrike" kern="0" cap="none" spc="0" normalizeH="0" baseline="0" noProof="0" dirty="0" err="1">
                  <a:ln>
                    <a:noFill/>
                  </a:ln>
                  <a:solidFill>
                    <a:prstClr val="black"/>
                  </a:solidFill>
                  <a:effectLst/>
                  <a:uLnTx/>
                  <a:uFillTx/>
                  <a:latin typeface="Calibri" panose="020F0502020204030204"/>
                </a:rPr>
                <a:t>Keski-Kuha</a:t>
              </a:r>
              <a:r>
                <a:rPr kumimoji="0" lang="en-US" sz="1600" b="0" i="0" u="none" strike="noStrike" kern="0" cap="none" spc="0" normalizeH="0" baseline="0" noProof="0" dirty="0">
                  <a:ln>
                    <a:noFill/>
                  </a:ln>
                  <a:solidFill>
                    <a:prstClr val="black"/>
                  </a:solidFill>
                  <a:effectLst/>
                  <a:uLnTx/>
                  <a:uFillTx/>
                  <a:latin typeface="Calibri" panose="020F0502020204030204"/>
                </a:rPr>
                <a:t>, R.A.M., </a:t>
              </a:r>
              <a:r>
                <a:rPr kumimoji="0" lang="en-US" sz="1600" b="0" i="0" u="none" strike="noStrike" kern="0" cap="none" spc="0" normalizeH="0" baseline="0" noProof="0" dirty="0" err="1">
                  <a:ln>
                    <a:noFill/>
                  </a:ln>
                  <a:solidFill>
                    <a:prstClr val="black"/>
                  </a:solidFill>
                  <a:effectLst/>
                  <a:uLnTx/>
                  <a:uFillTx/>
                  <a:latin typeface="Calibri" panose="020F0502020204030204"/>
                </a:rPr>
                <a:t>Larruquert</a:t>
              </a:r>
              <a:r>
                <a:rPr kumimoji="0" lang="en-US" sz="1600" b="0" i="0" u="none" strike="noStrike" kern="0" cap="none" spc="0" normalizeH="0" baseline="0" noProof="0" dirty="0">
                  <a:ln>
                    <a:noFill/>
                  </a:ln>
                  <a:solidFill>
                    <a:prstClr val="black"/>
                  </a:solidFill>
                  <a:effectLst/>
                  <a:uLnTx/>
                  <a:uFillTx/>
                  <a:latin typeface="Calibri" panose="020F0502020204030204"/>
                </a:rPr>
                <a:t>, J.I., Gum, J.S. and Fleetwood, C.M., 1999. Optical coatings and materials for ultraviolet space applications. In Ultraviolet-Optical Space Astronomy Beyond HST (Vol. 164, p. 406).</a:t>
              </a:r>
            </a:p>
          </p:txBody>
        </p:sp>
      </p:grpSp>
      <p:grpSp>
        <p:nvGrpSpPr>
          <p:cNvPr id="13" name="Group 12">
            <a:extLst>
              <a:ext uri="{FF2B5EF4-FFF2-40B4-BE49-F238E27FC236}">
                <a16:creationId xmlns:a16="http://schemas.microsoft.com/office/drawing/2014/main" id="{56DEA524-9F83-4A64-94F0-A639D958EB8D}"/>
              </a:ext>
            </a:extLst>
          </p:cNvPr>
          <p:cNvGrpSpPr/>
          <p:nvPr/>
        </p:nvGrpSpPr>
        <p:grpSpPr>
          <a:xfrm>
            <a:off x="617232" y="21705991"/>
            <a:ext cx="5868666" cy="4609311"/>
            <a:chOff x="15762363" y="21157013"/>
            <a:chExt cx="4469392" cy="3510307"/>
          </a:xfrm>
        </p:grpSpPr>
        <p:grpSp>
          <p:nvGrpSpPr>
            <p:cNvPr id="129" name="Group 128">
              <a:extLst>
                <a:ext uri="{FF2B5EF4-FFF2-40B4-BE49-F238E27FC236}">
                  <a16:creationId xmlns:a16="http://schemas.microsoft.com/office/drawing/2014/main" id="{207BBF9A-A4AF-43C6-9998-201A4A10619B}"/>
                </a:ext>
              </a:extLst>
            </p:cNvPr>
            <p:cNvGrpSpPr/>
            <p:nvPr/>
          </p:nvGrpSpPr>
          <p:grpSpPr>
            <a:xfrm>
              <a:off x="15982603" y="21157013"/>
              <a:ext cx="4249152" cy="3320143"/>
              <a:chOff x="17930481" y="10995379"/>
              <a:chExt cx="3626682" cy="2833765"/>
            </a:xfrm>
          </p:grpSpPr>
          <p:pic>
            <p:nvPicPr>
              <p:cNvPr id="132" name="Picture 131">
                <a:extLst>
                  <a:ext uri="{FF2B5EF4-FFF2-40B4-BE49-F238E27FC236}">
                    <a16:creationId xmlns:a16="http://schemas.microsoft.com/office/drawing/2014/main" id="{05028FF0-0CBF-4219-9A8B-067FB17471BB}"/>
                  </a:ext>
                </a:extLst>
              </p:cNvPr>
              <p:cNvPicPr>
                <a:picLocks noChangeAspect="1"/>
              </p:cNvPicPr>
              <p:nvPr/>
            </p:nvPicPr>
            <p:blipFill>
              <a:blip r:embed="rId5"/>
              <a:stretch>
                <a:fillRect/>
              </a:stretch>
            </p:blipFill>
            <p:spPr>
              <a:xfrm>
                <a:off x="17930481" y="10995379"/>
                <a:ext cx="3626682" cy="2833765"/>
              </a:xfrm>
              <a:prstGeom prst="rect">
                <a:avLst/>
              </a:prstGeom>
            </p:spPr>
          </p:pic>
          <p:pic>
            <p:nvPicPr>
              <p:cNvPr id="133" name="Picture 132">
                <a:extLst>
                  <a:ext uri="{FF2B5EF4-FFF2-40B4-BE49-F238E27FC236}">
                    <a16:creationId xmlns:a16="http://schemas.microsoft.com/office/drawing/2014/main" id="{81D22F55-9086-4751-B538-8D1CE79842D5}"/>
                  </a:ext>
                </a:extLst>
              </p:cNvPr>
              <p:cNvPicPr>
                <a:picLocks noChangeAspect="1"/>
              </p:cNvPicPr>
              <p:nvPr/>
            </p:nvPicPr>
            <p:blipFill rotWithShape="1">
              <a:blip r:embed="rId5"/>
              <a:srcRect l="67509" t="33475" r="7106" b="47676"/>
              <a:stretch/>
            </p:blipFill>
            <p:spPr>
              <a:xfrm>
                <a:off x="20346417" y="11421066"/>
                <a:ext cx="948844" cy="550506"/>
              </a:xfrm>
              <a:prstGeom prst="rect">
                <a:avLst/>
              </a:prstGeom>
            </p:spPr>
          </p:pic>
          <p:pic>
            <p:nvPicPr>
              <p:cNvPr id="134" name="Picture 133">
                <a:extLst>
                  <a:ext uri="{FF2B5EF4-FFF2-40B4-BE49-F238E27FC236}">
                    <a16:creationId xmlns:a16="http://schemas.microsoft.com/office/drawing/2014/main" id="{AA0EE554-9A2D-47C6-AF20-4E9F02E6E21A}"/>
                  </a:ext>
                </a:extLst>
              </p:cNvPr>
              <p:cNvPicPr>
                <a:picLocks noChangeAspect="1"/>
              </p:cNvPicPr>
              <p:nvPr/>
            </p:nvPicPr>
            <p:blipFill rotWithShape="1">
              <a:blip r:embed="rId5"/>
              <a:srcRect l="67509" t="36301" r="7106" b="47676"/>
              <a:stretch/>
            </p:blipFill>
            <p:spPr>
              <a:xfrm>
                <a:off x="20346417" y="11036351"/>
                <a:ext cx="948844" cy="467985"/>
              </a:xfrm>
              <a:prstGeom prst="rect">
                <a:avLst/>
              </a:prstGeom>
            </p:spPr>
          </p:pic>
        </p:grpSp>
        <p:sp>
          <p:nvSpPr>
            <p:cNvPr id="130" name="Rectangle 129">
              <a:extLst>
                <a:ext uri="{FF2B5EF4-FFF2-40B4-BE49-F238E27FC236}">
                  <a16:creationId xmlns:a16="http://schemas.microsoft.com/office/drawing/2014/main" id="{32563727-853E-4835-ACF3-545F6E022E42}"/>
                </a:ext>
              </a:extLst>
            </p:cNvPr>
            <p:cNvSpPr/>
            <p:nvPr/>
          </p:nvSpPr>
          <p:spPr>
            <a:xfrm>
              <a:off x="15762363" y="24409488"/>
              <a:ext cx="2099012" cy="257832"/>
            </a:xfrm>
            <a:prstGeom prst="rect">
              <a:avLst/>
            </a:prstGeom>
            <a:ln>
              <a:noFill/>
            </a:ln>
          </p:spPr>
          <p:txBody>
            <a:bodyPr wrap="square">
              <a:spAutoFit/>
            </a:bodyPr>
            <a:lstStyle/>
            <a:p>
              <a:pPr algn="r"/>
              <a:r>
                <a:rPr lang="en-US" sz="1600" dirty="0">
                  <a:solidFill>
                    <a:prstClr val="black"/>
                  </a:solidFill>
                  <a:latin typeface="Calibri" panose="020F0502020204030204"/>
                </a:rPr>
                <a:t>Jewell et al, Proc. SPIE 12181</a:t>
              </a:r>
            </a:p>
          </p:txBody>
        </p:sp>
      </p:grpSp>
      <p:sp>
        <p:nvSpPr>
          <p:cNvPr id="131" name="TextBox 130">
            <a:extLst>
              <a:ext uri="{FF2B5EF4-FFF2-40B4-BE49-F238E27FC236}">
                <a16:creationId xmlns:a16="http://schemas.microsoft.com/office/drawing/2014/main" id="{307F398D-35EF-452A-9AD8-4B7AD449A073}"/>
              </a:ext>
            </a:extLst>
          </p:cNvPr>
          <p:cNvSpPr txBox="1"/>
          <p:nvPr/>
        </p:nvSpPr>
        <p:spPr>
          <a:xfrm>
            <a:off x="321025" y="20786411"/>
            <a:ext cx="7148843" cy="954107"/>
          </a:xfrm>
          <a:prstGeom prst="rect">
            <a:avLst/>
          </a:prstGeom>
          <a:noFill/>
        </p:spPr>
        <p:txBody>
          <a:bodyPr wrap="square" rtlCol="0">
            <a:spAutoFit/>
          </a:bodyPr>
          <a:lstStyle/>
          <a:p>
            <a:pPr algn="ctr"/>
            <a:r>
              <a:rPr lang="en-US" sz="2800" b="1" dirty="0">
                <a:solidFill>
                  <a:prstClr val="black"/>
                </a:solidFill>
                <a:latin typeface="Calibri" panose="020F0502020204030204"/>
              </a:rPr>
              <a:t>Model transmission of 3-layer MDFs with varying dielectric layer (AlF</a:t>
            </a:r>
            <a:r>
              <a:rPr lang="en-US" sz="2800" b="1" baseline="-25000" dirty="0">
                <a:solidFill>
                  <a:prstClr val="black"/>
                </a:solidFill>
                <a:latin typeface="Calibri" panose="020F0502020204030204"/>
              </a:rPr>
              <a:t>3</a:t>
            </a:r>
            <a:r>
              <a:rPr lang="en-US" sz="2800" b="1" dirty="0">
                <a:solidFill>
                  <a:prstClr val="black"/>
                </a:solidFill>
                <a:latin typeface="Calibri" panose="020F0502020204030204"/>
              </a:rPr>
              <a:t>) thickness</a:t>
            </a:r>
          </a:p>
        </p:txBody>
      </p:sp>
      <p:grpSp>
        <p:nvGrpSpPr>
          <p:cNvPr id="137" name="Group 136">
            <a:extLst>
              <a:ext uri="{FF2B5EF4-FFF2-40B4-BE49-F238E27FC236}">
                <a16:creationId xmlns:a16="http://schemas.microsoft.com/office/drawing/2014/main" id="{65574FED-0632-4154-B841-E28CB6FB0972}"/>
              </a:ext>
            </a:extLst>
          </p:cNvPr>
          <p:cNvGrpSpPr/>
          <p:nvPr/>
        </p:nvGrpSpPr>
        <p:grpSpPr>
          <a:xfrm>
            <a:off x="14528426" y="10870258"/>
            <a:ext cx="7104245" cy="4736122"/>
            <a:chOff x="19659313" y="8514951"/>
            <a:chExt cx="7631665" cy="5087732"/>
          </a:xfrm>
        </p:grpSpPr>
        <p:pic>
          <p:nvPicPr>
            <p:cNvPr id="138" name="Picture 137">
              <a:extLst>
                <a:ext uri="{FF2B5EF4-FFF2-40B4-BE49-F238E27FC236}">
                  <a16:creationId xmlns:a16="http://schemas.microsoft.com/office/drawing/2014/main" id="{F028C40C-808B-44E8-BFA7-924A5BF0A7D3}"/>
                </a:ext>
              </a:extLst>
            </p:cNvPr>
            <p:cNvPicPr/>
            <p:nvPr/>
          </p:nvPicPr>
          <p:blipFill>
            <a:blip r:embed="rId6" cstate="print">
              <a:extLst>
                <a:ext uri="{28A0092B-C50C-407E-A947-70E740481C1C}">
                  <a14:useLocalDpi xmlns:a14="http://schemas.microsoft.com/office/drawing/2010/main" val="0"/>
                </a:ext>
              </a:extLst>
            </a:blip>
            <a:srcRect l="3835" r="2486"/>
            <a:stretch>
              <a:fillRect/>
            </a:stretch>
          </p:blipFill>
          <p:spPr bwMode="auto">
            <a:xfrm>
              <a:off x="19659313" y="8514951"/>
              <a:ext cx="7577923" cy="3932769"/>
            </a:xfrm>
            <a:prstGeom prst="rect">
              <a:avLst/>
            </a:prstGeom>
            <a:noFill/>
            <a:ln>
              <a:noFill/>
            </a:ln>
          </p:spPr>
        </p:pic>
        <p:sp>
          <p:nvSpPr>
            <p:cNvPr id="139" name="Rectangle 138">
              <a:extLst>
                <a:ext uri="{FF2B5EF4-FFF2-40B4-BE49-F238E27FC236}">
                  <a16:creationId xmlns:a16="http://schemas.microsoft.com/office/drawing/2014/main" id="{1114E489-1AC5-42A7-9FC3-0CB2E0EFD194}"/>
                </a:ext>
              </a:extLst>
            </p:cNvPr>
            <p:cNvSpPr/>
            <p:nvPr/>
          </p:nvSpPr>
          <p:spPr>
            <a:xfrm>
              <a:off x="19659313" y="12394863"/>
              <a:ext cx="7631665" cy="1207820"/>
            </a:xfrm>
            <a:prstGeom prst="rect">
              <a:avLst/>
            </a:prstGeom>
          </p:spPr>
          <p:txBody>
            <a:bodyPr wrap="square">
              <a:spAutoFit/>
            </a:bodyPr>
            <a:lstStyle/>
            <a:p>
              <a:r>
                <a:rPr lang="en-US" sz="1600" dirty="0"/>
                <a:t>Adapted from Pfeiffer, K., Schulz, U., </a:t>
              </a:r>
              <a:r>
                <a:rPr lang="en-US" sz="1600" dirty="0" err="1"/>
                <a:t>Tünnermann</a:t>
              </a:r>
              <a:r>
                <a:rPr lang="en-US" sz="1600" dirty="0"/>
                <a:t>, A. and </a:t>
              </a:r>
              <a:r>
                <a:rPr lang="en-US" sz="1600" dirty="0" err="1"/>
                <a:t>Szeghalmi</a:t>
              </a:r>
              <a:r>
                <a:rPr lang="en-US" sz="1600" dirty="0"/>
                <a:t>, A., 2017. Coatings, 7(8), 118. https://doi.org/10.3390/coatings7080118</a:t>
              </a:r>
            </a:p>
          </p:txBody>
        </p:sp>
      </p:grpSp>
      <p:grpSp>
        <p:nvGrpSpPr>
          <p:cNvPr id="143" name="Group 142">
            <a:extLst>
              <a:ext uri="{FF2B5EF4-FFF2-40B4-BE49-F238E27FC236}">
                <a16:creationId xmlns:a16="http://schemas.microsoft.com/office/drawing/2014/main" id="{F0A46613-B614-41E2-BA92-4D956932A03A}"/>
              </a:ext>
            </a:extLst>
          </p:cNvPr>
          <p:cNvGrpSpPr/>
          <p:nvPr/>
        </p:nvGrpSpPr>
        <p:grpSpPr>
          <a:xfrm>
            <a:off x="6763193" y="15805726"/>
            <a:ext cx="7395181" cy="5848651"/>
            <a:chOff x="6237628" y="9390362"/>
            <a:chExt cx="8926811" cy="7059976"/>
          </a:xfrm>
        </p:grpSpPr>
        <p:pic>
          <p:nvPicPr>
            <p:cNvPr id="144" name="Picture 143">
              <a:extLst>
                <a:ext uri="{FF2B5EF4-FFF2-40B4-BE49-F238E27FC236}">
                  <a16:creationId xmlns:a16="http://schemas.microsoft.com/office/drawing/2014/main" id="{B04A16C9-755D-42C8-A5D9-1540C9BC5814}"/>
                </a:ext>
              </a:extLst>
            </p:cNvPr>
            <p:cNvPicPr>
              <a:picLocks noChangeAspect="1"/>
            </p:cNvPicPr>
            <p:nvPr/>
          </p:nvPicPr>
          <p:blipFill rotWithShape="1">
            <a:blip r:embed="rId7"/>
            <a:srcRect r="68364"/>
            <a:stretch/>
          </p:blipFill>
          <p:spPr>
            <a:xfrm>
              <a:off x="6237628" y="9696470"/>
              <a:ext cx="5215042" cy="6299179"/>
            </a:xfrm>
            <a:prstGeom prst="rect">
              <a:avLst/>
            </a:prstGeom>
          </p:spPr>
        </p:pic>
        <p:pic>
          <p:nvPicPr>
            <p:cNvPr id="145" name="Picture 144">
              <a:extLst>
                <a:ext uri="{FF2B5EF4-FFF2-40B4-BE49-F238E27FC236}">
                  <a16:creationId xmlns:a16="http://schemas.microsoft.com/office/drawing/2014/main" id="{07BE6984-74DC-4FB6-AF61-7A40351F674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419" r="2379"/>
            <a:stretch/>
          </p:blipFill>
          <p:spPr>
            <a:xfrm rot="5400000">
              <a:off x="9831902" y="11117800"/>
              <a:ext cx="7059976" cy="3605099"/>
            </a:xfrm>
            <a:prstGeom prst="rect">
              <a:avLst/>
            </a:prstGeom>
            <a:ln w="38100">
              <a:solidFill>
                <a:schemeClr val="tx1"/>
              </a:solidFill>
            </a:ln>
            <a:effectLst/>
          </p:spPr>
        </p:pic>
      </p:grpSp>
      <p:sp>
        <p:nvSpPr>
          <p:cNvPr id="151" name="Rectangle 150">
            <a:extLst>
              <a:ext uri="{FF2B5EF4-FFF2-40B4-BE49-F238E27FC236}">
                <a16:creationId xmlns:a16="http://schemas.microsoft.com/office/drawing/2014/main" id="{7F7EDC33-1CF8-44CF-AF2F-80EAC87C7988}"/>
              </a:ext>
            </a:extLst>
          </p:cNvPr>
          <p:cNvSpPr/>
          <p:nvPr/>
        </p:nvSpPr>
        <p:spPr>
          <a:xfrm>
            <a:off x="7921506" y="6976312"/>
            <a:ext cx="13611620" cy="2800767"/>
          </a:xfrm>
          <a:prstGeom prst="rect">
            <a:avLst/>
          </a:prstGeom>
        </p:spPr>
        <p:txBody>
          <a:bodyPr wrap="square">
            <a:spAutoFit/>
          </a:bodyPr>
          <a:lstStyle/>
          <a:p>
            <a:pPr algn="just"/>
            <a:r>
              <a:rPr lang="en-US" sz="3200" b="1" dirty="0"/>
              <a:t>Challenges and Objectives</a:t>
            </a:r>
          </a:p>
          <a:p>
            <a:pPr marL="742950" lvl="1" indent="-285750" algn="just">
              <a:buFont typeface="Arial" panose="020B0604020202020204" pitchFamily="34" charset="0"/>
              <a:buChar char="•"/>
            </a:pPr>
            <a:r>
              <a:rPr lang="en-US" sz="2400" dirty="0">
                <a:solidFill>
                  <a:prstClr val="black"/>
                </a:solidFill>
              </a:rPr>
              <a:t>Al mirror coatings offer a broad ultraviolet/visible/near-infrared spectral response</a:t>
            </a:r>
          </a:p>
          <a:p>
            <a:pPr marL="742950" lvl="1" indent="-285750" algn="just">
              <a:buFont typeface="Arial" panose="020B0604020202020204" pitchFamily="34" charset="0"/>
              <a:buChar char="•"/>
            </a:pPr>
            <a:r>
              <a:rPr lang="en-US" sz="2400" dirty="0">
                <a:solidFill>
                  <a:prstClr val="black"/>
                </a:solidFill>
              </a:rPr>
              <a:t>However, Al is very susceptible to oxidation; this oxide layer absorbs ultraviolet (UV) light, which results in poor UV reflectance</a:t>
            </a:r>
          </a:p>
          <a:p>
            <a:pPr marL="742950" lvl="1" indent="-285750" algn="just">
              <a:buFont typeface="Arial" panose="020B0604020202020204" pitchFamily="34" charset="0"/>
              <a:buChar char="•"/>
            </a:pPr>
            <a:r>
              <a:rPr lang="en-US" sz="2400" dirty="0">
                <a:solidFill>
                  <a:prstClr val="black"/>
                </a:solidFill>
              </a:rPr>
              <a:t>Protecting Al surface from oxidation is key to achieving high reflectance in the far UV (FUV, 90-200 nm)</a:t>
            </a:r>
          </a:p>
          <a:p>
            <a:pPr marL="742950" lvl="1" indent="-285750" algn="just">
              <a:buFont typeface="Arial" panose="020B0604020202020204" pitchFamily="34" charset="0"/>
              <a:buChar char="•"/>
            </a:pPr>
            <a:r>
              <a:rPr lang="en-US" sz="2400" dirty="0">
                <a:solidFill>
                  <a:prstClr val="black"/>
                </a:solidFill>
              </a:rPr>
              <a:t>To protect the Al surface from oxidation, a thin, dense dielectric fluoride coating can be applied</a:t>
            </a:r>
          </a:p>
          <a:p>
            <a:pPr marL="742950" lvl="1" indent="-285750" algn="just">
              <a:buFont typeface="Arial" panose="020B0604020202020204" pitchFamily="34" charset="0"/>
              <a:buChar char="•"/>
            </a:pPr>
            <a:r>
              <a:rPr lang="en-US" sz="2400" dirty="0">
                <a:solidFill>
                  <a:prstClr val="black"/>
                </a:solidFill>
              </a:rPr>
              <a:t>Fluoride coatings are transparent in the UV and can offer protection against surface oxidation of the Al</a:t>
            </a:r>
          </a:p>
        </p:txBody>
      </p:sp>
      <p:sp>
        <p:nvSpPr>
          <p:cNvPr id="7" name="Rectangle 6">
            <a:extLst>
              <a:ext uri="{FF2B5EF4-FFF2-40B4-BE49-F238E27FC236}">
                <a16:creationId xmlns:a16="http://schemas.microsoft.com/office/drawing/2014/main" id="{7DA2A7DD-B233-4DB8-9434-0D725709B74D}"/>
              </a:ext>
            </a:extLst>
          </p:cNvPr>
          <p:cNvSpPr/>
          <p:nvPr/>
        </p:nvSpPr>
        <p:spPr>
          <a:xfrm>
            <a:off x="307418" y="6976312"/>
            <a:ext cx="7305439" cy="3539430"/>
          </a:xfrm>
          <a:prstGeom prst="rect">
            <a:avLst/>
          </a:prstGeom>
        </p:spPr>
        <p:txBody>
          <a:bodyPr wrap="square">
            <a:spAutoFit/>
          </a:bodyPr>
          <a:lstStyle/>
          <a:p>
            <a:pPr marL="283464" indent="-283464" algn="just"/>
            <a:r>
              <a:rPr lang="en-US" sz="3200" b="1" dirty="0"/>
              <a:t>Background</a:t>
            </a:r>
            <a:endParaRPr lang="en-US" sz="3200" dirty="0">
              <a:solidFill>
                <a:prstClr val="black"/>
              </a:solidFill>
            </a:endParaRPr>
          </a:p>
          <a:p>
            <a:pPr marL="283464" lvl="1" indent="-283464" algn="just">
              <a:buFont typeface="Arial" panose="020B0604020202020204" pitchFamily="34" charset="0"/>
              <a:buChar char="•"/>
            </a:pPr>
            <a:r>
              <a:rPr lang="en-US" sz="2400" dirty="0">
                <a:solidFill>
                  <a:prstClr val="black"/>
                </a:solidFill>
              </a:rPr>
              <a:t>Astro2020 has recommended one of NASA’s future flagships, the Habitable Worlds Observatory (HWO), to be a 6 meter aperture infrared/optical/ultraviolet (IR/O/UV) observatory optimized for exoplanets and general astrophysics</a:t>
            </a:r>
          </a:p>
          <a:p>
            <a:pPr marL="283464" lvl="1" indent="-283464" algn="just">
              <a:buFont typeface="Arial" panose="020B0604020202020204" pitchFamily="34" charset="0"/>
              <a:buChar char="•"/>
            </a:pPr>
            <a:r>
              <a:rPr lang="en-US" sz="2400" dirty="0">
                <a:solidFill>
                  <a:prstClr val="black"/>
                </a:solidFill>
              </a:rPr>
              <a:t>Ultraviolet (UV) instruments have always played an important role for planetary missions</a:t>
            </a:r>
          </a:p>
          <a:p>
            <a:pPr marL="283464" lvl="1" indent="-283464" algn="just">
              <a:buFont typeface="Arial" panose="020B0604020202020204" pitchFamily="34" charset="0"/>
              <a:buChar char="•"/>
            </a:pPr>
            <a:r>
              <a:rPr lang="en-US" sz="2400" dirty="0">
                <a:solidFill>
                  <a:prstClr val="black"/>
                </a:solidFill>
              </a:rPr>
              <a:t>Mirrors highly reflective in the UV will play a major role</a:t>
            </a:r>
          </a:p>
        </p:txBody>
      </p:sp>
      <p:sp>
        <p:nvSpPr>
          <p:cNvPr id="153" name="Rectangle 152">
            <a:extLst>
              <a:ext uri="{FF2B5EF4-FFF2-40B4-BE49-F238E27FC236}">
                <a16:creationId xmlns:a16="http://schemas.microsoft.com/office/drawing/2014/main" id="{AD7AEDD1-AECF-4AFC-838E-EBC1AB43F569}"/>
              </a:ext>
            </a:extLst>
          </p:cNvPr>
          <p:cNvSpPr/>
          <p:nvPr/>
        </p:nvSpPr>
        <p:spPr>
          <a:xfrm>
            <a:off x="307418" y="15743791"/>
            <a:ext cx="6804746" cy="2800767"/>
          </a:xfrm>
          <a:prstGeom prst="rect">
            <a:avLst/>
          </a:prstGeom>
        </p:spPr>
        <p:txBody>
          <a:bodyPr wrap="square">
            <a:spAutoFit/>
          </a:bodyPr>
          <a:lstStyle/>
          <a:p>
            <a:pPr algn="just"/>
            <a:r>
              <a:rPr lang="en-US" sz="3200" b="1" dirty="0"/>
              <a:t>Approach and Results</a:t>
            </a:r>
          </a:p>
          <a:p>
            <a:pPr marL="285750" indent="-285750" algn="just">
              <a:buFont typeface="Arial" panose="020B0604020202020204" pitchFamily="34" charset="0"/>
              <a:buChar char="•"/>
            </a:pPr>
            <a:r>
              <a:rPr lang="en-US" sz="2400" dirty="0">
                <a:solidFill>
                  <a:prstClr val="black"/>
                </a:solidFill>
              </a:rPr>
              <a:t>Coatings deposited by atomic layer deposition (ALD) have unparalleled conformality, uniformity, and sub-nanometer thickness control</a:t>
            </a:r>
          </a:p>
          <a:p>
            <a:pPr marL="285750" indent="-285750" algn="just">
              <a:buFont typeface="Arial" panose="020B0604020202020204" pitchFamily="34" charset="0"/>
              <a:buChar char="•"/>
            </a:pPr>
            <a:r>
              <a:rPr lang="en-US" sz="2400" dirty="0">
                <a:solidFill>
                  <a:prstClr val="black"/>
                </a:solidFill>
              </a:rPr>
              <a:t>A custom, JPL-built vacuum system was designed to do thermal evaporation of Al and ALD of fluoride coatings within the same vacuum chamber</a:t>
            </a:r>
          </a:p>
        </p:txBody>
      </p:sp>
      <p:sp>
        <p:nvSpPr>
          <p:cNvPr id="148" name="Rectangle 147">
            <a:extLst>
              <a:ext uri="{FF2B5EF4-FFF2-40B4-BE49-F238E27FC236}">
                <a16:creationId xmlns:a16="http://schemas.microsoft.com/office/drawing/2014/main" id="{8F27DCBD-2024-4EDD-8967-E63492CED35A}"/>
              </a:ext>
            </a:extLst>
          </p:cNvPr>
          <p:cNvSpPr/>
          <p:nvPr/>
        </p:nvSpPr>
        <p:spPr>
          <a:xfrm>
            <a:off x="99240" y="26423693"/>
            <a:ext cx="12242893" cy="2431435"/>
          </a:xfrm>
          <a:prstGeom prst="rect">
            <a:avLst/>
          </a:prstGeom>
        </p:spPr>
        <p:txBody>
          <a:bodyPr wrap="square">
            <a:spAutoFit/>
          </a:bodyPr>
          <a:lstStyle/>
          <a:p>
            <a:pPr algn="just"/>
            <a:r>
              <a:rPr lang="en-US" sz="3200" b="1" dirty="0"/>
              <a:t>Significance of Results/Benefits to NASA/JPL </a:t>
            </a:r>
            <a:endParaRPr lang="en-US" sz="3200" dirty="0">
              <a:solidFill>
                <a:srgbClr val="FF0000"/>
              </a:solidFill>
            </a:endParaRPr>
          </a:p>
          <a:p>
            <a:pPr marL="283464" lvl="0" indent="-283464" algn="just">
              <a:buFont typeface="Arial" panose="020B0604020202020204" pitchFamily="34" charset="0"/>
              <a:buChar char="•"/>
            </a:pPr>
            <a:r>
              <a:rPr lang="en-US" sz="2400" dirty="0">
                <a:solidFill>
                  <a:prstClr val="black"/>
                </a:solidFill>
              </a:rPr>
              <a:t>ALD is a promising approach to deposit ultra-thin metal fluoride coatings for UV-reflective Al mirrors and metal-dielectric filters (MDFs)</a:t>
            </a:r>
          </a:p>
          <a:p>
            <a:pPr marL="283464" lvl="0" indent="-283464" algn="just">
              <a:buFont typeface="Arial" panose="020B0604020202020204" pitchFamily="34" charset="0"/>
              <a:buChar char="•"/>
            </a:pPr>
            <a:r>
              <a:rPr lang="en-US" sz="2400" dirty="0">
                <a:solidFill>
                  <a:prstClr val="black"/>
                </a:solidFill>
              </a:rPr>
              <a:t>Thermal evaporation enhanced atomic layer deposition (TE-ALD) provides a powerful platform to extend the performance of UV systems and devices by allowing thermal evaporation of Al and ALD of fluorides to occur within the same reactor, minimizing oxidation of the Al</a:t>
            </a:r>
          </a:p>
        </p:txBody>
      </p:sp>
      <p:sp>
        <p:nvSpPr>
          <p:cNvPr id="150" name="Rectangle 149">
            <a:extLst>
              <a:ext uri="{FF2B5EF4-FFF2-40B4-BE49-F238E27FC236}">
                <a16:creationId xmlns:a16="http://schemas.microsoft.com/office/drawing/2014/main" id="{FE9E32D4-903C-4088-9693-23EAB221A8AD}"/>
              </a:ext>
            </a:extLst>
          </p:cNvPr>
          <p:cNvSpPr/>
          <p:nvPr/>
        </p:nvSpPr>
        <p:spPr>
          <a:xfrm>
            <a:off x="8364778" y="28892846"/>
            <a:ext cx="13075545" cy="2062103"/>
          </a:xfrm>
          <a:prstGeom prst="rect">
            <a:avLst/>
          </a:prstGeom>
        </p:spPr>
        <p:txBody>
          <a:bodyPr wrap="square">
            <a:spAutoFit/>
          </a:bodyPr>
          <a:lstStyle/>
          <a:p>
            <a:pPr marL="283464" indent="-283464" algn="just"/>
            <a:r>
              <a:rPr lang="en-US" sz="3200" b="1" dirty="0"/>
              <a:t>Future Work </a:t>
            </a:r>
          </a:p>
          <a:p>
            <a:pPr marL="283464" lvl="0" indent="-283464" algn="just">
              <a:buFont typeface="Arial" panose="020B0604020202020204" pitchFamily="34" charset="0"/>
              <a:buChar char="•"/>
            </a:pPr>
            <a:r>
              <a:rPr lang="en-US" sz="2400" dirty="0">
                <a:solidFill>
                  <a:prstClr val="black"/>
                </a:solidFill>
              </a:rPr>
              <a:t>Optimization of UV mirror coating processes are to be continued</a:t>
            </a:r>
          </a:p>
          <a:p>
            <a:pPr marL="283464" lvl="0" indent="-283464" algn="just">
              <a:buFont typeface="Arial" panose="020B0604020202020204" pitchFamily="34" charset="0"/>
              <a:buChar char="•"/>
            </a:pPr>
            <a:r>
              <a:rPr lang="en-US" sz="2400" dirty="0">
                <a:solidFill>
                  <a:prstClr val="black"/>
                </a:solidFill>
              </a:rPr>
              <a:t>Other ALD materials and their performance for UV mirror coatings will be studied (e.g. MgF</a:t>
            </a:r>
            <a:r>
              <a:rPr lang="en-US" sz="2400" baseline="-25000" dirty="0">
                <a:solidFill>
                  <a:prstClr val="black"/>
                </a:solidFill>
              </a:rPr>
              <a:t>2</a:t>
            </a:r>
            <a:r>
              <a:rPr lang="en-US" sz="2400" dirty="0">
                <a:solidFill>
                  <a:prstClr val="black"/>
                </a:solidFill>
              </a:rPr>
              <a:t>, </a:t>
            </a:r>
            <a:r>
              <a:rPr lang="en-US" sz="2400" dirty="0" err="1">
                <a:solidFill>
                  <a:prstClr val="black"/>
                </a:solidFill>
              </a:rPr>
              <a:t>LiF</a:t>
            </a:r>
            <a:r>
              <a:rPr lang="en-US" sz="2400" dirty="0">
                <a:solidFill>
                  <a:prstClr val="black"/>
                </a:solidFill>
              </a:rPr>
              <a:t>, CaF</a:t>
            </a:r>
            <a:r>
              <a:rPr lang="en-US" sz="2400" baseline="-25000" dirty="0">
                <a:solidFill>
                  <a:prstClr val="black"/>
                </a:solidFill>
              </a:rPr>
              <a:t>2</a:t>
            </a:r>
            <a:r>
              <a:rPr lang="en-US" sz="2400" dirty="0">
                <a:solidFill>
                  <a:prstClr val="black"/>
                </a:solidFill>
              </a:rPr>
              <a:t>) </a:t>
            </a:r>
          </a:p>
          <a:p>
            <a:pPr marL="283464" lvl="0" indent="-283464" algn="just">
              <a:buFont typeface="Arial" panose="020B0604020202020204" pitchFamily="34" charset="0"/>
              <a:buChar char="•"/>
            </a:pPr>
            <a:r>
              <a:rPr lang="en-US" sz="2400" dirty="0">
                <a:solidFill>
                  <a:prstClr val="black"/>
                </a:solidFill>
              </a:rPr>
              <a:t>Accelerated aging tests are to be conducted to evaluate the long-term stability of the various fluoride-protected UV mirror coatings</a:t>
            </a:r>
            <a:endParaRPr lang="en-US" sz="2400" b="1" dirty="0">
              <a:solidFill>
                <a:srgbClr val="000000"/>
              </a:solidFill>
              <a:cs typeface="Arial"/>
            </a:endParaRPr>
          </a:p>
        </p:txBody>
      </p:sp>
      <p:grpSp>
        <p:nvGrpSpPr>
          <p:cNvPr id="166" name="Group 165">
            <a:extLst>
              <a:ext uri="{FF2B5EF4-FFF2-40B4-BE49-F238E27FC236}">
                <a16:creationId xmlns:a16="http://schemas.microsoft.com/office/drawing/2014/main" id="{01CEDDC2-6C09-4137-868C-4FFDF7700034}"/>
              </a:ext>
            </a:extLst>
          </p:cNvPr>
          <p:cNvGrpSpPr/>
          <p:nvPr/>
        </p:nvGrpSpPr>
        <p:grpSpPr>
          <a:xfrm>
            <a:off x="14652859" y="15727124"/>
            <a:ext cx="7373570" cy="5252464"/>
            <a:chOff x="14652859" y="15660449"/>
            <a:chExt cx="7328313" cy="5515440"/>
          </a:xfrm>
        </p:grpSpPr>
        <p:graphicFrame>
          <p:nvGraphicFramePr>
            <p:cNvPr id="140" name="Chart 139">
              <a:extLst>
                <a:ext uri="{FF2B5EF4-FFF2-40B4-BE49-F238E27FC236}">
                  <a16:creationId xmlns:a16="http://schemas.microsoft.com/office/drawing/2014/main" id="{23E480F3-4704-40A6-9995-A6480E4E22F4}"/>
                </a:ext>
              </a:extLst>
            </p:cNvPr>
            <p:cNvGraphicFramePr>
              <a:graphicFrameLocks/>
            </p:cNvGraphicFramePr>
            <p:nvPr>
              <p:extLst>
                <p:ext uri="{D42A27DB-BD31-4B8C-83A1-F6EECF244321}">
                  <p14:modId xmlns:p14="http://schemas.microsoft.com/office/powerpoint/2010/main" val="923409879"/>
                </p:ext>
              </p:extLst>
            </p:nvPr>
          </p:nvGraphicFramePr>
          <p:xfrm>
            <a:off x="14652859" y="16152208"/>
            <a:ext cx="6880267" cy="5023681"/>
          </p:xfrm>
          <a:graphic>
            <a:graphicData uri="http://schemas.openxmlformats.org/drawingml/2006/chart">
              <c:chart xmlns:c="http://schemas.openxmlformats.org/drawingml/2006/chart" xmlns:r="http://schemas.openxmlformats.org/officeDocument/2006/relationships" r:id="rId9"/>
            </a:graphicData>
          </a:graphic>
        </p:graphicFrame>
        <p:sp>
          <p:nvSpPr>
            <p:cNvPr id="162" name="TextBox 161">
              <a:extLst>
                <a:ext uri="{FF2B5EF4-FFF2-40B4-BE49-F238E27FC236}">
                  <a16:creationId xmlns:a16="http://schemas.microsoft.com/office/drawing/2014/main" id="{7158F883-4F35-4598-A3EE-99FA259260B9}"/>
                </a:ext>
              </a:extLst>
            </p:cNvPr>
            <p:cNvSpPr txBox="1"/>
            <p:nvPr/>
          </p:nvSpPr>
          <p:spPr>
            <a:xfrm>
              <a:off x="14832329" y="15660449"/>
              <a:ext cx="7148843" cy="549416"/>
            </a:xfrm>
            <a:prstGeom prst="rect">
              <a:avLst/>
            </a:prstGeom>
            <a:noFill/>
          </p:spPr>
          <p:txBody>
            <a:bodyPr wrap="square" rtlCol="0">
              <a:spAutoFit/>
            </a:bodyPr>
            <a:lstStyle/>
            <a:p>
              <a:pPr algn="ctr"/>
              <a:r>
                <a:rPr lang="en-US" sz="2800" b="1" dirty="0">
                  <a:solidFill>
                    <a:prstClr val="black"/>
                  </a:solidFill>
                  <a:latin typeface="Calibri" panose="020F0502020204030204"/>
                </a:rPr>
                <a:t>AlF</a:t>
              </a:r>
              <a:r>
                <a:rPr lang="en-US" sz="2800" b="1" baseline="-25000" dirty="0">
                  <a:solidFill>
                    <a:prstClr val="black"/>
                  </a:solidFill>
                  <a:latin typeface="Calibri" panose="020F0502020204030204"/>
                </a:rPr>
                <a:t>3</a:t>
              </a:r>
              <a:r>
                <a:rPr lang="en-US" sz="2800" b="1" dirty="0">
                  <a:solidFill>
                    <a:prstClr val="black"/>
                  </a:solidFill>
                  <a:latin typeface="Calibri" panose="020F0502020204030204"/>
                </a:rPr>
                <a:t>-protected UV mirror coatings</a:t>
              </a:r>
            </a:p>
          </p:txBody>
        </p:sp>
      </p:grpSp>
      <p:grpSp>
        <p:nvGrpSpPr>
          <p:cNvPr id="165" name="Group 164">
            <a:extLst>
              <a:ext uri="{FF2B5EF4-FFF2-40B4-BE49-F238E27FC236}">
                <a16:creationId xmlns:a16="http://schemas.microsoft.com/office/drawing/2014/main" id="{35997281-548F-49A5-8252-2CB3F544B2FC}"/>
              </a:ext>
            </a:extLst>
          </p:cNvPr>
          <p:cNvGrpSpPr/>
          <p:nvPr/>
        </p:nvGrpSpPr>
        <p:grpSpPr>
          <a:xfrm>
            <a:off x="14078294" y="21025091"/>
            <a:ext cx="7816419" cy="5337686"/>
            <a:chOff x="14538270" y="21158441"/>
            <a:chExt cx="7326094" cy="5491121"/>
          </a:xfrm>
        </p:grpSpPr>
        <p:graphicFrame>
          <p:nvGraphicFramePr>
            <p:cNvPr id="160" name="Chart 159">
              <a:extLst>
                <a:ext uri="{FF2B5EF4-FFF2-40B4-BE49-F238E27FC236}">
                  <a16:creationId xmlns:a16="http://schemas.microsoft.com/office/drawing/2014/main" id="{CD3ABA19-AF56-46DF-AF7B-B9A7A98C25E3}"/>
                </a:ext>
              </a:extLst>
            </p:cNvPr>
            <p:cNvGraphicFramePr>
              <a:graphicFrameLocks/>
            </p:cNvGraphicFramePr>
            <p:nvPr>
              <p:extLst>
                <p:ext uri="{D42A27DB-BD31-4B8C-83A1-F6EECF244321}">
                  <p14:modId xmlns:p14="http://schemas.microsoft.com/office/powerpoint/2010/main" val="3296961010"/>
                </p:ext>
              </p:extLst>
            </p:nvPr>
          </p:nvGraphicFramePr>
          <p:xfrm>
            <a:off x="14538270" y="21902161"/>
            <a:ext cx="7326094" cy="4747401"/>
          </p:xfrm>
          <a:graphic>
            <a:graphicData uri="http://schemas.openxmlformats.org/drawingml/2006/chart">
              <c:chart xmlns:c="http://schemas.openxmlformats.org/drawingml/2006/chart" xmlns:r="http://schemas.openxmlformats.org/officeDocument/2006/relationships" r:id="rId10"/>
            </a:graphicData>
          </a:graphic>
        </p:graphicFrame>
        <p:sp>
          <p:nvSpPr>
            <p:cNvPr id="163" name="TextBox 162">
              <a:extLst>
                <a:ext uri="{FF2B5EF4-FFF2-40B4-BE49-F238E27FC236}">
                  <a16:creationId xmlns:a16="http://schemas.microsoft.com/office/drawing/2014/main" id="{A47C0AC5-0053-4C88-A002-13C08E3DA945}"/>
                </a:ext>
              </a:extLst>
            </p:cNvPr>
            <p:cNvSpPr txBox="1"/>
            <p:nvPr/>
          </p:nvSpPr>
          <p:spPr>
            <a:xfrm>
              <a:off x="14830754" y="21158441"/>
              <a:ext cx="6349899" cy="981533"/>
            </a:xfrm>
            <a:prstGeom prst="rect">
              <a:avLst/>
            </a:prstGeom>
            <a:noFill/>
          </p:spPr>
          <p:txBody>
            <a:bodyPr wrap="square" rtlCol="0">
              <a:spAutoFit/>
            </a:bodyPr>
            <a:lstStyle/>
            <a:p>
              <a:pPr algn="ctr"/>
              <a:r>
                <a:rPr lang="en-US" sz="2800" b="1" dirty="0">
                  <a:solidFill>
                    <a:prstClr val="black"/>
                  </a:solidFill>
                  <a:latin typeface="Calibri" panose="020F0502020204030204"/>
                </a:rPr>
                <a:t>Transmittance and QE of CCD with FUV Bandpass Filter</a:t>
              </a:r>
            </a:p>
          </p:txBody>
        </p:sp>
      </p:grpSp>
      <p:grpSp>
        <p:nvGrpSpPr>
          <p:cNvPr id="167" name="Group 166">
            <a:extLst>
              <a:ext uri="{FF2B5EF4-FFF2-40B4-BE49-F238E27FC236}">
                <a16:creationId xmlns:a16="http://schemas.microsoft.com/office/drawing/2014/main" id="{4B7FBDC4-354C-4D82-8C44-E90B61A89E01}"/>
              </a:ext>
            </a:extLst>
          </p:cNvPr>
          <p:cNvGrpSpPr/>
          <p:nvPr/>
        </p:nvGrpSpPr>
        <p:grpSpPr>
          <a:xfrm>
            <a:off x="6737542" y="21957845"/>
            <a:ext cx="7148843" cy="4172846"/>
            <a:chOff x="6992578" y="21917507"/>
            <a:chExt cx="7148843" cy="4172846"/>
          </a:xfrm>
        </p:grpSpPr>
        <p:pic>
          <p:nvPicPr>
            <p:cNvPr id="81" name="Picture 80">
              <a:extLst>
                <a:ext uri="{FF2B5EF4-FFF2-40B4-BE49-F238E27FC236}">
                  <a16:creationId xmlns:a16="http://schemas.microsoft.com/office/drawing/2014/main" id="{ED19A714-78C7-4418-8461-E58C5CD9799A}"/>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7416390" y="22311900"/>
              <a:ext cx="6447981" cy="3778453"/>
            </a:xfrm>
            <a:prstGeom prst="rect">
              <a:avLst/>
            </a:prstGeom>
          </p:spPr>
        </p:pic>
        <p:sp>
          <p:nvSpPr>
            <p:cNvPr id="164" name="TextBox 163">
              <a:extLst>
                <a:ext uri="{FF2B5EF4-FFF2-40B4-BE49-F238E27FC236}">
                  <a16:creationId xmlns:a16="http://schemas.microsoft.com/office/drawing/2014/main" id="{EC603372-2A18-40C3-AD69-D823849181C9}"/>
                </a:ext>
              </a:extLst>
            </p:cNvPr>
            <p:cNvSpPr txBox="1"/>
            <p:nvPr/>
          </p:nvSpPr>
          <p:spPr>
            <a:xfrm>
              <a:off x="6992578" y="21917507"/>
              <a:ext cx="7148843" cy="523220"/>
            </a:xfrm>
            <a:prstGeom prst="rect">
              <a:avLst/>
            </a:prstGeom>
            <a:noFill/>
          </p:spPr>
          <p:txBody>
            <a:bodyPr wrap="square" rtlCol="0">
              <a:spAutoFit/>
            </a:bodyPr>
            <a:lstStyle/>
            <a:p>
              <a:pPr algn="ctr"/>
              <a:r>
                <a:rPr lang="en-US" sz="2800" b="1" dirty="0">
                  <a:solidFill>
                    <a:prstClr val="black"/>
                  </a:solidFill>
                  <a:latin typeface="Calibri" panose="020F0502020204030204"/>
                </a:rPr>
                <a:t>Metal-Dielectric Filter (MDF)</a:t>
              </a:r>
            </a:p>
          </p:txBody>
        </p:sp>
      </p:grpSp>
      <p:sp>
        <p:nvSpPr>
          <p:cNvPr id="168" name="Rectangle 167">
            <a:extLst>
              <a:ext uri="{FF2B5EF4-FFF2-40B4-BE49-F238E27FC236}">
                <a16:creationId xmlns:a16="http://schemas.microsoft.com/office/drawing/2014/main" id="{348A15A9-28C2-4ACA-91FC-1282AF732E4A}"/>
              </a:ext>
            </a:extLst>
          </p:cNvPr>
          <p:cNvSpPr/>
          <p:nvPr/>
        </p:nvSpPr>
        <p:spPr>
          <a:xfrm>
            <a:off x="169988" y="18596683"/>
            <a:ext cx="6593203" cy="1974330"/>
          </a:xfrm>
          <a:prstGeom prst="rect">
            <a:avLst/>
          </a:prstGeom>
          <a:solidFill>
            <a:srgbClr val="5B9BD5">
              <a:lumMod val="50000"/>
            </a:srgbClr>
          </a:solidFill>
          <a:ln w="38100" cap="flat" cmpd="sng" algn="ctr">
            <a:solidFill>
              <a:srgbClr val="FFC000"/>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FFC000"/>
                </a:solidFill>
                <a:effectLst/>
                <a:uLnTx/>
                <a:uFillTx/>
                <a:ea typeface="+mn-ea"/>
                <a:cs typeface="+mn-cs"/>
              </a:rPr>
              <a:t>TECHNOLOGICAL INNOVATION:</a:t>
            </a:r>
            <a:endParaRPr kumimoji="0" lang="en-US" sz="2800" b="0" i="1" u="none" strike="noStrike" kern="0" cap="none" spc="0" normalizeH="0" baseline="0" noProof="0" dirty="0">
              <a:ln>
                <a:noFill/>
              </a:ln>
              <a:solidFill>
                <a:prstClr val="white"/>
              </a:solidFill>
              <a:effectLst/>
              <a:uLnTx/>
              <a:uFillTx/>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00" b="0" i="1" u="none" strike="noStrike" kern="0" cap="none" spc="0" normalizeH="0" baseline="0" noProof="0" dirty="0">
              <a:ln>
                <a:noFill/>
              </a:ln>
              <a:solidFill>
                <a:prstClr val="white"/>
              </a:solidFill>
              <a:effectLst/>
              <a:uLnTx/>
              <a:uFillTx/>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prstClr val="white"/>
                </a:solidFill>
                <a:effectLst/>
                <a:uLnTx/>
                <a:uFillTx/>
                <a:ea typeface="+mn-ea"/>
                <a:cs typeface="+mn-cs"/>
              </a:rPr>
              <a:t>Reflective Al and fluoride coatings deposited in the same vacuum system without breaking vacuum, has the potential to extend the performance of UV mirror coatings and FUV filters</a:t>
            </a:r>
          </a:p>
        </p:txBody>
      </p:sp>
      <p:sp>
        <p:nvSpPr>
          <p:cNvPr id="169" name="Rectangle 168">
            <a:extLst>
              <a:ext uri="{FF2B5EF4-FFF2-40B4-BE49-F238E27FC236}">
                <a16:creationId xmlns:a16="http://schemas.microsoft.com/office/drawing/2014/main" id="{5B12D795-5177-43D1-9E80-C0745AD6A93E}"/>
              </a:ext>
            </a:extLst>
          </p:cNvPr>
          <p:cNvSpPr/>
          <p:nvPr/>
        </p:nvSpPr>
        <p:spPr>
          <a:xfrm>
            <a:off x="8257384" y="9777181"/>
            <a:ext cx="13521480" cy="980053"/>
          </a:xfrm>
          <a:prstGeom prst="rect">
            <a:avLst/>
          </a:prstGeom>
          <a:solidFill>
            <a:srgbClr val="5B9BD5">
              <a:lumMod val="50000"/>
            </a:srgbClr>
          </a:solidFill>
          <a:ln w="38100" cap="flat" cmpd="sng" algn="ctr">
            <a:solidFill>
              <a:srgbClr val="FFC000"/>
            </a:solidFill>
            <a:prstDash val="solid"/>
            <a:miter lim="800000"/>
          </a:ln>
          <a:effectLst/>
        </p:spPr>
        <p:txBody>
          <a:bodyPr rtlCol="0" anchor="ctr"/>
          <a:lstStyle/>
          <a:p>
            <a:pPr lvl="0" algn="just" defTabSz="914400">
              <a:defRPr/>
            </a:pPr>
            <a:r>
              <a:rPr lang="en-US" sz="2400" i="1" kern="0" dirty="0">
                <a:solidFill>
                  <a:prstClr val="white"/>
                </a:solidFill>
              </a:rPr>
              <a:t>In this work, thermal evaporation and atomic layer deposition (ALD) processes were used to produce protected UV mirror coatings and far-UV (FUV) bandpass filters on charge-coupled detectors (CCDs)</a:t>
            </a:r>
          </a:p>
        </p:txBody>
      </p:sp>
      <p:cxnSp>
        <p:nvCxnSpPr>
          <p:cNvPr id="172" name="Straight Connector 171">
            <a:extLst>
              <a:ext uri="{FF2B5EF4-FFF2-40B4-BE49-F238E27FC236}">
                <a16:creationId xmlns:a16="http://schemas.microsoft.com/office/drawing/2014/main" id="{9BC384C2-D695-4262-8A5E-2192671BC7F3}"/>
              </a:ext>
            </a:extLst>
          </p:cNvPr>
          <p:cNvCxnSpPr>
            <a:cxnSpLocks/>
          </p:cNvCxnSpPr>
          <p:nvPr/>
        </p:nvCxnSpPr>
        <p:spPr>
          <a:xfrm flipH="1">
            <a:off x="184528" y="15597983"/>
            <a:ext cx="21558097" cy="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75" name="Rectangle 174">
            <a:extLst>
              <a:ext uri="{FF2B5EF4-FFF2-40B4-BE49-F238E27FC236}">
                <a16:creationId xmlns:a16="http://schemas.microsoft.com/office/drawing/2014/main" id="{037E14D1-E08B-4B3D-8B32-8EB130BF53BD}"/>
              </a:ext>
            </a:extLst>
          </p:cNvPr>
          <p:cNvSpPr/>
          <p:nvPr/>
        </p:nvSpPr>
        <p:spPr>
          <a:xfrm>
            <a:off x="12675300" y="26835418"/>
            <a:ext cx="8652493" cy="1933603"/>
          </a:xfrm>
          <a:prstGeom prst="rect">
            <a:avLst/>
          </a:prstGeom>
          <a:solidFill>
            <a:srgbClr val="5B9BD5">
              <a:lumMod val="50000"/>
            </a:srgbClr>
          </a:solidFill>
          <a:ln w="38100" cap="flat" cmpd="sng" algn="ctr">
            <a:solidFill>
              <a:srgbClr val="FFC000"/>
            </a:solidFill>
            <a:prstDash val="solid"/>
            <a:miter lim="800000"/>
          </a:ln>
          <a:effectLst/>
        </p:spPr>
        <p:txBody>
          <a:bodyPr rtlCol="0" anchor="ctr"/>
          <a:lstStyle/>
          <a:p>
            <a:pPr marL="342900" lvl="0" indent="-342900" defTabSz="914400">
              <a:spcBef>
                <a:spcPts val="600"/>
              </a:spcBef>
              <a:buFont typeface="Wingdings" panose="05000000000000000000" pitchFamily="2" charset="2"/>
              <a:buChar char="ü"/>
              <a:defRPr/>
            </a:pPr>
            <a:r>
              <a:rPr lang="en-US" sz="2400" i="1" dirty="0">
                <a:solidFill>
                  <a:schemeClr val="bg1"/>
                </a:solidFill>
              </a:rPr>
              <a:t>MDF fabrication work presented was used for the 	         </a:t>
            </a:r>
            <a:r>
              <a:rPr lang="en-US" sz="2400" b="1" i="1" dirty="0">
                <a:solidFill>
                  <a:schemeClr val="bg1"/>
                </a:solidFill>
              </a:rPr>
              <a:t>Star-Planet Activity Research CubeSat (SPARCS)</a:t>
            </a:r>
            <a:r>
              <a:rPr lang="en-US" sz="2400" i="1" dirty="0">
                <a:solidFill>
                  <a:schemeClr val="bg1"/>
                </a:solidFill>
              </a:rPr>
              <a:t> </a:t>
            </a:r>
          </a:p>
          <a:p>
            <a:pPr marL="342900" lvl="0" indent="-342900" defTabSz="914400">
              <a:spcBef>
                <a:spcPts val="600"/>
              </a:spcBef>
              <a:buFont typeface="Wingdings" panose="05000000000000000000" pitchFamily="2" charset="2"/>
              <a:buChar char="ü"/>
              <a:defRPr/>
            </a:pPr>
            <a:r>
              <a:rPr lang="en-US" sz="2400" i="1" dirty="0">
                <a:solidFill>
                  <a:schemeClr val="bg1"/>
                </a:solidFill>
              </a:rPr>
              <a:t>Similar filters are baselined for the </a:t>
            </a:r>
            <a:r>
              <a:rPr lang="en-US" sz="2400" b="1" i="1" dirty="0">
                <a:solidFill>
                  <a:schemeClr val="bg1"/>
                </a:solidFill>
              </a:rPr>
              <a:t>Ultraviolet Explorer (UVEX) </a:t>
            </a:r>
            <a:r>
              <a:rPr lang="en-US" sz="2400" i="1" dirty="0">
                <a:solidFill>
                  <a:schemeClr val="bg1"/>
                </a:solidFill>
              </a:rPr>
              <a:t>MIDEX mission currently conducting a Phase A concept study</a:t>
            </a:r>
          </a:p>
        </p:txBody>
      </p:sp>
      <p:cxnSp>
        <p:nvCxnSpPr>
          <p:cNvPr id="176" name="Straight Connector 175">
            <a:extLst>
              <a:ext uri="{FF2B5EF4-FFF2-40B4-BE49-F238E27FC236}">
                <a16:creationId xmlns:a16="http://schemas.microsoft.com/office/drawing/2014/main" id="{6FAFF5F7-D1A4-40BD-A7BE-DF92E0617F65}"/>
              </a:ext>
            </a:extLst>
          </p:cNvPr>
          <p:cNvCxnSpPr>
            <a:cxnSpLocks/>
          </p:cNvCxnSpPr>
          <p:nvPr/>
        </p:nvCxnSpPr>
        <p:spPr>
          <a:xfrm flipH="1">
            <a:off x="184528" y="26334223"/>
            <a:ext cx="21558097" cy="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562E95F-6A3E-42F5-BF93-B0DA6A1420BE}"/>
              </a:ext>
            </a:extLst>
          </p:cNvPr>
          <p:cNvCxnSpPr>
            <a:cxnSpLocks/>
          </p:cNvCxnSpPr>
          <p:nvPr/>
        </p:nvCxnSpPr>
        <p:spPr>
          <a:xfrm flipH="1">
            <a:off x="184528" y="28896272"/>
            <a:ext cx="7549773"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6E30F2B-B4D3-4C56-A17F-242A765B4155}"/>
              </a:ext>
            </a:extLst>
          </p:cNvPr>
          <p:cNvCxnSpPr>
            <a:cxnSpLocks/>
          </p:cNvCxnSpPr>
          <p:nvPr/>
        </p:nvCxnSpPr>
        <p:spPr>
          <a:xfrm flipV="1">
            <a:off x="7791429" y="28998001"/>
            <a:ext cx="0" cy="376313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3603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13341</TotalTime>
  <Words>704</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1212)</cp:lastModifiedBy>
  <cp:revision>93</cp:revision>
  <dcterms:created xsi:type="dcterms:W3CDTF">2022-08-22T17:05:38Z</dcterms:created>
  <dcterms:modified xsi:type="dcterms:W3CDTF">2023-11-29T05:15:50Z</dcterms:modified>
</cp:coreProperties>
</file>