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8" r:id="rId3"/>
  </p:sldMasterIdLst>
  <p:sldIdLst>
    <p:sldId id="302" r:id="rId4"/>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nessy, John J (US 389E)" initials="HJJ(3" lastIdx="2" clrIdx="0">
    <p:extLst>
      <p:ext uri="{19B8F6BF-5375-455C-9EA6-DF929625EA0E}">
        <p15:presenceInfo xmlns:p15="http://schemas.microsoft.com/office/powerpoint/2012/main" userId="S-1-5-21-1608413684-1126320247-1535859923-109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A651"/>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8"/>
    <p:restoredTop sz="96405"/>
  </p:normalViewPr>
  <p:slideViewPr>
    <p:cSldViewPr snapToGrid="0">
      <p:cViewPr varScale="1">
        <p:scale>
          <a:sx n="26" d="100"/>
          <a:sy n="26" d="100"/>
        </p:scale>
        <p:origin x="470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64333"/>
            <a:ext cx="16459200" cy="3657600"/>
          </a:xfrm>
          <a:prstGeom prst="rect">
            <a:avLst/>
          </a:prstGeom>
        </p:spPr>
        <p:txBody>
          <a:bodyPr/>
          <a:lstStyle>
            <a:lvl1pPr>
              <a:defRPr sz="5760"/>
            </a:lvl1pPr>
          </a:lstStyle>
          <a:p>
            <a:r>
              <a:rPr lang="en-US"/>
              <a:t>Click to edit Master title style</a:t>
            </a:r>
          </a:p>
        </p:txBody>
      </p:sp>
      <p:sp>
        <p:nvSpPr>
          <p:cNvPr id="3" name="Content Placeholder 2"/>
          <p:cNvSpPr>
            <a:spLocks noGrp="1"/>
          </p:cNvSpPr>
          <p:nvPr>
            <p:ph idx="1"/>
          </p:nvPr>
        </p:nvSpPr>
        <p:spPr>
          <a:xfrm>
            <a:off x="1055377" y="6093619"/>
            <a:ext cx="20288249" cy="231671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6244045" y="30891046"/>
            <a:ext cx="10246505" cy="2194560"/>
          </a:xfrm>
        </p:spPr>
        <p:txBody>
          <a:bodyPr/>
          <a:lstStyle/>
          <a:p>
            <a:r>
              <a:rPr lang="en-US" dirty="0"/>
              <a:t>JPL/Caltech PROPRIETARY—Not for Public Release or Redistribution.</a:t>
            </a:r>
          </a:p>
        </p:txBody>
      </p:sp>
      <p:sp>
        <p:nvSpPr>
          <p:cNvPr id="8" name="Slide Number Placeholder 5"/>
          <p:cNvSpPr>
            <a:spLocks noGrp="1"/>
          </p:cNvSpPr>
          <p:nvPr>
            <p:ph type="sldNum" sz="quarter" idx="12"/>
          </p:nvPr>
        </p:nvSpPr>
        <p:spPr>
          <a:xfrm>
            <a:off x="17373600" y="30723840"/>
            <a:ext cx="4572000" cy="2194560"/>
          </a:xfrm>
        </p:spPr>
        <p:txBody>
          <a:bodyPr/>
          <a:lstStyle/>
          <a:p>
            <a:fld id="{4DF286F2-1586-E848-8C9E-1207FD962AA5}" type="slidenum">
              <a:rPr lang="en-US" smtClean="0"/>
              <a:t>‹#›</a:t>
            </a:fld>
            <a:endParaRPr lang="en-US"/>
          </a:p>
        </p:txBody>
      </p:sp>
      <p:sp>
        <p:nvSpPr>
          <p:cNvPr id="6" name="Date Placeholder 19"/>
          <p:cNvSpPr>
            <a:spLocks noGrp="1" noChangeArrowheads="1"/>
          </p:cNvSpPr>
          <p:nvPr>
            <p:ph type="dt" sz="half" idx="2"/>
          </p:nvPr>
        </p:nvSpPr>
        <p:spPr bwMode="auto">
          <a:xfrm>
            <a:off x="0" y="30765638"/>
            <a:ext cx="4572000" cy="2194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atin typeface="+mn-lt"/>
              </a:defRPr>
            </a:lvl1pPr>
          </a:lstStyle>
          <a:p>
            <a:r>
              <a:rPr lang="en-US"/>
              <a:t>4/29/2019</a:t>
            </a:r>
            <a:endParaRPr lang="en-US" dirty="0"/>
          </a:p>
        </p:txBody>
      </p:sp>
    </p:spTree>
    <p:extLst>
      <p:ext uri="{BB962C8B-B14F-4D97-AF65-F5344CB8AC3E}">
        <p14:creationId xmlns:p14="http://schemas.microsoft.com/office/powerpoint/2010/main" val="189505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5"/>
            <a:ext cx="18653760" cy="7056122"/>
          </a:xfrm>
        </p:spPr>
        <p:txBody>
          <a:bodyPr/>
          <a:lstStyle/>
          <a:p>
            <a:r>
              <a:rPr lang="en-US"/>
              <a:t>Click to edit Master title style</a:t>
            </a:r>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822960" indent="0" algn="ctr">
              <a:buNone/>
              <a:defRPr>
                <a:solidFill>
                  <a:schemeClr val="tx1">
                    <a:tint val="75000"/>
                  </a:schemeClr>
                </a:solidFill>
              </a:defRPr>
            </a:lvl2pPr>
            <a:lvl3pPr marL="1645920" indent="0" algn="ctr">
              <a:buNone/>
              <a:defRPr>
                <a:solidFill>
                  <a:schemeClr val="tx1">
                    <a:tint val="75000"/>
                  </a:schemeClr>
                </a:solidFill>
              </a:defRPr>
            </a:lvl3pPr>
            <a:lvl4pPr marL="2468880" indent="0" algn="ctr">
              <a:buNone/>
              <a:defRPr>
                <a:solidFill>
                  <a:schemeClr val="tx1">
                    <a:tint val="75000"/>
                  </a:schemeClr>
                </a:solidFill>
              </a:defRPr>
            </a:lvl4pPr>
            <a:lvl5pPr marL="3291840" indent="0" algn="ctr">
              <a:buNone/>
              <a:defRPr>
                <a:solidFill>
                  <a:schemeClr val="tx1">
                    <a:tint val="75000"/>
                  </a:schemeClr>
                </a:solidFill>
              </a:defRPr>
            </a:lvl5pPr>
            <a:lvl6pPr marL="4114800" indent="0" algn="ctr">
              <a:buNone/>
              <a:defRPr>
                <a:solidFill>
                  <a:schemeClr val="tx1">
                    <a:tint val="75000"/>
                  </a:schemeClr>
                </a:solidFill>
              </a:defRPr>
            </a:lvl6pPr>
            <a:lvl7pPr marL="4937760" indent="0" algn="ctr">
              <a:buNone/>
              <a:defRPr>
                <a:solidFill>
                  <a:schemeClr val="tx1">
                    <a:tint val="75000"/>
                  </a:schemeClr>
                </a:solidFill>
              </a:defRPr>
            </a:lvl7pPr>
            <a:lvl8pPr marL="5760720" indent="0" algn="ctr">
              <a:buNone/>
              <a:defRPr>
                <a:solidFill>
                  <a:schemeClr val="tx1">
                    <a:tint val="75000"/>
                  </a:schemeClr>
                </a:solidFill>
              </a:defRPr>
            </a:lvl8pPr>
            <a:lvl9pPr marL="65836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4/29/2019</a:t>
            </a:r>
          </a:p>
        </p:txBody>
      </p:sp>
      <p:sp>
        <p:nvSpPr>
          <p:cNvPr id="5" name="Footer Placeholder 4"/>
          <p:cNvSpPr>
            <a:spLocks noGrp="1"/>
          </p:cNvSpPr>
          <p:nvPr>
            <p:ph type="ftr" sz="quarter" idx="11"/>
          </p:nvPr>
        </p:nvSpPr>
        <p:spPr/>
        <p:txBody>
          <a:bodyPr/>
          <a:lstStyle>
            <a:lvl1pPr>
              <a:defRPr/>
            </a:lvl1pPr>
          </a:lstStyle>
          <a:p>
            <a:pPr>
              <a:defRPr/>
            </a:pPr>
            <a:r>
              <a:rPr lang="en-US"/>
              <a:t>JPL/Caltech PROPRIETARY—Not for Public Release or Redistribution.</a:t>
            </a:r>
          </a:p>
        </p:txBody>
      </p:sp>
      <p:sp>
        <p:nvSpPr>
          <p:cNvPr id="6" name="Slide Number Placeholder 5"/>
          <p:cNvSpPr>
            <a:spLocks noGrp="1"/>
          </p:cNvSpPr>
          <p:nvPr>
            <p:ph type="sldNum" sz="quarter" idx="12"/>
          </p:nvPr>
        </p:nvSpPr>
        <p:spPr/>
        <p:txBody>
          <a:bodyPr/>
          <a:lstStyle>
            <a:lvl1pPr>
              <a:defRPr/>
            </a:lvl1pPr>
          </a:lstStyle>
          <a:p>
            <a:pPr>
              <a:defRPr/>
            </a:pPr>
            <a:fld id="{612D8365-FA83-4765-808B-6930AD9F7DC4}" type="slidenum">
              <a:rPr lang="en-US" altLang="en-US"/>
              <a:pPr>
                <a:defRPr/>
              </a:pPr>
              <a:t>‹#›</a:t>
            </a:fld>
            <a:endParaRPr lang="en-US" altLang="en-US"/>
          </a:p>
        </p:txBody>
      </p:sp>
    </p:spTree>
    <p:extLst>
      <p:ext uri="{BB962C8B-B14F-4D97-AF65-F5344CB8AC3E}">
        <p14:creationId xmlns:p14="http://schemas.microsoft.com/office/powerpoint/2010/main" val="403719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marR="0" indent="0" algn="l" defTabSz="1097280" rtl="0" eaLnBrk="1" fontAlgn="auto" latinLnBrk="0" hangingPunct="1">
              <a:lnSpc>
                <a:spcPct val="100000"/>
              </a:lnSpc>
              <a:spcBef>
                <a:spcPct val="20000"/>
              </a:spcBef>
              <a:spcAft>
                <a:spcPts val="0"/>
              </a:spcAft>
              <a:buClr>
                <a:schemeClr val="bg1">
                  <a:lumMod val="50000"/>
                </a:schemeClr>
              </a:buClr>
              <a:buSzTx/>
              <a:buFont typeface="Aria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marL="0" marR="0" lvl="0" indent="0" algn="l" defTabSz="1097280" rtl="0" eaLnBrk="1" fontAlgn="auto" latinLnBrk="0" hangingPunct="1">
              <a:lnSpc>
                <a:spcPct val="100000"/>
              </a:lnSpc>
              <a:spcBef>
                <a:spcPct val="20000"/>
              </a:spcBef>
              <a:spcAft>
                <a:spcPts val="0"/>
              </a:spcAft>
              <a:buClr>
                <a:schemeClr val="bg1">
                  <a:lumMod val="50000"/>
                </a:schemeClr>
              </a:buClr>
              <a:buSzTx/>
              <a:buFont typeface="Arial"/>
              <a:buNone/>
              <a:tabLst/>
              <a:defRPr/>
            </a:pPr>
            <a:r>
              <a:rPr lang="en-US" sz="1920" dirty="0"/>
              <a:t>Space Telescopes and Instrumentation 2022: Ultraviolet to Gamma Ray; 12181-15</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r>
              <a:rPr lang="en-US"/>
              <a:t>SPIE AT+I; July 2022</a:t>
            </a:r>
            <a:endParaRPr lang="en-US" dirty="0"/>
          </a:p>
        </p:txBody>
      </p:sp>
      <p:sp>
        <p:nvSpPr>
          <p:cNvPr id="3" name="Footer Placeholder 2"/>
          <p:cNvSpPr>
            <a:spLocks noGrp="1"/>
          </p:cNvSpPr>
          <p:nvPr>
            <p:ph type="ftr" sz="quarter" idx="19"/>
          </p:nvPr>
        </p:nvSpPr>
        <p:spPr/>
        <p:txBody>
          <a:bodyPr/>
          <a:lstStyle/>
          <a:p>
            <a:r>
              <a:rPr lang="en-US"/>
              <a:t>A. Jewell et al.</a:t>
            </a:r>
            <a:endParaRPr lang="en-US" dirty="0"/>
          </a:p>
        </p:txBody>
      </p:sp>
      <p:sp>
        <p:nvSpPr>
          <p:cNvPr id="8" name="Slide Number Placeholder 7"/>
          <p:cNvSpPr>
            <a:spLocks noGrp="1"/>
          </p:cNvSpPr>
          <p:nvPr>
            <p:ph type="sldNum" sz="quarter" idx="20"/>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64405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marR="0" indent="0" algn="l" defTabSz="1097280" rtl="0" eaLnBrk="1" fontAlgn="auto" latinLnBrk="0" hangingPunct="1">
              <a:lnSpc>
                <a:spcPct val="100000"/>
              </a:lnSpc>
              <a:spcBef>
                <a:spcPct val="20000"/>
              </a:spcBef>
              <a:spcAft>
                <a:spcPts val="0"/>
              </a:spcAft>
              <a:buClr>
                <a:schemeClr val="bg1">
                  <a:lumMod val="50000"/>
                </a:schemeClr>
              </a:buClr>
              <a:buSzTx/>
              <a:buFont typeface="Aria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marL="0" marR="0" lvl="0" indent="0" algn="l" defTabSz="1097280" rtl="0" eaLnBrk="1" fontAlgn="auto" latinLnBrk="0" hangingPunct="1">
              <a:lnSpc>
                <a:spcPct val="100000"/>
              </a:lnSpc>
              <a:spcBef>
                <a:spcPct val="20000"/>
              </a:spcBef>
              <a:spcAft>
                <a:spcPts val="0"/>
              </a:spcAft>
              <a:buClr>
                <a:schemeClr val="bg1">
                  <a:lumMod val="50000"/>
                </a:schemeClr>
              </a:buClr>
              <a:buSzTx/>
              <a:buFont typeface="Arial"/>
              <a:buNone/>
              <a:tabLst/>
              <a:defRPr/>
            </a:pPr>
            <a:r>
              <a:rPr lang="en-US" sz="1920" dirty="0"/>
              <a:t>Space Telescopes and Instrumentation 2022: Ultraviolet to Gamma Ray; 12181-15</a:t>
            </a:r>
          </a:p>
        </p:txBody>
      </p:sp>
      <p:sp>
        <p:nvSpPr>
          <p:cNvPr id="16"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FFFFFF"/>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r>
              <a:rPr lang="en-US"/>
              <a:t>SPIE AT+I; July 2022</a:t>
            </a:r>
            <a:endParaRPr lang="en-US" dirty="0"/>
          </a:p>
        </p:txBody>
      </p:sp>
      <p:sp>
        <p:nvSpPr>
          <p:cNvPr id="3" name="Footer Placeholder 2"/>
          <p:cNvSpPr>
            <a:spLocks noGrp="1"/>
          </p:cNvSpPr>
          <p:nvPr>
            <p:ph type="ftr" sz="quarter" idx="19"/>
          </p:nvPr>
        </p:nvSpPr>
        <p:spPr/>
        <p:txBody>
          <a:bodyPr/>
          <a:lstStyle/>
          <a:p>
            <a:r>
              <a:rPr lang="en-US"/>
              <a:t>A. Jewell et al.</a:t>
            </a:r>
            <a:endParaRPr lang="en-US" dirty="0"/>
          </a:p>
        </p:txBody>
      </p:sp>
      <p:sp>
        <p:nvSpPr>
          <p:cNvPr id="8" name="Slide Number Placeholder 7"/>
          <p:cNvSpPr>
            <a:spLocks noGrp="1"/>
          </p:cNvSpPr>
          <p:nvPr>
            <p:ph type="sldNum" sz="quarter" idx="20"/>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75101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221231" y="12520816"/>
            <a:ext cx="17960314" cy="1886726"/>
          </a:xfrm>
        </p:spPr>
        <p:txBody>
          <a:bodyPr>
            <a:noAutofit/>
          </a:bodyPr>
          <a:lstStyle>
            <a:lvl1pPr marL="0" indent="0">
              <a:buNone/>
              <a:defRPr sz="3360" baseline="0">
                <a:solidFill>
                  <a:schemeClr val="accent1"/>
                </a:solidFill>
              </a:defRPr>
            </a:lvl1pPr>
            <a:lvl2pPr marL="1097280" indent="0">
              <a:buNone/>
              <a:defRPr/>
            </a:lvl2pPr>
            <a:lvl3pPr marL="2194560" indent="0">
              <a:buNone/>
              <a:defRPr/>
            </a:lvl3pPr>
            <a:lvl4pPr marL="3291840" indent="0">
              <a:buNone/>
              <a:defRPr/>
            </a:lvl4pPr>
            <a:lvl5pPr marL="438912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2196846" y="14407546"/>
            <a:ext cx="17984700" cy="2682893"/>
          </a:xfrm>
        </p:spPr>
        <p:txBody>
          <a:bodyPr>
            <a:noAutofit/>
          </a:bodyPr>
          <a:lstStyle>
            <a:lvl1pPr marL="0" indent="0">
              <a:buNone/>
              <a:defRPr sz="5760" b="1" baseline="0">
                <a:solidFill>
                  <a:schemeClr val="tx1"/>
                </a:solidFill>
              </a:defRPr>
            </a:lvl1pPr>
            <a:lvl2pPr marL="1097280" indent="0">
              <a:buNone/>
              <a:defRPr/>
            </a:lvl2pPr>
            <a:lvl3pPr marL="2194560" indent="0">
              <a:buNone/>
              <a:defRPr/>
            </a:lvl3pPr>
            <a:lvl4pPr marL="3291840" indent="0">
              <a:buNone/>
              <a:defRPr/>
            </a:lvl4pPr>
            <a:lvl5pPr marL="438912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2221230" y="17079539"/>
            <a:ext cx="17960316" cy="5288717"/>
          </a:xfrm>
        </p:spPr>
        <p:txBody>
          <a:bodyPr>
            <a:noAutofit/>
          </a:bodyPr>
          <a:lstStyle>
            <a:lvl1pPr marL="0" indent="0">
              <a:buNone/>
              <a:defRPr sz="4800" b="0" baseline="0">
                <a:solidFill>
                  <a:schemeClr val="tx1"/>
                </a:solidFill>
              </a:defRPr>
            </a:lvl1pPr>
            <a:lvl2pPr marL="1097280" indent="0">
              <a:buNone/>
              <a:defRPr/>
            </a:lvl2pPr>
            <a:lvl3pPr marL="2194560" indent="0">
              <a:buNone/>
              <a:defRPr/>
            </a:lvl3pPr>
            <a:lvl4pPr marL="3291840" indent="0">
              <a:buNone/>
              <a:defRPr/>
            </a:lvl4pPr>
            <a:lvl5pPr marL="438912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2196846" y="27180032"/>
            <a:ext cx="17984700" cy="3186176"/>
          </a:xfrm>
        </p:spPr>
        <p:txBody>
          <a:bodyPr anchor="b">
            <a:noAutofit/>
          </a:bodyPr>
          <a:lstStyle>
            <a:lvl1pPr marL="0" indent="0">
              <a:buNone/>
              <a:defRPr sz="2400" b="0" baseline="0">
                <a:solidFill>
                  <a:schemeClr val="tx1"/>
                </a:solidFill>
              </a:defRPr>
            </a:lvl1pPr>
            <a:lvl2pPr marL="1097280" indent="0">
              <a:buNone/>
              <a:defRPr/>
            </a:lvl2pPr>
            <a:lvl3pPr marL="2194560" indent="0">
              <a:buNone/>
              <a:defRPr/>
            </a:lvl3pPr>
            <a:lvl4pPr marL="3291840" indent="0">
              <a:buNone/>
              <a:defRPr/>
            </a:lvl4pPr>
            <a:lvl5pPr marL="4389120" indent="0">
              <a:buNone/>
              <a:defRPr/>
            </a:lvl5pPr>
          </a:lstStyle>
          <a:p>
            <a:pPr lvl="0"/>
            <a:r>
              <a:rPr lang="en-US" dirty="0"/>
              <a:t>Presented by, Job Title, Date, etc.</a:t>
            </a:r>
          </a:p>
        </p:txBody>
      </p:sp>
      <p:sp>
        <p:nvSpPr>
          <p:cNvPr id="27" name="Text Placeholder 21"/>
          <p:cNvSpPr>
            <a:spLocks noGrp="1"/>
          </p:cNvSpPr>
          <p:nvPr>
            <p:ph type="body" sz="quarter" idx="19" hasCustomPrompt="1"/>
          </p:nvPr>
        </p:nvSpPr>
        <p:spPr>
          <a:xfrm>
            <a:off x="2196846" y="30372147"/>
            <a:ext cx="17984700" cy="2546253"/>
          </a:xfrm>
        </p:spPr>
        <p:txBody>
          <a:bodyPr anchor="t">
            <a:noAutofit/>
          </a:bodyPr>
          <a:lstStyle>
            <a:lvl1pPr marL="0" indent="0">
              <a:buNone/>
              <a:defRPr sz="1920" b="0" baseline="0">
                <a:solidFill>
                  <a:schemeClr val="bg1">
                    <a:lumMod val="50000"/>
                  </a:schemeClr>
                </a:solidFill>
              </a:defRPr>
            </a:lvl1pPr>
            <a:lvl2pPr marL="1097280" indent="0">
              <a:buNone/>
              <a:defRPr/>
            </a:lvl2pPr>
            <a:lvl3pPr marL="2194560" indent="0">
              <a:buNone/>
              <a:defRPr/>
            </a:lvl3pPr>
            <a:lvl4pPr marL="3291840" indent="0">
              <a:buNone/>
              <a:defRPr/>
            </a:lvl4pPr>
            <a:lvl5pPr marL="4389120" indent="0">
              <a:buNone/>
              <a:defRPr/>
            </a:lvl5pPr>
          </a:lstStyle>
          <a:p>
            <a:pPr lvl="0"/>
            <a:r>
              <a:rPr lang="en-US" dirty="0"/>
              <a:t>Proprietary information or required markings can go here.</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09" y="7580051"/>
            <a:ext cx="7021159" cy="5200858"/>
          </a:xfrm>
          <a:prstGeom prst="rect">
            <a:avLst/>
          </a:prstGeom>
        </p:spPr>
      </p:pic>
    </p:spTree>
    <p:extLst>
      <p:ext uri="{BB962C8B-B14F-4D97-AF65-F5344CB8AC3E}">
        <p14:creationId xmlns:p14="http://schemas.microsoft.com/office/powerpoint/2010/main" val="358752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3650685" y="3251203"/>
            <a:ext cx="8033657" cy="5288902"/>
          </a:xfrm>
        </p:spPr>
        <p:txBody>
          <a:bodyPr anchor="b">
            <a:noAutofit/>
          </a:bodyPr>
          <a:lstStyle>
            <a:lvl1pPr marL="0" indent="0" algn="ctr">
              <a:buNone/>
              <a:defRPr sz="3360">
                <a:solidFill>
                  <a:schemeClr val="accent1"/>
                </a:solidFill>
                <a:latin typeface="+mj-lt"/>
              </a:defRPr>
            </a:lvl1pPr>
            <a:lvl2pPr marL="1097280" indent="0" algn="ctr">
              <a:buNone/>
              <a:defRPr sz="3360">
                <a:solidFill>
                  <a:schemeClr val="accent1"/>
                </a:solidFill>
              </a:defRPr>
            </a:lvl2pPr>
            <a:lvl3pPr marL="2194560" indent="0" algn="ctr">
              <a:buNone/>
              <a:defRPr sz="3360">
                <a:solidFill>
                  <a:schemeClr val="accent1"/>
                </a:solidFill>
              </a:defRPr>
            </a:lvl3pPr>
            <a:lvl4pPr marL="3291840" indent="0" algn="ctr">
              <a:buNone/>
              <a:defRPr sz="3360">
                <a:solidFill>
                  <a:schemeClr val="accent1"/>
                </a:solidFill>
              </a:defRPr>
            </a:lvl4pPr>
            <a:lvl5pPr marL="4389120" indent="0" algn="ctr">
              <a:buNone/>
              <a:defRPr sz="336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13650685" y="8670153"/>
            <a:ext cx="8033657" cy="4659770"/>
          </a:xfrm>
        </p:spPr>
        <p:txBody>
          <a:bodyPr anchor="t">
            <a:noAutofit/>
          </a:bodyPr>
          <a:lstStyle>
            <a:lvl1pPr marL="0" indent="0" algn="ctr">
              <a:buNone/>
              <a:defRPr sz="5280" b="1" baseline="0">
                <a:solidFill>
                  <a:schemeClr val="tx1"/>
                </a:solidFill>
                <a:latin typeface="+mj-lt"/>
              </a:defRPr>
            </a:lvl1pPr>
            <a:lvl2pPr marL="1097280" indent="0" algn="ctr">
              <a:buNone/>
              <a:defRPr sz="3360">
                <a:solidFill>
                  <a:schemeClr val="accent1"/>
                </a:solidFill>
              </a:defRPr>
            </a:lvl2pPr>
            <a:lvl3pPr marL="2194560" indent="0" algn="ctr">
              <a:buNone/>
              <a:defRPr sz="3360">
                <a:solidFill>
                  <a:schemeClr val="accent1"/>
                </a:solidFill>
              </a:defRPr>
            </a:lvl3pPr>
            <a:lvl4pPr marL="3291840" indent="0" algn="ctr">
              <a:buNone/>
              <a:defRPr sz="3360">
                <a:solidFill>
                  <a:schemeClr val="accent1"/>
                </a:solidFill>
              </a:defRPr>
            </a:lvl4pPr>
            <a:lvl5pPr marL="4389120" indent="0" algn="ctr">
              <a:buNone/>
              <a:defRPr sz="336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1" y="0"/>
            <a:ext cx="13312140" cy="32918400"/>
          </a:xfrm>
        </p:spPr>
        <p:txBody>
          <a:bodyPr anchor="ctr">
            <a:noAutofit/>
          </a:bodyPr>
          <a:lstStyle>
            <a:lvl1pPr marL="0" marR="0" indent="0" algn="ctr" defTabSz="1097280" rtl="0" eaLnBrk="1" fontAlgn="auto" latinLnBrk="0" hangingPunct="1">
              <a:lnSpc>
                <a:spcPct val="100000"/>
              </a:lnSpc>
              <a:spcBef>
                <a:spcPct val="20000"/>
              </a:spcBef>
              <a:spcAft>
                <a:spcPts val="0"/>
              </a:spcAft>
              <a:buClr>
                <a:schemeClr val="bg1">
                  <a:lumMod val="50000"/>
                </a:schemeClr>
              </a:buClr>
              <a:buSzTx/>
              <a:buFont typeface="Arial"/>
              <a:buNone/>
              <a:tabLst/>
              <a:defRPr sz="336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13650685" y="13850112"/>
            <a:ext cx="8033657" cy="5331968"/>
          </a:xfrm>
        </p:spPr>
        <p:txBody>
          <a:bodyPr anchor="t">
            <a:noAutofit/>
          </a:bodyPr>
          <a:lstStyle>
            <a:lvl1pPr marL="0" indent="0" algn="ctr">
              <a:buNone/>
              <a:defRPr sz="2400" baseline="0">
                <a:solidFill>
                  <a:schemeClr val="tx1"/>
                </a:solidFill>
                <a:latin typeface="+mj-lt"/>
              </a:defRPr>
            </a:lvl1pPr>
            <a:lvl2pPr marL="1097280" indent="0" algn="ctr">
              <a:buNone/>
              <a:defRPr sz="3360">
                <a:solidFill>
                  <a:schemeClr val="accent1"/>
                </a:solidFill>
              </a:defRPr>
            </a:lvl2pPr>
            <a:lvl3pPr marL="2194560" indent="0" algn="ctr">
              <a:buNone/>
              <a:defRPr sz="3360">
                <a:solidFill>
                  <a:schemeClr val="accent1"/>
                </a:solidFill>
              </a:defRPr>
            </a:lvl3pPr>
            <a:lvl4pPr marL="3291840" indent="0" algn="ctr">
              <a:buNone/>
              <a:defRPr sz="3360">
                <a:solidFill>
                  <a:schemeClr val="accent1"/>
                </a:solidFill>
              </a:defRPr>
            </a:lvl4pPr>
            <a:lvl5pPr marL="4389120" indent="0" algn="ctr">
              <a:buNone/>
              <a:defRPr sz="3360">
                <a:solidFill>
                  <a:schemeClr val="accent1"/>
                </a:solidFill>
              </a:defRPr>
            </a:lvl5pPr>
          </a:lstStyle>
          <a:p>
            <a:pPr lvl="0"/>
            <a:r>
              <a:rPr lang="en-US" dirty="0"/>
              <a:t>Presented by, Job Title, Date, etc.</a:t>
            </a:r>
          </a:p>
        </p:txBody>
      </p:sp>
      <p:sp>
        <p:nvSpPr>
          <p:cNvPr id="28" name="Text Placeholder 13"/>
          <p:cNvSpPr>
            <a:spLocks noGrp="1"/>
          </p:cNvSpPr>
          <p:nvPr>
            <p:ph type="body" sz="quarter" idx="16" hasCustomPrompt="1"/>
          </p:nvPr>
        </p:nvSpPr>
        <p:spPr>
          <a:xfrm>
            <a:off x="13650685" y="29390848"/>
            <a:ext cx="8033657" cy="3527552"/>
          </a:xfrm>
        </p:spPr>
        <p:txBody>
          <a:bodyPr anchor="b">
            <a:noAutofit/>
          </a:bodyPr>
          <a:lstStyle>
            <a:lvl1pPr marL="0" indent="0" algn="ctr">
              <a:buNone/>
              <a:defRPr sz="1920" baseline="0">
                <a:solidFill>
                  <a:schemeClr val="bg1">
                    <a:lumMod val="50000"/>
                  </a:schemeClr>
                </a:solidFill>
                <a:latin typeface="+mj-lt"/>
              </a:defRPr>
            </a:lvl1pPr>
            <a:lvl2pPr marL="1097280" indent="0" algn="ctr">
              <a:buNone/>
              <a:defRPr sz="3360">
                <a:solidFill>
                  <a:schemeClr val="accent1"/>
                </a:solidFill>
              </a:defRPr>
            </a:lvl2pPr>
            <a:lvl3pPr marL="2194560" indent="0" algn="ctr">
              <a:buNone/>
              <a:defRPr sz="3360">
                <a:solidFill>
                  <a:schemeClr val="accent1"/>
                </a:solidFill>
              </a:defRPr>
            </a:lvl3pPr>
            <a:lvl4pPr marL="3291840" indent="0" algn="ctr">
              <a:buNone/>
              <a:defRPr sz="3360">
                <a:solidFill>
                  <a:schemeClr val="accent1"/>
                </a:solidFill>
              </a:defRPr>
            </a:lvl4pPr>
            <a:lvl5pPr marL="4389120" indent="0" algn="ctr">
              <a:buNone/>
              <a:defRPr sz="3360">
                <a:solidFill>
                  <a:schemeClr val="accent1"/>
                </a:solidFill>
              </a:defRPr>
            </a:lvl5pPr>
          </a:lstStyle>
          <a:p>
            <a:pPr lvl="0"/>
            <a:r>
              <a:rPr lang="en-US" dirty="0"/>
              <a:t>Proprietary information or required markings can go here.</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88815" y="25076640"/>
            <a:ext cx="7021159" cy="5200858"/>
          </a:xfrm>
          <a:prstGeom prst="rect">
            <a:avLst/>
          </a:prstGeom>
        </p:spPr>
      </p:pic>
    </p:spTree>
    <p:extLst>
      <p:ext uri="{BB962C8B-B14F-4D97-AF65-F5344CB8AC3E}">
        <p14:creationId xmlns:p14="http://schemas.microsoft.com/office/powerpoint/2010/main" val="113741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3"/>
            <a:ext cx="21945600" cy="21872019"/>
          </a:xfrm>
        </p:spPr>
        <p:txBody>
          <a:bodyPr anchor="ctr">
            <a:noAutofit/>
          </a:bodyPr>
          <a:lstStyle>
            <a:lvl1pPr marL="0" marR="0" indent="0" algn="ctr" defTabSz="1097280" rtl="0" eaLnBrk="1" fontAlgn="auto" latinLnBrk="0" hangingPunct="1">
              <a:lnSpc>
                <a:spcPct val="100000"/>
              </a:lnSpc>
              <a:spcBef>
                <a:spcPct val="20000"/>
              </a:spcBef>
              <a:spcAft>
                <a:spcPts val="0"/>
              </a:spcAft>
              <a:buClr>
                <a:schemeClr val="bg1">
                  <a:lumMod val="50000"/>
                </a:schemeClr>
              </a:buClr>
              <a:buSzTx/>
              <a:buFont typeface="Arial"/>
              <a:buNone/>
              <a:tabLst/>
              <a:defRPr sz="336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886076" y="24148547"/>
            <a:ext cx="20473270" cy="2753171"/>
          </a:xfrm>
        </p:spPr>
        <p:txBody>
          <a:bodyPr>
            <a:noAutofit/>
          </a:bodyPr>
          <a:lstStyle>
            <a:lvl1pPr marL="0" indent="0">
              <a:buNone/>
              <a:defRPr sz="5280" b="1">
                <a:latin typeface="+mj-lt"/>
              </a:defRPr>
            </a:lvl1pPr>
            <a:lvl2pPr marL="1097280" indent="0">
              <a:buNone/>
              <a:defRPr sz="5280" b="1">
                <a:latin typeface="+mj-lt"/>
              </a:defRPr>
            </a:lvl2pPr>
            <a:lvl3pPr marL="2194560" indent="0">
              <a:buNone/>
              <a:defRPr sz="5280" b="1">
                <a:latin typeface="+mj-lt"/>
              </a:defRPr>
            </a:lvl3pPr>
            <a:lvl4pPr marL="3291840" indent="0">
              <a:buNone/>
              <a:defRPr sz="5280" b="1">
                <a:latin typeface="+mj-lt"/>
              </a:defRPr>
            </a:lvl4pPr>
            <a:lvl5pPr marL="4389120" indent="0">
              <a:buNone/>
              <a:defRPr sz="528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886076" y="28670182"/>
            <a:ext cx="13452113" cy="2275840"/>
          </a:xfrm>
        </p:spPr>
        <p:txBody>
          <a:bodyPr anchor="b">
            <a:noAutofit/>
          </a:bodyPr>
          <a:lstStyle>
            <a:lvl1pPr marL="0" indent="0">
              <a:buNone/>
              <a:defRPr sz="2400" baseline="0"/>
            </a:lvl1pPr>
            <a:lvl2pPr marL="1097280" indent="0">
              <a:buNone/>
              <a:defRPr sz="2400"/>
            </a:lvl2pPr>
            <a:lvl3pPr marL="2194560" indent="0">
              <a:buNone/>
              <a:defRPr sz="2400"/>
            </a:lvl3pPr>
            <a:lvl4pPr marL="3291840" indent="0">
              <a:buNone/>
              <a:defRPr sz="2400"/>
            </a:lvl4pPr>
            <a:lvl5pPr marL="4389120" indent="0">
              <a:buNone/>
              <a:defRPr sz="2400"/>
            </a:lvl5pPr>
          </a:lstStyle>
          <a:p>
            <a:pPr lvl="0"/>
            <a:r>
              <a:rPr lang="en-US" dirty="0"/>
              <a:t>Presented by, Job Title, Date, etc.</a:t>
            </a:r>
          </a:p>
        </p:txBody>
      </p:sp>
      <p:sp>
        <p:nvSpPr>
          <p:cNvPr id="19" name="Text Placeholder 18"/>
          <p:cNvSpPr>
            <a:spLocks noGrp="1"/>
          </p:cNvSpPr>
          <p:nvPr>
            <p:ph type="body" sz="quarter" idx="18" hasCustomPrompt="1"/>
          </p:nvPr>
        </p:nvSpPr>
        <p:spPr>
          <a:xfrm>
            <a:off x="886079" y="30621846"/>
            <a:ext cx="13452108" cy="2296557"/>
          </a:xfrm>
        </p:spPr>
        <p:txBody>
          <a:bodyPr>
            <a:noAutofit/>
          </a:bodyPr>
          <a:lstStyle>
            <a:lvl1pPr marL="0" indent="0">
              <a:buNone/>
              <a:defRPr sz="1920">
                <a:solidFill>
                  <a:schemeClr val="bg1">
                    <a:lumMod val="50000"/>
                  </a:schemeClr>
                </a:solidFill>
              </a:defRPr>
            </a:lvl1pPr>
            <a:lvl2pPr marL="1097280" indent="0">
              <a:buNone/>
              <a:defRPr sz="1920"/>
            </a:lvl2pPr>
            <a:lvl3pPr marL="2194560" indent="0">
              <a:buNone/>
              <a:defRPr sz="1920"/>
            </a:lvl3pPr>
            <a:lvl4pPr marL="3291840" indent="0">
              <a:buNone/>
              <a:defRPr sz="1920"/>
            </a:lvl4pPr>
            <a:lvl5pPr marL="4389120" indent="0">
              <a:buNone/>
              <a:defRPr sz="1920"/>
            </a:lvl5pPr>
          </a:lstStyle>
          <a:p>
            <a:pPr lvl="0"/>
            <a:r>
              <a:rPr lang="en-US" dirty="0"/>
              <a:t>Proprietary information or required markings can go here.</a:t>
            </a:r>
          </a:p>
        </p:txBody>
      </p:sp>
      <p:sp>
        <p:nvSpPr>
          <p:cNvPr id="21" name="Text Placeholder 20"/>
          <p:cNvSpPr>
            <a:spLocks noGrp="1"/>
          </p:cNvSpPr>
          <p:nvPr>
            <p:ph type="body" sz="quarter" idx="19" hasCustomPrompt="1"/>
          </p:nvPr>
        </p:nvSpPr>
        <p:spPr>
          <a:xfrm>
            <a:off x="886073" y="22324323"/>
            <a:ext cx="20473272" cy="1824224"/>
          </a:xfrm>
        </p:spPr>
        <p:txBody>
          <a:bodyPr>
            <a:noAutofit/>
          </a:bodyPr>
          <a:lstStyle>
            <a:lvl1pPr marL="0" indent="0">
              <a:buNone/>
              <a:defRPr sz="3360">
                <a:solidFill>
                  <a:schemeClr val="accent1"/>
                </a:solidFill>
              </a:defRPr>
            </a:lvl1pPr>
            <a:lvl2pPr marL="1097280" indent="0">
              <a:buNone/>
              <a:defRPr sz="3360">
                <a:solidFill>
                  <a:schemeClr val="accent1"/>
                </a:solidFill>
              </a:defRPr>
            </a:lvl2pPr>
            <a:lvl3pPr marL="2194560" indent="0">
              <a:buNone/>
              <a:defRPr sz="3360">
                <a:solidFill>
                  <a:schemeClr val="accent1"/>
                </a:solidFill>
              </a:defRPr>
            </a:lvl3pPr>
            <a:lvl4pPr marL="3291840" indent="0">
              <a:buNone/>
              <a:defRPr sz="3360">
                <a:solidFill>
                  <a:schemeClr val="accent1"/>
                </a:solidFill>
              </a:defRPr>
            </a:lvl4pPr>
            <a:lvl5pPr marL="4389120" indent="0">
              <a:buNone/>
              <a:defRPr sz="336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38187" y="27006605"/>
            <a:ext cx="7021159" cy="5200858"/>
          </a:xfrm>
          <a:prstGeom prst="rect">
            <a:avLst/>
          </a:prstGeom>
        </p:spPr>
      </p:pic>
    </p:spTree>
    <p:extLst>
      <p:ext uri="{BB962C8B-B14F-4D97-AF65-F5344CB8AC3E}">
        <p14:creationId xmlns:p14="http://schemas.microsoft.com/office/powerpoint/2010/main" val="846813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10" name="Content Placeholder 2"/>
          <p:cNvSpPr>
            <a:spLocks noGrp="1"/>
          </p:cNvSpPr>
          <p:nvPr>
            <p:ph sz="quarter" idx="19"/>
          </p:nvPr>
        </p:nvSpPr>
        <p:spPr>
          <a:xfrm>
            <a:off x="3389376" y="10253479"/>
            <a:ext cx="15166848" cy="174040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endParaRPr lang="en-US" dirty="0"/>
          </a:p>
        </p:txBody>
      </p:sp>
      <p:sp>
        <p:nvSpPr>
          <p:cNvPr id="8" name="Slide Number Placeholder 7"/>
          <p:cNvSpPr>
            <a:spLocks noGrp="1"/>
          </p:cNvSpPr>
          <p:nvPr>
            <p:ph type="sldNum" sz="quarter" idx="22"/>
          </p:nvPr>
        </p:nvSpPr>
        <p:spPr/>
        <p:txBody>
          <a:bodyPr/>
          <a:lstStyle/>
          <a:p>
            <a:endParaRPr lang="en-US" dirty="0"/>
          </a:p>
        </p:txBody>
      </p:sp>
      <p:sp>
        <p:nvSpPr>
          <p:cNvPr id="9" name="TextBox 8"/>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0950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0" name="Date Placeholder 9"/>
          <p:cNvSpPr>
            <a:spLocks noGrp="1"/>
          </p:cNvSpPr>
          <p:nvPr>
            <p:ph type="dt" sz="half" idx="18"/>
          </p:nvPr>
        </p:nvSpPr>
        <p:spPr/>
        <p:txBody>
          <a:bodyPr/>
          <a:lstStyle/>
          <a:p>
            <a:endParaRPr lang="en-US" dirty="0"/>
          </a:p>
        </p:txBody>
      </p:sp>
      <p:sp>
        <p:nvSpPr>
          <p:cNvPr id="11" name="Footer Placeholder 10"/>
          <p:cNvSpPr>
            <a:spLocks noGrp="1"/>
          </p:cNvSpPr>
          <p:nvPr>
            <p:ph type="ftr" sz="quarter" idx="19"/>
          </p:nvPr>
        </p:nvSpPr>
        <p:spPr/>
        <p:txBody>
          <a:bodyPr/>
          <a:lstStyle/>
          <a:p>
            <a:endParaRPr lang="en-US" dirty="0"/>
          </a:p>
        </p:txBody>
      </p:sp>
      <p:sp>
        <p:nvSpPr>
          <p:cNvPr id="12" name="Slide Number Placeholder 11"/>
          <p:cNvSpPr>
            <a:spLocks noGrp="1"/>
          </p:cNvSpPr>
          <p:nvPr>
            <p:ph type="sldNum" sz="quarter" idx="20"/>
          </p:nvPr>
        </p:nvSpPr>
        <p:spPr/>
        <p:txBody>
          <a:bodyPr/>
          <a:lstStyle/>
          <a:p>
            <a:endParaRPr lang="en-US" dirty="0"/>
          </a:p>
        </p:txBody>
      </p:sp>
      <p:sp>
        <p:nvSpPr>
          <p:cNvPr id="13" name="TextBox 12"/>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28586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3389376" y="10253479"/>
            <a:ext cx="15166848" cy="174040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endParaRPr lang="en-US" dirty="0"/>
          </a:p>
        </p:txBody>
      </p:sp>
      <p:sp>
        <p:nvSpPr>
          <p:cNvPr id="8" name="Slide Number Placeholder 7"/>
          <p:cNvSpPr>
            <a:spLocks noGrp="1"/>
          </p:cNvSpPr>
          <p:nvPr>
            <p:ph type="sldNum" sz="quarter" idx="22"/>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298207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421193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13" name="Content Placeholder 2"/>
          <p:cNvSpPr>
            <a:spLocks noGrp="1"/>
          </p:cNvSpPr>
          <p:nvPr>
            <p:ph sz="quarter" idx="19"/>
          </p:nvPr>
        </p:nvSpPr>
        <p:spPr>
          <a:xfrm>
            <a:off x="3389376" y="10253479"/>
            <a:ext cx="15166848" cy="174040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endParaRPr lang="en-US" dirty="0"/>
          </a:p>
        </p:txBody>
      </p:sp>
      <p:sp>
        <p:nvSpPr>
          <p:cNvPr id="8" name="Slide Number Placeholder 7"/>
          <p:cNvSpPr>
            <a:spLocks noGrp="1"/>
          </p:cNvSpPr>
          <p:nvPr>
            <p:ph type="sldNum" sz="quarter" idx="22"/>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076915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13" name="Content Placeholder 2"/>
          <p:cNvSpPr>
            <a:spLocks noGrp="1"/>
          </p:cNvSpPr>
          <p:nvPr>
            <p:ph sz="quarter" idx="19"/>
          </p:nvPr>
        </p:nvSpPr>
        <p:spPr>
          <a:xfrm>
            <a:off x="609600" y="10231123"/>
            <a:ext cx="10119360" cy="17404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11220394" y="10231120"/>
            <a:ext cx="10119360" cy="174040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endParaRPr lang="en-US" dirty="0"/>
          </a:p>
        </p:txBody>
      </p:sp>
      <p:sp>
        <p:nvSpPr>
          <p:cNvPr id="3" name="Footer Placeholder 2"/>
          <p:cNvSpPr>
            <a:spLocks noGrp="1"/>
          </p:cNvSpPr>
          <p:nvPr>
            <p:ph type="ftr" sz="quarter" idx="22"/>
          </p:nvPr>
        </p:nvSpPr>
        <p:spPr/>
        <p:txBody>
          <a:bodyPr/>
          <a:lstStyle/>
          <a:p>
            <a:endParaRPr lang="en-US" dirty="0"/>
          </a:p>
        </p:txBody>
      </p:sp>
      <p:sp>
        <p:nvSpPr>
          <p:cNvPr id="8" name="Slide Number Placeholder 7"/>
          <p:cNvSpPr>
            <a:spLocks noGrp="1"/>
          </p:cNvSpPr>
          <p:nvPr>
            <p:ph type="sldNum" sz="quarter" idx="23"/>
          </p:nvPr>
        </p:nvSpPr>
        <p:spPr/>
        <p:txBody>
          <a:bodyPr/>
          <a:lstStyle/>
          <a:p>
            <a:endParaRPr lang="en-US" dirty="0"/>
          </a:p>
        </p:txBody>
      </p:sp>
      <p:sp>
        <p:nvSpPr>
          <p:cNvPr id="11" name="TextBox 10"/>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2204047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13" name="Content Placeholder 2"/>
          <p:cNvSpPr>
            <a:spLocks noGrp="1"/>
          </p:cNvSpPr>
          <p:nvPr>
            <p:ph sz="quarter" idx="19"/>
          </p:nvPr>
        </p:nvSpPr>
        <p:spPr>
          <a:xfrm>
            <a:off x="609600" y="13677392"/>
            <a:ext cx="10119360" cy="15258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11220394" y="13677389"/>
            <a:ext cx="10119360" cy="15258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609600" y="9582912"/>
            <a:ext cx="10119360" cy="4094477"/>
          </a:xfrm>
        </p:spPr>
        <p:txBody>
          <a:bodyPr anchor="b">
            <a:noAutofit/>
          </a:bodyPr>
          <a:lstStyle>
            <a:lvl1pPr marL="0" indent="0">
              <a:buNone/>
              <a:defRPr sz="480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dirty="0"/>
              <a:t>Click to edit Master text styles</a:t>
            </a:r>
          </a:p>
        </p:txBody>
      </p:sp>
      <p:sp>
        <p:nvSpPr>
          <p:cNvPr id="16" name="Text Placeholder 4"/>
          <p:cNvSpPr>
            <a:spLocks noGrp="1"/>
          </p:cNvSpPr>
          <p:nvPr>
            <p:ph type="body" sz="quarter" idx="3"/>
          </p:nvPr>
        </p:nvSpPr>
        <p:spPr>
          <a:xfrm>
            <a:off x="11220394" y="9582912"/>
            <a:ext cx="10119360" cy="4094477"/>
          </a:xfrm>
        </p:spPr>
        <p:txBody>
          <a:bodyPr anchor="b">
            <a:noAutofit/>
          </a:bodyPr>
          <a:lstStyle>
            <a:lvl1pPr marL="0" indent="0">
              <a:buNone/>
              <a:defRPr sz="480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2" name="Date Placeholder 1"/>
          <p:cNvSpPr>
            <a:spLocks noGrp="1"/>
          </p:cNvSpPr>
          <p:nvPr>
            <p:ph type="dt" sz="half" idx="21"/>
          </p:nvPr>
        </p:nvSpPr>
        <p:spPr/>
        <p:txBody>
          <a:bodyPr/>
          <a:lstStyle/>
          <a:p>
            <a:endParaRPr lang="en-US" dirty="0"/>
          </a:p>
        </p:txBody>
      </p:sp>
      <p:sp>
        <p:nvSpPr>
          <p:cNvPr id="3" name="Footer Placeholder 2"/>
          <p:cNvSpPr>
            <a:spLocks noGrp="1"/>
          </p:cNvSpPr>
          <p:nvPr>
            <p:ph type="ftr" sz="quarter" idx="22"/>
          </p:nvPr>
        </p:nvSpPr>
        <p:spPr/>
        <p:txBody>
          <a:bodyPr/>
          <a:lstStyle/>
          <a:p>
            <a:endParaRPr lang="en-US" dirty="0"/>
          </a:p>
        </p:txBody>
      </p:sp>
      <p:sp>
        <p:nvSpPr>
          <p:cNvPr id="8" name="Slide Number Placeholder 7"/>
          <p:cNvSpPr>
            <a:spLocks noGrp="1"/>
          </p:cNvSpPr>
          <p:nvPr>
            <p:ph type="sldNum" sz="quarter" idx="23"/>
          </p:nvPr>
        </p:nvSpPr>
        <p:spPr/>
        <p:txBody>
          <a:bodyPr/>
          <a:lstStyle/>
          <a:p>
            <a:endParaRPr lang="en-US" dirty="0"/>
          </a:p>
        </p:txBody>
      </p:sp>
      <p:sp>
        <p:nvSpPr>
          <p:cNvPr id="17" name="TextBox 16"/>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37032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21" name="Content Placeholder 2"/>
          <p:cNvSpPr>
            <a:spLocks noGrp="1"/>
          </p:cNvSpPr>
          <p:nvPr>
            <p:ph sz="quarter" idx="19"/>
          </p:nvPr>
        </p:nvSpPr>
        <p:spPr>
          <a:xfrm>
            <a:off x="609601" y="13677392"/>
            <a:ext cx="7707631" cy="15258285"/>
          </a:xfrm>
        </p:spPr>
        <p:txBody>
          <a:bodyPr/>
          <a:lstStyle>
            <a:lvl1pPr marL="0" indent="0">
              <a:buNone/>
              <a:defRPr sz="3360"/>
            </a:lvl1pPr>
            <a:lvl2pPr marL="1097280" indent="0">
              <a:buNone/>
              <a:defRPr/>
            </a:lvl2pPr>
            <a:lvl3pPr marL="2194560" indent="0">
              <a:buNone/>
              <a:defRPr/>
            </a:lvl3pPr>
            <a:lvl4pPr marL="3291840" indent="0">
              <a:buNone/>
              <a:defRPr/>
            </a:lvl4pPr>
            <a:lvl5pPr marL="438912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609601" y="9582912"/>
            <a:ext cx="7707631" cy="4094477"/>
          </a:xfrm>
        </p:spPr>
        <p:txBody>
          <a:bodyPr anchor="b">
            <a:noAutofit/>
          </a:bodyPr>
          <a:lstStyle>
            <a:lvl1pPr marL="0" indent="0">
              <a:buFont typeface="Arial"/>
              <a:buNone/>
              <a:defRPr sz="384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dirty="0"/>
              <a:t>Click to edit Master title style</a:t>
            </a:r>
          </a:p>
        </p:txBody>
      </p:sp>
      <p:sp>
        <p:nvSpPr>
          <p:cNvPr id="23" name="Content Placeholder 11"/>
          <p:cNvSpPr>
            <a:spLocks noGrp="1"/>
          </p:cNvSpPr>
          <p:nvPr>
            <p:ph sz="quarter" idx="20"/>
          </p:nvPr>
        </p:nvSpPr>
        <p:spPr>
          <a:xfrm>
            <a:off x="8733226" y="9582909"/>
            <a:ext cx="12310166" cy="19352762"/>
          </a:xfrm>
        </p:spPr>
        <p:txBody>
          <a:bodyPr/>
          <a:lstStyle>
            <a:lvl1pPr>
              <a:defRPr sz="6720"/>
            </a:lvl1pPr>
            <a:lvl2pPr>
              <a:defRPr sz="5760"/>
            </a:lvl2pPr>
            <a:lvl3pPr>
              <a:defRPr sz="4800"/>
            </a:lvl3pPr>
            <a:lvl4pPr>
              <a:defRPr sz="4320"/>
            </a:lvl4pPr>
            <a:lvl5pPr>
              <a:defRPr sz="38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endParaRPr lang="en-US" dirty="0"/>
          </a:p>
        </p:txBody>
      </p:sp>
      <p:sp>
        <p:nvSpPr>
          <p:cNvPr id="3" name="Footer Placeholder 2"/>
          <p:cNvSpPr>
            <a:spLocks noGrp="1"/>
          </p:cNvSpPr>
          <p:nvPr>
            <p:ph type="ftr" sz="quarter" idx="26"/>
          </p:nvPr>
        </p:nvSpPr>
        <p:spPr/>
        <p:txBody>
          <a:bodyPr/>
          <a:lstStyle/>
          <a:p>
            <a:endParaRPr lang="en-US" dirty="0"/>
          </a:p>
        </p:txBody>
      </p:sp>
      <p:sp>
        <p:nvSpPr>
          <p:cNvPr id="8" name="Slide Number Placeholder 7"/>
          <p:cNvSpPr>
            <a:spLocks noGrp="1"/>
          </p:cNvSpPr>
          <p:nvPr>
            <p:ph type="sldNum" sz="quarter" idx="27"/>
          </p:nvPr>
        </p:nvSpPr>
        <p:spPr/>
        <p:txBody>
          <a:bodyPr/>
          <a:lstStyle/>
          <a:p>
            <a:endParaRPr lang="en-US" dirty="0"/>
          </a:p>
        </p:txBody>
      </p:sp>
      <p:sp>
        <p:nvSpPr>
          <p:cNvPr id="13" name="TextBox 12"/>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690251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13" name="Picture Placeholder 2"/>
          <p:cNvSpPr>
            <a:spLocks noGrp="1"/>
          </p:cNvSpPr>
          <p:nvPr>
            <p:ph type="pic" idx="1"/>
          </p:nvPr>
        </p:nvSpPr>
        <p:spPr>
          <a:xfrm>
            <a:off x="609600" y="9582915"/>
            <a:ext cx="12310166" cy="19352762"/>
          </a:xfrm>
        </p:spPr>
        <p:txBody>
          <a:bodyPr/>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endParaRPr lang="en-US"/>
          </a:p>
        </p:txBody>
      </p:sp>
      <p:sp>
        <p:nvSpPr>
          <p:cNvPr id="14" name="Content Placeholder 2"/>
          <p:cNvSpPr>
            <a:spLocks noGrp="1"/>
          </p:cNvSpPr>
          <p:nvPr>
            <p:ph sz="quarter" idx="19"/>
          </p:nvPr>
        </p:nvSpPr>
        <p:spPr>
          <a:xfrm>
            <a:off x="13335762" y="13677392"/>
            <a:ext cx="7707631" cy="15258285"/>
          </a:xfrm>
        </p:spPr>
        <p:txBody>
          <a:bodyPr/>
          <a:lstStyle>
            <a:lvl1pPr marL="0" indent="0">
              <a:buNone/>
              <a:defRPr sz="3360"/>
            </a:lvl1pPr>
            <a:lvl2pPr marL="1097280" indent="0">
              <a:buNone/>
              <a:defRPr/>
            </a:lvl2pPr>
            <a:lvl3pPr marL="2194560" indent="0">
              <a:buNone/>
              <a:defRPr/>
            </a:lvl3pPr>
            <a:lvl4pPr marL="3291840" indent="0">
              <a:buNone/>
              <a:defRPr/>
            </a:lvl4pPr>
            <a:lvl5pPr marL="438912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13335762" y="9582912"/>
            <a:ext cx="7707631" cy="4094477"/>
          </a:xfrm>
        </p:spPr>
        <p:txBody>
          <a:bodyPr anchor="b">
            <a:noAutofit/>
          </a:bodyPr>
          <a:lstStyle>
            <a:lvl1pPr marL="0" indent="0">
              <a:buFont typeface="Arial"/>
              <a:buNone/>
              <a:defRPr sz="384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dirty="0"/>
              <a:t>Click to edit Master title style</a:t>
            </a:r>
          </a:p>
        </p:txBody>
      </p:sp>
      <p:sp>
        <p:nvSpPr>
          <p:cNvPr id="2" name="Date Placeholder 1"/>
          <p:cNvSpPr>
            <a:spLocks noGrp="1"/>
          </p:cNvSpPr>
          <p:nvPr>
            <p:ph type="dt" sz="half" idx="25"/>
          </p:nvPr>
        </p:nvSpPr>
        <p:spPr/>
        <p:txBody>
          <a:bodyPr/>
          <a:lstStyle/>
          <a:p>
            <a:endParaRPr lang="en-US" dirty="0"/>
          </a:p>
        </p:txBody>
      </p:sp>
      <p:sp>
        <p:nvSpPr>
          <p:cNvPr id="3" name="Footer Placeholder 2"/>
          <p:cNvSpPr>
            <a:spLocks noGrp="1"/>
          </p:cNvSpPr>
          <p:nvPr>
            <p:ph type="ftr" sz="quarter" idx="26"/>
          </p:nvPr>
        </p:nvSpPr>
        <p:spPr/>
        <p:txBody>
          <a:bodyPr/>
          <a:lstStyle/>
          <a:p>
            <a:endParaRPr lang="en-US" dirty="0"/>
          </a:p>
        </p:txBody>
      </p:sp>
      <p:sp>
        <p:nvSpPr>
          <p:cNvPr id="8" name="Slide Number Placeholder 7"/>
          <p:cNvSpPr>
            <a:spLocks noGrp="1"/>
          </p:cNvSpPr>
          <p:nvPr>
            <p:ph type="sldNum" sz="quarter" idx="27"/>
          </p:nvPr>
        </p:nvSpPr>
        <p:spPr/>
        <p:txBody>
          <a:bodyPr/>
          <a:lstStyle/>
          <a:p>
            <a:endParaRPr lang="en-US" dirty="0"/>
          </a:p>
        </p:txBody>
      </p:sp>
      <p:sp>
        <p:nvSpPr>
          <p:cNvPr id="17" name="TextBox 16"/>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3997556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7431319"/>
            <a:ext cx="21945600" cy="2277435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4320"/>
          </a:p>
        </p:txBody>
      </p:sp>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4135255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7431319"/>
            <a:ext cx="21945600" cy="227743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4320"/>
          </a:p>
        </p:txBody>
      </p:sp>
      <p:sp>
        <p:nvSpPr>
          <p:cNvPr id="15" name="Text Placeholder 4"/>
          <p:cNvSpPr>
            <a:spLocks noGrp="1"/>
          </p:cNvSpPr>
          <p:nvPr>
            <p:ph type="body" sz="quarter" idx="17" hasCustomPrompt="1"/>
          </p:nvPr>
        </p:nvSpPr>
        <p:spPr>
          <a:xfrm>
            <a:off x="609600" y="845315"/>
            <a:ext cx="20433792" cy="1318266"/>
          </a:xfrm>
          <a:prstGeom prst="rect">
            <a:avLst/>
          </a:prstGeom>
        </p:spPr>
        <p:txBody>
          <a:bodyPr anchor="t">
            <a:noAutofit/>
          </a:bodyPr>
          <a:lstStyle>
            <a:lvl1pPr marL="0" indent="0" algn="l">
              <a:buNone/>
              <a:tabLst/>
              <a:defRPr sz="1920" baseline="0">
                <a:solidFill>
                  <a:schemeClr val="bg1">
                    <a:lumMod val="50000"/>
                  </a:schemeClr>
                </a:solidFill>
                <a:latin typeface="+mj-lt"/>
              </a:defRPr>
            </a:lvl1pPr>
            <a:lvl2pPr marL="987552" indent="0">
              <a:buNone/>
              <a:defRPr sz="2400"/>
            </a:lvl2pPr>
            <a:lvl3pPr marL="1865376" indent="0">
              <a:buNone/>
              <a:defRPr sz="2400"/>
            </a:lvl3pPr>
            <a:lvl4pPr marL="2523744" indent="0">
              <a:buNone/>
              <a:defRPr sz="2400"/>
            </a:lvl4pPr>
            <a:lvl5pPr marL="3182112" indent="0">
              <a:buNone/>
              <a:defRPr sz="24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609600" y="4845946"/>
            <a:ext cx="20433792" cy="2241677"/>
          </a:xfrm>
          <a:prstGeom prst="rect">
            <a:avLst/>
          </a:prstGeom>
        </p:spPr>
        <p:txBody>
          <a:bodyPr vert="horz">
            <a:noAutofit/>
          </a:bodyPr>
          <a:lstStyle>
            <a:lvl1pPr marL="0" indent="0">
              <a:buFontTx/>
              <a:buNone/>
              <a:defRPr sz="4800" baseline="0">
                <a:solidFill>
                  <a:srgbClr val="000000"/>
                </a:solidFill>
              </a:defRPr>
            </a:lvl1pPr>
            <a:lvl2pPr marL="1097280" indent="0">
              <a:buFontTx/>
              <a:buNone/>
              <a:defRPr sz="4800"/>
            </a:lvl2pPr>
            <a:lvl3pPr marL="2194560" indent="0">
              <a:buFontTx/>
              <a:buNone/>
              <a:defRPr sz="4800"/>
            </a:lvl3pPr>
            <a:lvl4pPr marL="3291840" indent="0">
              <a:buFontTx/>
              <a:buNone/>
              <a:defRPr sz="4800"/>
            </a:lvl4pPr>
            <a:lvl5pPr marL="4389120" indent="0">
              <a:buFontTx/>
              <a:buNone/>
              <a:defRPr sz="4800"/>
            </a:lvl5pPr>
          </a:lstStyle>
          <a:p>
            <a:pPr lvl="0"/>
            <a:r>
              <a:rPr lang="en-US" dirty="0"/>
              <a:t>Click to Edit Subhead</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endParaRPr lang="en-US" dirty="0"/>
          </a:p>
        </p:txBody>
      </p:sp>
      <p:sp>
        <p:nvSpPr>
          <p:cNvPr id="10" name="TextBox 9"/>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3202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6" name="TextBox 5"/>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321397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121664" y="11771379"/>
            <a:ext cx="19751040" cy="9361421"/>
          </a:xfrm>
        </p:spPr>
        <p:txBody>
          <a:bodyPr anchor="ctr">
            <a:noAutofit/>
          </a:bodyPr>
          <a:lstStyle>
            <a:lvl1pPr marL="0" indent="0" algn="ctr">
              <a:buNone/>
              <a:defRPr sz="8640" baseline="0"/>
            </a:lvl1pPr>
          </a:lstStyle>
          <a:p>
            <a:pPr lvl="0"/>
            <a:r>
              <a:rPr lang="en-US" dirty="0"/>
              <a:t>Click to add section header</a:t>
            </a:r>
          </a:p>
        </p:txBody>
      </p:sp>
      <p:sp>
        <p:nvSpPr>
          <p:cNvPr id="4" name="TextBox 3"/>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2572836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121664" y="11771379"/>
            <a:ext cx="19751040" cy="9361421"/>
          </a:xfrm>
        </p:spPr>
        <p:txBody>
          <a:bodyPr anchor="ctr">
            <a:noAutofit/>
          </a:bodyPr>
          <a:lstStyle>
            <a:lvl1pPr marL="0" indent="0" algn="ctr">
              <a:buNone/>
              <a:defRPr sz="8640" baseline="0">
                <a:solidFill>
                  <a:schemeClr val="bg1"/>
                </a:solidFill>
              </a:defRPr>
            </a:lvl1pPr>
          </a:lstStyle>
          <a:p>
            <a:pPr lvl="0"/>
            <a:r>
              <a:rPr lang="en-US" dirty="0"/>
              <a:t>Click to add section header</a:t>
            </a:r>
          </a:p>
        </p:txBody>
      </p:sp>
      <p:sp>
        <p:nvSpPr>
          <p:cNvPr id="4" name="TextBox 3"/>
          <p:cNvSpPr txBox="1"/>
          <p:nvPr userDrawn="1"/>
        </p:nvSpPr>
        <p:spPr>
          <a:xfrm>
            <a:off x="18744524" y="30205677"/>
            <a:ext cx="2960518" cy="2712730"/>
          </a:xfrm>
          <a:prstGeom prst="rect">
            <a:avLst/>
          </a:prstGeom>
          <a:noFill/>
        </p:spPr>
        <p:txBody>
          <a:bodyPr wrap="square" rtlCol="0" anchor="ctr">
            <a:noAutofit/>
          </a:bodyPr>
          <a:lstStyle/>
          <a:p>
            <a:pPr algn="r"/>
            <a:r>
              <a:rPr lang="en-US" sz="2400" b="1" kern="0" spc="168" dirty="0">
                <a:solidFill>
                  <a:srgbClr val="6083AA"/>
                </a:solidFill>
              </a:rPr>
              <a:t>jpl.nasa.gov</a:t>
            </a:r>
          </a:p>
        </p:txBody>
      </p:sp>
    </p:spTree>
    <p:extLst>
      <p:ext uri="{BB962C8B-B14F-4D97-AF65-F5344CB8AC3E}">
        <p14:creationId xmlns:p14="http://schemas.microsoft.com/office/powerpoint/2010/main" val="1897401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056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6092443" y="16459200"/>
            <a:ext cx="9737491"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2" y="17856426"/>
            <a:ext cx="21945600" cy="2560979"/>
          </a:xfrm>
          <a:prstGeom prst="rect">
            <a:avLst/>
          </a:prstGeom>
          <a:noFill/>
        </p:spPr>
        <p:txBody>
          <a:bodyPr wrap="square" rtlCol="0" anchor="ctr">
            <a:noAutofit/>
          </a:bodyPr>
          <a:lstStyle/>
          <a:p>
            <a:pPr algn="ctr"/>
            <a:r>
              <a:rPr lang="en-US" sz="4800" kern="0" spc="168" dirty="0">
                <a:solidFill>
                  <a:schemeClr val="accent1"/>
                </a:solidFill>
              </a:rPr>
              <a:t>jpl.nasa.gov</a:t>
            </a:r>
          </a:p>
        </p:txBody>
      </p:sp>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2443" y="8841011"/>
            <a:ext cx="9737491" cy="7212954"/>
          </a:xfrm>
          <a:prstGeom prst="rect">
            <a:avLst/>
          </a:prstGeom>
        </p:spPr>
      </p:pic>
    </p:spTree>
    <p:extLst>
      <p:ext uri="{BB962C8B-B14F-4D97-AF65-F5344CB8AC3E}">
        <p14:creationId xmlns:p14="http://schemas.microsoft.com/office/powerpoint/2010/main" val="4074557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4055" y="12852723"/>
            <a:ext cx="9737491" cy="7212954"/>
          </a:xfrm>
          <a:prstGeom prst="rect">
            <a:avLst/>
          </a:prstGeom>
        </p:spPr>
      </p:pic>
    </p:spTree>
    <p:extLst>
      <p:ext uri="{BB962C8B-B14F-4D97-AF65-F5344CB8AC3E}">
        <p14:creationId xmlns:p14="http://schemas.microsoft.com/office/powerpoint/2010/main" val="7399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Title Placeholder 17"/>
          <p:cNvSpPr>
            <a:spLocks noGrp="1" noChangeArrowheads="1"/>
          </p:cNvSpPr>
          <p:nvPr>
            <p:ph type="title"/>
          </p:nvPr>
        </p:nvSpPr>
        <p:spPr bwMode="auto">
          <a:xfrm>
            <a:off x="1645920" y="2926080"/>
            <a:ext cx="18653760"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 name="Text Placeholder 18"/>
          <p:cNvSpPr>
            <a:spLocks noGrp="1" noChangeArrowheads="1"/>
          </p:cNvSpPr>
          <p:nvPr>
            <p:ph type="body" idx="1"/>
          </p:nvPr>
        </p:nvSpPr>
        <p:spPr bwMode="auto">
          <a:xfrm>
            <a:off x="1645920" y="9509760"/>
            <a:ext cx="18653760" cy="19751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noChangeArrowheads="1"/>
          </p:cNvSpPr>
          <p:nvPr>
            <p:ph type="dt" sz="half" idx="2"/>
          </p:nvPr>
        </p:nvSpPr>
        <p:spPr bwMode="auto">
          <a:xfrm>
            <a:off x="122830" y="30723840"/>
            <a:ext cx="4572000" cy="2194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atin typeface="+mn-lt"/>
              </a:defRPr>
            </a:lvl1pPr>
          </a:lstStyle>
          <a:p>
            <a:r>
              <a:rPr lang="en-US"/>
              <a:t>4/29/2019</a:t>
            </a:r>
            <a:endParaRPr lang="en-US" dirty="0"/>
          </a:p>
        </p:txBody>
      </p:sp>
      <p:sp>
        <p:nvSpPr>
          <p:cNvPr id="21" name="Footer Placeholder 20"/>
          <p:cNvSpPr>
            <a:spLocks noGrp="1" noChangeArrowheads="1"/>
          </p:cNvSpPr>
          <p:nvPr>
            <p:ph type="ftr" sz="quarter" idx="3"/>
          </p:nvPr>
        </p:nvSpPr>
        <p:spPr bwMode="auto">
          <a:xfrm>
            <a:off x="5273496" y="30723840"/>
            <a:ext cx="11791666" cy="2194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400">
                <a:latin typeface="+mn-lt"/>
              </a:defRPr>
            </a:lvl1pPr>
          </a:lstStyle>
          <a:p>
            <a:r>
              <a:rPr lang="en-US"/>
              <a:t>JPL/Caltech PROPRIETARY—Not for Public Release or Redistribution.</a:t>
            </a:r>
          </a:p>
        </p:txBody>
      </p:sp>
      <p:sp>
        <p:nvSpPr>
          <p:cNvPr id="22" name="Slide Number Placeholder 21"/>
          <p:cNvSpPr>
            <a:spLocks noGrp="1" noChangeArrowheads="1"/>
          </p:cNvSpPr>
          <p:nvPr>
            <p:ph type="sldNum" sz="quarter" idx="4"/>
          </p:nvPr>
        </p:nvSpPr>
        <p:spPr bwMode="auto">
          <a:xfrm>
            <a:off x="17373600" y="30723840"/>
            <a:ext cx="4572000" cy="2194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a:latin typeface="+mn-lt"/>
              </a:defRPr>
            </a:lvl1pPr>
          </a:lstStyle>
          <a:p>
            <a:r>
              <a:rPr lang="en-US" dirty="0"/>
              <a:t> </a:t>
            </a:r>
            <a:fld id="{6AD96DB6-DD10-4513-BB72-D4CC0A40949F}" type="slidenum">
              <a:rPr lang="en-US" smtClean="0"/>
              <a:pPr/>
              <a:t>‹#›</a:t>
            </a:fld>
            <a:endParaRPr lang="en-US" dirty="0"/>
          </a:p>
        </p:txBody>
      </p:sp>
      <p:pic>
        <p:nvPicPr>
          <p:cNvPr id="10" name="Picture 9" descr="JPL_RedBlack_rgb_stacked_5in_160601.eps"/>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 y="-101235"/>
            <a:ext cx="2952276" cy="4591590"/>
          </a:xfrm>
          <a:prstGeom prst="rect">
            <a:avLst/>
          </a:prstGeom>
        </p:spPr>
      </p:pic>
      <p:sp>
        <p:nvSpPr>
          <p:cNvPr id="8" name="TextBox 7"/>
          <p:cNvSpPr txBox="1"/>
          <p:nvPr userDrawn="1"/>
        </p:nvSpPr>
        <p:spPr>
          <a:xfrm>
            <a:off x="19101744" y="0"/>
            <a:ext cx="2584362" cy="1421928"/>
          </a:xfrm>
          <a:prstGeom prst="rect">
            <a:avLst/>
          </a:prstGeom>
          <a:noFill/>
        </p:spPr>
        <p:txBody>
          <a:bodyPr wrap="none" rtlCol="0">
            <a:spAutoFit/>
          </a:bodyPr>
          <a:lstStyle/>
          <a:p>
            <a:r>
              <a:rPr lang="en-US" sz="8640" b="1" dirty="0">
                <a:solidFill>
                  <a:srgbClr val="002060"/>
                </a:solidFill>
                <a:latin typeface="Arial" panose="020B0604020202020204" pitchFamily="34" charset="0"/>
                <a:cs typeface="Arial" panose="020B0604020202020204" pitchFamily="34" charset="0"/>
              </a:rPr>
              <a:t>MDL</a:t>
            </a:r>
          </a:p>
        </p:txBody>
      </p:sp>
    </p:spTree>
    <p:extLst>
      <p:ext uri="{BB962C8B-B14F-4D97-AF65-F5344CB8AC3E}">
        <p14:creationId xmlns:p14="http://schemas.microsoft.com/office/powerpoint/2010/main" val="1284227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Lst>
  <p:hf hdr="0" ftr="0" dt="0"/>
  <p:txStyles>
    <p:titleStyle>
      <a:lvl1pPr algn="ctr" rtl="0" eaLnBrk="1" fontAlgn="base" hangingPunct="1">
        <a:spcBef>
          <a:spcPct val="0"/>
        </a:spcBef>
        <a:spcAft>
          <a:spcPct val="0"/>
        </a:spcAft>
        <a:defRPr sz="6720">
          <a:solidFill>
            <a:schemeClr val="tx2"/>
          </a:solidFill>
          <a:latin typeface="+mj-lt"/>
          <a:ea typeface="+mj-ea"/>
          <a:cs typeface="+mj-cs"/>
        </a:defRPr>
      </a:lvl1pPr>
      <a:lvl2pPr algn="ctr" rtl="0" eaLnBrk="1" fontAlgn="base" hangingPunct="1">
        <a:spcBef>
          <a:spcPct val="0"/>
        </a:spcBef>
        <a:spcAft>
          <a:spcPct val="0"/>
        </a:spcAft>
        <a:defRPr sz="6720">
          <a:solidFill>
            <a:schemeClr val="tx2"/>
          </a:solidFill>
          <a:latin typeface="Arial" charset="0"/>
          <a:cs typeface="Arial" charset="0"/>
        </a:defRPr>
      </a:lvl2pPr>
      <a:lvl3pPr algn="ctr" rtl="0" eaLnBrk="1" fontAlgn="base" hangingPunct="1">
        <a:spcBef>
          <a:spcPct val="0"/>
        </a:spcBef>
        <a:spcAft>
          <a:spcPct val="0"/>
        </a:spcAft>
        <a:defRPr sz="6720">
          <a:solidFill>
            <a:schemeClr val="tx2"/>
          </a:solidFill>
          <a:latin typeface="Arial" charset="0"/>
          <a:cs typeface="Arial" charset="0"/>
        </a:defRPr>
      </a:lvl3pPr>
      <a:lvl4pPr algn="ctr" rtl="0" eaLnBrk="1" fontAlgn="base" hangingPunct="1">
        <a:spcBef>
          <a:spcPct val="0"/>
        </a:spcBef>
        <a:spcAft>
          <a:spcPct val="0"/>
        </a:spcAft>
        <a:defRPr sz="6720">
          <a:solidFill>
            <a:schemeClr val="tx2"/>
          </a:solidFill>
          <a:latin typeface="Arial" charset="0"/>
          <a:cs typeface="Arial" charset="0"/>
        </a:defRPr>
      </a:lvl4pPr>
      <a:lvl5pPr algn="ctr" rtl="0" eaLnBrk="1" fontAlgn="base" hangingPunct="1">
        <a:spcBef>
          <a:spcPct val="0"/>
        </a:spcBef>
        <a:spcAft>
          <a:spcPct val="0"/>
        </a:spcAft>
        <a:defRPr sz="6720">
          <a:solidFill>
            <a:schemeClr val="tx2"/>
          </a:solidFill>
          <a:latin typeface="Arial" charset="0"/>
          <a:cs typeface="Arial" charset="0"/>
        </a:defRPr>
      </a:lvl5pPr>
      <a:lvl6pPr marL="1097280" algn="ctr" rtl="0" eaLnBrk="1" fontAlgn="base" hangingPunct="1">
        <a:spcBef>
          <a:spcPct val="0"/>
        </a:spcBef>
        <a:spcAft>
          <a:spcPct val="0"/>
        </a:spcAft>
        <a:defRPr sz="6720">
          <a:solidFill>
            <a:schemeClr val="tx2"/>
          </a:solidFill>
          <a:latin typeface="Arial" charset="0"/>
          <a:cs typeface="Arial" charset="0"/>
        </a:defRPr>
      </a:lvl6pPr>
      <a:lvl7pPr marL="2194560" algn="ctr" rtl="0" eaLnBrk="1" fontAlgn="base" hangingPunct="1">
        <a:spcBef>
          <a:spcPct val="0"/>
        </a:spcBef>
        <a:spcAft>
          <a:spcPct val="0"/>
        </a:spcAft>
        <a:defRPr sz="6720">
          <a:solidFill>
            <a:schemeClr val="tx2"/>
          </a:solidFill>
          <a:latin typeface="Arial" charset="0"/>
          <a:cs typeface="Arial" charset="0"/>
        </a:defRPr>
      </a:lvl7pPr>
      <a:lvl8pPr marL="3291840" algn="ctr" rtl="0" eaLnBrk="1" fontAlgn="base" hangingPunct="1">
        <a:spcBef>
          <a:spcPct val="0"/>
        </a:spcBef>
        <a:spcAft>
          <a:spcPct val="0"/>
        </a:spcAft>
        <a:defRPr sz="6720">
          <a:solidFill>
            <a:schemeClr val="tx2"/>
          </a:solidFill>
          <a:latin typeface="Arial" charset="0"/>
          <a:cs typeface="Arial" charset="0"/>
        </a:defRPr>
      </a:lvl8pPr>
      <a:lvl9pPr marL="4389120" algn="ctr" rtl="0" eaLnBrk="1" fontAlgn="base" hangingPunct="1">
        <a:spcBef>
          <a:spcPct val="0"/>
        </a:spcBef>
        <a:spcAft>
          <a:spcPct val="0"/>
        </a:spcAft>
        <a:defRPr sz="6720">
          <a:solidFill>
            <a:schemeClr val="tx2"/>
          </a:solidFill>
          <a:latin typeface="Arial" charset="0"/>
          <a:cs typeface="Arial" charset="0"/>
        </a:defRPr>
      </a:lvl9pPr>
    </p:titleStyle>
    <p:bodyStyle>
      <a:lvl1pPr marL="822960" indent="-822960" algn="l" rtl="0" eaLnBrk="1" fontAlgn="base" hangingPunct="1">
        <a:spcBef>
          <a:spcPct val="20000"/>
        </a:spcBef>
        <a:spcAft>
          <a:spcPct val="0"/>
        </a:spcAft>
        <a:buChar char="•"/>
        <a:defRPr sz="4800">
          <a:solidFill>
            <a:schemeClr val="tx1"/>
          </a:solidFill>
          <a:latin typeface="+mn-lt"/>
          <a:ea typeface="+mn-ea"/>
          <a:cs typeface="+mn-cs"/>
        </a:defRPr>
      </a:lvl1pPr>
      <a:lvl2pPr marL="1783080" indent="-685800" algn="l" rtl="0" eaLnBrk="1" fontAlgn="base" hangingPunct="1">
        <a:spcBef>
          <a:spcPct val="20000"/>
        </a:spcBef>
        <a:spcAft>
          <a:spcPct val="0"/>
        </a:spcAft>
        <a:buChar char="–"/>
        <a:defRPr>
          <a:solidFill>
            <a:schemeClr val="tx1"/>
          </a:solidFill>
          <a:latin typeface="+mn-lt"/>
          <a:cs typeface="+mn-cs"/>
        </a:defRPr>
      </a:lvl2pPr>
      <a:lvl3pPr marL="2743200" indent="-548640" algn="l" rtl="0" eaLnBrk="1" fontAlgn="base" hangingPunct="1">
        <a:spcBef>
          <a:spcPct val="20000"/>
        </a:spcBef>
        <a:spcAft>
          <a:spcPct val="0"/>
        </a:spcAft>
        <a:buChar char="•"/>
        <a:defRPr sz="3840">
          <a:solidFill>
            <a:schemeClr val="tx1"/>
          </a:solidFill>
          <a:latin typeface="+mn-lt"/>
          <a:cs typeface="+mn-cs"/>
        </a:defRPr>
      </a:lvl3pPr>
      <a:lvl4pPr marL="3840480" indent="-548640" algn="l" rtl="0" eaLnBrk="1" fontAlgn="base" hangingPunct="1">
        <a:spcBef>
          <a:spcPct val="20000"/>
        </a:spcBef>
        <a:spcAft>
          <a:spcPct val="0"/>
        </a:spcAft>
        <a:buChar char="–"/>
        <a:defRPr sz="3360">
          <a:solidFill>
            <a:schemeClr val="tx1"/>
          </a:solidFill>
          <a:latin typeface="+mn-lt"/>
          <a:cs typeface="+mn-cs"/>
        </a:defRPr>
      </a:lvl4pPr>
      <a:lvl5pPr marL="4937760" indent="-548640" algn="l" rtl="0" eaLnBrk="1" fontAlgn="base" hangingPunct="1">
        <a:spcBef>
          <a:spcPct val="20000"/>
        </a:spcBef>
        <a:spcAft>
          <a:spcPct val="0"/>
        </a:spcAft>
        <a:buChar char="»"/>
        <a:defRPr sz="3360">
          <a:solidFill>
            <a:schemeClr val="tx1"/>
          </a:solidFill>
          <a:latin typeface="+mn-lt"/>
          <a:cs typeface="+mn-cs"/>
        </a:defRPr>
      </a:lvl5pPr>
      <a:lvl6pPr marL="6035040" indent="-548640" algn="l" rtl="0" eaLnBrk="1" fontAlgn="base" hangingPunct="1">
        <a:spcBef>
          <a:spcPct val="20000"/>
        </a:spcBef>
        <a:spcAft>
          <a:spcPct val="0"/>
        </a:spcAft>
        <a:buChar char="»"/>
        <a:defRPr sz="3360">
          <a:solidFill>
            <a:schemeClr val="tx1"/>
          </a:solidFill>
          <a:latin typeface="+mn-lt"/>
          <a:cs typeface="+mn-cs"/>
        </a:defRPr>
      </a:lvl6pPr>
      <a:lvl7pPr marL="7132320" indent="-548640" algn="l" rtl="0" eaLnBrk="1" fontAlgn="base" hangingPunct="1">
        <a:spcBef>
          <a:spcPct val="20000"/>
        </a:spcBef>
        <a:spcAft>
          <a:spcPct val="0"/>
        </a:spcAft>
        <a:buChar char="»"/>
        <a:defRPr sz="3360">
          <a:solidFill>
            <a:schemeClr val="tx1"/>
          </a:solidFill>
          <a:latin typeface="+mn-lt"/>
          <a:cs typeface="+mn-cs"/>
        </a:defRPr>
      </a:lvl7pPr>
      <a:lvl8pPr marL="8229600" indent="-548640" algn="l" rtl="0" eaLnBrk="1" fontAlgn="base" hangingPunct="1">
        <a:spcBef>
          <a:spcPct val="20000"/>
        </a:spcBef>
        <a:spcAft>
          <a:spcPct val="0"/>
        </a:spcAft>
        <a:buChar char="»"/>
        <a:defRPr sz="3360">
          <a:solidFill>
            <a:schemeClr val="tx1"/>
          </a:solidFill>
          <a:latin typeface="+mn-lt"/>
          <a:cs typeface="+mn-cs"/>
        </a:defRPr>
      </a:lvl8pPr>
      <a:lvl9pPr marL="9326880" indent="-548640" algn="l" rtl="0" eaLnBrk="1" fontAlgn="base" hangingPunct="1">
        <a:spcBef>
          <a:spcPct val="20000"/>
        </a:spcBef>
        <a:spcAft>
          <a:spcPct val="0"/>
        </a:spcAft>
        <a:buChar char="»"/>
        <a:defRPr sz="3360">
          <a:solidFill>
            <a:schemeClr val="tx1"/>
          </a:solidFill>
          <a:latin typeface="+mn-lt"/>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98557"/>
            <a:ext cx="20433792" cy="277824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7680963"/>
            <a:ext cx="20238720" cy="217220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599" y="30738070"/>
            <a:ext cx="3413762" cy="1757677"/>
          </a:xfrm>
          <a:prstGeom prst="rect">
            <a:avLst/>
          </a:prstGeom>
        </p:spPr>
        <p:txBody>
          <a:bodyPr vert="horz" lIns="91440" tIns="45720" rIns="91440" bIns="45720" rtlCol="0" anchor="ctr">
            <a:noAutofit/>
          </a:bodyPr>
          <a:lstStyle>
            <a:lvl1pPr algn="l">
              <a:defRPr sz="192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4023363" y="30738070"/>
            <a:ext cx="13898878" cy="1757677"/>
          </a:xfrm>
          <a:prstGeom prst="rect">
            <a:avLst/>
          </a:prstGeom>
        </p:spPr>
        <p:txBody>
          <a:bodyPr vert="horz" lIns="91440" tIns="45720" rIns="91440" bIns="45720" rtlCol="0" anchor="ctr">
            <a:noAutofit/>
          </a:bodyPr>
          <a:lstStyle>
            <a:lvl1pPr algn="ctr">
              <a:defRPr sz="192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17922240" y="30738070"/>
            <a:ext cx="1406712" cy="1741421"/>
          </a:xfrm>
          <a:prstGeom prst="rect">
            <a:avLst/>
          </a:prstGeom>
        </p:spPr>
        <p:txBody>
          <a:bodyPr vert="horz" lIns="91440" tIns="45720" rIns="91440" bIns="45720" rtlCol="0" anchor="ctr">
            <a:noAutofit/>
          </a:bodyPr>
          <a:lstStyle>
            <a:lvl1pPr algn="r">
              <a:defRPr sz="1920">
                <a:solidFill>
                  <a:schemeClr val="bg1">
                    <a:lumMod val="50000"/>
                  </a:schemeClr>
                </a:solidFill>
              </a:defRPr>
            </a:lvl1pPr>
          </a:lstStyle>
          <a:p>
            <a:endParaRPr lang="en-US" dirty="0"/>
          </a:p>
        </p:txBody>
      </p:sp>
    </p:spTree>
    <p:extLst>
      <p:ext uri="{BB962C8B-B14F-4D97-AF65-F5344CB8AC3E}">
        <p14:creationId xmlns:p14="http://schemas.microsoft.com/office/powerpoint/2010/main" val="472091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hf hdr="0"/>
  <p:txStyles>
    <p:titleStyle>
      <a:lvl1pPr algn="l" defTabSz="1097280" rtl="0" eaLnBrk="1" latinLnBrk="0" hangingPunct="1">
        <a:spcBef>
          <a:spcPct val="0"/>
        </a:spcBef>
        <a:buNone/>
        <a:defRPr sz="5760" b="1" kern="1200">
          <a:solidFill>
            <a:schemeClr val="tx1"/>
          </a:solidFill>
          <a:latin typeface="+mj-lt"/>
          <a:ea typeface="+mj-ea"/>
          <a:cs typeface="+mj-cs"/>
        </a:defRPr>
      </a:lvl1pPr>
    </p:titleStyle>
    <p:bodyStyle>
      <a:lvl1pPr marL="560071" indent="-560071" algn="l" defTabSz="1097280" rtl="0" eaLnBrk="1" latinLnBrk="0" hangingPunct="1">
        <a:spcBef>
          <a:spcPct val="20000"/>
        </a:spcBef>
        <a:buClr>
          <a:schemeClr val="bg1">
            <a:lumMod val="50000"/>
          </a:schemeClr>
        </a:buClr>
        <a:buFont typeface="Arial"/>
        <a:buChar char="•"/>
        <a:tabLst/>
        <a:defRPr sz="4800" kern="1200">
          <a:solidFill>
            <a:schemeClr val="tx1"/>
          </a:solidFill>
          <a:latin typeface="+mn-lt"/>
          <a:ea typeface="+mn-ea"/>
          <a:cs typeface="+mn-cs"/>
        </a:defRPr>
      </a:lvl1pPr>
      <a:lvl2pPr marL="1657351" indent="-560071" algn="l" defTabSz="1097280" rtl="0" eaLnBrk="1" latinLnBrk="0" hangingPunct="1">
        <a:spcBef>
          <a:spcPct val="20000"/>
        </a:spcBef>
        <a:buClr>
          <a:schemeClr val="bg1">
            <a:lumMod val="50000"/>
          </a:schemeClr>
        </a:buClr>
        <a:buFont typeface="Arial"/>
        <a:buChar char="•"/>
        <a:defRPr sz="4320" kern="1200">
          <a:solidFill>
            <a:schemeClr val="tx1"/>
          </a:solidFill>
          <a:latin typeface="+mn-lt"/>
          <a:ea typeface="+mn-ea"/>
          <a:cs typeface="+mn-cs"/>
        </a:defRPr>
      </a:lvl2pPr>
      <a:lvl3pPr marL="2754631" indent="-560071" algn="l" defTabSz="1097280" rtl="0" eaLnBrk="1" latinLnBrk="0" hangingPunct="1">
        <a:spcBef>
          <a:spcPct val="20000"/>
        </a:spcBef>
        <a:buClr>
          <a:schemeClr val="bg1">
            <a:lumMod val="50000"/>
          </a:schemeClr>
        </a:buClr>
        <a:buFont typeface="Arial"/>
        <a:buChar char="•"/>
        <a:defRPr sz="3840" kern="1200">
          <a:solidFill>
            <a:schemeClr val="tx1"/>
          </a:solidFill>
          <a:latin typeface="+mn-lt"/>
          <a:ea typeface="+mn-ea"/>
          <a:cs typeface="+mn-cs"/>
        </a:defRPr>
      </a:lvl3pPr>
      <a:lvl4pPr marL="3851911" indent="-560071" algn="l" defTabSz="1097280" rtl="0" eaLnBrk="1" latinLnBrk="0" hangingPunct="1">
        <a:spcBef>
          <a:spcPct val="20000"/>
        </a:spcBef>
        <a:buClr>
          <a:schemeClr val="bg1">
            <a:lumMod val="50000"/>
          </a:schemeClr>
        </a:buClr>
        <a:buFont typeface="Arial"/>
        <a:buChar char="•"/>
        <a:defRPr sz="3360" kern="1200">
          <a:solidFill>
            <a:schemeClr val="tx1"/>
          </a:solidFill>
          <a:latin typeface="+mn-lt"/>
          <a:ea typeface="+mn-ea"/>
          <a:cs typeface="+mn-cs"/>
        </a:defRPr>
      </a:lvl4pPr>
      <a:lvl5pPr marL="4949191" indent="-560071" algn="l" defTabSz="1097280" rtl="0" eaLnBrk="1" latinLnBrk="0" hangingPunct="1">
        <a:spcBef>
          <a:spcPct val="20000"/>
        </a:spcBef>
        <a:buClr>
          <a:schemeClr val="bg1">
            <a:lumMod val="50000"/>
          </a:schemeClr>
        </a:buClr>
        <a:buFont typeface="Arial"/>
        <a:buChar char="•"/>
        <a:defRPr sz="2880" kern="1200">
          <a:solidFill>
            <a:schemeClr val="tx1"/>
          </a:solidFill>
          <a:latin typeface="+mn-lt"/>
          <a:ea typeface="+mn-ea"/>
          <a:cs typeface="+mn-cs"/>
        </a:defRPr>
      </a:lvl5pPr>
      <a:lvl6pPr marL="6035040" indent="-548640" algn="l" defTabSz="1097280" rtl="0" eaLnBrk="1" latinLnBrk="0" hangingPunct="1">
        <a:spcBef>
          <a:spcPct val="20000"/>
        </a:spcBef>
        <a:buFont typeface="Arial"/>
        <a:buChar char="•"/>
        <a:defRPr sz="4800" kern="1200">
          <a:solidFill>
            <a:schemeClr val="tx1"/>
          </a:solidFill>
          <a:latin typeface="+mn-lt"/>
          <a:ea typeface="+mn-ea"/>
          <a:cs typeface="+mn-cs"/>
        </a:defRPr>
      </a:lvl6pPr>
      <a:lvl7pPr marL="7132320" indent="-548640" algn="l" defTabSz="1097280" rtl="0" eaLnBrk="1" latinLnBrk="0" hangingPunct="1">
        <a:spcBef>
          <a:spcPct val="20000"/>
        </a:spcBef>
        <a:buFont typeface="Arial"/>
        <a:buChar char="•"/>
        <a:defRPr sz="4800" kern="1200">
          <a:solidFill>
            <a:schemeClr val="tx1"/>
          </a:solidFill>
          <a:latin typeface="+mn-lt"/>
          <a:ea typeface="+mn-ea"/>
          <a:cs typeface="+mn-cs"/>
        </a:defRPr>
      </a:lvl7pPr>
      <a:lvl8pPr marL="8229600" indent="-548640" algn="l" defTabSz="1097280" rtl="0" eaLnBrk="1" latinLnBrk="0" hangingPunct="1">
        <a:spcBef>
          <a:spcPct val="20000"/>
        </a:spcBef>
        <a:buFont typeface="Arial"/>
        <a:buChar char="•"/>
        <a:defRPr sz="4800" kern="1200">
          <a:solidFill>
            <a:schemeClr val="tx1"/>
          </a:solidFill>
          <a:latin typeface="+mn-lt"/>
          <a:ea typeface="+mn-ea"/>
          <a:cs typeface="+mn-cs"/>
        </a:defRPr>
      </a:lvl8pPr>
      <a:lvl9pPr marL="9326880" indent="-548640" algn="l" defTabSz="1097280"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97280" rtl="0" eaLnBrk="1" latinLnBrk="0" hangingPunct="1">
        <a:defRPr sz="4320" kern="1200">
          <a:solidFill>
            <a:schemeClr val="tx1"/>
          </a:solidFill>
          <a:latin typeface="+mn-lt"/>
          <a:ea typeface="+mn-ea"/>
          <a:cs typeface="+mn-cs"/>
        </a:defRPr>
      </a:lvl1pPr>
      <a:lvl2pPr marL="1097280" algn="l" defTabSz="1097280" rtl="0" eaLnBrk="1" latinLnBrk="0" hangingPunct="1">
        <a:defRPr sz="4320" kern="1200">
          <a:solidFill>
            <a:schemeClr val="tx1"/>
          </a:solidFill>
          <a:latin typeface="+mn-lt"/>
          <a:ea typeface="+mn-ea"/>
          <a:cs typeface="+mn-cs"/>
        </a:defRPr>
      </a:lvl2pPr>
      <a:lvl3pPr marL="2194560" algn="l" defTabSz="1097280" rtl="0" eaLnBrk="1" latinLnBrk="0" hangingPunct="1">
        <a:defRPr sz="4320" kern="1200">
          <a:solidFill>
            <a:schemeClr val="tx1"/>
          </a:solidFill>
          <a:latin typeface="+mn-lt"/>
          <a:ea typeface="+mn-ea"/>
          <a:cs typeface="+mn-cs"/>
        </a:defRPr>
      </a:lvl3pPr>
      <a:lvl4pPr marL="3291840" algn="l" defTabSz="1097280" rtl="0" eaLnBrk="1" latinLnBrk="0" hangingPunct="1">
        <a:defRPr sz="4320" kern="1200">
          <a:solidFill>
            <a:schemeClr val="tx1"/>
          </a:solidFill>
          <a:latin typeface="+mn-lt"/>
          <a:ea typeface="+mn-ea"/>
          <a:cs typeface="+mn-cs"/>
        </a:defRPr>
      </a:lvl4pPr>
      <a:lvl5pPr marL="4389120" algn="l" defTabSz="1097280" rtl="0" eaLnBrk="1" latinLnBrk="0" hangingPunct="1">
        <a:defRPr sz="4320" kern="1200">
          <a:solidFill>
            <a:schemeClr val="tx1"/>
          </a:solidFill>
          <a:latin typeface="+mn-lt"/>
          <a:ea typeface="+mn-ea"/>
          <a:cs typeface="+mn-cs"/>
        </a:defRPr>
      </a:lvl5pPr>
      <a:lvl6pPr marL="5486400" algn="l" defTabSz="1097280" rtl="0" eaLnBrk="1" latinLnBrk="0" hangingPunct="1">
        <a:defRPr sz="4320" kern="1200">
          <a:solidFill>
            <a:schemeClr val="tx1"/>
          </a:solidFill>
          <a:latin typeface="+mn-lt"/>
          <a:ea typeface="+mn-ea"/>
          <a:cs typeface="+mn-cs"/>
        </a:defRPr>
      </a:lvl6pPr>
      <a:lvl7pPr marL="6583680" algn="l" defTabSz="1097280" rtl="0" eaLnBrk="1" latinLnBrk="0" hangingPunct="1">
        <a:defRPr sz="4320" kern="1200">
          <a:solidFill>
            <a:schemeClr val="tx1"/>
          </a:solidFill>
          <a:latin typeface="+mn-lt"/>
          <a:ea typeface="+mn-ea"/>
          <a:cs typeface="+mn-cs"/>
        </a:defRPr>
      </a:lvl7pPr>
      <a:lvl8pPr marL="7680960" algn="l" defTabSz="1097280" rtl="0" eaLnBrk="1" latinLnBrk="0" hangingPunct="1">
        <a:defRPr sz="4320" kern="1200">
          <a:solidFill>
            <a:schemeClr val="tx1"/>
          </a:solidFill>
          <a:latin typeface="+mn-lt"/>
          <a:ea typeface="+mn-ea"/>
          <a:cs typeface="+mn-cs"/>
        </a:defRPr>
      </a:lvl8pPr>
      <a:lvl9pPr marL="8778240" algn="l" defTabSz="109728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3785873-BD0B-4156-A4BC-1F298B75AB62}"/>
              </a:ext>
            </a:extLst>
          </p:cNvPr>
          <p:cNvGrpSpPr/>
          <p:nvPr/>
        </p:nvGrpSpPr>
        <p:grpSpPr>
          <a:xfrm>
            <a:off x="16760389" y="21355208"/>
            <a:ext cx="4939753" cy="4249817"/>
            <a:chOff x="17011439" y="21082431"/>
            <a:chExt cx="4782312" cy="4114366"/>
          </a:xfrm>
        </p:grpSpPr>
        <p:pic>
          <p:nvPicPr>
            <p:cNvPr id="7" name="Picture 6">
              <a:extLst>
                <a:ext uri="{FF2B5EF4-FFF2-40B4-BE49-F238E27FC236}">
                  <a16:creationId xmlns:a16="http://schemas.microsoft.com/office/drawing/2014/main" id="{C61EAF3F-D38F-4729-9BE8-06C57B330B81}"/>
                </a:ext>
              </a:extLst>
            </p:cNvPr>
            <p:cNvPicPr>
              <a:picLocks noChangeAspect="1"/>
            </p:cNvPicPr>
            <p:nvPr/>
          </p:nvPicPr>
          <p:blipFill>
            <a:blip r:embed="rId2"/>
            <a:stretch>
              <a:fillRect/>
            </a:stretch>
          </p:blipFill>
          <p:spPr>
            <a:xfrm>
              <a:off x="17011439" y="21082431"/>
              <a:ext cx="4782312" cy="4114366"/>
            </a:xfrm>
            <a:prstGeom prst="rect">
              <a:avLst/>
            </a:prstGeom>
          </p:spPr>
        </p:pic>
        <p:pic>
          <p:nvPicPr>
            <p:cNvPr id="31" name="Picture 30">
              <a:extLst>
                <a:ext uri="{FF2B5EF4-FFF2-40B4-BE49-F238E27FC236}">
                  <a16:creationId xmlns:a16="http://schemas.microsoft.com/office/drawing/2014/main" id="{B714B1FA-8B25-4C28-9FE6-D9D349954E46}"/>
                </a:ext>
              </a:extLst>
            </p:cNvPr>
            <p:cNvPicPr>
              <a:picLocks noChangeAspect="1"/>
            </p:cNvPicPr>
            <p:nvPr/>
          </p:nvPicPr>
          <p:blipFill>
            <a:blip r:embed="rId3"/>
            <a:stretch>
              <a:fillRect/>
            </a:stretch>
          </p:blipFill>
          <p:spPr>
            <a:xfrm>
              <a:off x="19206667" y="21715376"/>
              <a:ext cx="2377440" cy="1346915"/>
            </a:xfrm>
            <a:prstGeom prst="rect">
              <a:avLst/>
            </a:prstGeom>
          </p:spPr>
        </p:pic>
      </p:grpSp>
      <p:pic>
        <p:nvPicPr>
          <p:cNvPr id="39" name="Picture 38">
            <a:extLst>
              <a:ext uri="{FF2B5EF4-FFF2-40B4-BE49-F238E27FC236}">
                <a16:creationId xmlns:a16="http://schemas.microsoft.com/office/drawing/2014/main" id="{BB695EB6-C093-4BE5-AF7C-C0FEA1824044}"/>
              </a:ext>
            </a:extLst>
          </p:cNvPr>
          <p:cNvPicPr>
            <a:picLocks noChangeAspect="1"/>
          </p:cNvPicPr>
          <p:nvPr/>
        </p:nvPicPr>
        <p:blipFill>
          <a:blip r:embed="rId4"/>
          <a:stretch>
            <a:fillRect/>
          </a:stretch>
        </p:blipFill>
        <p:spPr>
          <a:xfrm>
            <a:off x="151849" y="25192422"/>
            <a:ext cx="10630591" cy="4062214"/>
          </a:xfrm>
          <a:prstGeom prst="rect">
            <a:avLst/>
          </a:prstGeom>
        </p:spPr>
      </p:pic>
      <p:pic>
        <p:nvPicPr>
          <p:cNvPr id="124" name="Picture 123">
            <a:extLst>
              <a:ext uri="{FF2B5EF4-FFF2-40B4-BE49-F238E27FC236}">
                <a16:creationId xmlns:a16="http://schemas.microsoft.com/office/drawing/2014/main" id="{6A31B8C1-AAEC-4DAD-A9B0-56EC17DF0FB7}"/>
              </a:ext>
            </a:extLst>
          </p:cNvPr>
          <p:cNvPicPr>
            <a:picLocks noChangeAspect="1"/>
          </p:cNvPicPr>
          <p:nvPr/>
        </p:nvPicPr>
        <p:blipFill>
          <a:blip r:embed="rId5"/>
          <a:stretch>
            <a:fillRect/>
          </a:stretch>
        </p:blipFill>
        <p:spPr>
          <a:xfrm>
            <a:off x="5218753" y="10701195"/>
            <a:ext cx="5638789" cy="3519544"/>
          </a:xfrm>
          <a:prstGeom prst="rect">
            <a:avLst/>
          </a:prstGeom>
          <a:ln>
            <a:noFill/>
          </a:ln>
        </p:spPr>
      </p:pic>
      <p:pic>
        <p:nvPicPr>
          <p:cNvPr id="127" name="Picture 3">
            <a:extLst>
              <a:ext uri="{FF2B5EF4-FFF2-40B4-BE49-F238E27FC236}">
                <a16:creationId xmlns:a16="http://schemas.microsoft.com/office/drawing/2014/main" id="{1489F2E9-0726-4CE4-B5BA-72EB7CC7DE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06" y="10761700"/>
            <a:ext cx="4053021" cy="2620206"/>
          </a:xfrm>
          <a:prstGeom prst="rect">
            <a:avLst/>
          </a:prstGeom>
          <a:solidFill>
            <a:schemeClr val="bg1"/>
          </a:solidFill>
          <a:ln>
            <a:noFill/>
          </a:ln>
          <a:effectLst/>
          <a:extLst/>
        </p:spPr>
      </p:pic>
      <p:sp>
        <p:nvSpPr>
          <p:cNvPr id="128" name="Rectangle 127">
            <a:extLst>
              <a:ext uri="{FF2B5EF4-FFF2-40B4-BE49-F238E27FC236}">
                <a16:creationId xmlns:a16="http://schemas.microsoft.com/office/drawing/2014/main" id="{E623DAAF-D5AA-4161-898E-F1A0236A29C9}"/>
              </a:ext>
            </a:extLst>
          </p:cNvPr>
          <p:cNvSpPr/>
          <p:nvPr/>
        </p:nvSpPr>
        <p:spPr>
          <a:xfrm>
            <a:off x="238427" y="13381905"/>
            <a:ext cx="4795012" cy="830997"/>
          </a:xfrm>
          <a:prstGeom prst="rect">
            <a:avLst/>
          </a:prstGeom>
          <a:ln>
            <a:noFill/>
          </a:ln>
        </p:spPr>
        <p:txBody>
          <a:bodyPr wrap="square">
            <a:spAutoFit/>
          </a:bodyPr>
          <a:lstStyle/>
          <a:p>
            <a:pPr algn="just"/>
            <a:r>
              <a:rPr lang="en-US" sz="1600" dirty="0"/>
              <a:t>Adapted from </a:t>
            </a:r>
            <a:r>
              <a:rPr lang="en-US" sz="1600" dirty="0" err="1"/>
              <a:t>Keski-Kuha</a:t>
            </a:r>
            <a:r>
              <a:rPr lang="en-US" sz="1600" dirty="0"/>
              <a:t>, R.A.M., </a:t>
            </a:r>
            <a:r>
              <a:rPr lang="en-US" sz="1600" dirty="0" err="1"/>
              <a:t>Larruquert</a:t>
            </a:r>
            <a:r>
              <a:rPr lang="en-US" sz="1600" dirty="0"/>
              <a:t>, J.I., Gum, J.S. and Fleetwood, C.M., 1999. In Ultraviolet-Optical Space Astronomy Beyond HST (Vol. 164, p. 406).</a:t>
            </a:r>
          </a:p>
        </p:txBody>
      </p:sp>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9365992"/>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2337791"/>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31218765"/>
            <a:ext cx="12674727" cy="151913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820717" y="31218766"/>
            <a:ext cx="9798392" cy="1477328"/>
          </a:xfrm>
          <a:prstGeom prst="rect">
            <a:avLst/>
          </a:prstGeom>
          <a:noFill/>
        </p:spPr>
        <p:txBody>
          <a:bodyPr wrap="square" rtlCol="0" anchor="b">
            <a:spAutoFit/>
          </a:bodyPr>
          <a:lstStyle/>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e-mail: robin.e.rodriguez@jpl.nasa.gov</a:t>
            </a:r>
          </a:p>
          <a:p>
            <a:pPr>
              <a:spcBef>
                <a:spcPct val="0"/>
              </a:spcBef>
            </a:pPr>
            <a:r>
              <a:rPr lang="en-US" altLang="en-US" sz="3000" b="1" i="1" dirty="0">
                <a:solidFill>
                  <a:schemeClr val="bg2">
                    <a:lumMod val="50000"/>
                  </a:schemeClr>
                </a:solidFill>
                <a:latin typeface="Arial" panose="020B0604020202020204" pitchFamily="34" charset="0"/>
              </a:rPr>
              <a:t>mobile: (787) 519-2210</a:t>
            </a:r>
          </a:p>
        </p:txBody>
      </p:sp>
      <p:sp>
        <p:nvSpPr>
          <p:cNvPr id="14" name="TextBox 13">
            <a:extLst>
              <a:ext uri="{FF2B5EF4-FFF2-40B4-BE49-F238E27FC236}">
                <a16:creationId xmlns:a16="http://schemas.microsoft.com/office/drawing/2014/main" id="{E03CE19A-D280-F67F-3E02-115A87F9AEB3}"/>
              </a:ext>
            </a:extLst>
          </p:cNvPr>
          <p:cNvSpPr txBox="1"/>
          <p:nvPr/>
        </p:nvSpPr>
        <p:spPr>
          <a:xfrm>
            <a:off x="0" y="2709602"/>
            <a:ext cx="219456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Thermal Evaporation Enhanced Atomic Layer Deposition for Far Ultraviolet Mirror Coatings and Bandpass Filters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0" y="5137334"/>
            <a:ext cx="21945600" cy="1169551"/>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Author: Robin E. Rodríguez, JPL Postdoctoral Fellow (389E)</a:t>
            </a:r>
          </a:p>
          <a:p>
            <a:pPr algn="ctr"/>
            <a:r>
              <a:rPr lang="en-US" sz="3400" b="1" dirty="0">
                <a:solidFill>
                  <a:schemeClr val="bg1"/>
                </a:solidFill>
                <a:latin typeface="Arial" panose="020B0604020202020204" pitchFamily="34" charset="0"/>
                <a:cs typeface="Arial" panose="020B0604020202020204" pitchFamily="34" charset="0"/>
              </a:rPr>
              <a:t>Co-Authors: John Hennessy (389E), April D. Jewell (389E), Shouleh Nikzad (3200), Michael Hoenk (389E) </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7"/>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964499"/>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PRD-T#003</a:t>
            </a:r>
          </a:p>
        </p:txBody>
      </p:sp>
      <p:sp>
        <p:nvSpPr>
          <p:cNvPr id="116" name="Rectangle: Rounded Corners 115">
            <a:extLst>
              <a:ext uri="{FF2B5EF4-FFF2-40B4-BE49-F238E27FC236}">
                <a16:creationId xmlns:a16="http://schemas.microsoft.com/office/drawing/2014/main" id="{1C0DE416-1E55-4039-8BB5-27AEACE43815}"/>
              </a:ext>
            </a:extLst>
          </p:cNvPr>
          <p:cNvSpPr/>
          <p:nvPr/>
        </p:nvSpPr>
        <p:spPr>
          <a:xfrm>
            <a:off x="120589" y="7596307"/>
            <a:ext cx="21704422" cy="7967154"/>
          </a:xfrm>
          <a:prstGeom prst="roundRect">
            <a:avLst>
              <a:gd name="adj" fmla="val 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6D883B6F-13B8-4993-AF80-DB974B51F561}"/>
              </a:ext>
            </a:extLst>
          </p:cNvPr>
          <p:cNvSpPr/>
          <p:nvPr/>
        </p:nvSpPr>
        <p:spPr>
          <a:xfrm>
            <a:off x="7095608" y="7595913"/>
            <a:ext cx="7683586" cy="738664"/>
          </a:xfrm>
          <a:prstGeom prst="rect">
            <a:avLst/>
          </a:prstGeom>
        </p:spPr>
        <p:txBody>
          <a:bodyPr wrap="square">
            <a:spAutoFit/>
          </a:bodyPr>
          <a:lstStyle/>
          <a:p>
            <a:pPr algn="ctr"/>
            <a:r>
              <a:rPr lang="en-US" sz="4200" b="1" dirty="0"/>
              <a:t>Motivation and Challenges</a:t>
            </a:r>
          </a:p>
        </p:txBody>
      </p:sp>
      <p:cxnSp>
        <p:nvCxnSpPr>
          <p:cNvPr id="122" name="Straight Connector 121">
            <a:extLst>
              <a:ext uri="{FF2B5EF4-FFF2-40B4-BE49-F238E27FC236}">
                <a16:creationId xmlns:a16="http://schemas.microsoft.com/office/drawing/2014/main" id="{E4329F82-81A3-4A67-81C4-92E1464E362F}"/>
              </a:ext>
            </a:extLst>
          </p:cNvPr>
          <p:cNvCxnSpPr>
            <a:cxnSpLocks/>
          </p:cNvCxnSpPr>
          <p:nvPr/>
        </p:nvCxnSpPr>
        <p:spPr>
          <a:xfrm>
            <a:off x="10937402" y="8275532"/>
            <a:ext cx="0" cy="717435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3C6AE690-85A9-4FF3-B384-68F4C0D51EAC}"/>
              </a:ext>
            </a:extLst>
          </p:cNvPr>
          <p:cNvSpPr/>
          <p:nvPr/>
        </p:nvSpPr>
        <p:spPr>
          <a:xfrm>
            <a:off x="120589" y="8121672"/>
            <a:ext cx="10816811" cy="707886"/>
          </a:xfrm>
          <a:prstGeom prst="rect">
            <a:avLst/>
          </a:prstGeom>
        </p:spPr>
        <p:txBody>
          <a:bodyPr wrap="square">
            <a:spAutoFit/>
          </a:bodyPr>
          <a:lstStyle/>
          <a:p>
            <a:pPr algn="ctr"/>
            <a:r>
              <a:rPr lang="en-US" sz="4000" dirty="0">
                <a:latin typeface="+mj-lt"/>
              </a:rPr>
              <a:t>Protective Coatings for UV Aluminum Mirrors</a:t>
            </a:r>
          </a:p>
        </p:txBody>
      </p:sp>
      <p:sp>
        <p:nvSpPr>
          <p:cNvPr id="125" name="Rectangle 124">
            <a:extLst>
              <a:ext uri="{FF2B5EF4-FFF2-40B4-BE49-F238E27FC236}">
                <a16:creationId xmlns:a16="http://schemas.microsoft.com/office/drawing/2014/main" id="{9B514B7F-C1E5-438A-8DB9-0C272587CCFF}"/>
              </a:ext>
            </a:extLst>
          </p:cNvPr>
          <p:cNvSpPr/>
          <p:nvPr/>
        </p:nvSpPr>
        <p:spPr>
          <a:xfrm>
            <a:off x="408374" y="8765321"/>
            <a:ext cx="10250652" cy="1938992"/>
          </a:xfrm>
          <a:prstGeom prst="rect">
            <a:avLst/>
          </a:prstGeom>
        </p:spPr>
        <p:txBody>
          <a:bodyPr wrap="square">
            <a:spAutoFit/>
          </a:bodyPr>
          <a:lstStyle/>
          <a:p>
            <a:pPr marL="285750" indent="-285750" algn="just">
              <a:buFont typeface="Arial" panose="020B0604020202020204" pitchFamily="34" charset="0"/>
              <a:buChar char="•"/>
            </a:pPr>
            <a:r>
              <a:rPr lang="en-US" sz="2000" dirty="0"/>
              <a:t>Al is offers broad ultraviolet/visible/near-infrared spectral reflectivity</a:t>
            </a:r>
          </a:p>
          <a:p>
            <a:pPr marL="285750" indent="-285750" algn="just">
              <a:buFont typeface="Arial" panose="020B0604020202020204" pitchFamily="34" charset="0"/>
              <a:buChar char="•"/>
            </a:pPr>
            <a:r>
              <a:rPr lang="en-US" sz="2000" dirty="0"/>
              <a:t>However, Al is very reactive and susceptible to oxidation, resulting in reduced ultraviolet (UV) reflectance due to optical absorption in the native oxide layer</a:t>
            </a:r>
          </a:p>
          <a:p>
            <a:pPr marL="285750" indent="-285750" algn="just">
              <a:buFont typeface="Arial" panose="020B0604020202020204" pitchFamily="34" charset="0"/>
              <a:buChar char="•"/>
            </a:pPr>
            <a:r>
              <a:rPr lang="en-US" sz="2000" dirty="0"/>
              <a:t>Suppressing oxidation and protecting the Al surface is key to maintaining high UV reflectance</a:t>
            </a:r>
          </a:p>
          <a:p>
            <a:pPr marL="285750" indent="-285750" algn="just">
              <a:buFont typeface="Arial" panose="020B0604020202020204" pitchFamily="34" charset="0"/>
              <a:buChar char="•"/>
            </a:pPr>
            <a:r>
              <a:rPr lang="en-US" sz="2000" b="1" dirty="0"/>
              <a:t>Thin, dense fluoride coatings offer protection against oxidation and are optically transparent in the UV, which could greatly improve Al mirror performance at shorter wavelengths </a:t>
            </a:r>
          </a:p>
        </p:txBody>
      </p:sp>
      <p:sp>
        <p:nvSpPr>
          <p:cNvPr id="129" name="Title 1">
            <a:extLst>
              <a:ext uri="{FF2B5EF4-FFF2-40B4-BE49-F238E27FC236}">
                <a16:creationId xmlns:a16="http://schemas.microsoft.com/office/drawing/2014/main" id="{C859DF66-3BB0-40DD-8608-164A785AAD11}"/>
              </a:ext>
            </a:extLst>
          </p:cNvPr>
          <p:cNvSpPr txBox="1">
            <a:spLocks/>
          </p:cNvSpPr>
          <p:nvPr/>
        </p:nvSpPr>
        <p:spPr>
          <a:xfrm>
            <a:off x="120589" y="16351079"/>
            <a:ext cx="10776396" cy="555263"/>
          </a:xfrm>
          <a:prstGeom prst="rect">
            <a:avLst/>
          </a:prstGeom>
        </p:spPr>
        <p:txBody>
          <a:bodyPr>
            <a:noAutofit/>
          </a:bodyPr>
          <a:lst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a:lstStyle>
          <a:p>
            <a:pPr algn="ctr"/>
            <a:r>
              <a:rPr lang="en-US" sz="3150" dirty="0"/>
              <a:t>Ultra-Thin Fluoride coatings by Atomic Layer Deposition</a:t>
            </a:r>
          </a:p>
        </p:txBody>
      </p:sp>
      <p:grpSp>
        <p:nvGrpSpPr>
          <p:cNvPr id="130" name="Group 129">
            <a:extLst>
              <a:ext uri="{FF2B5EF4-FFF2-40B4-BE49-F238E27FC236}">
                <a16:creationId xmlns:a16="http://schemas.microsoft.com/office/drawing/2014/main" id="{3746C0EE-F769-4F4C-A1DF-46EB5F465E67}"/>
              </a:ext>
            </a:extLst>
          </p:cNvPr>
          <p:cNvGrpSpPr/>
          <p:nvPr/>
        </p:nvGrpSpPr>
        <p:grpSpPr>
          <a:xfrm>
            <a:off x="5399221" y="17455970"/>
            <a:ext cx="5430619" cy="3620381"/>
            <a:chOff x="19659313" y="8514951"/>
            <a:chExt cx="7631665" cy="5087732"/>
          </a:xfrm>
        </p:grpSpPr>
        <p:pic>
          <p:nvPicPr>
            <p:cNvPr id="131" name="Picture 130">
              <a:extLst>
                <a:ext uri="{FF2B5EF4-FFF2-40B4-BE49-F238E27FC236}">
                  <a16:creationId xmlns:a16="http://schemas.microsoft.com/office/drawing/2014/main" id="{DBE2CDE2-AC49-450B-A177-D57005E0A3C6}"/>
                </a:ext>
              </a:extLst>
            </p:cNvPr>
            <p:cNvPicPr/>
            <p:nvPr/>
          </p:nvPicPr>
          <p:blipFill>
            <a:blip r:embed="rId8" cstate="print">
              <a:extLst>
                <a:ext uri="{28A0092B-C50C-407E-A947-70E740481C1C}">
                  <a14:useLocalDpi xmlns:a14="http://schemas.microsoft.com/office/drawing/2010/main" val="0"/>
                </a:ext>
              </a:extLst>
            </a:blip>
            <a:srcRect l="3835" r="2486"/>
            <a:stretch>
              <a:fillRect/>
            </a:stretch>
          </p:blipFill>
          <p:spPr bwMode="auto">
            <a:xfrm>
              <a:off x="19659313" y="8514951"/>
              <a:ext cx="7577923" cy="3932769"/>
            </a:xfrm>
            <a:prstGeom prst="rect">
              <a:avLst/>
            </a:prstGeom>
            <a:noFill/>
            <a:ln>
              <a:noFill/>
            </a:ln>
          </p:spPr>
        </p:pic>
        <p:sp>
          <p:nvSpPr>
            <p:cNvPr id="132" name="Rectangle 131">
              <a:extLst>
                <a:ext uri="{FF2B5EF4-FFF2-40B4-BE49-F238E27FC236}">
                  <a16:creationId xmlns:a16="http://schemas.microsoft.com/office/drawing/2014/main" id="{431E15B3-73C5-44B5-9197-8816504552BF}"/>
                </a:ext>
              </a:extLst>
            </p:cNvPr>
            <p:cNvSpPr/>
            <p:nvPr/>
          </p:nvSpPr>
          <p:spPr>
            <a:xfrm>
              <a:off x="19659313" y="12394863"/>
              <a:ext cx="7631665" cy="1207820"/>
            </a:xfrm>
            <a:prstGeom prst="rect">
              <a:avLst/>
            </a:prstGeom>
          </p:spPr>
          <p:txBody>
            <a:bodyPr wrap="square">
              <a:spAutoFit/>
            </a:bodyPr>
            <a:lstStyle/>
            <a:p>
              <a:r>
                <a:rPr lang="en-US" sz="1600" dirty="0"/>
                <a:t>Adapted from Pfeiffer, K., Schulz, U., </a:t>
              </a:r>
              <a:r>
                <a:rPr lang="en-US" sz="1600" dirty="0" err="1"/>
                <a:t>Tünnermann</a:t>
              </a:r>
              <a:r>
                <a:rPr lang="en-US" sz="1600" dirty="0"/>
                <a:t>, A. and </a:t>
              </a:r>
              <a:r>
                <a:rPr lang="en-US" sz="1600" dirty="0" err="1"/>
                <a:t>Szeghalmi</a:t>
              </a:r>
              <a:r>
                <a:rPr lang="en-US" sz="1600" dirty="0"/>
                <a:t>, A., 2017. Coatings, 7(8), 118. https://doi.org/10.3390/coatings7080118</a:t>
              </a:r>
            </a:p>
          </p:txBody>
        </p:sp>
      </p:grpSp>
      <p:sp>
        <p:nvSpPr>
          <p:cNvPr id="133" name="Rectangle 132">
            <a:extLst>
              <a:ext uri="{FF2B5EF4-FFF2-40B4-BE49-F238E27FC236}">
                <a16:creationId xmlns:a16="http://schemas.microsoft.com/office/drawing/2014/main" id="{A54F4B2E-EBD7-4123-9396-FEB5AF0B32A9}"/>
              </a:ext>
            </a:extLst>
          </p:cNvPr>
          <p:cNvSpPr/>
          <p:nvPr/>
        </p:nvSpPr>
        <p:spPr>
          <a:xfrm>
            <a:off x="261162" y="16864903"/>
            <a:ext cx="5045185" cy="4785926"/>
          </a:xfrm>
          <a:prstGeom prst="rect">
            <a:avLst/>
          </a:prstGeom>
        </p:spPr>
        <p:txBody>
          <a:bodyPr wrap="square">
            <a:spAutoFit/>
          </a:bodyPr>
          <a:lstStyle/>
          <a:p>
            <a:pPr algn="just"/>
            <a:r>
              <a:rPr lang="en-US" sz="2400" dirty="0"/>
              <a:t>Physical Vapor Deposition (PVD)</a:t>
            </a:r>
          </a:p>
          <a:p>
            <a:pPr marL="285750" indent="-285750" algn="just">
              <a:buFont typeface="Arial" panose="020B0604020202020204" pitchFamily="34" charset="0"/>
              <a:buChar char="•"/>
            </a:pPr>
            <a:r>
              <a:rPr lang="en-US" sz="1900" dirty="0"/>
              <a:t>Missions have historically used PVD to coat Al mirrors with fluorides</a:t>
            </a:r>
          </a:p>
          <a:p>
            <a:pPr marL="285750" indent="-285750" algn="just">
              <a:buFont typeface="Arial" panose="020B0604020202020204" pitchFamily="34" charset="0"/>
              <a:buChar char="•"/>
            </a:pPr>
            <a:r>
              <a:rPr lang="en-US" sz="1900" dirty="0"/>
              <a:t>However, this process requires relatively thick coatings to ensure pinhole-free films</a:t>
            </a:r>
          </a:p>
          <a:p>
            <a:pPr marL="285750" indent="-285750" algn="just">
              <a:buFont typeface="Arial" panose="020B0604020202020204" pitchFamily="34" charset="0"/>
              <a:buChar char="•"/>
            </a:pPr>
            <a:r>
              <a:rPr lang="en-US" sz="1900" dirty="0"/>
              <a:t>Thickness gradients are likely to be present when coating shaped optics such as curved mirrors or diffraction gratings</a:t>
            </a:r>
          </a:p>
          <a:p>
            <a:pPr algn="just"/>
            <a:endParaRPr lang="en-US" sz="1000" dirty="0"/>
          </a:p>
          <a:p>
            <a:pPr algn="just"/>
            <a:r>
              <a:rPr lang="en-US" sz="2400" dirty="0"/>
              <a:t>Atomic Layer Deposition (ALD)</a:t>
            </a:r>
          </a:p>
          <a:p>
            <a:pPr marL="285750" indent="-285750" algn="just">
              <a:buFont typeface="Arial" panose="020B0604020202020204" pitchFamily="34" charset="0"/>
              <a:buChar char="•"/>
            </a:pPr>
            <a:r>
              <a:rPr lang="en-US" sz="1900" dirty="0"/>
              <a:t>The self-limiting behavior of the precursors ensure high-quality, ultra-thin, pinhole free coatings with sub-nanometer control</a:t>
            </a:r>
          </a:p>
          <a:p>
            <a:pPr marL="285750" indent="-285750" algn="just">
              <a:buFont typeface="Arial" panose="020B0604020202020204" pitchFamily="34" charset="0"/>
              <a:buChar char="•"/>
            </a:pPr>
            <a:r>
              <a:rPr lang="en-US" sz="1900" dirty="0"/>
              <a:t>High conformality and low temperature processing are ideal for coating shaped optics such as curved mirrors and diffraction gratings</a:t>
            </a:r>
          </a:p>
        </p:txBody>
      </p:sp>
      <p:pic>
        <p:nvPicPr>
          <p:cNvPr id="3" name="Picture 2">
            <a:extLst>
              <a:ext uri="{FF2B5EF4-FFF2-40B4-BE49-F238E27FC236}">
                <a16:creationId xmlns:a16="http://schemas.microsoft.com/office/drawing/2014/main" id="{B6408E9B-5598-4193-BD26-304C6F72E80A}"/>
              </a:ext>
            </a:extLst>
          </p:cNvPr>
          <p:cNvPicPr>
            <a:picLocks noChangeAspect="1"/>
          </p:cNvPicPr>
          <p:nvPr/>
        </p:nvPicPr>
        <p:blipFill>
          <a:blip r:embed="rId9"/>
          <a:stretch>
            <a:fillRect/>
          </a:stretch>
        </p:blipFill>
        <p:spPr>
          <a:xfrm>
            <a:off x="16785868" y="16310143"/>
            <a:ext cx="4990271" cy="3771839"/>
          </a:xfrm>
          <a:prstGeom prst="rect">
            <a:avLst/>
          </a:prstGeom>
        </p:spPr>
      </p:pic>
      <p:sp>
        <p:nvSpPr>
          <p:cNvPr id="72" name="Rectangle 71">
            <a:extLst>
              <a:ext uri="{FF2B5EF4-FFF2-40B4-BE49-F238E27FC236}">
                <a16:creationId xmlns:a16="http://schemas.microsoft.com/office/drawing/2014/main" id="{B7C12A3E-ECF7-468A-957E-C24A7F6417D6}"/>
              </a:ext>
            </a:extLst>
          </p:cNvPr>
          <p:cNvSpPr/>
          <p:nvPr/>
        </p:nvSpPr>
        <p:spPr>
          <a:xfrm>
            <a:off x="10896985" y="8127022"/>
            <a:ext cx="10816811" cy="707886"/>
          </a:xfrm>
          <a:prstGeom prst="rect">
            <a:avLst/>
          </a:prstGeom>
        </p:spPr>
        <p:txBody>
          <a:bodyPr wrap="square">
            <a:spAutoFit/>
          </a:bodyPr>
          <a:lstStyle/>
          <a:p>
            <a:pPr algn="ctr"/>
            <a:r>
              <a:rPr lang="en-US" sz="4000" dirty="0">
                <a:latin typeface="+mj-lt"/>
              </a:rPr>
              <a:t>Metal-Dielectric Bandpass Filters for FUV Si Devices</a:t>
            </a:r>
          </a:p>
        </p:txBody>
      </p:sp>
      <p:sp>
        <p:nvSpPr>
          <p:cNvPr id="102" name="TextBox 101">
            <a:extLst>
              <a:ext uri="{FF2B5EF4-FFF2-40B4-BE49-F238E27FC236}">
                <a16:creationId xmlns:a16="http://schemas.microsoft.com/office/drawing/2014/main" id="{B4E5C36B-266A-42E6-BC2D-581A20A945A9}"/>
              </a:ext>
            </a:extLst>
          </p:cNvPr>
          <p:cNvSpPr txBox="1"/>
          <p:nvPr/>
        </p:nvSpPr>
        <p:spPr>
          <a:xfrm>
            <a:off x="11082947" y="8933636"/>
            <a:ext cx="5506661" cy="5309146"/>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sz="2000" dirty="0"/>
              <a:t>Ultraviolet (UV) imaging and spectroscopy performance is limited by the strong out-of-bound (e.g. visible) background</a:t>
            </a:r>
          </a:p>
          <a:p>
            <a:pPr marL="285750" indent="-285750" algn="just">
              <a:spcBef>
                <a:spcPts val="600"/>
              </a:spcBef>
              <a:buFont typeface="Arial" panose="020B0604020202020204" pitchFamily="34" charset="0"/>
              <a:buChar char="•"/>
            </a:pPr>
            <a:r>
              <a:rPr lang="en-US" sz="2000" dirty="0"/>
              <a:t>Therefore, it is necessary to suppress the longer out-of-band signal to isolate and maintain high sensitivity in the far ultraviolet (FUV)</a:t>
            </a:r>
          </a:p>
          <a:p>
            <a:pPr marL="285750" indent="-285750" algn="just">
              <a:spcBef>
                <a:spcPts val="600"/>
              </a:spcBef>
              <a:buFont typeface="Arial" panose="020B0604020202020204" pitchFamily="34" charset="0"/>
              <a:buChar char="•"/>
            </a:pPr>
            <a:r>
              <a:rPr lang="en-US" sz="2000" dirty="0"/>
              <a:t>Metal-dielectric filters (MDFs) are multi-layered structures, composed of reflective metal layers separated by transparent dielectric layers, that resonantly maximize transmission of in-band light while strongly reflecting out-of-band light</a:t>
            </a:r>
          </a:p>
          <a:p>
            <a:pPr marL="285750" indent="-285750" algn="just">
              <a:spcBef>
                <a:spcPts val="600"/>
              </a:spcBef>
              <a:buFont typeface="Arial" panose="020B0604020202020204" pitchFamily="34" charset="0"/>
              <a:buChar char="•"/>
            </a:pPr>
            <a:r>
              <a:rPr lang="en-US" sz="2000" b="1" dirty="0"/>
              <a:t>Optimizing transmission/rejection performance and peak transmission wavelength requires precise control of thickness and composition of the individual layers</a:t>
            </a:r>
          </a:p>
          <a:p>
            <a:pPr marL="285750" indent="-285750" algn="just">
              <a:spcBef>
                <a:spcPts val="600"/>
              </a:spcBef>
              <a:buFont typeface="Arial" panose="020B0604020202020204" pitchFamily="34" charset="0"/>
              <a:buChar char="•"/>
            </a:pPr>
            <a:endParaRPr lang="en-US" sz="1900" dirty="0"/>
          </a:p>
        </p:txBody>
      </p:sp>
      <p:sp>
        <p:nvSpPr>
          <p:cNvPr id="149" name="Rectangle: Rounded Corners 148">
            <a:extLst>
              <a:ext uri="{FF2B5EF4-FFF2-40B4-BE49-F238E27FC236}">
                <a16:creationId xmlns:a16="http://schemas.microsoft.com/office/drawing/2014/main" id="{887C1FCF-1E46-4ED0-8F70-6366A165CD94}"/>
              </a:ext>
            </a:extLst>
          </p:cNvPr>
          <p:cNvSpPr/>
          <p:nvPr/>
        </p:nvSpPr>
        <p:spPr>
          <a:xfrm>
            <a:off x="11010293" y="25655605"/>
            <a:ext cx="10814713" cy="5414680"/>
          </a:xfrm>
          <a:prstGeom prst="roundRect">
            <a:avLst>
              <a:gd name="adj" fmla="val 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1107430E-031E-46D2-BAD4-9080981E461C}"/>
              </a:ext>
            </a:extLst>
          </p:cNvPr>
          <p:cNvSpPr/>
          <p:nvPr/>
        </p:nvSpPr>
        <p:spPr>
          <a:xfrm>
            <a:off x="11010290" y="25588093"/>
            <a:ext cx="10814716" cy="738664"/>
          </a:xfrm>
          <a:prstGeom prst="rect">
            <a:avLst/>
          </a:prstGeom>
        </p:spPr>
        <p:txBody>
          <a:bodyPr wrap="square">
            <a:spAutoFit/>
          </a:bodyPr>
          <a:lstStyle/>
          <a:p>
            <a:pPr algn="ctr"/>
            <a:r>
              <a:rPr lang="en-US" sz="4200" b="1" dirty="0"/>
              <a:t>Potential Impact of Current and Future Work</a:t>
            </a:r>
          </a:p>
        </p:txBody>
      </p:sp>
      <p:sp>
        <p:nvSpPr>
          <p:cNvPr id="109" name="Rectangle 108">
            <a:extLst>
              <a:ext uri="{FF2B5EF4-FFF2-40B4-BE49-F238E27FC236}">
                <a16:creationId xmlns:a16="http://schemas.microsoft.com/office/drawing/2014/main" id="{D3131595-B4E1-48E8-B070-18C01E5D96E8}"/>
              </a:ext>
            </a:extLst>
          </p:cNvPr>
          <p:cNvSpPr/>
          <p:nvPr/>
        </p:nvSpPr>
        <p:spPr>
          <a:xfrm>
            <a:off x="11341597" y="13905940"/>
            <a:ext cx="5418791" cy="1463253"/>
          </a:xfrm>
          <a:prstGeom prst="rect">
            <a:avLst/>
          </a:prstGeom>
          <a:solidFill>
            <a:schemeClr val="accent5">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solidFill>
                  <a:schemeClr val="accent4"/>
                </a:solidFill>
              </a:rPr>
              <a:t>THRUST 2: FUV BANDPASS FILTERS</a:t>
            </a:r>
            <a:endParaRPr lang="en-US" sz="2400" i="1" dirty="0"/>
          </a:p>
          <a:p>
            <a:pPr algn="just"/>
            <a:endParaRPr lang="en-US" sz="300" i="1" dirty="0"/>
          </a:p>
          <a:p>
            <a:pPr algn="just"/>
            <a:r>
              <a:rPr lang="en-US" sz="2000" i="1" dirty="0"/>
              <a:t>Optimize metal-dielectric filters that maximize FUV transmission within the band of 150 nm – 170 nm while strongly rejecting out-of-band light</a:t>
            </a:r>
          </a:p>
        </p:txBody>
      </p:sp>
      <p:grpSp>
        <p:nvGrpSpPr>
          <p:cNvPr id="110" name="Group 109">
            <a:extLst>
              <a:ext uri="{FF2B5EF4-FFF2-40B4-BE49-F238E27FC236}">
                <a16:creationId xmlns:a16="http://schemas.microsoft.com/office/drawing/2014/main" id="{433BF5B5-B8D7-41F0-BDBD-0F05A23B82F0}"/>
              </a:ext>
            </a:extLst>
          </p:cNvPr>
          <p:cNvGrpSpPr/>
          <p:nvPr/>
        </p:nvGrpSpPr>
        <p:grpSpPr>
          <a:xfrm>
            <a:off x="17254297" y="8861067"/>
            <a:ext cx="3547180" cy="2127357"/>
            <a:chOff x="11047566" y="8524430"/>
            <a:chExt cx="3313295" cy="1987084"/>
          </a:xfrm>
        </p:grpSpPr>
        <p:grpSp>
          <p:nvGrpSpPr>
            <p:cNvPr id="118" name="Group 117">
              <a:extLst>
                <a:ext uri="{FF2B5EF4-FFF2-40B4-BE49-F238E27FC236}">
                  <a16:creationId xmlns:a16="http://schemas.microsoft.com/office/drawing/2014/main" id="{C5E281A4-DE31-4927-A4D1-015D5D12820B}"/>
                </a:ext>
              </a:extLst>
            </p:cNvPr>
            <p:cNvGrpSpPr/>
            <p:nvPr/>
          </p:nvGrpSpPr>
          <p:grpSpPr>
            <a:xfrm>
              <a:off x="11799041" y="8757626"/>
              <a:ext cx="2561820" cy="1753888"/>
              <a:chOff x="11799041" y="8757626"/>
              <a:chExt cx="2561820" cy="1753888"/>
            </a:xfrm>
          </p:grpSpPr>
          <p:sp>
            <p:nvSpPr>
              <p:cNvPr id="136" name="Rectangle 135">
                <a:extLst>
                  <a:ext uri="{FF2B5EF4-FFF2-40B4-BE49-F238E27FC236}">
                    <a16:creationId xmlns:a16="http://schemas.microsoft.com/office/drawing/2014/main" id="{419784E2-EC06-4520-B049-37B1C40B23E7}"/>
                  </a:ext>
                </a:extLst>
              </p:cNvPr>
              <p:cNvSpPr/>
              <p:nvPr/>
            </p:nvSpPr>
            <p:spPr>
              <a:xfrm>
                <a:off x="11799041" y="10150768"/>
                <a:ext cx="2561820" cy="3607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Substrate (Detector)</a:t>
                </a:r>
              </a:p>
            </p:txBody>
          </p:sp>
          <p:sp>
            <p:nvSpPr>
              <p:cNvPr id="137" name="Rectangle 136">
                <a:extLst>
                  <a:ext uri="{FF2B5EF4-FFF2-40B4-BE49-F238E27FC236}">
                    <a16:creationId xmlns:a16="http://schemas.microsoft.com/office/drawing/2014/main" id="{979F31CF-3555-420F-BB92-A0D6BAA3523E}"/>
                  </a:ext>
                </a:extLst>
              </p:cNvPr>
              <p:cNvSpPr/>
              <p:nvPr/>
            </p:nvSpPr>
            <p:spPr>
              <a:xfrm>
                <a:off x="11799041" y="9919333"/>
                <a:ext cx="2561820" cy="231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AlF</a:t>
                </a:r>
                <a:r>
                  <a:rPr lang="en-US" sz="1400" baseline="-25000" dirty="0">
                    <a:solidFill>
                      <a:schemeClr val="bg1"/>
                    </a:solidFill>
                  </a:rPr>
                  <a:t>3</a:t>
                </a:r>
                <a:r>
                  <a:rPr lang="en-US" sz="1400" dirty="0">
                    <a:solidFill>
                      <a:schemeClr val="bg1"/>
                    </a:solidFill>
                  </a:rPr>
                  <a:t> (transparent spacer)</a:t>
                </a:r>
              </a:p>
            </p:txBody>
          </p:sp>
          <p:sp>
            <p:nvSpPr>
              <p:cNvPr id="138" name="Rectangle 137">
                <a:extLst>
                  <a:ext uri="{FF2B5EF4-FFF2-40B4-BE49-F238E27FC236}">
                    <a16:creationId xmlns:a16="http://schemas.microsoft.com/office/drawing/2014/main" id="{B41AD4A2-C519-468E-9136-DAFB260FD698}"/>
                  </a:ext>
                </a:extLst>
              </p:cNvPr>
              <p:cNvSpPr/>
              <p:nvPr/>
            </p:nvSpPr>
            <p:spPr>
              <a:xfrm>
                <a:off x="11799041" y="9762648"/>
                <a:ext cx="2561820" cy="1578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Aluminum</a:t>
                </a:r>
              </a:p>
            </p:txBody>
          </p:sp>
          <p:sp>
            <p:nvSpPr>
              <p:cNvPr id="139" name="Rectangle 138">
                <a:extLst>
                  <a:ext uri="{FF2B5EF4-FFF2-40B4-BE49-F238E27FC236}">
                    <a16:creationId xmlns:a16="http://schemas.microsoft.com/office/drawing/2014/main" id="{E176761E-A276-4747-B055-1BC6CC3E110F}"/>
                  </a:ext>
                </a:extLst>
              </p:cNvPr>
              <p:cNvSpPr/>
              <p:nvPr/>
            </p:nvSpPr>
            <p:spPr>
              <a:xfrm>
                <a:off x="11799041" y="9531411"/>
                <a:ext cx="2561820" cy="231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AlF</a:t>
                </a:r>
                <a:r>
                  <a:rPr lang="en-US" sz="1400" baseline="-25000" dirty="0">
                    <a:solidFill>
                      <a:schemeClr val="bg1"/>
                    </a:solidFill>
                  </a:rPr>
                  <a:t>3</a:t>
                </a:r>
                <a:r>
                  <a:rPr lang="en-US" sz="1400" dirty="0">
                    <a:solidFill>
                      <a:schemeClr val="bg1"/>
                    </a:solidFill>
                  </a:rPr>
                  <a:t> (transparent spacer)</a:t>
                </a:r>
              </a:p>
            </p:txBody>
          </p:sp>
          <p:sp>
            <p:nvSpPr>
              <p:cNvPr id="140" name="Rectangle 139">
                <a:extLst>
                  <a:ext uri="{FF2B5EF4-FFF2-40B4-BE49-F238E27FC236}">
                    <a16:creationId xmlns:a16="http://schemas.microsoft.com/office/drawing/2014/main" id="{954325F0-87E3-470B-93FD-18C7D41FEABF}"/>
                  </a:ext>
                </a:extLst>
              </p:cNvPr>
              <p:cNvSpPr/>
              <p:nvPr/>
            </p:nvSpPr>
            <p:spPr>
              <a:xfrm>
                <a:off x="11799041" y="9374726"/>
                <a:ext cx="2561820" cy="1578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Aluminum</a:t>
                </a:r>
              </a:p>
            </p:txBody>
          </p:sp>
          <p:sp>
            <p:nvSpPr>
              <p:cNvPr id="142" name="Rectangle 141">
                <a:extLst>
                  <a:ext uri="{FF2B5EF4-FFF2-40B4-BE49-F238E27FC236}">
                    <a16:creationId xmlns:a16="http://schemas.microsoft.com/office/drawing/2014/main" id="{9FBD25F3-4FBB-4869-B171-1D75D2C4C35A}"/>
                  </a:ext>
                </a:extLst>
              </p:cNvPr>
              <p:cNvSpPr/>
              <p:nvPr/>
            </p:nvSpPr>
            <p:spPr>
              <a:xfrm>
                <a:off x="11799041" y="9145548"/>
                <a:ext cx="2561820" cy="231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AlF</a:t>
                </a:r>
                <a:r>
                  <a:rPr lang="en-US" sz="1400" baseline="-25000" dirty="0">
                    <a:solidFill>
                      <a:schemeClr val="bg1"/>
                    </a:solidFill>
                  </a:rPr>
                  <a:t>3</a:t>
                </a:r>
                <a:r>
                  <a:rPr lang="en-US" sz="1400" dirty="0">
                    <a:solidFill>
                      <a:schemeClr val="bg1"/>
                    </a:solidFill>
                  </a:rPr>
                  <a:t> (transparent spacer)</a:t>
                </a:r>
              </a:p>
            </p:txBody>
          </p:sp>
          <p:sp>
            <p:nvSpPr>
              <p:cNvPr id="143" name="Rectangle 142">
                <a:extLst>
                  <a:ext uri="{FF2B5EF4-FFF2-40B4-BE49-F238E27FC236}">
                    <a16:creationId xmlns:a16="http://schemas.microsoft.com/office/drawing/2014/main" id="{2B95D0A4-1BF7-459D-824D-D69B08AFBF38}"/>
                  </a:ext>
                </a:extLst>
              </p:cNvPr>
              <p:cNvSpPr/>
              <p:nvPr/>
            </p:nvSpPr>
            <p:spPr>
              <a:xfrm>
                <a:off x="11799041" y="8988863"/>
                <a:ext cx="2561820" cy="1578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Aluminum</a:t>
                </a:r>
              </a:p>
            </p:txBody>
          </p:sp>
          <p:sp>
            <p:nvSpPr>
              <p:cNvPr id="144" name="Rectangle 143">
                <a:extLst>
                  <a:ext uri="{FF2B5EF4-FFF2-40B4-BE49-F238E27FC236}">
                    <a16:creationId xmlns:a16="http://schemas.microsoft.com/office/drawing/2014/main" id="{D23E296E-AEC4-4727-847D-EE9BDE8696D2}"/>
                  </a:ext>
                </a:extLst>
              </p:cNvPr>
              <p:cNvSpPr/>
              <p:nvPr/>
            </p:nvSpPr>
            <p:spPr>
              <a:xfrm>
                <a:off x="11799041" y="8757626"/>
                <a:ext cx="2561820" cy="231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AlF</a:t>
                </a:r>
                <a:r>
                  <a:rPr lang="en-US" sz="1400" baseline="-25000" dirty="0">
                    <a:solidFill>
                      <a:schemeClr val="bg1"/>
                    </a:solidFill>
                  </a:rPr>
                  <a:t>3</a:t>
                </a:r>
                <a:r>
                  <a:rPr lang="en-US" sz="1400" dirty="0">
                    <a:solidFill>
                      <a:schemeClr val="bg1"/>
                    </a:solidFill>
                  </a:rPr>
                  <a:t> (transparent spacer)</a:t>
                </a:r>
              </a:p>
            </p:txBody>
          </p:sp>
        </p:grpSp>
        <p:grpSp>
          <p:nvGrpSpPr>
            <p:cNvPr id="119" name="Group 118">
              <a:extLst>
                <a:ext uri="{FF2B5EF4-FFF2-40B4-BE49-F238E27FC236}">
                  <a16:creationId xmlns:a16="http://schemas.microsoft.com/office/drawing/2014/main" id="{4D4B6E4D-FD88-4FA8-86C4-AED5DC0CBCBF}"/>
                </a:ext>
              </a:extLst>
            </p:cNvPr>
            <p:cNvGrpSpPr/>
            <p:nvPr/>
          </p:nvGrpSpPr>
          <p:grpSpPr>
            <a:xfrm>
              <a:off x="11047566" y="8524430"/>
              <a:ext cx="720579" cy="1969020"/>
              <a:chOff x="11047566" y="8524430"/>
              <a:chExt cx="720579" cy="1969020"/>
            </a:xfrm>
          </p:grpSpPr>
          <p:sp>
            <p:nvSpPr>
              <p:cNvPr id="134" name="Right Brace 133">
                <a:extLst>
                  <a:ext uri="{FF2B5EF4-FFF2-40B4-BE49-F238E27FC236}">
                    <a16:creationId xmlns:a16="http://schemas.microsoft.com/office/drawing/2014/main" id="{D1E40D1D-E1C4-4740-A67A-64A9C6DBF5BF}"/>
                  </a:ext>
                </a:extLst>
              </p:cNvPr>
              <p:cNvSpPr/>
              <p:nvPr/>
            </p:nvSpPr>
            <p:spPr>
              <a:xfrm flipH="1">
                <a:off x="11656979" y="8757627"/>
                <a:ext cx="111166" cy="1392943"/>
              </a:xfrm>
              <a:prstGeom prst="rightBrace">
                <a:avLst>
                  <a:gd name="adj1" fmla="val 64364"/>
                  <a:gd name="adj2" fmla="val 4767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a:extLst>
                  <a:ext uri="{FF2B5EF4-FFF2-40B4-BE49-F238E27FC236}">
                    <a16:creationId xmlns:a16="http://schemas.microsoft.com/office/drawing/2014/main" id="{6866BA93-9072-48AF-8F7D-693828A2AC76}"/>
                  </a:ext>
                </a:extLst>
              </p:cNvPr>
              <p:cNvSpPr txBox="1"/>
              <p:nvPr/>
            </p:nvSpPr>
            <p:spPr>
              <a:xfrm rot="16200000">
                <a:off x="10336165" y="9235831"/>
                <a:ext cx="1969020" cy="546218"/>
              </a:xfrm>
              <a:prstGeom prst="rect">
                <a:avLst/>
              </a:prstGeom>
              <a:noFill/>
            </p:spPr>
            <p:txBody>
              <a:bodyPr wrap="none" rtlCol="0">
                <a:spAutoFit/>
              </a:bodyPr>
              <a:lstStyle/>
              <a:p>
                <a:pPr algn="ctr"/>
                <a:r>
                  <a:rPr lang="en-US" sz="1600" dirty="0"/>
                  <a:t>7-layer metal-dielectric</a:t>
                </a:r>
              </a:p>
              <a:p>
                <a:pPr algn="ctr"/>
                <a:r>
                  <a:rPr lang="en-US" sz="1600" dirty="0"/>
                  <a:t>FUV bandpass filter</a:t>
                </a:r>
              </a:p>
            </p:txBody>
          </p:sp>
        </p:grpSp>
      </p:grpSp>
      <p:grpSp>
        <p:nvGrpSpPr>
          <p:cNvPr id="145" name="Group 144">
            <a:extLst>
              <a:ext uri="{FF2B5EF4-FFF2-40B4-BE49-F238E27FC236}">
                <a16:creationId xmlns:a16="http://schemas.microsoft.com/office/drawing/2014/main" id="{EFC18D0F-4FF5-44EE-98BA-4C8D73E337DC}"/>
              </a:ext>
            </a:extLst>
          </p:cNvPr>
          <p:cNvGrpSpPr/>
          <p:nvPr/>
        </p:nvGrpSpPr>
        <p:grpSpPr>
          <a:xfrm>
            <a:off x="17077765" y="11335627"/>
            <a:ext cx="4459637" cy="4179303"/>
            <a:chOff x="23424682" y="31597601"/>
            <a:chExt cx="3999975" cy="3748535"/>
          </a:xfrm>
        </p:grpSpPr>
        <p:grpSp>
          <p:nvGrpSpPr>
            <p:cNvPr id="146" name="Group 145">
              <a:extLst>
                <a:ext uri="{FF2B5EF4-FFF2-40B4-BE49-F238E27FC236}">
                  <a16:creationId xmlns:a16="http://schemas.microsoft.com/office/drawing/2014/main" id="{97FCC5C1-83DE-4859-AD56-4FE932163A89}"/>
                </a:ext>
              </a:extLst>
            </p:cNvPr>
            <p:cNvGrpSpPr/>
            <p:nvPr/>
          </p:nvGrpSpPr>
          <p:grpSpPr>
            <a:xfrm>
              <a:off x="23501531" y="32194822"/>
              <a:ext cx="3737811" cy="2920597"/>
              <a:chOff x="17109572" y="9106557"/>
              <a:chExt cx="3737811" cy="2920597"/>
            </a:xfrm>
          </p:grpSpPr>
          <p:pic>
            <p:nvPicPr>
              <p:cNvPr id="150" name="Picture 149">
                <a:extLst>
                  <a:ext uri="{FF2B5EF4-FFF2-40B4-BE49-F238E27FC236}">
                    <a16:creationId xmlns:a16="http://schemas.microsoft.com/office/drawing/2014/main" id="{9BF7D09D-6AB1-41DB-AB13-AEB2CD5101A0}"/>
                  </a:ext>
                </a:extLst>
              </p:cNvPr>
              <p:cNvPicPr>
                <a:picLocks noChangeAspect="1"/>
              </p:cNvPicPr>
              <p:nvPr/>
            </p:nvPicPr>
            <p:blipFill>
              <a:blip r:embed="rId10"/>
              <a:stretch>
                <a:fillRect/>
              </a:stretch>
            </p:blipFill>
            <p:spPr>
              <a:xfrm>
                <a:off x="17109572" y="9106557"/>
                <a:ext cx="3737811" cy="2920597"/>
              </a:xfrm>
              <a:prstGeom prst="rect">
                <a:avLst/>
              </a:prstGeom>
            </p:spPr>
          </p:pic>
          <p:pic>
            <p:nvPicPr>
              <p:cNvPr id="151" name="Picture 150">
                <a:extLst>
                  <a:ext uri="{FF2B5EF4-FFF2-40B4-BE49-F238E27FC236}">
                    <a16:creationId xmlns:a16="http://schemas.microsoft.com/office/drawing/2014/main" id="{B493AA9D-0CD8-4731-B611-002912EFB39F}"/>
                  </a:ext>
                </a:extLst>
              </p:cNvPr>
              <p:cNvPicPr>
                <a:picLocks noChangeAspect="1"/>
              </p:cNvPicPr>
              <p:nvPr/>
            </p:nvPicPr>
            <p:blipFill rotWithShape="1">
              <a:blip r:embed="rId10"/>
              <a:srcRect l="67509" t="33475" r="7106" b="47676"/>
              <a:stretch/>
            </p:blipFill>
            <p:spPr>
              <a:xfrm>
                <a:off x="19633098" y="9619863"/>
                <a:ext cx="948844" cy="550506"/>
              </a:xfrm>
              <a:prstGeom prst="rect">
                <a:avLst/>
              </a:prstGeom>
            </p:spPr>
          </p:pic>
          <p:pic>
            <p:nvPicPr>
              <p:cNvPr id="158" name="Picture 157">
                <a:extLst>
                  <a:ext uri="{FF2B5EF4-FFF2-40B4-BE49-F238E27FC236}">
                    <a16:creationId xmlns:a16="http://schemas.microsoft.com/office/drawing/2014/main" id="{5BD990DF-7CF1-4602-91B5-9BCD725BCFA1}"/>
                  </a:ext>
                </a:extLst>
              </p:cNvPr>
              <p:cNvPicPr>
                <a:picLocks noChangeAspect="1"/>
              </p:cNvPicPr>
              <p:nvPr/>
            </p:nvPicPr>
            <p:blipFill rotWithShape="1">
              <a:blip r:embed="rId10"/>
              <a:srcRect l="67509" t="36301" r="7106" b="47676"/>
              <a:stretch/>
            </p:blipFill>
            <p:spPr>
              <a:xfrm>
                <a:off x="19633098" y="9235148"/>
                <a:ext cx="948844" cy="467985"/>
              </a:xfrm>
              <a:prstGeom prst="rect">
                <a:avLst/>
              </a:prstGeom>
            </p:spPr>
          </p:pic>
        </p:grpSp>
        <p:sp>
          <p:nvSpPr>
            <p:cNvPr id="147" name="Rectangle 146">
              <a:extLst>
                <a:ext uri="{FF2B5EF4-FFF2-40B4-BE49-F238E27FC236}">
                  <a16:creationId xmlns:a16="http://schemas.microsoft.com/office/drawing/2014/main" id="{740F7982-3836-4380-97CB-0F4DEA313687}"/>
                </a:ext>
              </a:extLst>
            </p:cNvPr>
            <p:cNvSpPr/>
            <p:nvPr/>
          </p:nvSpPr>
          <p:spPr>
            <a:xfrm>
              <a:off x="23424682" y="35007582"/>
              <a:ext cx="3901139" cy="338554"/>
            </a:xfrm>
            <a:prstGeom prst="rect">
              <a:avLst/>
            </a:prstGeom>
            <a:ln>
              <a:noFill/>
            </a:ln>
          </p:spPr>
          <p:txBody>
            <a:bodyPr wrap="square">
              <a:spAutoFit/>
            </a:bodyPr>
            <a:lstStyle/>
            <a:p>
              <a:pPr algn="just"/>
              <a:r>
                <a:rPr lang="en-US" sz="1600" dirty="0"/>
                <a:t>Jewell et al, Proc. SPIE 12181</a:t>
              </a:r>
            </a:p>
          </p:txBody>
        </p:sp>
        <p:sp>
          <p:nvSpPr>
            <p:cNvPr id="148" name="TextBox 147">
              <a:extLst>
                <a:ext uri="{FF2B5EF4-FFF2-40B4-BE49-F238E27FC236}">
                  <a16:creationId xmlns:a16="http://schemas.microsoft.com/office/drawing/2014/main" id="{AC736DBD-E63A-4F3F-8A99-FFD0779A11FF}"/>
                </a:ext>
              </a:extLst>
            </p:cNvPr>
            <p:cNvSpPr txBox="1"/>
            <p:nvPr/>
          </p:nvSpPr>
          <p:spPr>
            <a:xfrm>
              <a:off x="23424682" y="31597601"/>
              <a:ext cx="3999975" cy="646331"/>
            </a:xfrm>
            <a:prstGeom prst="rect">
              <a:avLst/>
            </a:prstGeom>
            <a:noFill/>
          </p:spPr>
          <p:txBody>
            <a:bodyPr wrap="square" rtlCol="0">
              <a:spAutoFit/>
            </a:bodyPr>
            <a:lstStyle/>
            <a:p>
              <a:pPr algn="ctr"/>
              <a:r>
                <a:rPr lang="en-US" sz="2000" dirty="0"/>
                <a:t>Model transmission of 3-layer MDFs with varying dielectric layer (AlF</a:t>
              </a:r>
              <a:r>
                <a:rPr lang="en-US" sz="2000" baseline="-25000" dirty="0"/>
                <a:t>3</a:t>
              </a:r>
              <a:r>
                <a:rPr lang="en-US" sz="2000" dirty="0"/>
                <a:t>) thickness</a:t>
              </a:r>
            </a:p>
          </p:txBody>
        </p:sp>
      </p:grpSp>
      <p:sp>
        <p:nvSpPr>
          <p:cNvPr id="162" name="Rectangle: Rounded Corners 161">
            <a:extLst>
              <a:ext uri="{FF2B5EF4-FFF2-40B4-BE49-F238E27FC236}">
                <a16:creationId xmlns:a16="http://schemas.microsoft.com/office/drawing/2014/main" id="{7B451D42-C92E-4FBD-AD73-9607463EB981}"/>
              </a:ext>
            </a:extLst>
          </p:cNvPr>
          <p:cNvSpPr/>
          <p:nvPr/>
        </p:nvSpPr>
        <p:spPr>
          <a:xfrm>
            <a:off x="120589" y="15672777"/>
            <a:ext cx="10766725" cy="13651409"/>
          </a:xfrm>
          <a:prstGeom prst="roundRect">
            <a:avLst>
              <a:gd name="adj" fmla="val 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D9822F63-B424-4E79-B825-1BB43BABD16C}"/>
              </a:ext>
            </a:extLst>
          </p:cNvPr>
          <p:cNvSpPr/>
          <p:nvPr/>
        </p:nvSpPr>
        <p:spPr>
          <a:xfrm>
            <a:off x="11010294" y="15672779"/>
            <a:ext cx="10814717" cy="9873508"/>
          </a:xfrm>
          <a:prstGeom prst="roundRect">
            <a:avLst>
              <a:gd name="adj" fmla="val 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3A20A5F9-9192-49A2-A521-077B84F0D5D5}"/>
              </a:ext>
            </a:extLst>
          </p:cNvPr>
          <p:cNvCxnSpPr>
            <a:cxnSpLocks/>
          </p:cNvCxnSpPr>
          <p:nvPr/>
        </p:nvCxnSpPr>
        <p:spPr>
          <a:xfrm flipH="1">
            <a:off x="277664" y="21685343"/>
            <a:ext cx="1044243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5" name="Content Placeholder 9">
            <a:extLst>
              <a:ext uri="{FF2B5EF4-FFF2-40B4-BE49-F238E27FC236}">
                <a16:creationId xmlns:a16="http://schemas.microsoft.com/office/drawing/2014/main" id="{7D6E21FE-7DF5-4140-8ADD-D9C4226825AE}"/>
              </a:ext>
            </a:extLst>
          </p:cNvPr>
          <p:cNvSpPr txBox="1">
            <a:spLocks/>
          </p:cNvSpPr>
          <p:nvPr/>
        </p:nvSpPr>
        <p:spPr>
          <a:xfrm>
            <a:off x="297413" y="22296275"/>
            <a:ext cx="10241818" cy="632513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0"/>
              </a:spcBef>
            </a:pPr>
            <a:r>
              <a:rPr lang="en-US" sz="1900" dirty="0"/>
              <a:t>New in-lab built custom equipment combines thermal evaporation with ALD in the same reactor</a:t>
            </a:r>
          </a:p>
          <a:p>
            <a:pPr marL="283464" indent="-283464">
              <a:lnSpc>
                <a:spcPct val="100000"/>
              </a:lnSpc>
              <a:spcBef>
                <a:spcPts val="0"/>
              </a:spcBef>
            </a:pPr>
            <a:r>
              <a:rPr lang="en-US" sz="1900" dirty="0"/>
              <a:t>Thermal evaporation of Al: </a:t>
            </a:r>
          </a:p>
          <a:p>
            <a:pPr lvl="1">
              <a:lnSpc>
                <a:spcPct val="100000"/>
              </a:lnSpc>
              <a:spcBef>
                <a:spcPts val="0"/>
              </a:spcBef>
              <a:buFont typeface="Calibri" panose="020F0502020204030204" pitchFamily="34" charset="0"/>
              <a:buChar char="–"/>
            </a:pPr>
            <a:r>
              <a:rPr lang="en-US" sz="1800" dirty="0"/>
              <a:t>Al evaporated by heating tungsten filament </a:t>
            </a:r>
          </a:p>
          <a:p>
            <a:pPr lvl="1">
              <a:lnSpc>
                <a:spcPct val="100000"/>
              </a:lnSpc>
              <a:spcBef>
                <a:spcPts val="0"/>
              </a:spcBef>
              <a:buFont typeface="Calibri" panose="020F0502020204030204" pitchFamily="34" charset="0"/>
              <a:buChar char="–"/>
            </a:pPr>
            <a:r>
              <a:rPr lang="en-US" sz="1800" dirty="0"/>
              <a:t>Operating pressure: 7 × 10</a:t>
            </a:r>
            <a:r>
              <a:rPr lang="en-US" sz="1800" baseline="30000" dirty="0"/>
              <a:t>-8</a:t>
            </a:r>
            <a:r>
              <a:rPr lang="en-US" sz="1800" dirty="0"/>
              <a:t> Torr – 20 × 10</a:t>
            </a:r>
            <a:r>
              <a:rPr lang="en-US" sz="1800" baseline="30000" dirty="0"/>
              <a:t>-8</a:t>
            </a:r>
            <a:r>
              <a:rPr lang="en-US" sz="1800" dirty="0"/>
              <a:t> Torr</a:t>
            </a:r>
          </a:p>
          <a:p>
            <a:pPr lvl="1">
              <a:lnSpc>
                <a:spcPct val="100000"/>
              </a:lnSpc>
              <a:spcBef>
                <a:spcPts val="0"/>
              </a:spcBef>
              <a:buFont typeface="Calibri" panose="020F0502020204030204" pitchFamily="34" charset="0"/>
              <a:buChar char="–"/>
            </a:pPr>
            <a:r>
              <a:rPr lang="en-US" sz="1800" dirty="0"/>
              <a:t>Operating Temperature: Room temperature</a:t>
            </a:r>
          </a:p>
          <a:p>
            <a:pPr marL="283464" indent="-283464">
              <a:lnSpc>
                <a:spcPct val="100000"/>
              </a:lnSpc>
              <a:spcBef>
                <a:spcPts val="0"/>
              </a:spcBef>
            </a:pPr>
            <a:r>
              <a:rPr lang="en-US" sz="1900" dirty="0"/>
              <a:t>Atomic Layer Deposition of AlF</a:t>
            </a:r>
            <a:r>
              <a:rPr lang="en-US" sz="1900" baseline="-25000" dirty="0"/>
              <a:t>3</a:t>
            </a:r>
            <a:r>
              <a:rPr lang="en-US" sz="1900" dirty="0"/>
              <a:t>:</a:t>
            </a:r>
          </a:p>
          <a:p>
            <a:pPr lvl="1">
              <a:lnSpc>
                <a:spcPct val="100000"/>
              </a:lnSpc>
              <a:spcBef>
                <a:spcPts val="0"/>
              </a:spcBef>
              <a:buFont typeface="Calibri" panose="020F0502020204030204" pitchFamily="34" charset="0"/>
              <a:buChar char="–"/>
            </a:pPr>
            <a:r>
              <a:rPr lang="en-US" sz="1800" dirty="0"/>
              <a:t>Precursors: trimethyl aluminum (TMA) and HF-pyridine</a:t>
            </a:r>
          </a:p>
          <a:p>
            <a:pPr lvl="1">
              <a:lnSpc>
                <a:spcPct val="100000"/>
              </a:lnSpc>
              <a:spcBef>
                <a:spcPts val="0"/>
              </a:spcBef>
              <a:buFont typeface="Calibri" panose="020F0502020204030204" pitchFamily="34" charset="0"/>
              <a:buChar char="–"/>
            </a:pPr>
            <a:r>
              <a:rPr lang="en-US" sz="1800" dirty="0"/>
              <a:t>Carrier gas and purging: Argon gas (flowrate: 100 </a:t>
            </a:r>
            <a:r>
              <a:rPr lang="en-US" sz="1800" dirty="0" err="1"/>
              <a:t>sccm</a:t>
            </a:r>
            <a:r>
              <a:rPr lang="en-US" sz="1800" dirty="0"/>
              <a:t>)</a:t>
            </a:r>
          </a:p>
          <a:p>
            <a:pPr lvl="1">
              <a:lnSpc>
                <a:spcPct val="100000"/>
              </a:lnSpc>
              <a:spcBef>
                <a:spcPts val="0"/>
              </a:spcBef>
              <a:buFont typeface="Calibri" panose="020F0502020204030204" pitchFamily="34" charset="0"/>
              <a:buChar char="–"/>
            </a:pPr>
            <a:r>
              <a:rPr lang="en-US" sz="1800" dirty="0"/>
              <a:t>Base pressure: ~0.2 Torr</a:t>
            </a:r>
          </a:p>
          <a:p>
            <a:pPr lvl="1">
              <a:lnSpc>
                <a:spcPct val="100000"/>
              </a:lnSpc>
              <a:spcBef>
                <a:spcPts val="0"/>
              </a:spcBef>
              <a:buFont typeface="Calibri" panose="020F0502020204030204" pitchFamily="34" charset="0"/>
              <a:buChar char="–"/>
            </a:pPr>
            <a:r>
              <a:rPr lang="en-US" sz="1800" dirty="0"/>
              <a:t>Substrate Temperature: 100 °C</a:t>
            </a:r>
          </a:p>
          <a:p>
            <a:pPr marL="740664" lvl="1" indent="-283464">
              <a:lnSpc>
                <a:spcPct val="100000"/>
              </a:lnSpc>
              <a:spcBef>
                <a:spcPts val="0"/>
              </a:spcBef>
            </a:pPr>
            <a:endParaRPr lang="en-US" sz="1500" dirty="0"/>
          </a:p>
        </p:txBody>
      </p:sp>
      <p:sp>
        <p:nvSpPr>
          <p:cNvPr id="40" name="Rectangle 39">
            <a:extLst>
              <a:ext uri="{FF2B5EF4-FFF2-40B4-BE49-F238E27FC236}">
                <a16:creationId xmlns:a16="http://schemas.microsoft.com/office/drawing/2014/main" id="{A1956C3E-8F45-4B4E-9848-6F6D5AF831F0}"/>
              </a:ext>
            </a:extLst>
          </p:cNvPr>
          <p:cNvSpPr/>
          <p:nvPr/>
        </p:nvSpPr>
        <p:spPr>
          <a:xfrm>
            <a:off x="120590" y="21716507"/>
            <a:ext cx="10766724" cy="577081"/>
          </a:xfrm>
          <a:prstGeom prst="rect">
            <a:avLst/>
          </a:prstGeom>
        </p:spPr>
        <p:txBody>
          <a:bodyPr wrap="square">
            <a:spAutoFit/>
          </a:bodyPr>
          <a:lstStyle/>
          <a:p>
            <a:pPr algn="ctr"/>
            <a:r>
              <a:rPr lang="en-US" sz="3150" dirty="0">
                <a:latin typeface="+mj-lt"/>
              </a:rPr>
              <a:t>Thermal Evaporation Enhanced Atomic Layer Deposition (TE-ALD) </a:t>
            </a:r>
          </a:p>
        </p:txBody>
      </p:sp>
      <p:sp>
        <p:nvSpPr>
          <p:cNvPr id="126" name="Rectangle 125">
            <a:extLst>
              <a:ext uri="{FF2B5EF4-FFF2-40B4-BE49-F238E27FC236}">
                <a16:creationId xmlns:a16="http://schemas.microsoft.com/office/drawing/2014/main" id="{3CA76575-0E1D-46FC-8F00-5A9D8E9F038F}"/>
              </a:ext>
            </a:extLst>
          </p:cNvPr>
          <p:cNvSpPr/>
          <p:nvPr/>
        </p:nvSpPr>
        <p:spPr>
          <a:xfrm>
            <a:off x="120588" y="15650702"/>
            <a:ext cx="10766724" cy="738664"/>
          </a:xfrm>
          <a:prstGeom prst="rect">
            <a:avLst/>
          </a:prstGeom>
        </p:spPr>
        <p:txBody>
          <a:bodyPr wrap="square">
            <a:spAutoFit/>
          </a:bodyPr>
          <a:lstStyle/>
          <a:p>
            <a:pPr algn="ctr"/>
            <a:r>
              <a:rPr lang="en-US" sz="4200" b="1" dirty="0"/>
              <a:t>New Processes</a:t>
            </a:r>
          </a:p>
        </p:txBody>
      </p:sp>
      <p:sp>
        <p:nvSpPr>
          <p:cNvPr id="171" name="Rectangle 170">
            <a:extLst>
              <a:ext uri="{FF2B5EF4-FFF2-40B4-BE49-F238E27FC236}">
                <a16:creationId xmlns:a16="http://schemas.microsoft.com/office/drawing/2014/main" id="{C208B6B0-244E-48F3-B2E1-67993E86DD3D}"/>
              </a:ext>
            </a:extLst>
          </p:cNvPr>
          <p:cNvSpPr/>
          <p:nvPr/>
        </p:nvSpPr>
        <p:spPr>
          <a:xfrm>
            <a:off x="11000621" y="15650702"/>
            <a:ext cx="10824388" cy="738664"/>
          </a:xfrm>
          <a:prstGeom prst="rect">
            <a:avLst/>
          </a:prstGeom>
        </p:spPr>
        <p:txBody>
          <a:bodyPr wrap="square">
            <a:spAutoFit/>
          </a:bodyPr>
          <a:lstStyle/>
          <a:p>
            <a:pPr algn="ctr"/>
            <a:r>
              <a:rPr lang="en-US" sz="4200" b="1" dirty="0"/>
              <a:t>Results: FUV Mirror Coatings</a:t>
            </a:r>
          </a:p>
        </p:txBody>
      </p:sp>
      <p:sp>
        <p:nvSpPr>
          <p:cNvPr id="172" name="Rectangle 171">
            <a:extLst>
              <a:ext uri="{FF2B5EF4-FFF2-40B4-BE49-F238E27FC236}">
                <a16:creationId xmlns:a16="http://schemas.microsoft.com/office/drawing/2014/main" id="{F329C04B-D0DB-4845-8FA0-D586F85E51F9}"/>
              </a:ext>
            </a:extLst>
          </p:cNvPr>
          <p:cNvSpPr/>
          <p:nvPr/>
        </p:nvSpPr>
        <p:spPr>
          <a:xfrm>
            <a:off x="11010294" y="20188799"/>
            <a:ext cx="10814716" cy="1384995"/>
          </a:xfrm>
          <a:prstGeom prst="rect">
            <a:avLst/>
          </a:prstGeom>
        </p:spPr>
        <p:txBody>
          <a:bodyPr wrap="square">
            <a:spAutoFit/>
          </a:bodyPr>
          <a:lstStyle/>
          <a:p>
            <a:pPr algn="ctr"/>
            <a:r>
              <a:rPr lang="en-US" sz="4200" b="1" dirty="0"/>
              <a:t>Results: FUV Metal-Dielectric Bandpass Filters for Astrophysics Missions (SPARCS &amp; UVEX)</a:t>
            </a:r>
          </a:p>
        </p:txBody>
      </p:sp>
      <p:sp>
        <p:nvSpPr>
          <p:cNvPr id="173" name="Rectangle 172">
            <a:extLst>
              <a:ext uri="{FF2B5EF4-FFF2-40B4-BE49-F238E27FC236}">
                <a16:creationId xmlns:a16="http://schemas.microsoft.com/office/drawing/2014/main" id="{6F280795-6078-4F0E-A61F-977DE548C1AB}"/>
              </a:ext>
            </a:extLst>
          </p:cNvPr>
          <p:cNvSpPr/>
          <p:nvPr/>
        </p:nvSpPr>
        <p:spPr>
          <a:xfrm>
            <a:off x="797690" y="14330055"/>
            <a:ext cx="9300902" cy="1045413"/>
          </a:xfrm>
          <a:prstGeom prst="rect">
            <a:avLst/>
          </a:prstGeom>
          <a:solidFill>
            <a:schemeClr val="accent5">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solidFill>
                  <a:schemeClr val="accent4"/>
                </a:solidFill>
              </a:rPr>
              <a:t>THRUST 1: FUV MIRROR COATINGS</a:t>
            </a:r>
            <a:endParaRPr lang="en-US" sz="2400" i="1" dirty="0"/>
          </a:p>
          <a:p>
            <a:pPr algn="just"/>
            <a:r>
              <a:rPr lang="en-US" sz="2000" i="1" dirty="0"/>
              <a:t>Perfect the process to produce mirrors (with protective wide-bandpass (100–2500 nm), fluoride-based, mirror coatings) emphasizing high reflectance in the far ultraviolet (FUV)</a:t>
            </a:r>
          </a:p>
        </p:txBody>
      </p:sp>
      <p:sp>
        <p:nvSpPr>
          <p:cNvPr id="180" name="TextBox 179">
            <a:extLst>
              <a:ext uri="{FF2B5EF4-FFF2-40B4-BE49-F238E27FC236}">
                <a16:creationId xmlns:a16="http://schemas.microsoft.com/office/drawing/2014/main" id="{89D12DDA-A995-405E-9477-3FA308B44FE4}"/>
              </a:ext>
            </a:extLst>
          </p:cNvPr>
          <p:cNvSpPr txBox="1"/>
          <p:nvPr/>
        </p:nvSpPr>
        <p:spPr>
          <a:xfrm>
            <a:off x="11242782" y="16431172"/>
            <a:ext cx="5203409"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First combination of evaporated Al and ALD fluorides in the same vacuum chamber</a:t>
            </a:r>
          </a:p>
          <a:p>
            <a:pPr marL="285750" indent="-285750" algn="just">
              <a:buFont typeface="Arial" panose="020B0604020202020204" pitchFamily="34" charset="0"/>
              <a:buChar char="•"/>
            </a:pPr>
            <a:r>
              <a:rPr lang="en-US" sz="2000" dirty="0"/>
              <a:t>Thermal evaporation of Al ~80-100 nm</a:t>
            </a:r>
          </a:p>
          <a:p>
            <a:pPr marL="285750" indent="-285750" algn="just">
              <a:buFont typeface="Arial" panose="020B0604020202020204" pitchFamily="34" charset="0"/>
              <a:buChar char="•"/>
            </a:pPr>
            <a:r>
              <a:rPr lang="en-US" sz="2000" dirty="0"/>
              <a:t>ALD coating: 250 cycles of protective AlF</a:t>
            </a:r>
            <a:r>
              <a:rPr lang="en-US" sz="2000" baseline="-25000" dirty="0"/>
              <a:t>3</a:t>
            </a:r>
            <a:r>
              <a:rPr lang="en-US" sz="2000" dirty="0"/>
              <a:t> (~20-25 nm)</a:t>
            </a:r>
          </a:p>
        </p:txBody>
      </p:sp>
      <p:sp>
        <p:nvSpPr>
          <p:cNvPr id="206" name="Rectangle 205">
            <a:extLst>
              <a:ext uri="{FF2B5EF4-FFF2-40B4-BE49-F238E27FC236}">
                <a16:creationId xmlns:a16="http://schemas.microsoft.com/office/drawing/2014/main" id="{190AF31A-5871-47E2-8FEF-A44BD9B8835D}"/>
              </a:ext>
            </a:extLst>
          </p:cNvPr>
          <p:cNvSpPr/>
          <p:nvPr/>
        </p:nvSpPr>
        <p:spPr>
          <a:xfrm>
            <a:off x="6525846" y="22972868"/>
            <a:ext cx="4073201" cy="1833952"/>
          </a:xfrm>
          <a:prstGeom prst="rect">
            <a:avLst/>
          </a:prstGeom>
          <a:solidFill>
            <a:schemeClr val="accent5">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accent4"/>
                </a:solidFill>
              </a:rPr>
              <a:t>TECHNOLOGICAL INNOVATION:</a:t>
            </a:r>
            <a:endParaRPr lang="en-US" sz="2400" i="1" dirty="0"/>
          </a:p>
          <a:p>
            <a:endParaRPr lang="en-US" sz="300" i="1" dirty="0"/>
          </a:p>
          <a:p>
            <a:r>
              <a:rPr lang="en-US" sz="2000" i="1" dirty="0"/>
              <a:t>Reflective Al and fluorides can be deposited in the same system without breaking vacuum, protecting the Al from oxidation.</a:t>
            </a:r>
          </a:p>
        </p:txBody>
      </p:sp>
      <p:sp>
        <p:nvSpPr>
          <p:cNvPr id="214" name="Rectangle 213">
            <a:extLst>
              <a:ext uri="{FF2B5EF4-FFF2-40B4-BE49-F238E27FC236}">
                <a16:creationId xmlns:a16="http://schemas.microsoft.com/office/drawing/2014/main" id="{9326ED13-3E4A-4C87-A5B8-CF232EB6EE48}"/>
              </a:ext>
            </a:extLst>
          </p:cNvPr>
          <p:cNvSpPr/>
          <p:nvPr/>
        </p:nvSpPr>
        <p:spPr>
          <a:xfrm>
            <a:off x="11412620" y="18224650"/>
            <a:ext cx="5203409" cy="1631216"/>
          </a:xfrm>
          <a:prstGeom prst="rect">
            <a:avLst/>
          </a:prstGeom>
          <a:solidFill>
            <a:schemeClr val="accent5">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Wingdings" panose="05000000000000000000" pitchFamily="2" charset="2"/>
              <a:buChar char="ü"/>
            </a:pPr>
            <a:r>
              <a:rPr lang="en-US" i="1" dirty="0">
                <a:solidFill>
                  <a:schemeClr val="bg1"/>
                </a:solidFill>
              </a:rPr>
              <a:t>Initial tests are promising, showing comparable results to commercial off-the-shelf (COTS) mirrors</a:t>
            </a:r>
          </a:p>
          <a:p>
            <a:pPr marL="342900" indent="-342900">
              <a:spcBef>
                <a:spcPts val="600"/>
              </a:spcBef>
              <a:buFont typeface="Wingdings" panose="05000000000000000000" pitchFamily="2" charset="2"/>
              <a:buChar char="ü"/>
            </a:pPr>
            <a:r>
              <a:rPr lang="en-US" i="1" dirty="0">
                <a:solidFill>
                  <a:schemeClr val="bg1"/>
                </a:solidFill>
              </a:rPr>
              <a:t>Further optimization of thermal evaporation and ALD processes could enable the next generation of UV mirrors</a:t>
            </a:r>
          </a:p>
        </p:txBody>
      </p:sp>
      <p:sp>
        <p:nvSpPr>
          <p:cNvPr id="218" name="TextBox 217">
            <a:extLst>
              <a:ext uri="{FF2B5EF4-FFF2-40B4-BE49-F238E27FC236}">
                <a16:creationId xmlns:a16="http://schemas.microsoft.com/office/drawing/2014/main" id="{A8974079-F98D-47D9-98DC-FCE492B2F5B2}"/>
              </a:ext>
            </a:extLst>
          </p:cNvPr>
          <p:cNvSpPr txBox="1"/>
          <p:nvPr/>
        </p:nvSpPr>
        <p:spPr>
          <a:xfrm>
            <a:off x="11103169" y="26342799"/>
            <a:ext cx="10545018" cy="4647426"/>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sz="1900" dirty="0"/>
              <a:t>ALD is a promising approach to deposit ultra-thin metal fluoride coatings for FUV-reflective Al mirrors and metal-dielectric filters (MDFs)</a:t>
            </a:r>
          </a:p>
          <a:p>
            <a:pPr marL="285750" indent="-285750" algn="just">
              <a:spcBef>
                <a:spcPts val="600"/>
              </a:spcBef>
              <a:buFont typeface="Arial" panose="020B0604020202020204" pitchFamily="34" charset="0"/>
              <a:buChar char="•"/>
            </a:pPr>
            <a:r>
              <a:rPr lang="en-US" sz="1900" dirty="0"/>
              <a:t>Thermal evaporation enhanced atomic layer deposition (TE-ALD) provides a powerful platform to extend the performance of FUV systems and devices by allowing thermal evaporation of Al and ALD of fluorides to occur within the same reactor, minimizing oxidation of the Al</a:t>
            </a:r>
          </a:p>
          <a:p>
            <a:pPr marL="285750" indent="-285750">
              <a:spcBef>
                <a:spcPts val="600"/>
              </a:spcBef>
              <a:buFont typeface="Arial" panose="020B0604020202020204" pitchFamily="34" charset="0"/>
              <a:buChar char="•"/>
            </a:pPr>
            <a:r>
              <a:rPr lang="en-US" sz="1900" dirty="0"/>
              <a:t>MDF structures directly integrated onto the Si sensor surface can result in significant performance gains over stand-alone optical filters</a:t>
            </a:r>
          </a:p>
          <a:p>
            <a:pPr marL="605790" lvl="1" indent="-342900">
              <a:spcBef>
                <a:spcPts val="600"/>
              </a:spcBef>
              <a:buFont typeface="Calibri" panose="020F0502020204030204" pitchFamily="34" charset="0"/>
              <a:buChar char="–"/>
            </a:pPr>
            <a:r>
              <a:rPr lang="en-US" sz="1900" dirty="0"/>
              <a:t>MDF fabrication work presented was used for the</a:t>
            </a:r>
            <a:r>
              <a:rPr lang="en-US" sz="1900" b="1" dirty="0"/>
              <a:t> Star-Planet Activity Research CubeSat (SPARCS)</a:t>
            </a:r>
            <a:r>
              <a:rPr lang="en-US" sz="1900" dirty="0"/>
              <a:t> </a:t>
            </a:r>
          </a:p>
          <a:p>
            <a:pPr marL="605790" lvl="1" indent="-342900">
              <a:spcBef>
                <a:spcPts val="600"/>
              </a:spcBef>
              <a:buFont typeface="Calibri" panose="020F0502020204030204" pitchFamily="34" charset="0"/>
              <a:buChar char="–"/>
            </a:pPr>
            <a:r>
              <a:rPr lang="en-US" sz="1900" dirty="0"/>
              <a:t>Similar filters are baselined for the </a:t>
            </a:r>
            <a:r>
              <a:rPr lang="en-US" sz="1900" b="1" dirty="0"/>
              <a:t>Ultraviolet Explorer (UVEX) </a:t>
            </a:r>
            <a:r>
              <a:rPr lang="en-US" sz="1900" dirty="0"/>
              <a:t>MIDEX mission currently conducting a Phase A concept study</a:t>
            </a:r>
          </a:p>
          <a:p>
            <a:pPr marL="285750" indent="-285750">
              <a:spcBef>
                <a:spcPts val="600"/>
              </a:spcBef>
              <a:buFont typeface="Arial" panose="020B0604020202020204" pitchFamily="34" charset="0"/>
              <a:buChar char="•"/>
            </a:pPr>
            <a:r>
              <a:rPr lang="en-US" sz="1900" dirty="0"/>
              <a:t>Lastly, understanding the long-term stability of all UV coatings is key to maximizing the throughput of the next generation </a:t>
            </a:r>
            <a:r>
              <a:rPr lang="en-US" sz="1900" b="1" dirty="0"/>
              <a:t>IR/O/UV</a:t>
            </a:r>
            <a:r>
              <a:rPr lang="en-US" sz="1900" dirty="0"/>
              <a:t> flagship mission.</a:t>
            </a:r>
          </a:p>
          <a:p>
            <a:pPr marL="605790" lvl="1" indent="-342900">
              <a:spcBef>
                <a:spcPts val="600"/>
              </a:spcBef>
              <a:buFont typeface="Calibri" panose="020F0502020204030204" pitchFamily="34" charset="0"/>
              <a:buChar char="–"/>
            </a:pPr>
            <a:r>
              <a:rPr lang="en-US" sz="1900" dirty="0"/>
              <a:t>Accelerated aging tests are currently being conducted to evaluate the long-term stability of UV mirror coatings deposited by ALD, which include AlF</a:t>
            </a:r>
            <a:r>
              <a:rPr lang="en-US" sz="1900" baseline="-25000" dirty="0"/>
              <a:t>3</a:t>
            </a:r>
            <a:r>
              <a:rPr lang="en-US" sz="1900" dirty="0"/>
              <a:t>, </a:t>
            </a:r>
            <a:r>
              <a:rPr lang="en-US" sz="1900" dirty="0" err="1"/>
              <a:t>LiF</a:t>
            </a:r>
            <a:r>
              <a:rPr lang="en-US" sz="1900" dirty="0"/>
              <a:t>, MgF</a:t>
            </a:r>
            <a:r>
              <a:rPr lang="en-US" sz="1900" baseline="-25000" dirty="0"/>
              <a:t>2</a:t>
            </a:r>
            <a:r>
              <a:rPr lang="en-US" sz="1900" dirty="0"/>
              <a:t>, and CaF</a:t>
            </a:r>
            <a:r>
              <a:rPr lang="en-US" sz="1900" baseline="-25000" dirty="0"/>
              <a:t>2</a:t>
            </a:r>
            <a:endParaRPr lang="en-US" sz="1900" b="1" dirty="0">
              <a:solidFill>
                <a:srgbClr val="000000"/>
              </a:solidFill>
              <a:cs typeface="Arial"/>
            </a:endParaRPr>
          </a:p>
        </p:txBody>
      </p:sp>
      <p:sp>
        <p:nvSpPr>
          <p:cNvPr id="71" name="TextBox 70">
            <a:extLst>
              <a:ext uri="{FF2B5EF4-FFF2-40B4-BE49-F238E27FC236}">
                <a16:creationId xmlns:a16="http://schemas.microsoft.com/office/drawing/2014/main" id="{8605876D-863B-4E08-9F8D-152F16473B87}"/>
              </a:ext>
            </a:extLst>
          </p:cNvPr>
          <p:cNvSpPr txBox="1"/>
          <p:nvPr/>
        </p:nvSpPr>
        <p:spPr>
          <a:xfrm>
            <a:off x="11235619" y="21617569"/>
            <a:ext cx="5217736" cy="1661993"/>
          </a:xfrm>
          <a:prstGeom prst="rect">
            <a:avLst/>
          </a:prstGeom>
          <a:noFill/>
        </p:spPr>
        <p:txBody>
          <a:bodyPr wrap="square" rtlCol="0">
            <a:spAutoFit/>
          </a:bodyPr>
          <a:lstStyle/>
          <a:p>
            <a:pPr algn="just"/>
            <a:r>
              <a:rPr lang="en-US" sz="2400" dirty="0"/>
              <a:t>SPARCS CubeSat FUV Filter:</a:t>
            </a:r>
          </a:p>
          <a:p>
            <a:pPr marL="742950" lvl="1" indent="-285750" algn="just">
              <a:buFont typeface="Arial" panose="020B0604020202020204" pitchFamily="34" charset="0"/>
              <a:buChar char="•"/>
            </a:pPr>
            <a:r>
              <a:rPr lang="en-US" sz="2000" dirty="0"/>
              <a:t>Ideal peak transmission: 47% at 155 nm</a:t>
            </a:r>
          </a:p>
          <a:p>
            <a:pPr marL="742950" lvl="1" indent="-285750" algn="just">
              <a:buFont typeface="Arial" panose="020B0604020202020204" pitchFamily="34" charset="0"/>
              <a:buChar char="•"/>
            </a:pPr>
            <a:r>
              <a:rPr lang="en-US" sz="2000" dirty="0"/>
              <a:t>Ideal FWHM: 25 nm</a:t>
            </a:r>
          </a:p>
          <a:p>
            <a:pPr marL="742950" lvl="1" indent="-285750" algn="just">
              <a:buFont typeface="Arial" panose="020B0604020202020204" pitchFamily="34" charset="0"/>
              <a:buChar char="•"/>
            </a:pPr>
            <a:r>
              <a:rPr lang="en-US" sz="1900" dirty="0"/>
              <a:t>Attained peak transmission: 47% at 156 nm</a:t>
            </a:r>
          </a:p>
          <a:p>
            <a:pPr marL="742950" lvl="1" indent="-285750" algn="just">
              <a:buFont typeface="Arial" panose="020B0604020202020204" pitchFamily="34" charset="0"/>
              <a:buChar char="•"/>
            </a:pPr>
            <a:r>
              <a:rPr lang="en-US" sz="1900" dirty="0"/>
              <a:t>Attained FWHM: 27 nm</a:t>
            </a:r>
          </a:p>
        </p:txBody>
      </p:sp>
      <p:sp>
        <p:nvSpPr>
          <p:cNvPr id="73" name="Rectangle 72">
            <a:extLst>
              <a:ext uri="{FF2B5EF4-FFF2-40B4-BE49-F238E27FC236}">
                <a16:creationId xmlns:a16="http://schemas.microsoft.com/office/drawing/2014/main" id="{E741FD70-88CA-4281-A24E-E77DC16017AD}"/>
              </a:ext>
            </a:extLst>
          </p:cNvPr>
          <p:cNvSpPr/>
          <p:nvPr/>
        </p:nvSpPr>
        <p:spPr>
          <a:xfrm>
            <a:off x="11171934" y="23367272"/>
            <a:ext cx="5595730" cy="1954821"/>
          </a:xfrm>
          <a:prstGeom prst="rect">
            <a:avLst/>
          </a:prstGeom>
          <a:solidFill>
            <a:schemeClr val="accent5">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i="1" dirty="0">
                <a:solidFill>
                  <a:schemeClr val="bg1"/>
                </a:solidFill>
              </a:rPr>
              <a:t>Note: Results shown were done using separate systems</a:t>
            </a:r>
          </a:p>
          <a:p>
            <a:pPr marL="342900" indent="-342900" algn="just">
              <a:buFont typeface="Wingdings" panose="05000000000000000000" pitchFamily="2" charset="2"/>
              <a:buChar char="ü"/>
            </a:pPr>
            <a:r>
              <a:rPr lang="en-US" i="1" dirty="0">
                <a:solidFill>
                  <a:schemeClr val="bg1"/>
                </a:solidFill>
              </a:rPr>
              <a:t>This study was an important validation of the 7-layer MDF using thermal evaporation and ALD processes </a:t>
            </a:r>
          </a:p>
          <a:p>
            <a:pPr marL="342900" indent="-342900" algn="just">
              <a:buFont typeface="Wingdings" panose="05000000000000000000" pitchFamily="2" charset="2"/>
              <a:buChar char="ü"/>
            </a:pPr>
            <a:r>
              <a:rPr lang="en-US" i="1" dirty="0">
                <a:solidFill>
                  <a:schemeClr val="bg1"/>
                </a:solidFill>
              </a:rPr>
              <a:t>Yet, the oxide on the Al can limit overall performance, particularly for shorter wavelength MDFs</a:t>
            </a:r>
          </a:p>
          <a:p>
            <a:pPr marL="342900" indent="-342900" algn="just">
              <a:buFont typeface="Wingdings" panose="05000000000000000000" pitchFamily="2" charset="2"/>
              <a:buChar char="ü"/>
            </a:pPr>
            <a:r>
              <a:rPr lang="en-US" i="1" dirty="0">
                <a:solidFill>
                  <a:schemeClr val="bg1"/>
                </a:solidFill>
              </a:rPr>
              <a:t>Future work has the potential to leverage the benefits of TE-ALD by minimizing oxidation of the Al layer </a:t>
            </a:r>
          </a:p>
        </p:txBody>
      </p:sp>
      <p:cxnSp>
        <p:nvCxnSpPr>
          <p:cNvPr id="74" name="Straight Connector 73">
            <a:extLst>
              <a:ext uri="{FF2B5EF4-FFF2-40B4-BE49-F238E27FC236}">
                <a16:creationId xmlns:a16="http://schemas.microsoft.com/office/drawing/2014/main" id="{21C150C2-1D30-45F2-B265-56CDB5AF017C}"/>
              </a:ext>
            </a:extLst>
          </p:cNvPr>
          <p:cNvCxnSpPr>
            <a:cxnSpLocks/>
          </p:cNvCxnSpPr>
          <p:nvPr/>
        </p:nvCxnSpPr>
        <p:spPr>
          <a:xfrm flipH="1">
            <a:off x="11205748" y="20109427"/>
            <a:ext cx="1044243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585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PL">
  <a:themeElements>
    <a:clrScheme name="Custom 16">
      <a:dk1>
        <a:srgbClr val="000000"/>
      </a:dk1>
      <a:lt1>
        <a:srgbClr val="FFFFFF"/>
      </a:lt1>
      <a:dk2>
        <a:srgbClr val="000000"/>
      </a:dk2>
      <a:lt2>
        <a:srgbClr val="808080"/>
      </a:lt2>
      <a:accent1>
        <a:srgbClr val="2F60E3"/>
      </a:accent1>
      <a:accent2>
        <a:srgbClr val="BD3440"/>
      </a:accent2>
      <a:accent3>
        <a:srgbClr val="FFFFFF"/>
      </a:accent3>
      <a:accent4>
        <a:srgbClr val="17A469"/>
      </a:accent4>
      <a:accent5>
        <a:srgbClr val="EEEB8F"/>
      </a:accent5>
      <a:accent6>
        <a:srgbClr val="3535A2"/>
      </a:accent6>
      <a:hlink>
        <a:srgbClr val="1B3FEE"/>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7946</TotalTime>
  <Words>1075</Words>
  <Application>Microsoft Office PowerPoint</Application>
  <PresentationFormat>Custom</PresentationFormat>
  <Paragraphs>93</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Calibri Light</vt:lpstr>
      <vt:lpstr>Helvetica</vt:lpstr>
      <vt:lpstr>Wingdings</vt:lpstr>
      <vt:lpstr>Office Theme</vt:lpstr>
      <vt:lpstr>JPL</vt:lpstr>
      <vt:lpstr>NASAjpl-WhiteTheme-16x9-vA6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194</cp:revision>
  <dcterms:created xsi:type="dcterms:W3CDTF">2022-08-22T17:05:38Z</dcterms:created>
  <dcterms:modified xsi:type="dcterms:W3CDTF">2022-11-23T00:08:44Z</dcterms:modified>
</cp:coreProperties>
</file>