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F66763"/>
    <a:srgbClr val="CCDAE8"/>
    <a:srgbClr val="F8F9DA"/>
    <a:srgbClr val="FADCD5"/>
    <a:srgbClr val="01478C"/>
    <a:srgbClr val="DCDF48"/>
    <a:srgbClr val="E6522E"/>
    <a:srgbClr val="F3F8F0"/>
    <a:srgbClr val="D1A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6405"/>
  </p:normalViewPr>
  <p:slideViewPr>
    <p:cSldViewPr snapToGrid="0">
      <p:cViewPr varScale="1">
        <p:scale>
          <a:sx n="26" d="100"/>
          <a:sy n="26" d="100"/>
        </p:scale>
        <p:origin x="507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uzanac\Documents\Mono%20Lake%202021-08-30\CE-LIF\New%20capillary\MIX13_100nM_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uzanac\Documents\Ceth_cells\CE-LIF\PH%20Feb3%202022\SCWE%20batch3\quanti_Feb2022_SCWE_LI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uzanac\Documents\Ceth_cells\CE-LIF\PH%20Feb3%202022\SCWE%20batch3\quanti_Feb2022_SCWE_LI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uzanac\Documents\Ceth_cells\CE-LIF\PH%20Feb3%202022\SCWE%20batch3\quanti_Feb2022_SCWE_LI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9833573097176"/>
          <c:y val="5.0687823239187746E-2"/>
          <c:w val="0.82093996225369215"/>
          <c:h val="0.8092142262614446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'10-1-2021 12-41-13 PM_Mix100nM-'!$A$1:$A$38401</c:f>
              <c:numCache>
                <c:formatCode>General</c:formatCode>
                <c:ptCount val="38401"/>
                <c:pt idx="0">
                  <c:v>1.0399999999999999E-3</c:v>
                </c:pt>
                <c:pt idx="1">
                  <c:v>2.0799999999999998E-3</c:v>
                </c:pt>
                <c:pt idx="2">
                  <c:v>3.1199999999999999E-3</c:v>
                </c:pt>
                <c:pt idx="3">
                  <c:v>4.1599999999999996E-3</c:v>
                </c:pt>
                <c:pt idx="4">
                  <c:v>5.1999999999999998E-3</c:v>
                </c:pt>
                <c:pt idx="5">
                  <c:v>6.2399999999999999E-3</c:v>
                </c:pt>
                <c:pt idx="6">
                  <c:v>7.28E-3</c:v>
                </c:pt>
                <c:pt idx="7">
                  <c:v>8.3199999999999993E-3</c:v>
                </c:pt>
                <c:pt idx="8">
                  <c:v>9.3600000000000003E-3</c:v>
                </c:pt>
                <c:pt idx="9">
                  <c:v>1.04E-2</c:v>
                </c:pt>
                <c:pt idx="10">
                  <c:v>1.1440000000000001E-2</c:v>
                </c:pt>
                <c:pt idx="11">
                  <c:v>1.248E-2</c:v>
                </c:pt>
                <c:pt idx="12">
                  <c:v>1.3520000000000001E-2</c:v>
                </c:pt>
                <c:pt idx="13">
                  <c:v>1.456E-2</c:v>
                </c:pt>
                <c:pt idx="14">
                  <c:v>1.5599999999999999E-2</c:v>
                </c:pt>
                <c:pt idx="15">
                  <c:v>1.6639999999999999E-2</c:v>
                </c:pt>
                <c:pt idx="16">
                  <c:v>1.7680000000000001E-2</c:v>
                </c:pt>
                <c:pt idx="17">
                  <c:v>1.8720000000000001E-2</c:v>
                </c:pt>
                <c:pt idx="18">
                  <c:v>1.976E-2</c:v>
                </c:pt>
                <c:pt idx="19">
                  <c:v>2.0799999999999999E-2</c:v>
                </c:pt>
                <c:pt idx="20">
                  <c:v>2.1839999999999998E-2</c:v>
                </c:pt>
                <c:pt idx="21">
                  <c:v>2.2880000000000001E-2</c:v>
                </c:pt>
                <c:pt idx="22">
                  <c:v>2.392E-2</c:v>
                </c:pt>
                <c:pt idx="23">
                  <c:v>2.496E-2</c:v>
                </c:pt>
                <c:pt idx="24">
                  <c:v>2.5999999999999999E-2</c:v>
                </c:pt>
                <c:pt idx="25">
                  <c:v>2.7040000000000002E-2</c:v>
                </c:pt>
                <c:pt idx="26">
                  <c:v>2.8080000000000001E-2</c:v>
                </c:pt>
                <c:pt idx="27">
                  <c:v>2.912E-2</c:v>
                </c:pt>
                <c:pt idx="28">
                  <c:v>3.0159999999999999E-2</c:v>
                </c:pt>
                <c:pt idx="29">
                  <c:v>3.1199999999999999E-2</c:v>
                </c:pt>
                <c:pt idx="30">
                  <c:v>3.2239999999999998E-2</c:v>
                </c:pt>
                <c:pt idx="31">
                  <c:v>3.3279999999999997E-2</c:v>
                </c:pt>
                <c:pt idx="32">
                  <c:v>3.4320000000000003E-2</c:v>
                </c:pt>
                <c:pt idx="33">
                  <c:v>3.5360000000000003E-2</c:v>
                </c:pt>
                <c:pt idx="34">
                  <c:v>3.6400000000000002E-2</c:v>
                </c:pt>
                <c:pt idx="35">
                  <c:v>3.7440000000000001E-2</c:v>
                </c:pt>
                <c:pt idx="36">
                  <c:v>3.848E-2</c:v>
                </c:pt>
                <c:pt idx="37">
                  <c:v>3.952E-2</c:v>
                </c:pt>
                <c:pt idx="38">
                  <c:v>4.0559999999999999E-2</c:v>
                </c:pt>
                <c:pt idx="39">
                  <c:v>4.1599999999999998E-2</c:v>
                </c:pt>
                <c:pt idx="40">
                  <c:v>4.2639999999999997E-2</c:v>
                </c:pt>
                <c:pt idx="41">
                  <c:v>4.3679999999999997E-2</c:v>
                </c:pt>
                <c:pt idx="42">
                  <c:v>4.4720000000000003E-2</c:v>
                </c:pt>
                <c:pt idx="43">
                  <c:v>4.5760000000000002E-2</c:v>
                </c:pt>
                <c:pt idx="44">
                  <c:v>4.6800000000000001E-2</c:v>
                </c:pt>
                <c:pt idx="45">
                  <c:v>4.7840000000000001E-2</c:v>
                </c:pt>
                <c:pt idx="46">
                  <c:v>4.888E-2</c:v>
                </c:pt>
                <c:pt idx="47">
                  <c:v>4.9919999999999999E-2</c:v>
                </c:pt>
                <c:pt idx="48">
                  <c:v>5.0959999999999998E-2</c:v>
                </c:pt>
                <c:pt idx="49">
                  <c:v>5.1999999999999998E-2</c:v>
                </c:pt>
                <c:pt idx="50">
                  <c:v>5.3039999999999997E-2</c:v>
                </c:pt>
                <c:pt idx="51">
                  <c:v>5.4080000000000003E-2</c:v>
                </c:pt>
                <c:pt idx="52">
                  <c:v>5.5120000000000002E-2</c:v>
                </c:pt>
                <c:pt idx="53">
                  <c:v>5.6160000000000002E-2</c:v>
                </c:pt>
                <c:pt idx="54">
                  <c:v>5.7200000000000001E-2</c:v>
                </c:pt>
                <c:pt idx="55">
                  <c:v>5.824E-2</c:v>
                </c:pt>
                <c:pt idx="56">
                  <c:v>5.9279999999999999E-2</c:v>
                </c:pt>
                <c:pt idx="57">
                  <c:v>6.0319999999999999E-2</c:v>
                </c:pt>
                <c:pt idx="58">
                  <c:v>6.1359999999999998E-2</c:v>
                </c:pt>
                <c:pt idx="59">
                  <c:v>6.2399999999999997E-2</c:v>
                </c:pt>
                <c:pt idx="60">
                  <c:v>6.3439999999999996E-2</c:v>
                </c:pt>
                <c:pt idx="61">
                  <c:v>6.4479999999999996E-2</c:v>
                </c:pt>
                <c:pt idx="62">
                  <c:v>6.5519999999999995E-2</c:v>
                </c:pt>
                <c:pt idx="63">
                  <c:v>6.6559999999999994E-2</c:v>
                </c:pt>
                <c:pt idx="64">
                  <c:v>6.7599999999999993E-2</c:v>
                </c:pt>
                <c:pt idx="65">
                  <c:v>6.8640000000000007E-2</c:v>
                </c:pt>
                <c:pt idx="66">
                  <c:v>6.9680000000000006E-2</c:v>
                </c:pt>
                <c:pt idx="67">
                  <c:v>7.0720000000000005E-2</c:v>
                </c:pt>
                <c:pt idx="68">
                  <c:v>7.1760000000000004E-2</c:v>
                </c:pt>
                <c:pt idx="69">
                  <c:v>7.2800000000000004E-2</c:v>
                </c:pt>
                <c:pt idx="70">
                  <c:v>7.3840000000000003E-2</c:v>
                </c:pt>
                <c:pt idx="71">
                  <c:v>7.4880000000000002E-2</c:v>
                </c:pt>
                <c:pt idx="72">
                  <c:v>7.5920000000000001E-2</c:v>
                </c:pt>
                <c:pt idx="73">
                  <c:v>7.6960000000000001E-2</c:v>
                </c:pt>
                <c:pt idx="74">
                  <c:v>7.8E-2</c:v>
                </c:pt>
                <c:pt idx="75">
                  <c:v>7.9039999999999999E-2</c:v>
                </c:pt>
                <c:pt idx="76">
                  <c:v>8.0079999999999998E-2</c:v>
                </c:pt>
                <c:pt idx="77">
                  <c:v>8.1119999999999998E-2</c:v>
                </c:pt>
                <c:pt idx="78">
                  <c:v>8.2159999999999997E-2</c:v>
                </c:pt>
                <c:pt idx="79">
                  <c:v>8.3199999999999996E-2</c:v>
                </c:pt>
                <c:pt idx="80">
                  <c:v>8.4239999999999995E-2</c:v>
                </c:pt>
                <c:pt idx="81">
                  <c:v>8.5279999999999995E-2</c:v>
                </c:pt>
                <c:pt idx="82">
                  <c:v>8.6319999999999994E-2</c:v>
                </c:pt>
                <c:pt idx="83">
                  <c:v>8.7359999999999993E-2</c:v>
                </c:pt>
                <c:pt idx="84">
                  <c:v>8.8400000000000006E-2</c:v>
                </c:pt>
                <c:pt idx="85">
                  <c:v>8.9440000000000006E-2</c:v>
                </c:pt>
                <c:pt idx="86">
                  <c:v>9.0480000000000005E-2</c:v>
                </c:pt>
                <c:pt idx="87">
                  <c:v>9.1520000000000004E-2</c:v>
                </c:pt>
                <c:pt idx="88">
                  <c:v>9.2560000000000003E-2</c:v>
                </c:pt>
                <c:pt idx="89">
                  <c:v>9.3600000000000003E-2</c:v>
                </c:pt>
                <c:pt idx="90">
                  <c:v>9.4640000000000002E-2</c:v>
                </c:pt>
                <c:pt idx="91">
                  <c:v>9.5680000000000001E-2</c:v>
                </c:pt>
                <c:pt idx="92">
                  <c:v>9.672E-2</c:v>
                </c:pt>
                <c:pt idx="93">
                  <c:v>9.776E-2</c:v>
                </c:pt>
                <c:pt idx="94">
                  <c:v>9.8799999999999999E-2</c:v>
                </c:pt>
                <c:pt idx="95">
                  <c:v>9.9839999999999998E-2</c:v>
                </c:pt>
                <c:pt idx="96">
                  <c:v>0.10088</c:v>
                </c:pt>
                <c:pt idx="97">
                  <c:v>0.10192</c:v>
                </c:pt>
                <c:pt idx="98">
                  <c:v>0.10296</c:v>
                </c:pt>
                <c:pt idx="99">
                  <c:v>0.104</c:v>
                </c:pt>
                <c:pt idx="100">
                  <c:v>0.10503999999999999</c:v>
                </c:pt>
                <c:pt idx="101">
                  <c:v>0.10607999999999999</c:v>
                </c:pt>
                <c:pt idx="102">
                  <c:v>0.10712000000000001</c:v>
                </c:pt>
                <c:pt idx="103">
                  <c:v>0.10816000000000001</c:v>
                </c:pt>
                <c:pt idx="104">
                  <c:v>0.10920000000000001</c:v>
                </c:pt>
                <c:pt idx="105">
                  <c:v>0.11024</c:v>
                </c:pt>
                <c:pt idx="106">
                  <c:v>0.11128</c:v>
                </c:pt>
                <c:pt idx="107">
                  <c:v>0.11232</c:v>
                </c:pt>
                <c:pt idx="108">
                  <c:v>0.11336</c:v>
                </c:pt>
                <c:pt idx="109">
                  <c:v>0.1144</c:v>
                </c:pt>
                <c:pt idx="110">
                  <c:v>0.11544</c:v>
                </c:pt>
                <c:pt idx="111">
                  <c:v>0.11648</c:v>
                </c:pt>
                <c:pt idx="112">
                  <c:v>0.11752</c:v>
                </c:pt>
                <c:pt idx="113">
                  <c:v>0.11856</c:v>
                </c:pt>
                <c:pt idx="114">
                  <c:v>0.1196</c:v>
                </c:pt>
                <c:pt idx="115">
                  <c:v>0.12064</c:v>
                </c:pt>
                <c:pt idx="116">
                  <c:v>0.12168</c:v>
                </c:pt>
                <c:pt idx="117">
                  <c:v>0.12272</c:v>
                </c:pt>
                <c:pt idx="118">
                  <c:v>0.12376</c:v>
                </c:pt>
                <c:pt idx="119">
                  <c:v>0.12479999999999999</c:v>
                </c:pt>
                <c:pt idx="120">
                  <c:v>0.12584000000000001</c:v>
                </c:pt>
                <c:pt idx="121">
                  <c:v>0.12687999999999999</c:v>
                </c:pt>
                <c:pt idx="122">
                  <c:v>0.12792000000000001</c:v>
                </c:pt>
                <c:pt idx="123">
                  <c:v>0.12895999999999999</c:v>
                </c:pt>
                <c:pt idx="124">
                  <c:v>0.13</c:v>
                </c:pt>
                <c:pt idx="125">
                  <c:v>0.13103999999999999</c:v>
                </c:pt>
                <c:pt idx="126">
                  <c:v>0.13208</c:v>
                </c:pt>
                <c:pt idx="127">
                  <c:v>0.13311999999999999</c:v>
                </c:pt>
                <c:pt idx="128">
                  <c:v>0.13416</c:v>
                </c:pt>
                <c:pt idx="129">
                  <c:v>0.13519999999999999</c:v>
                </c:pt>
                <c:pt idx="130">
                  <c:v>0.13624</c:v>
                </c:pt>
                <c:pt idx="131">
                  <c:v>0.13728000000000001</c:v>
                </c:pt>
                <c:pt idx="132">
                  <c:v>0.13832</c:v>
                </c:pt>
                <c:pt idx="133">
                  <c:v>0.13936000000000001</c:v>
                </c:pt>
                <c:pt idx="134">
                  <c:v>0.1404</c:v>
                </c:pt>
                <c:pt idx="135">
                  <c:v>0.14144000000000001</c:v>
                </c:pt>
                <c:pt idx="136">
                  <c:v>0.14248</c:v>
                </c:pt>
                <c:pt idx="137">
                  <c:v>0.14352000000000001</c:v>
                </c:pt>
                <c:pt idx="138">
                  <c:v>0.14455999999999999</c:v>
                </c:pt>
                <c:pt idx="139">
                  <c:v>0.14560000000000001</c:v>
                </c:pt>
                <c:pt idx="140">
                  <c:v>0.14663999999999999</c:v>
                </c:pt>
                <c:pt idx="141">
                  <c:v>0.14768000000000001</c:v>
                </c:pt>
                <c:pt idx="142">
                  <c:v>0.14871999999999999</c:v>
                </c:pt>
                <c:pt idx="143">
                  <c:v>0.14976</c:v>
                </c:pt>
                <c:pt idx="144">
                  <c:v>0.15079999999999999</c:v>
                </c:pt>
                <c:pt idx="145">
                  <c:v>0.15184</c:v>
                </c:pt>
                <c:pt idx="146">
                  <c:v>0.15287999999999999</c:v>
                </c:pt>
                <c:pt idx="147">
                  <c:v>0.15392</c:v>
                </c:pt>
                <c:pt idx="148">
                  <c:v>0.15495999999999999</c:v>
                </c:pt>
                <c:pt idx="149">
                  <c:v>0.156</c:v>
                </c:pt>
                <c:pt idx="150">
                  <c:v>0.15704000000000001</c:v>
                </c:pt>
                <c:pt idx="151">
                  <c:v>0.15808</c:v>
                </c:pt>
                <c:pt idx="152">
                  <c:v>0.15912000000000001</c:v>
                </c:pt>
                <c:pt idx="153">
                  <c:v>0.16016</c:v>
                </c:pt>
                <c:pt idx="154">
                  <c:v>0.16120000000000001</c:v>
                </c:pt>
                <c:pt idx="155">
                  <c:v>0.16224</c:v>
                </c:pt>
                <c:pt idx="156">
                  <c:v>0.16328000000000001</c:v>
                </c:pt>
                <c:pt idx="157">
                  <c:v>0.16431999999999999</c:v>
                </c:pt>
                <c:pt idx="158">
                  <c:v>0.16536000000000001</c:v>
                </c:pt>
                <c:pt idx="159">
                  <c:v>0.16639999999999999</c:v>
                </c:pt>
                <c:pt idx="160">
                  <c:v>0.16744000000000001</c:v>
                </c:pt>
                <c:pt idx="161">
                  <c:v>0.16847999999999999</c:v>
                </c:pt>
                <c:pt idx="162">
                  <c:v>0.16952</c:v>
                </c:pt>
                <c:pt idx="163">
                  <c:v>0.17055999999999999</c:v>
                </c:pt>
                <c:pt idx="164">
                  <c:v>0.1716</c:v>
                </c:pt>
                <c:pt idx="165">
                  <c:v>0.17263999999999999</c:v>
                </c:pt>
                <c:pt idx="166">
                  <c:v>0.17368</c:v>
                </c:pt>
                <c:pt idx="167">
                  <c:v>0.17471999999999999</c:v>
                </c:pt>
                <c:pt idx="168">
                  <c:v>0.17576</c:v>
                </c:pt>
                <c:pt idx="169">
                  <c:v>0.17680000000000001</c:v>
                </c:pt>
                <c:pt idx="170">
                  <c:v>0.17784</c:v>
                </c:pt>
                <c:pt idx="171">
                  <c:v>0.17888000000000001</c:v>
                </c:pt>
                <c:pt idx="172">
                  <c:v>0.17992</c:v>
                </c:pt>
                <c:pt idx="173">
                  <c:v>0.18096000000000001</c:v>
                </c:pt>
                <c:pt idx="174">
                  <c:v>0.182</c:v>
                </c:pt>
                <c:pt idx="175">
                  <c:v>0.18304000000000001</c:v>
                </c:pt>
                <c:pt idx="176">
                  <c:v>0.18407999999999999</c:v>
                </c:pt>
                <c:pt idx="177">
                  <c:v>0.18512000000000001</c:v>
                </c:pt>
                <c:pt idx="178">
                  <c:v>0.18615999999999999</c:v>
                </c:pt>
                <c:pt idx="179">
                  <c:v>0.18720000000000001</c:v>
                </c:pt>
                <c:pt idx="180">
                  <c:v>0.18823999999999999</c:v>
                </c:pt>
                <c:pt idx="181">
                  <c:v>0.18928</c:v>
                </c:pt>
                <c:pt idx="182">
                  <c:v>0.19031999999999999</c:v>
                </c:pt>
                <c:pt idx="183">
                  <c:v>0.19136</c:v>
                </c:pt>
                <c:pt idx="184">
                  <c:v>0.19239999999999999</c:v>
                </c:pt>
                <c:pt idx="185">
                  <c:v>0.19344</c:v>
                </c:pt>
                <c:pt idx="186">
                  <c:v>0.19447999999999999</c:v>
                </c:pt>
                <c:pt idx="187">
                  <c:v>0.19552</c:v>
                </c:pt>
                <c:pt idx="188">
                  <c:v>0.19656000000000001</c:v>
                </c:pt>
                <c:pt idx="189">
                  <c:v>0.1976</c:v>
                </c:pt>
                <c:pt idx="190">
                  <c:v>0.19864000000000001</c:v>
                </c:pt>
                <c:pt idx="191">
                  <c:v>0.19968</c:v>
                </c:pt>
                <c:pt idx="192">
                  <c:v>0.20072000000000001</c:v>
                </c:pt>
                <c:pt idx="193">
                  <c:v>0.20175999999999999</c:v>
                </c:pt>
                <c:pt idx="194">
                  <c:v>0.20280000000000001</c:v>
                </c:pt>
                <c:pt idx="195">
                  <c:v>0.20383999999999999</c:v>
                </c:pt>
                <c:pt idx="196">
                  <c:v>0.20488000000000001</c:v>
                </c:pt>
                <c:pt idx="197">
                  <c:v>0.20591999999999999</c:v>
                </c:pt>
                <c:pt idx="198">
                  <c:v>0.20696000000000001</c:v>
                </c:pt>
                <c:pt idx="199">
                  <c:v>0.20799999999999999</c:v>
                </c:pt>
                <c:pt idx="200">
                  <c:v>0.20904</c:v>
                </c:pt>
                <c:pt idx="201">
                  <c:v>0.21007999999999999</c:v>
                </c:pt>
                <c:pt idx="202">
                  <c:v>0.21112</c:v>
                </c:pt>
                <c:pt idx="203">
                  <c:v>0.21215999999999999</c:v>
                </c:pt>
                <c:pt idx="204">
                  <c:v>0.2132</c:v>
                </c:pt>
                <c:pt idx="205">
                  <c:v>0.21424000000000001</c:v>
                </c:pt>
                <c:pt idx="206">
                  <c:v>0.21528</c:v>
                </c:pt>
                <c:pt idx="207">
                  <c:v>0.21632000000000001</c:v>
                </c:pt>
                <c:pt idx="208">
                  <c:v>0.21736</c:v>
                </c:pt>
                <c:pt idx="209">
                  <c:v>0.21840000000000001</c:v>
                </c:pt>
                <c:pt idx="210">
                  <c:v>0.21944</c:v>
                </c:pt>
                <c:pt idx="211">
                  <c:v>0.22048000000000001</c:v>
                </c:pt>
                <c:pt idx="212">
                  <c:v>0.22151999999999999</c:v>
                </c:pt>
                <c:pt idx="213">
                  <c:v>0.22256000000000001</c:v>
                </c:pt>
                <c:pt idx="214">
                  <c:v>0.22359999999999999</c:v>
                </c:pt>
                <c:pt idx="215">
                  <c:v>0.22464000000000001</c:v>
                </c:pt>
                <c:pt idx="216">
                  <c:v>0.22567999999999999</c:v>
                </c:pt>
                <c:pt idx="217">
                  <c:v>0.22672</c:v>
                </c:pt>
                <c:pt idx="218">
                  <c:v>0.22775999999999999</c:v>
                </c:pt>
                <c:pt idx="219">
                  <c:v>0.2288</c:v>
                </c:pt>
                <c:pt idx="220">
                  <c:v>0.22983999999999999</c:v>
                </c:pt>
                <c:pt idx="221">
                  <c:v>0.23088</c:v>
                </c:pt>
                <c:pt idx="222">
                  <c:v>0.23191999999999999</c:v>
                </c:pt>
                <c:pt idx="223">
                  <c:v>0.23296</c:v>
                </c:pt>
                <c:pt idx="224">
                  <c:v>0.23400000000000001</c:v>
                </c:pt>
                <c:pt idx="225">
                  <c:v>0.23504</c:v>
                </c:pt>
                <c:pt idx="226">
                  <c:v>0.23608000000000001</c:v>
                </c:pt>
                <c:pt idx="227">
                  <c:v>0.23712</c:v>
                </c:pt>
                <c:pt idx="228">
                  <c:v>0.23816000000000001</c:v>
                </c:pt>
                <c:pt idx="229">
                  <c:v>0.2392</c:v>
                </c:pt>
                <c:pt idx="230">
                  <c:v>0.24024000000000001</c:v>
                </c:pt>
                <c:pt idx="231">
                  <c:v>0.24127999999999999</c:v>
                </c:pt>
                <c:pt idx="232">
                  <c:v>0.24232000000000001</c:v>
                </c:pt>
                <c:pt idx="233">
                  <c:v>0.24335999999999999</c:v>
                </c:pt>
                <c:pt idx="234">
                  <c:v>0.24440000000000001</c:v>
                </c:pt>
                <c:pt idx="235">
                  <c:v>0.24543999999999999</c:v>
                </c:pt>
                <c:pt idx="236">
                  <c:v>0.24648</c:v>
                </c:pt>
                <c:pt idx="237">
                  <c:v>0.24751999999999999</c:v>
                </c:pt>
                <c:pt idx="238">
                  <c:v>0.24856</c:v>
                </c:pt>
                <c:pt idx="239">
                  <c:v>0.24959999999999999</c:v>
                </c:pt>
                <c:pt idx="240">
                  <c:v>0.25063999999999997</c:v>
                </c:pt>
                <c:pt idx="241">
                  <c:v>0.25168000000000001</c:v>
                </c:pt>
                <c:pt idx="242">
                  <c:v>0.25272</c:v>
                </c:pt>
                <c:pt idx="243">
                  <c:v>0.25375999999999999</c:v>
                </c:pt>
                <c:pt idx="244">
                  <c:v>0.25480000000000003</c:v>
                </c:pt>
                <c:pt idx="245">
                  <c:v>0.25584000000000001</c:v>
                </c:pt>
                <c:pt idx="246">
                  <c:v>0.25688</c:v>
                </c:pt>
                <c:pt idx="247">
                  <c:v>0.25791999999999998</c:v>
                </c:pt>
                <c:pt idx="248">
                  <c:v>0.25896000000000002</c:v>
                </c:pt>
                <c:pt idx="249">
                  <c:v>0.26</c:v>
                </c:pt>
                <c:pt idx="250">
                  <c:v>0.26103999999999999</c:v>
                </c:pt>
                <c:pt idx="251">
                  <c:v>0.26207999999999998</c:v>
                </c:pt>
                <c:pt idx="252">
                  <c:v>0.26312000000000002</c:v>
                </c:pt>
                <c:pt idx="253">
                  <c:v>0.26416000000000001</c:v>
                </c:pt>
                <c:pt idx="254">
                  <c:v>0.26519999999999999</c:v>
                </c:pt>
                <c:pt idx="255">
                  <c:v>0.26623999999999998</c:v>
                </c:pt>
                <c:pt idx="256">
                  <c:v>0.26728000000000002</c:v>
                </c:pt>
                <c:pt idx="257">
                  <c:v>0.26832</c:v>
                </c:pt>
                <c:pt idx="258">
                  <c:v>0.26935999999999999</c:v>
                </c:pt>
                <c:pt idx="259">
                  <c:v>0.27039999999999997</c:v>
                </c:pt>
                <c:pt idx="260">
                  <c:v>0.27144000000000001</c:v>
                </c:pt>
                <c:pt idx="261">
                  <c:v>0.27248</c:v>
                </c:pt>
                <c:pt idx="262">
                  <c:v>0.27351999999999999</c:v>
                </c:pt>
                <c:pt idx="263">
                  <c:v>0.27456000000000003</c:v>
                </c:pt>
                <c:pt idx="264">
                  <c:v>0.27560000000000001</c:v>
                </c:pt>
                <c:pt idx="265">
                  <c:v>0.27664</c:v>
                </c:pt>
                <c:pt idx="266">
                  <c:v>0.27767999999999998</c:v>
                </c:pt>
                <c:pt idx="267">
                  <c:v>0.27872000000000002</c:v>
                </c:pt>
                <c:pt idx="268">
                  <c:v>0.27976000000000001</c:v>
                </c:pt>
                <c:pt idx="269">
                  <c:v>0.28079999999999999</c:v>
                </c:pt>
                <c:pt idx="270">
                  <c:v>0.28183999999999998</c:v>
                </c:pt>
                <c:pt idx="271">
                  <c:v>0.28288000000000002</c:v>
                </c:pt>
                <c:pt idx="272">
                  <c:v>0.28392000000000001</c:v>
                </c:pt>
                <c:pt idx="273">
                  <c:v>0.28495999999999999</c:v>
                </c:pt>
                <c:pt idx="274">
                  <c:v>0.28599999999999998</c:v>
                </c:pt>
                <c:pt idx="275">
                  <c:v>0.28704000000000002</c:v>
                </c:pt>
                <c:pt idx="276">
                  <c:v>0.28808</c:v>
                </c:pt>
                <c:pt idx="277">
                  <c:v>0.28911999999999999</c:v>
                </c:pt>
                <c:pt idx="278">
                  <c:v>0.29015999999999997</c:v>
                </c:pt>
                <c:pt idx="279">
                  <c:v>0.29120000000000001</c:v>
                </c:pt>
                <c:pt idx="280">
                  <c:v>0.29224</c:v>
                </c:pt>
                <c:pt idx="281">
                  <c:v>0.29327999999999999</c:v>
                </c:pt>
                <c:pt idx="282">
                  <c:v>0.29432000000000003</c:v>
                </c:pt>
                <c:pt idx="283">
                  <c:v>0.29536000000000001</c:v>
                </c:pt>
                <c:pt idx="284">
                  <c:v>0.2964</c:v>
                </c:pt>
                <c:pt idx="285">
                  <c:v>0.29743999999999998</c:v>
                </c:pt>
                <c:pt idx="286">
                  <c:v>0.29848000000000002</c:v>
                </c:pt>
                <c:pt idx="287">
                  <c:v>0.29952000000000001</c:v>
                </c:pt>
                <c:pt idx="288">
                  <c:v>0.30055999999999999</c:v>
                </c:pt>
                <c:pt idx="289">
                  <c:v>0.30159999999999998</c:v>
                </c:pt>
                <c:pt idx="290">
                  <c:v>0.30264000000000002</c:v>
                </c:pt>
                <c:pt idx="291">
                  <c:v>0.30368000000000001</c:v>
                </c:pt>
                <c:pt idx="292">
                  <c:v>0.30471999999999999</c:v>
                </c:pt>
                <c:pt idx="293">
                  <c:v>0.30575999999999998</c:v>
                </c:pt>
                <c:pt idx="294">
                  <c:v>0.30680000000000002</c:v>
                </c:pt>
                <c:pt idx="295">
                  <c:v>0.30784</c:v>
                </c:pt>
                <c:pt idx="296">
                  <c:v>0.30887999999999999</c:v>
                </c:pt>
                <c:pt idx="297">
                  <c:v>0.30991999999999997</c:v>
                </c:pt>
                <c:pt idx="298">
                  <c:v>0.31096000000000001</c:v>
                </c:pt>
                <c:pt idx="299">
                  <c:v>0.312</c:v>
                </c:pt>
                <c:pt idx="300">
                  <c:v>0.31303999999999998</c:v>
                </c:pt>
                <c:pt idx="301">
                  <c:v>0.31408000000000003</c:v>
                </c:pt>
                <c:pt idx="302">
                  <c:v>0.31512000000000001</c:v>
                </c:pt>
                <c:pt idx="303">
                  <c:v>0.31616</c:v>
                </c:pt>
                <c:pt idx="304">
                  <c:v>0.31719999999999998</c:v>
                </c:pt>
                <c:pt idx="305">
                  <c:v>0.31824000000000002</c:v>
                </c:pt>
                <c:pt idx="306">
                  <c:v>0.31928000000000001</c:v>
                </c:pt>
                <c:pt idx="307">
                  <c:v>0.32031999999999999</c:v>
                </c:pt>
                <c:pt idx="308">
                  <c:v>0.32135999999999998</c:v>
                </c:pt>
                <c:pt idx="309">
                  <c:v>0.32240000000000002</c:v>
                </c:pt>
                <c:pt idx="310">
                  <c:v>0.32344000000000001</c:v>
                </c:pt>
                <c:pt idx="311">
                  <c:v>0.32447999999999999</c:v>
                </c:pt>
                <c:pt idx="312">
                  <c:v>0.32551999999999998</c:v>
                </c:pt>
                <c:pt idx="313">
                  <c:v>0.32656000000000002</c:v>
                </c:pt>
                <c:pt idx="314">
                  <c:v>0.3276</c:v>
                </c:pt>
                <c:pt idx="315">
                  <c:v>0.32863999999999999</c:v>
                </c:pt>
                <c:pt idx="316">
                  <c:v>0.32967999999999997</c:v>
                </c:pt>
                <c:pt idx="317">
                  <c:v>0.33072000000000001</c:v>
                </c:pt>
                <c:pt idx="318">
                  <c:v>0.33176</c:v>
                </c:pt>
                <c:pt idx="319">
                  <c:v>0.33279999999999998</c:v>
                </c:pt>
                <c:pt idx="320">
                  <c:v>0.33384000000000003</c:v>
                </c:pt>
                <c:pt idx="321">
                  <c:v>0.33488000000000001</c:v>
                </c:pt>
                <c:pt idx="322">
                  <c:v>0.33592</c:v>
                </c:pt>
                <c:pt idx="323">
                  <c:v>0.33695999999999998</c:v>
                </c:pt>
                <c:pt idx="324">
                  <c:v>0.33800000000000002</c:v>
                </c:pt>
                <c:pt idx="325">
                  <c:v>0.33904000000000001</c:v>
                </c:pt>
                <c:pt idx="326">
                  <c:v>0.34007999999999999</c:v>
                </c:pt>
                <c:pt idx="327">
                  <c:v>0.34111999999999998</c:v>
                </c:pt>
                <c:pt idx="328">
                  <c:v>0.34216000000000002</c:v>
                </c:pt>
                <c:pt idx="329">
                  <c:v>0.34320000000000001</c:v>
                </c:pt>
                <c:pt idx="330">
                  <c:v>0.34423999999999999</c:v>
                </c:pt>
                <c:pt idx="331">
                  <c:v>0.34527999999999998</c:v>
                </c:pt>
                <c:pt idx="332">
                  <c:v>0.34632000000000002</c:v>
                </c:pt>
                <c:pt idx="333">
                  <c:v>0.34736</c:v>
                </c:pt>
                <c:pt idx="334">
                  <c:v>0.34839999999999999</c:v>
                </c:pt>
                <c:pt idx="335">
                  <c:v>0.34943999999999997</c:v>
                </c:pt>
                <c:pt idx="336">
                  <c:v>0.35048000000000001</c:v>
                </c:pt>
                <c:pt idx="337">
                  <c:v>0.35152</c:v>
                </c:pt>
                <c:pt idx="338">
                  <c:v>0.35255999999999998</c:v>
                </c:pt>
                <c:pt idx="339">
                  <c:v>0.35360000000000003</c:v>
                </c:pt>
                <c:pt idx="340">
                  <c:v>0.35464000000000001</c:v>
                </c:pt>
                <c:pt idx="341">
                  <c:v>0.35568</c:v>
                </c:pt>
                <c:pt idx="342">
                  <c:v>0.35671999999999998</c:v>
                </c:pt>
                <c:pt idx="343">
                  <c:v>0.35776000000000002</c:v>
                </c:pt>
                <c:pt idx="344">
                  <c:v>0.35880000000000001</c:v>
                </c:pt>
                <c:pt idx="345">
                  <c:v>0.35983999999999999</c:v>
                </c:pt>
                <c:pt idx="346">
                  <c:v>0.36087999999999998</c:v>
                </c:pt>
                <c:pt idx="347">
                  <c:v>0.36192000000000002</c:v>
                </c:pt>
                <c:pt idx="348">
                  <c:v>0.36296</c:v>
                </c:pt>
                <c:pt idx="349">
                  <c:v>0.36399999999999999</c:v>
                </c:pt>
                <c:pt idx="350">
                  <c:v>0.36503999999999998</c:v>
                </c:pt>
                <c:pt idx="351">
                  <c:v>0.36608000000000002</c:v>
                </c:pt>
                <c:pt idx="352">
                  <c:v>0.36712</c:v>
                </c:pt>
                <c:pt idx="353">
                  <c:v>0.36815999999999999</c:v>
                </c:pt>
                <c:pt idx="354">
                  <c:v>0.36919999999999997</c:v>
                </c:pt>
                <c:pt idx="355">
                  <c:v>0.37024000000000001</c:v>
                </c:pt>
                <c:pt idx="356">
                  <c:v>0.37128</c:v>
                </c:pt>
                <c:pt idx="357">
                  <c:v>0.37231999999999998</c:v>
                </c:pt>
                <c:pt idx="358">
                  <c:v>0.37336000000000003</c:v>
                </c:pt>
                <c:pt idx="359">
                  <c:v>0.37440000000000001</c:v>
                </c:pt>
                <c:pt idx="360">
                  <c:v>0.37544</c:v>
                </c:pt>
                <c:pt idx="361">
                  <c:v>0.37647999999999998</c:v>
                </c:pt>
                <c:pt idx="362">
                  <c:v>0.37752000000000002</c:v>
                </c:pt>
                <c:pt idx="363">
                  <c:v>0.37856000000000001</c:v>
                </c:pt>
                <c:pt idx="364">
                  <c:v>0.37959999999999999</c:v>
                </c:pt>
                <c:pt idx="365">
                  <c:v>0.38063999999999998</c:v>
                </c:pt>
                <c:pt idx="366">
                  <c:v>0.38168000000000002</c:v>
                </c:pt>
                <c:pt idx="367">
                  <c:v>0.38272</c:v>
                </c:pt>
                <c:pt idx="368">
                  <c:v>0.38375999999999999</c:v>
                </c:pt>
                <c:pt idx="369">
                  <c:v>0.38479999999999998</c:v>
                </c:pt>
                <c:pt idx="370">
                  <c:v>0.38584000000000002</c:v>
                </c:pt>
                <c:pt idx="371">
                  <c:v>0.38688</c:v>
                </c:pt>
                <c:pt idx="372">
                  <c:v>0.38791999999999999</c:v>
                </c:pt>
                <c:pt idx="373">
                  <c:v>0.38895999999999997</c:v>
                </c:pt>
                <c:pt idx="374">
                  <c:v>0.39</c:v>
                </c:pt>
                <c:pt idx="375">
                  <c:v>0.39104</c:v>
                </c:pt>
                <c:pt idx="376">
                  <c:v>0.39207999999999998</c:v>
                </c:pt>
                <c:pt idx="377">
                  <c:v>0.39312000000000002</c:v>
                </c:pt>
                <c:pt idx="378">
                  <c:v>0.39416000000000001</c:v>
                </c:pt>
                <c:pt idx="379">
                  <c:v>0.3952</c:v>
                </c:pt>
                <c:pt idx="380">
                  <c:v>0.39623999999999998</c:v>
                </c:pt>
                <c:pt idx="381">
                  <c:v>0.39728000000000002</c:v>
                </c:pt>
                <c:pt idx="382">
                  <c:v>0.39832000000000001</c:v>
                </c:pt>
                <c:pt idx="383">
                  <c:v>0.39935999999999999</c:v>
                </c:pt>
                <c:pt idx="384">
                  <c:v>0.40039999999999998</c:v>
                </c:pt>
                <c:pt idx="385">
                  <c:v>0.40144000000000002</c:v>
                </c:pt>
                <c:pt idx="386">
                  <c:v>0.40248</c:v>
                </c:pt>
                <c:pt idx="387">
                  <c:v>0.40351999999999999</c:v>
                </c:pt>
                <c:pt idx="388">
                  <c:v>0.40455999999999998</c:v>
                </c:pt>
                <c:pt idx="389">
                  <c:v>0.40560000000000002</c:v>
                </c:pt>
                <c:pt idx="390">
                  <c:v>0.40664</c:v>
                </c:pt>
                <c:pt idx="391">
                  <c:v>0.40767999999999999</c:v>
                </c:pt>
                <c:pt idx="392">
                  <c:v>0.40872000000000003</c:v>
                </c:pt>
                <c:pt idx="393">
                  <c:v>0.40976000000000001</c:v>
                </c:pt>
                <c:pt idx="394">
                  <c:v>0.4108</c:v>
                </c:pt>
                <c:pt idx="395">
                  <c:v>0.41183999999999998</c:v>
                </c:pt>
                <c:pt idx="396">
                  <c:v>0.41288000000000002</c:v>
                </c:pt>
                <c:pt idx="397">
                  <c:v>0.41392000000000001</c:v>
                </c:pt>
                <c:pt idx="398">
                  <c:v>0.41496</c:v>
                </c:pt>
                <c:pt idx="399">
                  <c:v>0.41599999999999998</c:v>
                </c:pt>
                <c:pt idx="400">
                  <c:v>0.41704000000000002</c:v>
                </c:pt>
                <c:pt idx="401">
                  <c:v>0.41808000000000001</c:v>
                </c:pt>
                <c:pt idx="402">
                  <c:v>0.41911999999999999</c:v>
                </c:pt>
                <c:pt idx="403">
                  <c:v>0.42015999999999998</c:v>
                </c:pt>
                <c:pt idx="404">
                  <c:v>0.42120000000000002</c:v>
                </c:pt>
                <c:pt idx="405">
                  <c:v>0.42224</c:v>
                </c:pt>
                <c:pt idx="406">
                  <c:v>0.42327999999999999</c:v>
                </c:pt>
                <c:pt idx="407">
                  <c:v>0.42431999999999997</c:v>
                </c:pt>
                <c:pt idx="408">
                  <c:v>0.42536000000000002</c:v>
                </c:pt>
                <c:pt idx="409">
                  <c:v>0.4264</c:v>
                </c:pt>
                <c:pt idx="410">
                  <c:v>0.42743999999999999</c:v>
                </c:pt>
                <c:pt idx="411">
                  <c:v>0.42848000000000003</c:v>
                </c:pt>
                <c:pt idx="412">
                  <c:v>0.42952000000000001</c:v>
                </c:pt>
                <c:pt idx="413">
                  <c:v>0.43056</c:v>
                </c:pt>
                <c:pt idx="414">
                  <c:v>0.43159999999999998</c:v>
                </c:pt>
                <c:pt idx="415">
                  <c:v>0.43264000000000002</c:v>
                </c:pt>
                <c:pt idx="416">
                  <c:v>0.43368000000000001</c:v>
                </c:pt>
                <c:pt idx="417">
                  <c:v>0.43472</c:v>
                </c:pt>
                <c:pt idx="418">
                  <c:v>0.43575999999999998</c:v>
                </c:pt>
                <c:pt idx="419">
                  <c:v>0.43680000000000002</c:v>
                </c:pt>
                <c:pt idx="420">
                  <c:v>0.43784000000000001</c:v>
                </c:pt>
                <c:pt idx="421">
                  <c:v>0.43887999999999999</c:v>
                </c:pt>
                <c:pt idx="422">
                  <c:v>0.43991999999999998</c:v>
                </c:pt>
                <c:pt idx="423">
                  <c:v>0.44096000000000002</c:v>
                </c:pt>
                <c:pt idx="424">
                  <c:v>0.442</c:v>
                </c:pt>
                <c:pt idx="425">
                  <c:v>0.44303999999999999</c:v>
                </c:pt>
                <c:pt idx="426">
                  <c:v>0.44407999999999997</c:v>
                </c:pt>
                <c:pt idx="427">
                  <c:v>0.44512000000000002</c:v>
                </c:pt>
                <c:pt idx="428">
                  <c:v>0.44616</c:v>
                </c:pt>
                <c:pt idx="429">
                  <c:v>0.44719999999999999</c:v>
                </c:pt>
                <c:pt idx="430">
                  <c:v>0.44824000000000003</c:v>
                </c:pt>
                <c:pt idx="431">
                  <c:v>0.44928000000000001</c:v>
                </c:pt>
                <c:pt idx="432">
                  <c:v>0.45032</c:v>
                </c:pt>
                <c:pt idx="433">
                  <c:v>0.45135999999999998</c:v>
                </c:pt>
                <c:pt idx="434">
                  <c:v>0.45240000000000002</c:v>
                </c:pt>
                <c:pt idx="435">
                  <c:v>0.45344000000000001</c:v>
                </c:pt>
                <c:pt idx="436">
                  <c:v>0.45448</c:v>
                </c:pt>
                <c:pt idx="437">
                  <c:v>0.45551999999999998</c:v>
                </c:pt>
                <c:pt idx="438">
                  <c:v>0.45656000000000002</c:v>
                </c:pt>
                <c:pt idx="439">
                  <c:v>0.45760000000000001</c:v>
                </c:pt>
                <c:pt idx="440">
                  <c:v>0.45863999999999999</c:v>
                </c:pt>
                <c:pt idx="441">
                  <c:v>0.45967999999999998</c:v>
                </c:pt>
                <c:pt idx="442">
                  <c:v>0.46072000000000002</c:v>
                </c:pt>
                <c:pt idx="443">
                  <c:v>0.46176</c:v>
                </c:pt>
                <c:pt idx="444">
                  <c:v>0.46279999999999999</c:v>
                </c:pt>
                <c:pt idx="445">
                  <c:v>0.46383999999999997</c:v>
                </c:pt>
                <c:pt idx="446">
                  <c:v>0.46488000000000002</c:v>
                </c:pt>
                <c:pt idx="447">
                  <c:v>0.46592</c:v>
                </c:pt>
                <c:pt idx="448">
                  <c:v>0.46695999999999999</c:v>
                </c:pt>
                <c:pt idx="449">
                  <c:v>0.46800000000000003</c:v>
                </c:pt>
                <c:pt idx="450">
                  <c:v>0.46904000000000001</c:v>
                </c:pt>
                <c:pt idx="451">
                  <c:v>0.47008</c:v>
                </c:pt>
                <c:pt idx="452">
                  <c:v>0.47111999999999998</c:v>
                </c:pt>
                <c:pt idx="453">
                  <c:v>0.47216000000000002</c:v>
                </c:pt>
                <c:pt idx="454">
                  <c:v>0.47320000000000001</c:v>
                </c:pt>
                <c:pt idx="455">
                  <c:v>0.47423999999999999</c:v>
                </c:pt>
                <c:pt idx="456">
                  <c:v>0.47527999999999998</c:v>
                </c:pt>
                <c:pt idx="457">
                  <c:v>0.47632000000000002</c:v>
                </c:pt>
                <c:pt idx="458">
                  <c:v>0.47736000000000001</c:v>
                </c:pt>
                <c:pt idx="459">
                  <c:v>0.47839999999999999</c:v>
                </c:pt>
                <c:pt idx="460">
                  <c:v>0.47943999999999998</c:v>
                </c:pt>
                <c:pt idx="461">
                  <c:v>0.48048000000000002</c:v>
                </c:pt>
                <c:pt idx="462">
                  <c:v>0.48152</c:v>
                </c:pt>
                <c:pt idx="463">
                  <c:v>0.48255999999999999</c:v>
                </c:pt>
                <c:pt idx="464">
                  <c:v>0.48359999999999997</c:v>
                </c:pt>
                <c:pt idx="465">
                  <c:v>0.48464000000000002</c:v>
                </c:pt>
                <c:pt idx="466">
                  <c:v>0.48568</c:v>
                </c:pt>
                <c:pt idx="467">
                  <c:v>0.48671999999999999</c:v>
                </c:pt>
                <c:pt idx="468">
                  <c:v>0.48776000000000003</c:v>
                </c:pt>
                <c:pt idx="469">
                  <c:v>0.48880000000000001</c:v>
                </c:pt>
                <c:pt idx="470">
                  <c:v>0.48984</c:v>
                </c:pt>
                <c:pt idx="471">
                  <c:v>0.49087999999999998</c:v>
                </c:pt>
                <c:pt idx="472">
                  <c:v>0.49192000000000002</c:v>
                </c:pt>
                <c:pt idx="473">
                  <c:v>0.49296000000000001</c:v>
                </c:pt>
                <c:pt idx="474">
                  <c:v>0.49399999999999999</c:v>
                </c:pt>
                <c:pt idx="475">
                  <c:v>0.49503999999999998</c:v>
                </c:pt>
                <c:pt idx="476">
                  <c:v>0.49608000000000002</c:v>
                </c:pt>
                <c:pt idx="477">
                  <c:v>0.49712000000000001</c:v>
                </c:pt>
                <c:pt idx="478">
                  <c:v>0.49815999999999999</c:v>
                </c:pt>
                <c:pt idx="479">
                  <c:v>0.49919999999999998</c:v>
                </c:pt>
                <c:pt idx="480">
                  <c:v>0.50024000000000002</c:v>
                </c:pt>
                <c:pt idx="481">
                  <c:v>0.50127999999999995</c:v>
                </c:pt>
                <c:pt idx="482">
                  <c:v>0.50231999999999999</c:v>
                </c:pt>
                <c:pt idx="483">
                  <c:v>0.50336000000000003</c:v>
                </c:pt>
                <c:pt idx="484">
                  <c:v>0.50439999999999996</c:v>
                </c:pt>
                <c:pt idx="485">
                  <c:v>0.50544</c:v>
                </c:pt>
                <c:pt idx="486">
                  <c:v>0.50648000000000004</c:v>
                </c:pt>
                <c:pt idx="487">
                  <c:v>0.50751999999999997</c:v>
                </c:pt>
                <c:pt idx="488">
                  <c:v>0.50856000000000001</c:v>
                </c:pt>
                <c:pt idx="489">
                  <c:v>0.50960000000000005</c:v>
                </c:pt>
                <c:pt idx="490">
                  <c:v>0.51063999999999998</c:v>
                </c:pt>
                <c:pt idx="491">
                  <c:v>0.51168000000000002</c:v>
                </c:pt>
                <c:pt idx="492">
                  <c:v>0.51271999999999995</c:v>
                </c:pt>
                <c:pt idx="493">
                  <c:v>0.51375999999999999</c:v>
                </c:pt>
                <c:pt idx="494">
                  <c:v>0.51480000000000004</c:v>
                </c:pt>
                <c:pt idx="495">
                  <c:v>0.51583999999999997</c:v>
                </c:pt>
                <c:pt idx="496">
                  <c:v>0.51688000000000001</c:v>
                </c:pt>
                <c:pt idx="497">
                  <c:v>0.51792000000000005</c:v>
                </c:pt>
                <c:pt idx="498">
                  <c:v>0.51895999999999998</c:v>
                </c:pt>
                <c:pt idx="499">
                  <c:v>0.52</c:v>
                </c:pt>
                <c:pt idx="500">
                  <c:v>0.52103999999999995</c:v>
                </c:pt>
                <c:pt idx="501">
                  <c:v>0.52207999999999999</c:v>
                </c:pt>
                <c:pt idx="502">
                  <c:v>0.52312000000000003</c:v>
                </c:pt>
                <c:pt idx="503">
                  <c:v>0.52415999999999996</c:v>
                </c:pt>
                <c:pt idx="504">
                  <c:v>0.5252</c:v>
                </c:pt>
                <c:pt idx="505">
                  <c:v>0.52624000000000004</c:v>
                </c:pt>
                <c:pt idx="506">
                  <c:v>0.52727999999999997</c:v>
                </c:pt>
                <c:pt idx="507">
                  <c:v>0.52832000000000001</c:v>
                </c:pt>
                <c:pt idx="508">
                  <c:v>0.52936000000000005</c:v>
                </c:pt>
                <c:pt idx="509">
                  <c:v>0.53039999999999998</c:v>
                </c:pt>
                <c:pt idx="510">
                  <c:v>0.53144000000000002</c:v>
                </c:pt>
                <c:pt idx="511">
                  <c:v>0.53247999999999995</c:v>
                </c:pt>
                <c:pt idx="512">
                  <c:v>0.53351999999999999</c:v>
                </c:pt>
                <c:pt idx="513">
                  <c:v>0.53456000000000004</c:v>
                </c:pt>
                <c:pt idx="514">
                  <c:v>0.53559999999999997</c:v>
                </c:pt>
                <c:pt idx="515">
                  <c:v>0.53664000000000001</c:v>
                </c:pt>
                <c:pt idx="516">
                  <c:v>0.53768000000000005</c:v>
                </c:pt>
                <c:pt idx="517">
                  <c:v>0.53871999999999998</c:v>
                </c:pt>
                <c:pt idx="518">
                  <c:v>0.53976000000000002</c:v>
                </c:pt>
                <c:pt idx="519">
                  <c:v>0.54079999999999995</c:v>
                </c:pt>
                <c:pt idx="520">
                  <c:v>0.54183999999999999</c:v>
                </c:pt>
                <c:pt idx="521">
                  <c:v>0.54288000000000003</c:v>
                </c:pt>
                <c:pt idx="522">
                  <c:v>0.54391999999999996</c:v>
                </c:pt>
                <c:pt idx="523">
                  <c:v>0.54496</c:v>
                </c:pt>
                <c:pt idx="524">
                  <c:v>0.54600000000000004</c:v>
                </c:pt>
                <c:pt idx="525">
                  <c:v>0.54703999999999997</c:v>
                </c:pt>
                <c:pt idx="526">
                  <c:v>0.54808000000000001</c:v>
                </c:pt>
                <c:pt idx="527">
                  <c:v>0.54912000000000005</c:v>
                </c:pt>
                <c:pt idx="528">
                  <c:v>0.55015999999999998</c:v>
                </c:pt>
                <c:pt idx="529">
                  <c:v>0.55120000000000002</c:v>
                </c:pt>
                <c:pt idx="530">
                  <c:v>0.55223999999999995</c:v>
                </c:pt>
                <c:pt idx="531">
                  <c:v>0.55327999999999999</c:v>
                </c:pt>
                <c:pt idx="532">
                  <c:v>0.55432000000000003</c:v>
                </c:pt>
                <c:pt idx="533">
                  <c:v>0.55535999999999996</c:v>
                </c:pt>
                <c:pt idx="534">
                  <c:v>0.55640000000000001</c:v>
                </c:pt>
                <c:pt idx="535">
                  <c:v>0.55744000000000005</c:v>
                </c:pt>
                <c:pt idx="536">
                  <c:v>0.55847999999999998</c:v>
                </c:pt>
                <c:pt idx="537">
                  <c:v>0.55952000000000002</c:v>
                </c:pt>
                <c:pt idx="538">
                  <c:v>0.56055999999999995</c:v>
                </c:pt>
                <c:pt idx="539">
                  <c:v>0.56159999999999999</c:v>
                </c:pt>
                <c:pt idx="540">
                  <c:v>0.56264000000000003</c:v>
                </c:pt>
                <c:pt idx="541">
                  <c:v>0.56367999999999996</c:v>
                </c:pt>
                <c:pt idx="542">
                  <c:v>0.56472</c:v>
                </c:pt>
                <c:pt idx="543">
                  <c:v>0.56576000000000004</c:v>
                </c:pt>
                <c:pt idx="544">
                  <c:v>0.56679999999999997</c:v>
                </c:pt>
                <c:pt idx="545">
                  <c:v>0.56784000000000001</c:v>
                </c:pt>
                <c:pt idx="546">
                  <c:v>0.56888000000000005</c:v>
                </c:pt>
                <c:pt idx="547">
                  <c:v>0.56991999999999998</c:v>
                </c:pt>
                <c:pt idx="548">
                  <c:v>0.57096000000000002</c:v>
                </c:pt>
                <c:pt idx="549">
                  <c:v>0.57199999999999995</c:v>
                </c:pt>
                <c:pt idx="550">
                  <c:v>0.57303999999999999</c:v>
                </c:pt>
                <c:pt idx="551">
                  <c:v>0.57408000000000003</c:v>
                </c:pt>
                <c:pt idx="552">
                  <c:v>0.57511999999999996</c:v>
                </c:pt>
                <c:pt idx="553">
                  <c:v>0.57616000000000001</c:v>
                </c:pt>
                <c:pt idx="554">
                  <c:v>0.57720000000000005</c:v>
                </c:pt>
                <c:pt idx="555">
                  <c:v>0.57823999999999998</c:v>
                </c:pt>
                <c:pt idx="556">
                  <c:v>0.57928000000000002</c:v>
                </c:pt>
                <c:pt idx="557">
                  <c:v>0.58031999999999995</c:v>
                </c:pt>
                <c:pt idx="558">
                  <c:v>0.58135999999999999</c:v>
                </c:pt>
                <c:pt idx="559">
                  <c:v>0.58240000000000003</c:v>
                </c:pt>
                <c:pt idx="560">
                  <c:v>0.58343999999999996</c:v>
                </c:pt>
                <c:pt idx="561">
                  <c:v>0.58448</c:v>
                </c:pt>
                <c:pt idx="562">
                  <c:v>0.58552000000000004</c:v>
                </c:pt>
                <c:pt idx="563">
                  <c:v>0.58655999999999997</c:v>
                </c:pt>
                <c:pt idx="564">
                  <c:v>0.58760000000000001</c:v>
                </c:pt>
                <c:pt idx="565">
                  <c:v>0.58864000000000005</c:v>
                </c:pt>
                <c:pt idx="566">
                  <c:v>0.58967999999999998</c:v>
                </c:pt>
                <c:pt idx="567">
                  <c:v>0.59072000000000002</c:v>
                </c:pt>
                <c:pt idx="568">
                  <c:v>0.59175999999999995</c:v>
                </c:pt>
                <c:pt idx="569">
                  <c:v>0.59279999999999999</c:v>
                </c:pt>
                <c:pt idx="570">
                  <c:v>0.59384000000000003</c:v>
                </c:pt>
                <c:pt idx="571">
                  <c:v>0.59487999999999996</c:v>
                </c:pt>
                <c:pt idx="572">
                  <c:v>0.59592000000000001</c:v>
                </c:pt>
                <c:pt idx="573">
                  <c:v>0.59696000000000005</c:v>
                </c:pt>
                <c:pt idx="574">
                  <c:v>0.59799999999999998</c:v>
                </c:pt>
                <c:pt idx="575">
                  <c:v>0.59904000000000002</c:v>
                </c:pt>
                <c:pt idx="576">
                  <c:v>0.60007999999999995</c:v>
                </c:pt>
                <c:pt idx="577">
                  <c:v>0.60111999999999999</c:v>
                </c:pt>
                <c:pt idx="578">
                  <c:v>0.60216000000000003</c:v>
                </c:pt>
                <c:pt idx="579">
                  <c:v>0.60319999999999996</c:v>
                </c:pt>
                <c:pt idx="580">
                  <c:v>0.60424</c:v>
                </c:pt>
                <c:pt idx="581">
                  <c:v>0.60528000000000004</c:v>
                </c:pt>
                <c:pt idx="582">
                  <c:v>0.60631999999999997</c:v>
                </c:pt>
                <c:pt idx="583">
                  <c:v>0.60736000000000001</c:v>
                </c:pt>
                <c:pt idx="584">
                  <c:v>0.60840000000000005</c:v>
                </c:pt>
                <c:pt idx="585">
                  <c:v>0.60943999999999998</c:v>
                </c:pt>
                <c:pt idx="586">
                  <c:v>0.61048000000000002</c:v>
                </c:pt>
                <c:pt idx="587">
                  <c:v>0.61151999999999995</c:v>
                </c:pt>
                <c:pt idx="588">
                  <c:v>0.61255999999999999</c:v>
                </c:pt>
                <c:pt idx="589">
                  <c:v>0.61360000000000003</c:v>
                </c:pt>
                <c:pt idx="590">
                  <c:v>0.61463999999999996</c:v>
                </c:pt>
                <c:pt idx="591">
                  <c:v>0.61568000000000001</c:v>
                </c:pt>
                <c:pt idx="592">
                  <c:v>0.61672000000000005</c:v>
                </c:pt>
                <c:pt idx="593">
                  <c:v>0.61775999999999998</c:v>
                </c:pt>
                <c:pt idx="594">
                  <c:v>0.61880000000000002</c:v>
                </c:pt>
                <c:pt idx="595">
                  <c:v>0.61983999999999995</c:v>
                </c:pt>
                <c:pt idx="596">
                  <c:v>0.62087999999999999</c:v>
                </c:pt>
                <c:pt idx="597">
                  <c:v>0.62192000000000003</c:v>
                </c:pt>
                <c:pt idx="598">
                  <c:v>0.62295999999999996</c:v>
                </c:pt>
                <c:pt idx="599">
                  <c:v>0.624</c:v>
                </c:pt>
                <c:pt idx="600">
                  <c:v>0.62504000000000004</c:v>
                </c:pt>
                <c:pt idx="601">
                  <c:v>0.62607999999999997</c:v>
                </c:pt>
                <c:pt idx="602">
                  <c:v>0.62712000000000001</c:v>
                </c:pt>
                <c:pt idx="603">
                  <c:v>0.62816000000000005</c:v>
                </c:pt>
                <c:pt idx="604">
                  <c:v>0.62919999999999998</c:v>
                </c:pt>
                <c:pt idx="605">
                  <c:v>0.63024000000000002</c:v>
                </c:pt>
                <c:pt idx="606">
                  <c:v>0.63127999999999995</c:v>
                </c:pt>
                <c:pt idx="607">
                  <c:v>0.63231999999999999</c:v>
                </c:pt>
                <c:pt idx="608">
                  <c:v>0.63336000000000003</c:v>
                </c:pt>
                <c:pt idx="609">
                  <c:v>0.63439999999999996</c:v>
                </c:pt>
                <c:pt idx="610">
                  <c:v>0.63544</c:v>
                </c:pt>
                <c:pt idx="611">
                  <c:v>0.63648000000000005</c:v>
                </c:pt>
                <c:pt idx="612">
                  <c:v>0.63751999999999998</c:v>
                </c:pt>
                <c:pt idx="613">
                  <c:v>0.63856000000000002</c:v>
                </c:pt>
                <c:pt idx="614">
                  <c:v>0.63959999999999995</c:v>
                </c:pt>
                <c:pt idx="615">
                  <c:v>0.64063999999999999</c:v>
                </c:pt>
                <c:pt idx="616">
                  <c:v>0.64168000000000003</c:v>
                </c:pt>
                <c:pt idx="617">
                  <c:v>0.64271999999999996</c:v>
                </c:pt>
                <c:pt idx="618">
                  <c:v>0.64376</c:v>
                </c:pt>
                <c:pt idx="619">
                  <c:v>0.64480000000000004</c:v>
                </c:pt>
                <c:pt idx="620">
                  <c:v>0.64583999999999997</c:v>
                </c:pt>
                <c:pt idx="621">
                  <c:v>0.64688000000000001</c:v>
                </c:pt>
                <c:pt idx="622">
                  <c:v>0.64792000000000005</c:v>
                </c:pt>
                <c:pt idx="623">
                  <c:v>0.64895999999999998</c:v>
                </c:pt>
                <c:pt idx="624">
                  <c:v>0.65</c:v>
                </c:pt>
                <c:pt idx="625">
                  <c:v>0.65103999999999995</c:v>
                </c:pt>
                <c:pt idx="626">
                  <c:v>0.65207999999999999</c:v>
                </c:pt>
                <c:pt idx="627">
                  <c:v>0.65312000000000003</c:v>
                </c:pt>
                <c:pt idx="628">
                  <c:v>0.65415999999999996</c:v>
                </c:pt>
                <c:pt idx="629">
                  <c:v>0.6552</c:v>
                </c:pt>
                <c:pt idx="630">
                  <c:v>0.65624000000000005</c:v>
                </c:pt>
                <c:pt idx="631">
                  <c:v>0.65727999999999998</c:v>
                </c:pt>
                <c:pt idx="632">
                  <c:v>0.65832000000000002</c:v>
                </c:pt>
                <c:pt idx="633">
                  <c:v>0.65935999999999995</c:v>
                </c:pt>
                <c:pt idx="634">
                  <c:v>0.66039999999999999</c:v>
                </c:pt>
                <c:pt idx="635">
                  <c:v>0.66144000000000003</c:v>
                </c:pt>
                <c:pt idx="636">
                  <c:v>0.66247999999999996</c:v>
                </c:pt>
                <c:pt idx="637">
                  <c:v>0.66352</c:v>
                </c:pt>
                <c:pt idx="638">
                  <c:v>0.66456000000000004</c:v>
                </c:pt>
                <c:pt idx="639">
                  <c:v>0.66559999999999997</c:v>
                </c:pt>
                <c:pt idx="640">
                  <c:v>0.66664000000000001</c:v>
                </c:pt>
                <c:pt idx="641">
                  <c:v>0.66768000000000005</c:v>
                </c:pt>
                <c:pt idx="642">
                  <c:v>0.66871999999999998</c:v>
                </c:pt>
                <c:pt idx="643">
                  <c:v>0.66976000000000002</c:v>
                </c:pt>
                <c:pt idx="644">
                  <c:v>0.67079999999999995</c:v>
                </c:pt>
                <c:pt idx="645">
                  <c:v>0.67183999999999999</c:v>
                </c:pt>
                <c:pt idx="646">
                  <c:v>0.67288000000000003</c:v>
                </c:pt>
                <c:pt idx="647">
                  <c:v>0.67391999999999996</c:v>
                </c:pt>
                <c:pt idx="648">
                  <c:v>0.67496</c:v>
                </c:pt>
                <c:pt idx="649">
                  <c:v>0.67600000000000005</c:v>
                </c:pt>
                <c:pt idx="650">
                  <c:v>0.67703999999999998</c:v>
                </c:pt>
                <c:pt idx="651">
                  <c:v>0.67808000000000002</c:v>
                </c:pt>
                <c:pt idx="652">
                  <c:v>0.67911999999999995</c:v>
                </c:pt>
                <c:pt idx="653">
                  <c:v>0.68015999999999999</c:v>
                </c:pt>
                <c:pt idx="654">
                  <c:v>0.68120000000000003</c:v>
                </c:pt>
                <c:pt idx="655">
                  <c:v>0.68223999999999996</c:v>
                </c:pt>
                <c:pt idx="656">
                  <c:v>0.68328</c:v>
                </c:pt>
                <c:pt idx="657">
                  <c:v>0.68432000000000004</c:v>
                </c:pt>
                <c:pt idx="658">
                  <c:v>0.68535999999999997</c:v>
                </c:pt>
                <c:pt idx="659">
                  <c:v>0.68640000000000001</c:v>
                </c:pt>
                <c:pt idx="660">
                  <c:v>0.68744000000000005</c:v>
                </c:pt>
                <c:pt idx="661">
                  <c:v>0.68847999999999998</c:v>
                </c:pt>
                <c:pt idx="662">
                  <c:v>0.68952000000000002</c:v>
                </c:pt>
                <c:pt idx="663">
                  <c:v>0.69055999999999995</c:v>
                </c:pt>
                <c:pt idx="664">
                  <c:v>0.69159999999999999</c:v>
                </c:pt>
                <c:pt idx="665">
                  <c:v>0.69264000000000003</c:v>
                </c:pt>
                <c:pt idx="666">
                  <c:v>0.69367999999999996</c:v>
                </c:pt>
                <c:pt idx="667">
                  <c:v>0.69472</c:v>
                </c:pt>
                <c:pt idx="668">
                  <c:v>0.69576000000000005</c:v>
                </c:pt>
                <c:pt idx="669">
                  <c:v>0.69679999999999997</c:v>
                </c:pt>
                <c:pt idx="670">
                  <c:v>0.69784000000000002</c:v>
                </c:pt>
                <c:pt idx="671">
                  <c:v>0.69887999999999995</c:v>
                </c:pt>
                <c:pt idx="672">
                  <c:v>0.69991999999999999</c:v>
                </c:pt>
                <c:pt idx="673">
                  <c:v>0.70096000000000003</c:v>
                </c:pt>
                <c:pt idx="674">
                  <c:v>0.70199999999999996</c:v>
                </c:pt>
                <c:pt idx="675">
                  <c:v>0.70304</c:v>
                </c:pt>
                <c:pt idx="676">
                  <c:v>0.70408000000000004</c:v>
                </c:pt>
                <c:pt idx="677">
                  <c:v>0.70511999999999997</c:v>
                </c:pt>
                <c:pt idx="678">
                  <c:v>0.70616000000000001</c:v>
                </c:pt>
                <c:pt idx="679">
                  <c:v>0.70720000000000005</c:v>
                </c:pt>
                <c:pt idx="680">
                  <c:v>0.70823999999999998</c:v>
                </c:pt>
                <c:pt idx="681">
                  <c:v>0.70928000000000002</c:v>
                </c:pt>
                <c:pt idx="682">
                  <c:v>0.71031999999999995</c:v>
                </c:pt>
                <c:pt idx="683">
                  <c:v>0.71135999999999999</c:v>
                </c:pt>
                <c:pt idx="684">
                  <c:v>0.71240000000000003</c:v>
                </c:pt>
                <c:pt idx="685">
                  <c:v>0.71343999999999996</c:v>
                </c:pt>
                <c:pt idx="686">
                  <c:v>0.71448</c:v>
                </c:pt>
                <c:pt idx="687">
                  <c:v>0.71552000000000004</c:v>
                </c:pt>
                <c:pt idx="688">
                  <c:v>0.71655999999999997</c:v>
                </c:pt>
                <c:pt idx="689">
                  <c:v>0.71760000000000002</c:v>
                </c:pt>
                <c:pt idx="690">
                  <c:v>0.71863999999999995</c:v>
                </c:pt>
                <c:pt idx="691">
                  <c:v>0.71967999999999999</c:v>
                </c:pt>
                <c:pt idx="692">
                  <c:v>0.72072000000000003</c:v>
                </c:pt>
                <c:pt idx="693">
                  <c:v>0.72175999999999996</c:v>
                </c:pt>
                <c:pt idx="694">
                  <c:v>0.7228</c:v>
                </c:pt>
                <c:pt idx="695">
                  <c:v>0.72384000000000004</c:v>
                </c:pt>
                <c:pt idx="696">
                  <c:v>0.72487999999999997</c:v>
                </c:pt>
                <c:pt idx="697">
                  <c:v>0.72592000000000001</c:v>
                </c:pt>
                <c:pt idx="698">
                  <c:v>0.72696000000000005</c:v>
                </c:pt>
                <c:pt idx="699">
                  <c:v>0.72799999999999998</c:v>
                </c:pt>
                <c:pt idx="700">
                  <c:v>0.72904000000000002</c:v>
                </c:pt>
                <c:pt idx="701">
                  <c:v>0.73007999999999995</c:v>
                </c:pt>
                <c:pt idx="702">
                  <c:v>0.73111999999999999</c:v>
                </c:pt>
                <c:pt idx="703">
                  <c:v>0.73216000000000003</c:v>
                </c:pt>
                <c:pt idx="704">
                  <c:v>0.73319999999999996</c:v>
                </c:pt>
                <c:pt idx="705">
                  <c:v>0.73424</c:v>
                </c:pt>
                <c:pt idx="706">
                  <c:v>0.73528000000000004</c:v>
                </c:pt>
                <c:pt idx="707">
                  <c:v>0.73631999999999997</c:v>
                </c:pt>
                <c:pt idx="708">
                  <c:v>0.73736000000000002</c:v>
                </c:pt>
                <c:pt idx="709">
                  <c:v>0.73839999999999995</c:v>
                </c:pt>
                <c:pt idx="710">
                  <c:v>0.73943999999999999</c:v>
                </c:pt>
                <c:pt idx="711">
                  <c:v>0.74048000000000003</c:v>
                </c:pt>
                <c:pt idx="712">
                  <c:v>0.74151999999999996</c:v>
                </c:pt>
                <c:pt idx="713">
                  <c:v>0.74256</c:v>
                </c:pt>
                <c:pt idx="714">
                  <c:v>0.74360000000000004</c:v>
                </c:pt>
                <c:pt idx="715">
                  <c:v>0.74463999999999997</c:v>
                </c:pt>
                <c:pt idx="716">
                  <c:v>0.74568000000000001</c:v>
                </c:pt>
                <c:pt idx="717">
                  <c:v>0.74672000000000005</c:v>
                </c:pt>
                <c:pt idx="718">
                  <c:v>0.74775999999999998</c:v>
                </c:pt>
                <c:pt idx="719">
                  <c:v>0.74880000000000002</c:v>
                </c:pt>
                <c:pt idx="720">
                  <c:v>0.74983999999999995</c:v>
                </c:pt>
                <c:pt idx="721">
                  <c:v>0.75087999999999999</c:v>
                </c:pt>
                <c:pt idx="722">
                  <c:v>0.75192000000000003</c:v>
                </c:pt>
                <c:pt idx="723">
                  <c:v>0.75295999999999996</c:v>
                </c:pt>
                <c:pt idx="724">
                  <c:v>0.754</c:v>
                </c:pt>
                <c:pt idx="725">
                  <c:v>0.75504000000000004</c:v>
                </c:pt>
                <c:pt idx="726">
                  <c:v>0.75607999999999997</c:v>
                </c:pt>
                <c:pt idx="727">
                  <c:v>0.75712000000000002</c:v>
                </c:pt>
                <c:pt idx="728">
                  <c:v>0.75815999999999995</c:v>
                </c:pt>
                <c:pt idx="729">
                  <c:v>0.75919999999999999</c:v>
                </c:pt>
                <c:pt idx="730">
                  <c:v>0.76024000000000003</c:v>
                </c:pt>
                <c:pt idx="731">
                  <c:v>0.76127999999999996</c:v>
                </c:pt>
                <c:pt idx="732">
                  <c:v>0.76232</c:v>
                </c:pt>
                <c:pt idx="733">
                  <c:v>0.76336000000000004</c:v>
                </c:pt>
                <c:pt idx="734">
                  <c:v>0.76439999999999997</c:v>
                </c:pt>
                <c:pt idx="735">
                  <c:v>0.76544000000000001</c:v>
                </c:pt>
                <c:pt idx="736">
                  <c:v>0.76648000000000005</c:v>
                </c:pt>
                <c:pt idx="737">
                  <c:v>0.76751999999999998</c:v>
                </c:pt>
                <c:pt idx="738">
                  <c:v>0.76856000000000002</c:v>
                </c:pt>
                <c:pt idx="739">
                  <c:v>0.76959999999999995</c:v>
                </c:pt>
                <c:pt idx="740">
                  <c:v>0.77063999999999999</c:v>
                </c:pt>
                <c:pt idx="741">
                  <c:v>0.77168000000000003</c:v>
                </c:pt>
                <c:pt idx="742">
                  <c:v>0.77271999999999996</c:v>
                </c:pt>
                <c:pt idx="743">
                  <c:v>0.77376</c:v>
                </c:pt>
                <c:pt idx="744">
                  <c:v>0.77480000000000004</c:v>
                </c:pt>
                <c:pt idx="745">
                  <c:v>0.77583999999999997</c:v>
                </c:pt>
                <c:pt idx="746">
                  <c:v>0.77688000000000001</c:v>
                </c:pt>
                <c:pt idx="747">
                  <c:v>0.77791999999999994</c:v>
                </c:pt>
                <c:pt idx="748">
                  <c:v>0.77895999999999999</c:v>
                </c:pt>
                <c:pt idx="749">
                  <c:v>0.78</c:v>
                </c:pt>
                <c:pt idx="750">
                  <c:v>0.78103999999999996</c:v>
                </c:pt>
                <c:pt idx="751">
                  <c:v>0.78208</c:v>
                </c:pt>
                <c:pt idx="752">
                  <c:v>0.78312000000000004</c:v>
                </c:pt>
                <c:pt idx="753">
                  <c:v>0.78415999999999997</c:v>
                </c:pt>
                <c:pt idx="754">
                  <c:v>0.78520000000000001</c:v>
                </c:pt>
                <c:pt idx="755">
                  <c:v>0.78624000000000005</c:v>
                </c:pt>
                <c:pt idx="756">
                  <c:v>0.78727999999999998</c:v>
                </c:pt>
                <c:pt idx="757">
                  <c:v>0.78832000000000002</c:v>
                </c:pt>
                <c:pt idx="758">
                  <c:v>0.78935999999999995</c:v>
                </c:pt>
                <c:pt idx="759">
                  <c:v>0.79039999999999999</c:v>
                </c:pt>
                <c:pt idx="760">
                  <c:v>0.79144000000000003</c:v>
                </c:pt>
                <c:pt idx="761">
                  <c:v>0.79247999999999996</c:v>
                </c:pt>
                <c:pt idx="762">
                  <c:v>0.79352</c:v>
                </c:pt>
                <c:pt idx="763">
                  <c:v>0.79456000000000004</c:v>
                </c:pt>
                <c:pt idx="764">
                  <c:v>0.79559999999999997</c:v>
                </c:pt>
                <c:pt idx="765">
                  <c:v>0.79664000000000001</c:v>
                </c:pt>
                <c:pt idx="766">
                  <c:v>0.79767999999999994</c:v>
                </c:pt>
                <c:pt idx="767">
                  <c:v>0.79871999999999999</c:v>
                </c:pt>
                <c:pt idx="768">
                  <c:v>0.79976000000000003</c:v>
                </c:pt>
                <c:pt idx="769">
                  <c:v>0.80079999999999996</c:v>
                </c:pt>
                <c:pt idx="770">
                  <c:v>0.80184</c:v>
                </c:pt>
                <c:pt idx="771">
                  <c:v>0.80288000000000004</c:v>
                </c:pt>
                <c:pt idx="772">
                  <c:v>0.80391999999999997</c:v>
                </c:pt>
                <c:pt idx="773">
                  <c:v>0.80496000000000001</c:v>
                </c:pt>
                <c:pt idx="774">
                  <c:v>0.80600000000000005</c:v>
                </c:pt>
                <c:pt idx="775">
                  <c:v>0.80703999999999998</c:v>
                </c:pt>
                <c:pt idx="776">
                  <c:v>0.80808000000000002</c:v>
                </c:pt>
                <c:pt idx="777">
                  <c:v>0.80911999999999995</c:v>
                </c:pt>
                <c:pt idx="778">
                  <c:v>0.81015999999999999</c:v>
                </c:pt>
                <c:pt idx="779">
                  <c:v>0.81120000000000003</c:v>
                </c:pt>
                <c:pt idx="780">
                  <c:v>0.81223999999999996</c:v>
                </c:pt>
                <c:pt idx="781">
                  <c:v>0.81328</c:v>
                </c:pt>
                <c:pt idx="782">
                  <c:v>0.81432000000000004</c:v>
                </c:pt>
                <c:pt idx="783">
                  <c:v>0.81535999999999997</c:v>
                </c:pt>
                <c:pt idx="784">
                  <c:v>0.81640000000000001</c:v>
                </c:pt>
                <c:pt idx="785">
                  <c:v>0.81744000000000006</c:v>
                </c:pt>
                <c:pt idx="786">
                  <c:v>0.81847999999999999</c:v>
                </c:pt>
                <c:pt idx="787">
                  <c:v>0.81952000000000003</c:v>
                </c:pt>
                <c:pt idx="788">
                  <c:v>0.82055999999999996</c:v>
                </c:pt>
                <c:pt idx="789">
                  <c:v>0.8216</c:v>
                </c:pt>
                <c:pt idx="790">
                  <c:v>0.82264000000000004</c:v>
                </c:pt>
                <c:pt idx="791">
                  <c:v>0.82367999999999997</c:v>
                </c:pt>
                <c:pt idx="792">
                  <c:v>0.82472000000000001</c:v>
                </c:pt>
                <c:pt idx="793">
                  <c:v>0.82576000000000005</c:v>
                </c:pt>
                <c:pt idx="794">
                  <c:v>0.82679999999999998</c:v>
                </c:pt>
                <c:pt idx="795">
                  <c:v>0.82784000000000002</c:v>
                </c:pt>
                <c:pt idx="796">
                  <c:v>0.82887999999999995</c:v>
                </c:pt>
                <c:pt idx="797">
                  <c:v>0.82991999999999999</c:v>
                </c:pt>
                <c:pt idx="798">
                  <c:v>0.83096000000000003</c:v>
                </c:pt>
                <c:pt idx="799">
                  <c:v>0.83199999999999996</c:v>
                </c:pt>
                <c:pt idx="800">
                  <c:v>0.83304</c:v>
                </c:pt>
                <c:pt idx="801">
                  <c:v>0.83408000000000004</c:v>
                </c:pt>
                <c:pt idx="802">
                  <c:v>0.83511999999999997</c:v>
                </c:pt>
                <c:pt idx="803">
                  <c:v>0.83616000000000001</c:v>
                </c:pt>
                <c:pt idx="804">
                  <c:v>0.83720000000000006</c:v>
                </c:pt>
                <c:pt idx="805">
                  <c:v>0.83823999999999999</c:v>
                </c:pt>
                <c:pt idx="806">
                  <c:v>0.83928000000000003</c:v>
                </c:pt>
                <c:pt idx="807">
                  <c:v>0.84031999999999996</c:v>
                </c:pt>
                <c:pt idx="808">
                  <c:v>0.84136</c:v>
                </c:pt>
                <c:pt idx="809">
                  <c:v>0.84240000000000004</c:v>
                </c:pt>
                <c:pt idx="810">
                  <c:v>0.84343999999999997</c:v>
                </c:pt>
                <c:pt idx="811">
                  <c:v>0.84448000000000001</c:v>
                </c:pt>
                <c:pt idx="812">
                  <c:v>0.84552000000000005</c:v>
                </c:pt>
                <c:pt idx="813">
                  <c:v>0.84655999999999998</c:v>
                </c:pt>
                <c:pt idx="814">
                  <c:v>0.84760000000000002</c:v>
                </c:pt>
                <c:pt idx="815">
                  <c:v>0.84863999999999995</c:v>
                </c:pt>
                <c:pt idx="816">
                  <c:v>0.84967999999999999</c:v>
                </c:pt>
                <c:pt idx="817">
                  <c:v>0.85072000000000003</c:v>
                </c:pt>
                <c:pt idx="818">
                  <c:v>0.85175999999999996</c:v>
                </c:pt>
                <c:pt idx="819">
                  <c:v>0.8528</c:v>
                </c:pt>
                <c:pt idx="820">
                  <c:v>0.85384000000000004</c:v>
                </c:pt>
                <c:pt idx="821">
                  <c:v>0.85487999999999997</c:v>
                </c:pt>
                <c:pt idx="822">
                  <c:v>0.85592000000000001</c:v>
                </c:pt>
                <c:pt idx="823">
                  <c:v>0.85696000000000006</c:v>
                </c:pt>
                <c:pt idx="824">
                  <c:v>0.85799999999999998</c:v>
                </c:pt>
                <c:pt idx="825">
                  <c:v>0.85904000000000003</c:v>
                </c:pt>
                <c:pt idx="826">
                  <c:v>0.86007999999999996</c:v>
                </c:pt>
                <c:pt idx="827">
                  <c:v>0.86112</c:v>
                </c:pt>
                <c:pt idx="828">
                  <c:v>0.86216000000000004</c:v>
                </c:pt>
                <c:pt idx="829">
                  <c:v>0.86319999999999997</c:v>
                </c:pt>
                <c:pt idx="830">
                  <c:v>0.86424000000000001</c:v>
                </c:pt>
                <c:pt idx="831">
                  <c:v>0.86528000000000005</c:v>
                </c:pt>
                <c:pt idx="832">
                  <c:v>0.86631999999999998</c:v>
                </c:pt>
                <c:pt idx="833">
                  <c:v>0.86736000000000002</c:v>
                </c:pt>
                <c:pt idx="834">
                  <c:v>0.86839999999999995</c:v>
                </c:pt>
                <c:pt idx="835">
                  <c:v>0.86943999999999999</c:v>
                </c:pt>
                <c:pt idx="836">
                  <c:v>0.87048000000000003</c:v>
                </c:pt>
                <c:pt idx="837">
                  <c:v>0.87151999999999996</c:v>
                </c:pt>
                <c:pt idx="838">
                  <c:v>0.87256</c:v>
                </c:pt>
                <c:pt idx="839">
                  <c:v>0.87360000000000004</c:v>
                </c:pt>
                <c:pt idx="840">
                  <c:v>0.87463999999999997</c:v>
                </c:pt>
                <c:pt idx="841">
                  <c:v>0.87568000000000001</c:v>
                </c:pt>
                <c:pt idx="842">
                  <c:v>0.87672000000000005</c:v>
                </c:pt>
                <c:pt idx="843">
                  <c:v>0.87775999999999998</c:v>
                </c:pt>
                <c:pt idx="844">
                  <c:v>0.87880000000000003</c:v>
                </c:pt>
                <c:pt idx="845">
                  <c:v>0.87983999999999996</c:v>
                </c:pt>
                <c:pt idx="846">
                  <c:v>0.88088</c:v>
                </c:pt>
                <c:pt idx="847">
                  <c:v>0.88192000000000004</c:v>
                </c:pt>
                <c:pt idx="848">
                  <c:v>0.88295999999999997</c:v>
                </c:pt>
                <c:pt idx="849">
                  <c:v>0.88400000000000001</c:v>
                </c:pt>
                <c:pt idx="850">
                  <c:v>0.88504000000000005</c:v>
                </c:pt>
                <c:pt idx="851">
                  <c:v>0.88607999999999998</c:v>
                </c:pt>
                <c:pt idx="852">
                  <c:v>0.88712000000000002</c:v>
                </c:pt>
                <c:pt idx="853">
                  <c:v>0.88815999999999995</c:v>
                </c:pt>
                <c:pt idx="854">
                  <c:v>0.88919999999999999</c:v>
                </c:pt>
                <c:pt idx="855">
                  <c:v>0.89024000000000003</c:v>
                </c:pt>
                <c:pt idx="856">
                  <c:v>0.89127999999999996</c:v>
                </c:pt>
                <c:pt idx="857">
                  <c:v>0.89232</c:v>
                </c:pt>
                <c:pt idx="858">
                  <c:v>0.89336000000000004</c:v>
                </c:pt>
                <c:pt idx="859">
                  <c:v>0.89439999999999997</c:v>
                </c:pt>
                <c:pt idx="860">
                  <c:v>0.89544000000000001</c:v>
                </c:pt>
                <c:pt idx="861">
                  <c:v>0.89648000000000005</c:v>
                </c:pt>
                <c:pt idx="862">
                  <c:v>0.89751999999999998</c:v>
                </c:pt>
                <c:pt idx="863">
                  <c:v>0.89856000000000003</c:v>
                </c:pt>
                <c:pt idx="864">
                  <c:v>0.89959999999999996</c:v>
                </c:pt>
                <c:pt idx="865">
                  <c:v>0.90064</c:v>
                </c:pt>
                <c:pt idx="866">
                  <c:v>0.90168000000000004</c:v>
                </c:pt>
                <c:pt idx="867">
                  <c:v>0.90271999999999997</c:v>
                </c:pt>
                <c:pt idx="868">
                  <c:v>0.90376000000000001</c:v>
                </c:pt>
                <c:pt idx="869">
                  <c:v>0.90480000000000005</c:v>
                </c:pt>
                <c:pt idx="870">
                  <c:v>0.90583999999999998</c:v>
                </c:pt>
                <c:pt idx="871">
                  <c:v>0.90688000000000002</c:v>
                </c:pt>
                <c:pt idx="872">
                  <c:v>0.90791999999999995</c:v>
                </c:pt>
                <c:pt idx="873">
                  <c:v>0.90895999999999999</c:v>
                </c:pt>
                <c:pt idx="874">
                  <c:v>0.91</c:v>
                </c:pt>
                <c:pt idx="875">
                  <c:v>0.91103999999999996</c:v>
                </c:pt>
                <c:pt idx="876">
                  <c:v>0.91208</c:v>
                </c:pt>
                <c:pt idx="877">
                  <c:v>0.91312000000000004</c:v>
                </c:pt>
                <c:pt idx="878">
                  <c:v>0.91415999999999997</c:v>
                </c:pt>
                <c:pt idx="879">
                  <c:v>0.91520000000000001</c:v>
                </c:pt>
                <c:pt idx="880">
                  <c:v>0.91624000000000005</c:v>
                </c:pt>
                <c:pt idx="881">
                  <c:v>0.91727999999999998</c:v>
                </c:pt>
                <c:pt idx="882">
                  <c:v>0.91832000000000003</c:v>
                </c:pt>
                <c:pt idx="883">
                  <c:v>0.91935999999999996</c:v>
                </c:pt>
                <c:pt idx="884">
                  <c:v>0.9204</c:v>
                </c:pt>
                <c:pt idx="885">
                  <c:v>0.92144000000000004</c:v>
                </c:pt>
                <c:pt idx="886">
                  <c:v>0.92247999999999997</c:v>
                </c:pt>
                <c:pt idx="887">
                  <c:v>0.92352000000000001</c:v>
                </c:pt>
                <c:pt idx="888">
                  <c:v>0.92456000000000005</c:v>
                </c:pt>
                <c:pt idx="889">
                  <c:v>0.92559999999999998</c:v>
                </c:pt>
                <c:pt idx="890">
                  <c:v>0.92664000000000002</c:v>
                </c:pt>
                <c:pt idx="891">
                  <c:v>0.92767999999999995</c:v>
                </c:pt>
                <c:pt idx="892">
                  <c:v>0.92871999999999999</c:v>
                </c:pt>
                <c:pt idx="893">
                  <c:v>0.92976000000000003</c:v>
                </c:pt>
                <c:pt idx="894">
                  <c:v>0.93079999999999996</c:v>
                </c:pt>
                <c:pt idx="895">
                  <c:v>0.93184</c:v>
                </c:pt>
                <c:pt idx="896">
                  <c:v>0.93288000000000004</c:v>
                </c:pt>
                <c:pt idx="897">
                  <c:v>0.93391999999999997</c:v>
                </c:pt>
                <c:pt idx="898">
                  <c:v>0.93496000000000001</c:v>
                </c:pt>
                <c:pt idx="899">
                  <c:v>0.93600000000000005</c:v>
                </c:pt>
                <c:pt idx="900">
                  <c:v>0.93703999999999998</c:v>
                </c:pt>
                <c:pt idx="901">
                  <c:v>0.93808000000000002</c:v>
                </c:pt>
                <c:pt idx="902">
                  <c:v>0.93911999999999995</c:v>
                </c:pt>
                <c:pt idx="903">
                  <c:v>0.94016</c:v>
                </c:pt>
                <c:pt idx="904">
                  <c:v>0.94120000000000004</c:v>
                </c:pt>
                <c:pt idx="905">
                  <c:v>0.94223999999999997</c:v>
                </c:pt>
                <c:pt idx="906">
                  <c:v>0.94328000000000001</c:v>
                </c:pt>
                <c:pt idx="907">
                  <c:v>0.94432000000000005</c:v>
                </c:pt>
                <c:pt idx="908">
                  <c:v>0.94535999999999998</c:v>
                </c:pt>
                <c:pt idx="909">
                  <c:v>0.94640000000000002</c:v>
                </c:pt>
                <c:pt idx="910">
                  <c:v>0.94743999999999995</c:v>
                </c:pt>
                <c:pt idx="911">
                  <c:v>0.94847999999999999</c:v>
                </c:pt>
                <c:pt idx="912">
                  <c:v>0.94952000000000003</c:v>
                </c:pt>
                <c:pt idx="913">
                  <c:v>0.95055999999999996</c:v>
                </c:pt>
                <c:pt idx="914">
                  <c:v>0.9516</c:v>
                </c:pt>
                <c:pt idx="915">
                  <c:v>0.95264000000000004</c:v>
                </c:pt>
                <c:pt idx="916">
                  <c:v>0.95367999999999997</c:v>
                </c:pt>
                <c:pt idx="917">
                  <c:v>0.95472000000000001</c:v>
                </c:pt>
                <c:pt idx="918">
                  <c:v>0.95576000000000005</c:v>
                </c:pt>
                <c:pt idx="919">
                  <c:v>0.95679999999999998</c:v>
                </c:pt>
                <c:pt idx="920">
                  <c:v>0.95784000000000002</c:v>
                </c:pt>
                <c:pt idx="921">
                  <c:v>0.95887999999999995</c:v>
                </c:pt>
                <c:pt idx="922">
                  <c:v>0.95992</c:v>
                </c:pt>
                <c:pt idx="923">
                  <c:v>0.96096000000000004</c:v>
                </c:pt>
                <c:pt idx="924">
                  <c:v>0.96199999999999997</c:v>
                </c:pt>
                <c:pt idx="925">
                  <c:v>0.96304000000000001</c:v>
                </c:pt>
                <c:pt idx="926">
                  <c:v>0.96408000000000005</c:v>
                </c:pt>
                <c:pt idx="927">
                  <c:v>0.96511999999999998</c:v>
                </c:pt>
                <c:pt idx="928">
                  <c:v>0.96616000000000002</c:v>
                </c:pt>
                <c:pt idx="929">
                  <c:v>0.96719999999999995</c:v>
                </c:pt>
                <c:pt idx="930">
                  <c:v>0.96823999999999999</c:v>
                </c:pt>
                <c:pt idx="931">
                  <c:v>0.96928000000000003</c:v>
                </c:pt>
                <c:pt idx="932">
                  <c:v>0.97031999999999996</c:v>
                </c:pt>
                <c:pt idx="933">
                  <c:v>0.97136</c:v>
                </c:pt>
                <c:pt idx="934">
                  <c:v>0.97240000000000004</c:v>
                </c:pt>
                <c:pt idx="935">
                  <c:v>0.97343999999999997</c:v>
                </c:pt>
                <c:pt idx="936">
                  <c:v>0.97448000000000001</c:v>
                </c:pt>
                <c:pt idx="937">
                  <c:v>0.97552000000000005</c:v>
                </c:pt>
                <c:pt idx="938">
                  <c:v>0.97655999999999998</c:v>
                </c:pt>
                <c:pt idx="939">
                  <c:v>0.97760000000000002</c:v>
                </c:pt>
                <c:pt idx="940">
                  <c:v>0.97863999999999995</c:v>
                </c:pt>
                <c:pt idx="941">
                  <c:v>0.97968</c:v>
                </c:pt>
                <c:pt idx="942">
                  <c:v>0.98072000000000004</c:v>
                </c:pt>
                <c:pt idx="943">
                  <c:v>0.98175999999999997</c:v>
                </c:pt>
                <c:pt idx="944">
                  <c:v>0.98280000000000001</c:v>
                </c:pt>
                <c:pt idx="945">
                  <c:v>0.98384000000000005</c:v>
                </c:pt>
                <c:pt idx="946">
                  <c:v>0.98487999999999998</c:v>
                </c:pt>
                <c:pt idx="947">
                  <c:v>0.98592000000000002</c:v>
                </c:pt>
                <c:pt idx="948">
                  <c:v>0.98695999999999995</c:v>
                </c:pt>
                <c:pt idx="949">
                  <c:v>0.98799999999999999</c:v>
                </c:pt>
                <c:pt idx="950">
                  <c:v>0.98904000000000003</c:v>
                </c:pt>
                <c:pt idx="951">
                  <c:v>0.99007999999999996</c:v>
                </c:pt>
                <c:pt idx="952">
                  <c:v>0.99112</c:v>
                </c:pt>
                <c:pt idx="953">
                  <c:v>0.99216000000000004</c:v>
                </c:pt>
                <c:pt idx="954">
                  <c:v>0.99319999999999997</c:v>
                </c:pt>
                <c:pt idx="955">
                  <c:v>0.99424000000000001</c:v>
                </c:pt>
                <c:pt idx="956">
                  <c:v>0.99528000000000005</c:v>
                </c:pt>
                <c:pt idx="957">
                  <c:v>0.99631999999999998</c:v>
                </c:pt>
                <c:pt idx="958">
                  <c:v>0.99736000000000002</c:v>
                </c:pt>
                <c:pt idx="959">
                  <c:v>0.99839999999999995</c:v>
                </c:pt>
                <c:pt idx="960">
                  <c:v>0.99944</c:v>
                </c:pt>
                <c:pt idx="961">
                  <c:v>1.00048</c:v>
                </c:pt>
                <c:pt idx="962">
                  <c:v>1.00152</c:v>
                </c:pt>
                <c:pt idx="963">
                  <c:v>1.0025599999999999</c:v>
                </c:pt>
                <c:pt idx="964">
                  <c:v>1.0036</c:v>
                </c:pt>
                <c:pt idx="965">
                  <c:v>1.00464</c:v>
                </c:pt>
                <c:pt idx="966">
                  <c:v>1.0056799999999999</c:v>
                </c:pt>
                <c:pt idx="967">
                  <c:v>1.0067200000000001</c:v>
                </c:pt>
                <c:pt idx="968">
                  <c:v>1.00776</c:v>
                </c:pt>
                <c:pt idx="969">
                  <c:v>1.0087999999999999</c:v>
                </c:pt>
                <c:pt idx="970">
                  <c:v>1.0098400000000001</c:v>
                </c:pt>
                <c:pt idx="971">
                  <c:v>1.01088</c:v>
                </c:pt>
                <c:pt idx="972">
                  <c:v>1.0119199999999999</c:v>
                </c:pt>
                <c:pt idx="973">
                  <c:v>1.0129600000000001</c:v>
                </c:pt>
                <c:pt idx="974">
                  <c:v>1.014</c:v>
                </c:pt>
                <c:pt idx="975">
                  <c:v>1.0150399999999999</c:v>
                </c:pt>
                <c:pt idx="976">
                  <c:v>1.0160800000000001</c:v>
                </c:pt>
                <c:pt idx="977">
                  <c:v>1.01712</c:v>
                </c:pt>
                <c:pt idx="978">
                  <c:v>1.01816</c:v>
                </c:pt>
                <c:pt idx="979">
                  <c:v>1.0192000000000001</c:v>
                </c:pt>
                <c:pt idx="980">
                  <c:v>1.02024</c:v>
                </c:pt>
                <c:pt idx="981">
                  <c:v>1.02128</c:v>
                </c:pt>
                <c:pt idx="982">
                  <c:v>1.0223199999999999</c:v>
                </c:pt>
                <c:pt idx="983">
                  <c:v>1.02336</c:v>
                </c:pt>
                <c:pt idx="984">
                  <c:v>1.0244</c:v>
                </c:pt>
                <c:pt idx="985">
                  <c:v>1.0254399999999999</c:v>
                </c:pt>
                <c:pt idx="986">
                  <c:v>1.0264800000000001</c:v>
                </c:pt>
                <c:pt idx="987">
                  <c:v>1.02752</c:v>
                </c:pt>
                <c:pt idx="988">
                  <c:v>1.0285599999999999</c:v>
                </c:pt>
                <c:pt idx="989">
                  <c:v>1.0296000000000001</c:v>
                </c:pt>
                <c:pt idx="990">
                  <c:v>1.03064</c:v>
                </c:pt>
                <c:pt idx="991">
                  <c:v>1.0316799999999999</c:v>
                </c:pt>
                <c:pt idx="992">
                  <c:v>1.0327200000000001</c:v>
                </c:pt>
                <c:pt idx="993">
                  <c:v>1.03376</c:v>
                </c:pt>
                <c:pt idx="994">
                  <c:v>1.0347999999999999</c:v>
                </c:pt>
                <c:pt idx="995">
                  <c:v>1.0358400000000001</c:v>
                </c:pt>
                <c:pt idx="996">
                  <c:v>1.03688</c:v>
                </c:pt>
                <c:pt idx="997">
                  <c:v>1.03792</c:v>
                </c:pt>
                <c:pt idx="998">
                  <c:v>1.0389600000000001</c:v>
                </c:pt>
                <c:pt idx="999">
                  <c:v>1.04</c:v>
                </c:pt>
                <c:pt idx="1000">
                  <c:v>1.04104</c:v>
                </c:pt>
                <c:pt idx="1001">
                  <c:v>1.0420799999999999</c:v>
                </c:pt>
                <c:pt idx="1002">
                  <c:v>1.04312</c:v>
                </c:pt>
                <c:pt idx="1003">
                  <c:v>1.04416</c:v>
                </c:pt>
                <c:pt idx="1004">
                  <c:v>1.0451999999999999</c:v>
                </c:pt>
                <c:pt idx="1005">
                  <c:v>1.0462400000000001</c:v>
                </c:pt>
                <c:pt idx="1006">
                  <c:v>1.04728</c:v>
                </c:pt>
                <c:pt idx="1007">
                  <c:v>1.0483199999999999</c:v>
                </c:pt>
                <c:pt idx="1008">
                  <c:v>1.0493600000000001</c:v>
                </c:pt>
                <c:pt idx="1009">
                  <c:v>1.0504</c:v>
                </c:pt>
                <c:pt idx="1010">
                  <c:v>1.0514399999999999</c:v>
                </c:pt>
                <c:pt idx="1011">
                  <c:v>1.0524800000000001</c:v>
                </c:pt>
                <c:pt idx="1012">
                  <c:v>1.05352</c:v>
                </c:pt>
                <c:pt idx="1013">
                  <c:v>1.0545599999999999</c:v>
                </c:pt>
                <c:pt idx="1014">
                  <c:v>1.0556000000000001</c:v>
                </c:pt>
                <c:pt idx="1015">
                  <c:v>1.05664</c:v>
                </c:pt>
                <c:pt idx="1016">
                  <c:v>1.05768</c:v>
                </c:pt>
                <c:pt idx="1017">
                  <c:v>1.0587200000000001</c:v>
                </c:pt>
                <c:pt idx="1018">
                  <c:v>1.05976</c:v>
                </c:pt>
                <c:pt idx="1019">
                  <c:v>1.0608</c:v>
                </c:pt>
                <c:pt idx="1020">
                  <c:v>1.0618399999999999</c:v>
                </c:pt>
                <c:pt idx="1021">
                  <c:v>1.06288</c:v>
                </c:pt>
                <c:pt idx="1022">
                  <c:v>1.06392</c:v>
                </c:pt>
                <c:pt idx="1023">
                  <c:v>1.0649599999999999</c:v>
                </c:pt>
                <c:pt idx="1024">
                  <c:v>1.0660000000000001</c:v>
                </c:pt>
                <c:pt idx="1025">
                  <c:v>1.06704</c:v>
                </c:pt>
                <c:pt idx="1026">
                  <c:v>1.0680799999999999</c:v>
                </c:pt>
                <c:pt idx="1027">
                  <c:v>1.0691200000000001</c:v>
                </c:pt>
                <c:pt idx="1028">
                  <c:v>1.07016</c:v>
                </c:pt>
                <c:pt idx="1029">
                  <c:v>1.0711999999999999</c:v>
                </c:pt>
                <c:pt idx="1030">
                  <c:v>1.0722400000000001</c:v>
                </c:pt>
                <c:pt idx="1031">
                  <c:v>1.07328</c:v>
                </c:pt>
                <c:pt idx="1032">
                  <c:v>1.0743199999999999</c:v>
                </c:pt>
                <c:pt idx="1033">
                  <c:v>1.0753600000000001</c:v>
                </c:pt>
                <c:pt idx="1034">
                  <c:v>1.0764</c:v>
                </c:pt>
                <c:pt idx="1035">
                  <c:v>1.07744</c:v>
                </c:pt>
                <c:pt idx="1036">
                  <c:v>1.0784800000000001</c:v>
                </c:pt>
                <c:pt idx="1037">
                  <c:v>1.07952</c:v>
                </c:pt>
                <c:pt idx="1038">
                  <c:v>1.08056</c:v>
                </c:pt>
                <c:pt idx="1039">
                  <c:v>1.0815999999999999</c:v>
                </c:pt>
                <c:pt idx="1040">
                  <c:v>1.08264</c:v>
                </c:pt>
                <c:pt idx="1041">
                  <c:v>1.08368</c:v>
                </c:pt>
                <c:pt idx="1042">
                  <c:v>1.0847199999999999</c:v>
                </c:pt>
                <c:pt idx="1043">
                  <c:v>1.0857600000000001</c:v>
                </c:pt>
                <c:pt idx="1044">
                  <c:v>1.0868</c:v>
                </c:pt>
                <c:pt idx="1045">
                  <c:v>1.0878399999999999</c:v>
                </c:pt>
                <c:pt idx="1046">
                  <c:v>1.0888800000000001</c:v>
                </c:pt>
                <c:pt idx="1047">
                  <c:v>1.08992</c:v>
                </c:pt>
                <c:pt idx="1048">
                  <c:v>1.0909599999999999</c:v>
                </c:pt>
                <c:pt idx="1049">
                  <c:v>1.0920000000000001</c:v>
                </c:pt>
                <c:pt idx="1050">
                  <c:v>1.09304</c:v>
                </c:pt>
                <c:pt idx="1051">
                  <c:v>1.0940799999999999</c:v>
                </c:pt>
                <c:pt idx="1052">
                  <c:v>1.0951200000000001</c:v>
                </c:pt>
                <c:pt idx="1053">
                  <c:v>1.09616</c:v>
                </c:pt>
                <c:pt idx="1054">
                  <c:v>1.0972</c:v>
                </c:pt>
                <c:pt idx="1055">
                  <c:v>1.0982400000000001</c:v>
                </c:pt>
                <c:pt idx="1056">
                  <c:v>1.09928</c:v>
                </c:pt>
                <c:pt idx="1057">
                  <c:v>1.10032</c:v>
                </c:pt>
                <c:pt idx="1058">
                  <c:v>1.1013599999999999</c:v>
                </c:pt>
                <c:pt idx="1059">
                  <c:v>1.1024</c:v>
                </c:pt>
                <c:pt idx="1060">
                  <c:v>1.10344</c:v>
                </c:pt>
                <c:pt idx="1061">
                  <c:v>1.1044799999999999</c:v>
                </c:pt>
                <c:pt idx="1062">
                  <c:v>1.1055200000000001</c:v>
                </c:pt>
                <c:pt idx="1063">
                  <c:v>1.10656</c:v>
                </c:pt>
                <c:pt idx="1064">
                  <c:v>1.1075999999999999</c:v>
                </c:pt>
                <c:pt idx="1065">
                  <c:v>1.1086400000000001</c:v>
                </c:pt>
                <c:pt idx="1066">
                  <c:v>1.10968</c:v>
                </c:pt>
                <c:pt idx="1067">
                  <c:v>1.1107199999999999</c:v>
                </c:pt>
                <c:pt idx="1068">
                  <c:v>1.1117600000000001</c:v>
                </c:pt>
                <c:pt idx="1069">
                  <c:v>1.1128</c:v>
                </c:pt>
                <c:pt idx="1070">
                  <c:v>1.1138399999999999</c:v>
                </c:pt>
                <c:pt idx="1071">
                  <c:v>1.1148800000000001</c:v>
                </c:pt>
                <c:pt idx="1072">
                  <c:v>1.11592</c:v>
                </c:pt>
                <c:pt idx="1073">
                  <c:v>1.11696</c:v>
                </c:pt>
                <c:pt idx="1074">
                  <c:v>1.1180000000000001</c:v>
                </c:pt>
                <c:pt idx="1075">
                  <c:v>1.11904</c:v>
                </c:pt>
                <c:pt idx="1076">
                  <c:v>1.12008</c:v>
                </c:pt>
                <c:pt idx="1077">
                  <c:v>1.1211199999999999</c:v>
                </c:pt>
                <c:pt idx="1078">
                  <c:v>1.12216</c:v>
                </c:pt>
                <c:pt idx="1079">
                  <c:v>1.1232</c:v>
                </c:pt>
                <c:pt idx="1080">
                  <c:v>1.1242399999999999</c:v>
                </c:pt>
                <c:pt idx="1081">
                  <c:v>1.1252800000000001</c:v>
                </c:pt>
                <c:pt idx="1082">
                  <c:v>1.12632</c:v>
                </c:pt>
                <c:pt idx="1083">
                  <c:v>1.1273599999999999</c:v>
                </c:pt>
                <c:pt idx="1084">
                  <c:v>1.1284000000000001</c:v>
                </c:pt>
                <c:pt idx="1085">
                  <c:v>1.12944</c:v>
                </c:pt>
                <c:pt idx="1086">
                  <c:v>1.1304799999999999</c:v>
                </c:pt>
                <c:pt idx="1087">
                  <c:v>1.1315200000000001</c:v>
                </c:pt>
                <c:pt idx="1088">
                  <c:v>1.13256</c:v>
                </c:pt>
                <c:pt idx="1089">
                  <c:v>1.1335999999999999</c:v>
                </c:pt>
                <c:pt idx="1090">
                  <c:v>1.1346400000000001</c:v>
                </c:pt>
                <c:pt idx="1091">
                  <c:v>1.13568</c:v>
                </c:pt>
                <c:pt idx="1092">
                  <c:v>1.13672</c:v>
                </c:pt>
                <c:pt idx="1093">
                  <c:v>1.1377600000000001</c:v>
                </c:pt>
                <c:pt idx="1094">
                  <c:v>1.1388</c:v>
                </c:pt>
                <c:pt idx="1095">
                  <c:v>1.13984</c:v>
                </c:pt>
                <c:pt idx="1096">
                  <c:v>1.1408799999999999</c:v>
                </c:pt>
                <c:pt idx="1097">
                  <c:v>1.14192</c:v>
                </c:pt>
                <c:pt idx="1098">
                  <c:v>1.14296</c:v>
                </c:pt>
                <c:pt idx="1099">
                  <c:v>1.1439999999999999</c:v>
                </c:pt>
                <c:pt idx="1100">
                  <c:v>1.1450400000000001</c:v>
                </c:pt>
                <c:pt idx="1101">
                  <c:v>1.14608</c:v>
                </c:pt>
                <c:pt idx="1102">
                  <c:v>1.1471199999999999</c:v>
                </c:pt>
                <c:pt idx="1103">
                  <c:v>1.1481600000000001</c:v>
                </c:pt>
                <c:pt idx="1104">
                  <c:v>1.1492</c:v>
                </c:pt>
                <c:pt idx="1105">
                  <c:v>1.1502399999999999</c:v>
                </c:pt>
                <c:pt idx="1106">
                  <c:v>1.1512800000000001</c:v>
                </c:pt>
                <c:pt idx="1107">
                  <c:v>1.15232</c:v>
                </c:pt>
                <c:pt idx="1108">
                  <c:v>1.1533599999999999</c:v>
                </c:pt>
                <c:pt idx="1109">
                  <c:v>1.1544000000000001</c:v>
                </c:pt>
                <c:pt idx="1110">
                  <c:v>1.15544</c:v>
                </c:pt>
                <c:pt idx="1111">
                  <c:v>1.15648</c:v>
                </c:pt>
                <c:pt idx="1112">
                  <c:v>1.1575200000000001</c:v>
                </c:pt>
                <c:pt idx="1113">
                  <c:v>1.15856</c:v>
                </c:pt>
                <c:pt idx="1114">
                  <c:v>1.1596</c:v>
                </c:pt>
                <c:pt idx="1115">
                  <c:v>1.1606399999999999</c:v>
                </c:pt>
                <c:pt idx="1116">
                  <c:v>1.16168</c:v>
                </c:pt>
                <c:pt idx="1117">
                  <c:v>1.16272</c:v>
                </c:pt>
                <c:pt idx="1118">
                  <c:v>1.1637599999999999</c:v>
                </c:pt>
                <c:pt idx="1119">
                  <c:v>1.1648000000000001</c:v>
                </c:pt>
                <c:pt idx="1120">
                  <c:v>1.16584</c:v>
                </c:pt>
                <c:pt idx="1121">
                  <c:v>1.1668799999999999</c:v>
                </c:pt>
                <c:pt idx="1122">
                  <c:v>1.1679200000000001</c:v>
                </c:pt>
                <c:pt idx="1123">
                  <c:v>1.16896</c:v>
                </c:pt>
                <c:pt idx="1124">
                  <c:v>1.17</c:v>
                </c:pt>
                <c:pt idx="1125">
                  <c:v>1.1710400000000001</c:v>
                </c:pt>
                <c:pt idx="1126">
                  <c:v>1.17208</c:v>
                </c:pt>
                <c:pt idx="1127">
                  <c:v>1.1731199999999999</c:v>
                </c:pt>
                <c:pt idx="1128">
                  <c:v>1.1741600000000001</c:v>
                </c:pt>
                <c:pt idx="1129">
                  <c:v>1.1752</c:v>
                </c:pt>
                <c:pt idx="1130">
                  <c:v>1.17624</c:v>
                </c:pt>
                <c:pt idx="1131">
                  <c:v>1.1772800000000001</c:v>
                </c:pt>
                <c:pt idx="1132">
                  <c:v>1.17832</c:v>
                </c:pt>
                <c:pt idx="1133">
                  <c:v>1.17936</c:v>
                </c:pt>
                <c:pt idx="1134">
                  <c:v>1.1803999999999999</c:v>
                </c:pt>
                <c:pt idx="1135">
                  <c:v>1.18144</c:v>
                </c:pt>
                <c:pt idx="1136">
                  <c:v>1.18248</c:v>
                </c:pt>
                <c:pt idx="1137">
                  <c:v>1.1835199999999999</c:v>
                </c:pt>
                <c:pt idx="1138">
                  <c:v>1.1845600000000001</c:v>
                </c:pt>
                <c:pt idx="1139">
                  <c:v>1.1856</c:v>
                </c:pt>
                <c:pt idx="1140">
                  <c:v>1.1866399999999999</c:v>
                </c:pt>
                <c:pt idx="1141">
                  <c:v>1.1876800000000001</c:v>
                </c:pt>
                <c:pt idx="1142">
                  <c:v>1.18872</c:v>
                </c:pt>
                <c:pt idx="1143">
                  <c:v>1.1897599999999999</c:v>
                </c:pt>
                <c:pt idx="1144">
                  <c:v>1.1908000000000001</c:v>
                </c:pt>
                <c:pt idx="1145">
                  <c:v>1.19184</c:v>
                </c:pt>
                <c:pt idx="1146">
                  <c:v>1.1928799999999999</c:v>
                </c:pt>
                <c:pt idx="1147">
                  <c:v>1.1939200000000001</c:v>
                </c:pt>
                <c:pt idx="1148">
                  <c:v>1.19496</c:v>
                </c:pt>
                <c:pt idx="1149">
                  <c:v>1.196</c:v>
                </c:pt>
                <c:pt idx="1150">
                  <c:v>1.1970400000000001</c:v>
                </c:pt>
                <c:pt idx="1151">
                  <c:v>1.19808</c:v>
                </c:pt>
                <c:pt idx="1152">
                  <c:v>1.19912</c:v>
                </c:pt>
                <c:pt idx="1153">
                  <c:v>1.2001599999999999</c:v>
                </c:pt>
                <c:pt idx="1154">
                  <c:v>1.2012</c:v>
                </c:pt>
                <c:pt idx="1155">
                  <c:v>1.20224</c:v>
                </c:pt>
                <c:pt idx="1156">
                  <c:v>1.2032799999999999</c:v>
                </c:pt>
                <c:pt idx="1157">
                  <c:v>1.2043200000000001</c:v>
                </c:pt>
                <c:pt idx="1158">
                  <c:v>1.20536</c:v>
                </c:pt>
                <c:pt idx="1159">
                  <c:v>1.2063999999999999</c:v>
                </c:pt>
                <c:pt idx="1160">
                  <c:v>1.2074400000000001</c:v>
                </c:pt>
                <c:pt idx="1161">
                  <c:v>1.20848</c:v>
                </c:pt>
                <c:pt idx="1162">
                  <c:v>1.2095199999999999</c:v>
                </c:pt>
                <c:pt idx="1163">
                  <c:v>1.2105600000000001</c:v>
                </c:pt>
                <c:pt idx="1164">
                  <c:v>1.2116</c:v>
                </c:pt>
                <c:pt idx="1165">
                  <c:v>1.2126399999999999</c:v>
                </c:pt>
                <c:pt idx="1166">
                  <c:v>1.2136800000000001</c:v>
                </c:pt>
                <c:pt idx="1167">
                  <c:v>1.21472</c:v>
                </c:pt>
                <c:pt idx="1168">
                  <c:v>1.21576</c:v>
                </c:pt>
                <c:pt idx="1169">
                  <c:v>1.2168000000000001</c:v>
                </c:pt>
                <c:pt idx="1170">
                  <c:v>1.21784</c:v>
                </c:pt>
                <c:pt idx="1171">
                  <c:v>1.21888</c:v>
                </c:pt>
                <c:pt idx="1172">
                  <c:v>1.2199199999999999</c:v>
                </c:pt>
                <c:pt idx="1173">
                  <c:v>1.22096</c:v>
                </c:pt>
                <c:pt idx="1174">
                  <c:v>1.222</c:v>
                </c:pt>
                <c:pt idx="1175">
                  <c:v>1.2230399999999999</c:v>
                </c:pt>
                <c:pt idx="1176">
                  <c:v>1.2240800000000001</c:v>
                </c:pt>
                <c:pt idx="1177">
                  <c:v>1.22512</c:v>
                </c:pt>
                <c:pt idx="1178">
                  <c:v>1.2261599999999999</c:v>
                </c:pt>
                <c:pt idx="1179">
                  <c:v>1.2272000000000001</c:v>
                </c:pt>
                <c:pt idx="1180">
                  <c:v>1.22824</c:v>
                </c:pt>
                <c:pt idx="1181">
                  <c:v>1.2292799999999999</c:v>
                </c:pt>
                <c:pt idx="1182">
                  <c:v>1.2303200000000001</c:v>
                </c:pt>
                <c:pt idx="1183">
                  <c:v>1.23136</c:v>
                </c:pt>
                <c:pt idx="1184">
                  <c:v>1.2323999999999999</c:v>
                </c:pt>
                <c:pt idx="1185">
                  <c:v>1.2334400000000001</c:v>
                </c:pt>
                <c:pt idx="1186">
                  <c:v>1.23448</c:v>
                </c:pt>
                <c:pt idx="1187">
                  <c:v>1.23552</c:v>
                </c:pt>
                <c:pt idx="1188">
                  <c:v>1.2365600000000001</c:v>
                </c:pt>
                <c:pt idx="1189">
                  <c:v>1.2376</c:v>
                </c:pt>
                <c:pt idx="1190">
                  <c:v>1.23864</c:v>
                </c:pt>
                <c:pt idx="1191">
                  <c:v>1.2396799999999999</c:v>
                </c:pt>
                <c:pt idx="1192">
                  <c:v>1.24072</c:v>
                </c:pt>
                <c:pt idx="1193">
                  <c:v>1.24176</c:v>
                </c:pt>
                <c:pt idx="1194">
                  <c:v>1.2427999999999999</c:v>
                </c:pt>
                <c:pt idx="1195">
                  <c:v>1.2438400000000001</c:v>
                </c:pt>
                <c:pt idx="1196">
                  <c:v>1.24488</c:v>
                </c:pt>
                <c:pt idx="1197">
                  <c:v>1.2459199999999999</c:v>
                </c:pt>
                <c:pt idx="1198">
                  <c:v>1.2469600000000001</c:v>
                </c:pt>
                <c:pt idx="1199">
                  <c:v>1.248</c:v>
                </c:pt>
                <c:pt idx="1200">
                  <c:v>1.2490399999999999</c:v>
                </c:pt>
                <c:pt idx="1201">
                  <c:v>1.2500800000000001</c:v>
                </c:pt>
                <c:pt idx="1202">
                  <c:v>1.25112</c:v>
                </c:pt>
                <c:pt idx="1203">
                  <c:v>1.2521599999999999</c:v>
                </c:pt>
                <c:pt idx="1204">
                  <c:v>1.2532000000000001</c:v>
                </c:pt>
                <c:pt idx="1205">
                  <c:v>1.25424</c:v>
                </c:pt>
                <c:pt idx="1206">
                  <c:v>1.25528</c:v>
                </c:pt>
                <c:pt idx="1207">
                  <c:v>1.2563200000000001</c:v>
                </c:pt>
                <c:pt idx="1208">
                  <c:v>1.25736</c:v>
                </c:pt>
                <c:pt idx="1209">
                  <c:v>1.2584</c:v>
                </c:pt>
                <c:pt idx="1210">
                  <c:v>1.2594399999999999</c:v>
                </c:pt>
                <c:pt idx="1211">
                  <c:v>1.26048</c:v>
                </c:pt>
                <c:pt idx="1212">
                  <c:v>1.26152</c:v>
                </c:pt>
                <c:pt idx="1213">
                  <c:v>1.2625599999999999</c:v>
                </c:pt>
                <c:pt idx="1214">
                  <c:v>1.2636000000000001</c:v>
                </c:pt>
                <c:pt idx="1215">
                  <c:v>1.26464</c:v>
                </c:pt>
                <c:pt idx="1216">
                  <c:v>1.2656799999999999</c:v>
                </c:pt>
                <c:pt idx="1217">
                  <c:v>1.2667200000000001</c:v>
                </c:pt>
                <c:pt idx="1218">
                  <c:v>1.26776</c:v>
                </c:pt>
                <c:pt idx="1219">
                  <c:v>1.2687999999999999</c:v>
                </c:pt>
                <c:pt idx="1220">
                  <c:v>1.2698400000000001</c:v>
                </c:pt>
                <c:pt idx="1221">
                  <c:v>1.27088</c:v>
                </c:pt>
                <c:pt idx="1222">
                  <c:v>1.2719199999999999</c:v>
                </c:pt>
                <c:pt idx="1223">
                  <c:v>1.2729600000000001</c:v>
                </c:pt>
                <c:pt idx="1224">
                  <c:v>1.274</c:v>
                </c:pt>
                <c:pt idx="1225">
                  <c:v>1.27504</c:v>
                </c:pt>
                <c:pt idx="1226">
                  <c:v>1.2760800000000001</c:v>
                </c:pt>
                <c:pt idx="1227">
                  <c:v>1.27712</c:v>
                </c:pt>
                <c:pt idx="1228">
                  <c:v>1.27816</c:v>
                </c:pt>
                <c:pt idx="1229">
                  <c:v>1.2791999999999999</c:v>
                </c:pt>
                <c:pt idx="1230">
                  <c:v>1.28024</c:v>
                </c:pt>
                <c:pt idx="1231">
                  <c:v>1.28128</c:v>
                </c:pt>
                <c:pt idx="1232">
                  <c:v>1.2823199999999999</c:v>
                </c:pt>
                <c:pt idx="1233">
                  <c:v>1.2833600000000001</c:v>
                </c:pt>
                <c:pt idx="1234">
                  <c:v>1.2844</c:v>
                </c:pt>
                <c:pt idx="1235">
                  <c:v>1.2854399999999999</c:v>
                </c:pt>
                <c:pt idx="1236">
                  <c:v>1.2864800000000001</c:v>
                </c:pt>
                <c:pt idx="1237">
                  <c:v>1.28752</c:v>
                </c:pt>
                <c:pt idx="1238">
                  <c:v>1.2885599999999999</c:v>
                </c:pt>
                <c:pt idx="1239">
                  <c:v>1.2896000000000001</c:v>
                </c:pt>
                <c:pt idx="1240">
                  <c:v>1.29064</c:v>
                </c:pt>
                <c:pt idx="1241">
                  <c:v>1.2916799999999999</c:v>
                </c:pt>
                <c:pt idx="1242">
                  <c:v>1.2927200000000001</c:v>
                </c:pt>
                <c:pt idx="1243">
                  <c:v>1.29376</c:v>
                </c:pt>
                <c:pt idx="1244">
                  <c:v>1.2948</c:v>
                </c:pt>
                <c:pt idx="1245">
                  <c:v>1.2958400000000001</c:v>
                </c:pt>
                <c:pt idx="1246">
                  <c:v>1.29688</c:v>
                </c:pt>
                <c:pt idx="1247">
                  <c:v>1.29792</c:v>
                </c:pt>
                <c:pt idx="1248">
                  <c:v>1.2989599999999999</c:v>
                </c:pt>
                <c:pt idx="1249">
                  <c:v>1.3</c:v>
                </c:pt>
                <c:pt idx="1250">
                  <c:v>1.30104</c:v>
                </c:pt>
                <c:pt idx="1251">
                  <c:v>1.3020799999999999</c:v>
                </c:pt>
                <c:pt idx="1252">
                  <c:v>1.3031200000000001</c:v>
                </c:pt>
                <c:pt idx="1253">
                  <c:v>1.30416</c:v>
                </c:pt>
                <c:pt idx="1254">
                  <c:v>1.3051999999999999</c:v>
                </c:pt>
                <c:pt idx="1255">
                  <c:v>1.3062400000000001</c:v>
                </c:pt>
                <c:pt idx="1256">
                  <c:v>1.30728</c:v>
                </c:pt>
                <c:pt idx="1257">
                  <c:v>1.3083199999999999</c:v>
                </c:pt>
                <c:pt idx="1258">
                  <c:v>1.3093600000000001</c:v>
                </c:pt>
                <c:pt idx="1259">
                  <c:v>1.3104</c:v>
                </c:pt>
                <c:pt idx="1260">
                  <c:v>1.3114399999999999</c:v>
                </c:pt>
                <c:pt idx="1261">
                  <c:v>1.3124800000000001</c:v>
                </c:pt>
                <c:pt idx="1262">
                  <c:v>1.31352</c:v>
                </c:pt>
                <c:pt idx="1263">
                  <c:v>1.31456</c:v>
                </c:pt>
                <c:pt idx="1264">
                  <c:v>1.3156000000000001</c:v>
                </c:pt>
                <c:pt idx="1265">
                  <c:v>1.31664</c:v>
                </c:pt>
                <c:pt idx="1266">
                  <c:v>1.31768</c:v>
                </c:pt>
                <c:pt idx="1267">
                  <c:v>1.3187199999999999</c:v>
                </c:pt>
                <c:pt idx="1268">
                  <c:v>1.31976</c:v>
                </c:pt>
                <c:pt idx="1269">
                  <c:v>1.3208</c:v>
                </c:pt>
                <c:pt idx="1270">
                  <c:v>1.3218399999999999</c:v>
                </c:pt>
                <c:pt idx="1271">
                  <c:v>1.3228800000000001</c:v>
                </c:pt>
                <c:pt idx="1272">
                  <c:v>1.32392</c:v>
                </c:pt>
                <c:pt idx="1273">
                  <c:v>1.3249599999999999</c:v>
                </c:pt>
                <c:pt idx="1274">
                  <c:v>1.3260000000000001</c:v>
                </c:pt>
                <c:pt idx="1275">
                  <c:v>1.32704</c:v>
                </c:pt>
                <c:pt idx="1276">
                  <c:v>1.3280799999999999</c:v>
                </c:pt>
                <c:pt idx="1277">
                  <c:v>1.3291200000000001</c:v>
                </c:pt>
                <c:pt idx="1278">
                  <c:v>1.33016</c:v>
                </c:pt>
                <c:pt idx="1279">
                  <c:v>1.3311999999999999</c:v>
                </c:pt>
                <c:pt idx="1280">
                  <c:v>1.3322400000000001</c:v>
                </c:pt>
                <c:pt idx="1281">
                  <c:v>1.33328</c:v>
                </c:pt>
                <c:pt idx="1282">
                  <c:v>1.33432</c:v>
                </c:pt>
                <c:pt idx="1283">
                  <c:v>1.3353600000000001</c:v>
                </c:pt>
                <c:pt idx="1284">
                  <c:v>1.3364</c:v>
                </c:pt>
                <c:pt idx="1285">
                  <c:v>1.33744</c:v>
                </c:pt>
                <c:pt idx="1286">
                  <c:v>1.3384799999999999</c:v>
                </c:pt>
                <c:pt idx="1287">
                  <c:v>1.33952</c:v>
                </c:pt>
                <c:pt idx="1288">
                  <c:v>1.34056</c:v>
                </c:pt>
                <c:pt idx="1289">
                  <c:v>1.3415999999999999</c:v>
                </c:pt>
                <c:pt idx="1290">
                  <c:v>1.3426400000000001</c:v>
                </c:pt>
                <c:pt idx="1291">
                  <c:v>1.34368</c:v>
                </c:pt>
                <c:pt idx="1292">
                  <c:v>1.3447199999999999</c:v>
                </c:pt>
                <c:pt idx="1293">
                  <c:v>1.3457600000000001</c:v>
                </c:pt>
                <c:pt idx="1294">
                  <c:v>1.3468</c:v>
                </c:pt>
                <c:pt idx="1295">
                  <c:v>1.3478399999999999</c:v>
                </c:pt>
                <c:pt idx="1296">
                  <c:v>1.3488800000000001</c:v>
                </c:pt>
                <c:pt idx="1297">
                  <c:v>1.34992</c:v>
                </c:pt>
                <c:pt idx="1298">
                  <c:v>1.3509599999999999</c:v>
                </c:pt>
                <c:pt idx="1299">
                  <c:v>1.3520000000000001</c:v>
                </c:pt>
                <c:pt idx="1300">
                  <c:v>1.35304</c:v>
                </c:pt>
                <c:pt idx="1301">
                  <c:v>1.35408</c:v>
                </c:pt>
                <c:pt idx="1302">
                  <c:v>1.3551200000000001</c:v>
                </c:pt>
                <c:pt idx="1303">
                  <c:v>1.35616</c:v>
                </c:pt>
                <c:pt idx="1304">
                  <c:v>1.3572</c:v>
                </c:pt>
                <c:pt idx="1305">
                  <c:v>1.3582399999999999</c:v>
                </c:pt>
                <c:pt idx="1306">
                  <c:v>1.35928</c:v>
                </c:pt>
                <c:pt idx="1307">
                  <c:v>1.36032</c:v>
                </c:pt>
                <c:pt idx="1308">
                  <c:v>1.3613599999999999</c:v>
                </c:pt>
                <c:pt idx="1309">
                  <c:v>1.3624000000000001</c:v>
                </c:pt>
                <c:pt idx="1310">
                  <c:v>1.36344</c:v>
                </c:pt>
                <c:pt idx="1311">
                  <c:v>1.3644799999999999</c:v>
                </c:pt>
                <c:pt idx="1312">
                  <c:v>1.3655200000000001</c:v>
                </c:pt>
                <c:pt idx="1313">
                  <c:v>1.36656</c:v>
                </c:pt>
                <c:pt idx="1314">
                  <c:v>1.3675999999999999</c:v>
                </c:pt>
                <c:pt idx="1315">
                  <c:v>1.3686400000000001</c:v>
                </c:pt>
                <c:pt idx="1316">
                  <c:v>1.36968</c:v>
                </c:pt>
                <c:pt idx="1317">
                  <c:v>1.3707199999999999</c:v>
                </c:pt>
                <c:pt idx="1318">
                  <c:v>1.3717600000000001</c:v>
                </c:pt>
                <c:pt idx="1319">
                  <c:v>1.3728</c:v>
                </c:pt>
                <c:pt idx="1320">
                  <c:v>1.37384</c:v>
                </c:pt>
                <c:pt idx="1321">
                  <c:v>1.3748800000000001</c:v>
                </c:pt>
                <c:pt idx="1322">
                  <c:v>1.37592</c:v>
                </c:pt>
                <c:pt idx="1323">
                  <c:v>1.37696</c:v>
                </c:pt>
                <c:pt idx="1324">
                  <c:v>1.3779999999999999</c:v>
                </c:pt>
                <c:pt idx="1325">
                  <c:v>1.37904</c:v>
                </c:pt>
                <c:pt idx="1326">
                  <c:v>1.38008</c:v>
                </c:pt>
                <c:pt idx="1327">
                  <c:v>1.3811199999999999</c:v>
                </c:pt>
                <c:pt idx="1328">
                  <c:v>1.3821600000000001</c:v>
                </c:pt>
                <c:pt idx="1329">
                  <c:v>1.3832</c:v>
                </c:pt>
                <c:pt idx="1330">
                  <c:v>1.3842399999999999</c:v>
                </c:pt>
                <c:pt idx="1331">
                  <c:v>1.3852800000000001</c:v>
                </c:pt>
                <c:pt idx="1332">
                  <c:v>1.38632</c:v>
                </c:pt>
                <c:pt idx="1333">
                  <c:v>1.3873599999999999</c:v>
                </c:pt>
                <c:pt idx="1334">
                  <c:v>1.3884000000000001</c:v>
                </c:pt>
                <c:pt idx="1335">
                  <c:v>1.38944</c:v>
                </c:pt>
                <c:pt idx="1336">
                  <c:v>1.3904799999999999</c:v>
                </c:pt>
                <c:pt idx="1337">
                  <c:v>1.3915200000000001</c:v>
                </c:pt>
                <c:pt idx="1338">
                  <c:v>1.39256</c:v>
                </c:pt>
                <c:pt idx="1339">
                  <c:v>1.3935999999999999</c:v>
                </c:pt>
                <c:pt idx="1340">
                  <c:v>1.3946400000000001</c:v>
                </c:pt>
                <c:pt idx="1341">
                  <c:v>1.39568</c:v>
                </c:pt>
                <c:pt idx="1342">
                  <c:v>1.39672</c:v>
                </c:pt>
                <c:pt idx="1343">
                  <c:v>1.3977599999999999</c:v>
                </c:pt>
                <c:pt idx="1344">
                  <c:v>1.3988</c:v>
                </c:pt>
                <c:pt idx="1345">
                  <c:v>1.39984</c:v>
                </c:pt>
                <c:pt idx="1346">
                  <c:v>1.4008799999999999</c:v>
                </c:pt>
                <c:pt idx="1347">
                  <c:v>1.4019200000000001</c:v>
                </c:pt>
                <c:pt idx="1348">
                  <c:v>1.40296</c:v>
                </c:pt>
                <c:pt idx="1349">
                  <c:v>1.4039999999999999</c:v>
                </c:pt>
                <c:pt idx="1350">
                  <c:v>1.4050400000000001</c:v>
                </c:pt>
                <c:pt idx="1351">
                  <c:v>1.40608</c:v>
                </c:pt>
                <c:pt idx="1352">
                  <c:v>1.4071199999999999</c:v>
                </c:pt>
                <c:pt idx="1353">
                  <c:v>1.4081600000000001</c:v>
                </c:pt>
                <c:pt idx="1354">
                  <c:v>1.4092</c:v>
                </c:pt>
                <c:pt idx="1355">
                  <c:v>1.4102399999999999</c:v>
                </c:pt>
                <c:pt idx="1356">
                  <c:v>1.4112800000000001</c:v>
                </c:pt>
                <c:pt idx="1357">
                  <c:v>1.41232</c:v>
                </c:pt>
                <c:pt idx="1358">
                  <c:v>1.4133599999999999</c:v>
                </c:pt>
                <c:pt idx="1359">
                  <c:v>1.4144000000000001</c:v>
                </c:pt>
                <c:pt idx="1360">
                  <c:v>1.41544</c:v>
                </c:pt>
                <c:pt idx="1361">
                  <c:v>1.41648</c:v>
                </c:pt>
                <c:pt idx="1362">
                  <c:v>1.4175199999999999</c:v>
                </c:pt>
                <c:pt idx="1363">
                  <c:v>1.41856</c:v>
                </c:pt>
                <c:pt idx="1364">
                  <c:v>1.4196</c:v>
                </c:pt>
                <c:pt idx="1365">
                  <c:v>1.4206399999999999</c:v>
                </c:pt>
                <c:pt idx="1366">
                  <c:v>1.4216800000000001</c:v>
                </c:pt>
                <c:pt idx="1367">
                  <c:v>1.42272</c:v>
                </c:pt>
                <c:pt idx="1368">
                  <c:v>1.4237599999999999</c:v>
                </c:pt>
                <c:pt idx="1369">
                  <c:v>1.4248000000000001</c:v>
                </c:pt>
                <c:pt idx="1370">
                  <c:v>1.42584</c:v>
                </c:pt>
                <c:pt idx="1371">
                  <c:v>1.4268799999999999</c:v>
                </c:pt>
                <c:pt idx="1372">
                  <c:v>1.4279200000000001</c:v>
                </c:pt>
                <c:pt idx="1373">
                  <c:v>1.42896</c:v>
                </c:pt>
                <c:pt idx="1374">
                  <c:v>1.43</c:v>
                </c:pt>
                <c:pt idx="1375">
                  <c:v>1.4310400000000001</c:v>
                </c:pt>
                <c:pt idx="1376">
                  <c:v>1.43208</c:v>
                </c:pt>
                <c:pt idx="1377">
                  <c:v>1.4331199999999999</c:v>
                </c:pt>
                <c:pt idx="1378">
                  <c:v>1.4341600000000001</c:v>
                </c:pt>
                <c:pt idx="1379">
                  <c:v>1.4352</c:v>
                </c:pt>
                <c:pt idx="1380">
                  <c:v>1.43624</c:v>
                </c:pt>
                <c:pt idx="1381">
                  <c:v>1.4372799999999999</c:v>
                </c:pt>
                <c:pt idx="1382">
                  <c:v>1.43832</c:v>
                </c:pt>
                <c:pt idx="1383">
                  <c:v>1.43936</c:v>
                </c:pt>
                <c:pt idx="1384">
                  <c:v>1.4403999999999999</c:v>
                </c:pt>
                <c:pt idx="1385">
                  <c:v>1.4414400000000001</c:v>
                </c:pt>
                <c:pt idx="1386">
                  <c:v>1.44248</c:v>
                </c:pt>
                <c:pt idx="1387">
                  <c:v>1.4435199999999999</c:v>
                </c:pt>
                <c:pt idx="1388">
                  <c:v>1.4445600000000001</c:v>
                </c:pt>
                <c:pt idx="1389">
                  <c:v>1.4456</c:v>
                </c:pt>
                <c:pt idx="1390">
                  <c:v>1.4466399999999999</c:v>
                </c:pt>
                <c:pt idx="1391">
                  <c:v>1.4476800000000001</c:v>
                </c:pt>
                <c:pt idx="1392">
                  <c:v>1.44872</c:v>
                </c:pt>
                <c:pt idx="1393">
                  <c:v>1.4497599999999999</c:v>
                </c:pt>
                <c:pt idx="1394">
                  <c:v>1.4508000000000001</c:v>
                </c:pt>
                <c:pt idx="1395">
                  <c:v>1.45184</c:v>
                </c:pt>
                <c:pt idx="1396">
                  <c:v>1.4528799999999999</c:v>
                </c:pt>
                <c:pt idx="1397">
                  <c:v>1.4539200000000001</c:v>
                </c:pt>
                <c:pt idx="1398">
                  <c:v>1.45496</c:v>
                </c:pt>
                <c:pt idx="1399">
                  <c:v>1.456</c:v>
                </c:pt>
                <c:pt idx="1400">
                  <c:v>1.4570399999999999</c:v>
                </c:pt>
                <c:pt idx="1401">
                  <c:v>1.45808</c:v>
                </c:pt>
                <c:pt idx="1402">
                  <c:v>1.45912</c:v>
                </c:pt>
                <c:pt idx="1403">
                  <c:v>1.4601599999999999</c:v>
                </c:pt>
                <c:pt idx="1404">
                  <c:v>1.4612000000000001</c:v>
                </c:pt>
                <c:pt idx="1405">
                  <c:v>1.46224</c:v>
                </c:pt>
                <c:pt idx="1406">
                  <c:v>1.4632799999999999</c:v>
                </c:pt>
                <c:pt idx="1407">
                  <c:v>1.4643200000000001</c:v>
                </c:pt>
                <c:pt idx="1408">
                  <c:v>1.46536</c:v>
                </c:pt>
                <c:pt idx="1409">
                  <c:v>1.4663999999999999</c:v>
                </c:pt>
                <c:pt idx="1410">
                  <c:v>1.4674400000000001</c:v>
                </c:pt>
                <c:pt idx="1411">
                  <c:v>1.46848</c:v>
                </c:pt>
                <c:pt idx="1412">
                  <c:v>1.4695199999999999</c:v>
                </c:pt>
                <c:pt idx="1413">
                  <c:v>1.4705600000000001</c:v>
                </c:pt>
                <c:pt idx="1414">
                  <c:v>1.4716</c:v>
                </c:pt>
                <c:pt idx="1415">
                  <c:v>1.4726399999999999</c:v>
                </c:pt>
                <c:pt idx="1416">
                  <c:v>1.4736800000000001</c:v>
                </c:pt>
                <c:pt idx="1417">
                  <c:v>1.47472</c:v>
                </c:pt>
                <c:pt idx="1418">
                  <c:v>1.47576</c:v>
                </c:pt>
                <c:pt idx="1419">
                  <c:v>1.4767999999999999</c:v>
                </c:pt>
                <c:pt idx="1420">
                  <c:v>1.47784</c:v>
                </c:pt>
                <c:pt idx="1421">
                  <c:v>1.47888</c:v>
                </c:pt>
                <c:pt idx="1422">
                  <c:v>1.4799199999999999</c:v>
                </c:pt>
                <c:pt idx="1423">
                  <c:v>1.4809600000000001</c:v>
                </c:pt>
                <c:pt idx="1424">
                  <c:v>1.482</c:v>
                </c:pt>
                <c:pt idx="1425">
                  <c:v>1.4830399999999999</c:v>
                </c:pt>
                <c:pt idx="1426">
                  <c:v>1.4840800000000001</c:v>
                </c:pt>
                <c:pt idx="1427">
                  <c:v>1.48512</c:v>
                </c:pt>
                <c:pt idx="1428">
                  <c:v>1.4861599999999999</c:v>
                </c:pt>
                <c:pt idx="1429">
                  <c:v>1.4872000000000001</c:v>
                </c:pt>
                <c:pt idx="1430">
                  <c:v>1.48824</c:v>
                </c:pt>
                <c:pt idx="1431">
                  <c:v>1.4892799999999999</c:v>
                </c:pt>
                <c:pt idx="1432">
                  <c:v>1.4903200000000001</c:v>
                </c:pt>
                <c:pt idx="1433">
                  <c:v>1.49136</c:v>
                </c:pt>
                <c:pt idx="1434">
                  <c:v>1.4923999999999999</c:v>
                </c:pt>
                <c:pt idx="1435">
                  <c:v>1.4934400000000001</c:v>
                </c:pt>
                <c:pt idx="1436">
                  <c:v>1.49448</c:v>
                </c:pt>
                <c:pt idx="1437">
                  <c:v>1.49552</c:v>
                </c:pt>
                <c:pt idx="1438">
                  <c:v>1.4965599999999999</c:v>
                </c:pt>
                <c:pt idx="1439">
                  <c:v>1.4976</c:v>
                </c:pt>
                <c:pt idx="1440">
                  <c:v>1.49864</c:v>
                </c:pt>
                <c:pt idx="1441">
                  <c:v>1.4996799999999999</c:v>
                </c:pt>
                <c:pt idx="1442">
                  <c:v>1.5007200000000001</c:v>
                </c:pt>
                <c:pt idx="1443">
                  <c:v>1.50176</c:v>
                </c:pt>
                <c:pt idx="1444">
                  <c:v>1.5027999999999999</c:v>
                </c:pt>
                <c:pt idx="1445">
                  <c:v>1.5038400000000001</c:v>
                </c:pt>
                <c:pt idx="1446">
                  <c:v>1.50488</c:v>
                </c:pt>
                <c:pt idx="1447">
                  <c:v>1.5059199999999999</c:v>
                </c:pt>
                <c:pt idx="1448">
                  <c:v>1.5069600000000001</c:v>
                </c:pt>
                <c:pt idx="1449">
                  <c:v>1.508</c:v>
                </c:pt>
                <c:pt idx="1450">
                  <c:v>1.5090399999999999</c:v>
                </c:pt>
                <c:pt idx="1451">
                  <c:v>1.5100800000000001</c:v>
                </c:pt>
                <c:pt idx="1452">
                  <c:v>1.51112</c:v>
                </c:pt>
                <c:pt idx="1453">
                  <c:v>1.5121599999999999</c:v>
                </c:pt>
                <c:pt idx="1454">
                  <c:v>1.5132000000000001</c:v>
                </c:pt>
                <c:pt idx="1455">
                  <c:v>1.51424</c:v>
                </c:pt>
                <c:pt idx="1456">
                  <c:v>1.51528</c:v>
                </c:pt>
                <c:pt idx="1457">
                  <c:v>1.5163199999999999</c:v>
                </c:pt>
                <c:pt idx="1458">
                  <c:v>1.51736</c:v>
                </c:pt>
                <c:pt idx="1459">
                  <c:v>1.5184</c:v>
                </c:pt>
                <c:pt idx="1460">
                  <c:v>1.5194399999999999</c:v>
                </c:pt>
                <c:pt idx="1461">
                  <c:v>1.5204800000000001</c:v>
                </c:pt>
                <c:pt idx="1462">
                  <c:v>1.52152</c:v>
                </c:pt>
                <c:pt idx="1463">
                  <c:v>1.5225599999999999</c:v>
                </c:pt>
                <c:pt idx="1464">
                  <c:v>1.5236000000000001</c:v>
                </c:pt>
                <c:pt idx="1465">
                  <c:v>1.52464</c:v>
                </c:pt>
                <c:pt idx="1466">
                  <c:v>1.5256799999999999</c:v>
                </c:pt>
                <c:pt idx="1467">
                  <c:v>1.5267200000000001</c:v>
                </c:pt>
                <c:pt idx="1468">
                  <c:v>1.52776</c:v>
                </c:pt>
                <c:pt idx="1469">
                  <c:v>1.5287999999999999</c:v>
                </c:pt>
                <c:pt idx="1470">
                  <c:v>1.5298400000000001</c:v>
                </c:pt>
                <c:pt idx="1471">
                  <c:v>1.53088</c:v>
                </c:pt>
                <c:pt idx="1472">
                  <c:v>1.5319199999999999</c:v>
                </c:pt>
                <c:pt idx="1473">
                  <c:v>1.5329600000000001</c:v>
                </c:pt>
                <c:pt idx="1474">
                  <c:v>1.534</c:v>
                </c:pt>
                <c:pt idx="1475">
                  <c:v>1.53504</c:v>
                </c:pt>
                <c:pt idx="1476">
                  <c:v>1.5360799999999999</c:v>
                </c:pt>
                <c:pt idx="1477">
                  <c:v>1.53712</c:v>
                </c:pt>
                <c:pt idx="1478">
                  <c:v>1.53816</c:v>
                </c:pt>
                <c:pt idx="1479">
                  <c:v>1.5391999999999999</c:v>
                </c:pt>
                <c:pt idx="1480">
                  <c:v>1.5402400000000001</c:v>
                </c:pt>
                <c:pt idx="1481">
                  <c:v>1.54128</c:v>
                </c:pt>
                <c:pt idx="1482">
                  <c:v>1.5423199999999999</c:v>
                </c:pt>
                <c:pt idx="1483">
                  <c:v>1.5433600000000001</c:v>
                </c:pt>
                <c:pt idx="1484">
                  <c:v>1.5444</c:v>
                </c:pt>
                <c:pt idx="1485">
                  <c:v>1.5454399999999999</c:v>
                </c:pt>
                <c:pt idx="1486">
                  <c:v>1.5464800000000001</c:v>
                </c:pt>
                <c:pt idx="1487">
                  <c:v>1.54752</c:v>
                </c:pt>
                <c:pt idx="1488">
                  <c:v>1.5485599999999999</c:v>
                </c:pt>
                <c:pt idx="1489">
                  <c:v>1.5496000000000001</c:v>
                </c:pt>
                <c:pt idx="1490">
                  <c:v>1.55064</c:v>
                </c:pt>
                <c:pt idx="1491">
                  <c:v>1.5516799999999999</c:v>
                </c:pt>
                <c:pt idx="1492">
                  <c:v>1.5527200000000001</c:v>
                </c:pt>
                <c:pt idx="1493">
                  <c:v>1.55376</c:v>
                </c:pt>
                <c:pt idx="1494">
                  <c:v>1.5548</c:v>
                </c:pt>
                <c:pt idx="1495">
                  <c:v>1.5558399999999999</c:v>
                </c:pt>
                <c:pt idx="1496">
                  <c:v>1.55688</c:v>
                </c:pt>
                <c:pt idx="1497">
                  <c:v>1.55792</c:v>
                </c:pt>
                <c:pt idx="1498">
                  <c:v>1.5589599999999999</c:v>
                </c:pt>
                <c:pt idx="1499">
                  <c:v>1.56</c:v>
                </c:pt>
                <c:pt idx="1500">
                  <c:v>1.56104</c:v>
                </c:pt>
                <c:pt idx="1501">
                  <c:v>1.5620799999999999</c:v>
                </c:pt>
                <c:pt idx="1502">
                  <c:v>1.5631200000000001</c:v>
                </c:pt>
                <c:pt idx="1503">
                  <c:v>1.56416</c:v>
                </c:pt>
                <c:pt idx="1504">
                  <c:v>1.5651999999999999</c:v>
                </c:pt>
                <c:pt idx="1505">
                  <c:v>1.5662400000000001</c:v>
                </c:pt>
                <c:pt idx="1506">
                  <c:v>1.56728</c:v>
                </c:pt>
                <c:pt idx="1507">
                  <c:v>1.5683199999999999</c:v>
                </c:pt>
                <c:pt idx="1508">
                  <c:v>1.5693600000000001</c:v>
                </c:pt>
                <c:pt idx="1509">
                  <c:v>1.5704</c:v>
                </c:pt>
                <c:pt idx="1510">
                  <c:v>1.5714399999999999</c:v>
                </c:pt>
                <c:pt idx="1511">
                  <c:v>1.5724800000000001</c:v>
                </c:pt>
                <c:pt idx="1512">
                  <c:v>1.57352</c:v>
                </c:pt>
                <c:pt idx="1513">
                  <c:v>1.57456</c:v>
                </c:pt>
                <c:pt idx="1514">
                  <c:v>1.5755999999999999</c:v>
                </c:pt>
                <c:pt idx="1515">
                  <c:v>1.57664</c:v>
                </c:pt>
                <c:pt idx="1516">
                  <c:v>1.57768</c:v>
                </c:pt>
                <c:pt idx="1517">
                  <c:v>1.5787199999999999</c:v>
                </c:pt>
                <c:pt idx="1518">
                  <c:v>1.5797600000000001</c:v>
                </c:pt>
                <c:pt idx="1519">
                  <c:v>1.5808</c:v>
                </c:pt>
                <c:pt idx="1520">
                  <c:v>1.5818399999999999</c:v>
                </c:pt>
                <c:pt idx="1521">
                  <c:v>1.5828800000000001</c:v>
                </c:pt>
                <c:pt idx="1522">
                  <c:v>1.58392</c:v>
                </c:pt>
                <c:pt idx="1523">
                  <c:v>1.5849599999999999</c:v>
                </c:pt>
                <c:pt idx="1524">
                  <c:v>1.5860000000000001</c:v>
                </c:pt>
                <c:pt idx="1525">
                  <c:v>1.58704</c:v>
                </c:pt>
                <c:pt idx="1526">
                  <c:v>1.5880799999999999</c:v>
                </c:pt>
                <c:pt idx="1527">
                  <c:v>1.5891200000000001</c:v>
                </c:pt>
                <c:pt idx="1528">
                  <c:v>1.59016</c:v>
                </c:pt>
                <c:pt idx="1529">
                  <c:v>1.5911999999999999</c:v>
                </c:pt>
                <c:pt idx="1530">
                  <c:v>1.5922400000000001</c:v>
                </c:pt>
                <c:pt idx="1531">
                  <c:v>1.59328</c:v>
                </c:pt>
                <c:pt idx="1532">
                  <c:v>1.59432</c:v>
                </c:pt>
                <c:pt idx="1533">
                  <c:v>1.5953599999999999</c:v>
                </c:pt>
                <c:pt idx="1534">
                  <c:v>1.5964</c:v>
                </c:pt>
                <c:pt idx="1535">
                  <c:v>1.59744</c:v>
                </c:pt>
                <c:pt idx="1536">
                  <c:v>1.5984799999999999</c:v>
                </c:pt>
                <c:pt idx="1537">
                  <c:v>1.5995200000000001</c:v>
                </c:pt>
                <c:pt idx="1538">
                  <c:v>1.60056</c:v>
                </c:pt>
                <c:pt idx="1539">
                  <c:v>1.6015999999999999</c:v>
                </c:pt>
                <c:pt idx="1540">
                  <c:v>1.6026400000000001</c:v>
                </c:pt>
                <c:pt idx="1541">
                  <c:v>1.60368</c:v>
                </c:pt>
                <c:pt idx="1542">
                  <c:v>1.6047199999999999</c:v>
                </c:pt>
                <c:pt idx="1543">
                  <c:v>1.6057600000000001</c:v>
                </c:pt>
                <c:pt idx="1544">
                  <c:v>1.6068</c:v>
                </c:pt>
                <c:pt idx="1545">
                  <c:v>1.6078399999999999</c:v>
                </c:pt>
                <c:pt idx="1546">
                  <c:v>1.6088800000000001</c:v>
                </c:pt>
                <c:pt idx="1547">
                  <c:v>1.60992</c:v>
                </c:pt>
                <c:pt idx="1548">
                  <c:v>1.6109599999999999</c:v>
                </c:pt>
                <c:pt idx="1549">
                  <c:v>1.6120000000000001</c:v>
                </c:pt>
                <c:pt idx="1550">
                  <c:v>1.61304</c:v>
                </c:pt>
                <c:pt idx="1551">
                  <c:v>1.61408</c:v>
                </c:pt>
                <c:pt idx="1552">
                  <c:v>1.6151199999999999</c:v>
                </c:pt>
                <c:pt idx="1553">
                  <c:v>1.61616</c:v>
                </c:pt>
                <c:pt idx="1554">
                  <c:v>1.6172</c:v>
                </c:pt>
                <c:pt idx="1555">
                  <c:v>1.6182399999999999</c:v>
                </c:pt>
                <c:pt idx="1556">
                  <c:v>1.6192800000000001</c:v>
                </c:pt>
                <c:pt idx="1557">
                  <c:v>1.62032</c:v>
                </c:pt>
                <c:pt idx="1558">
                  <c:v>1.6213599999999999</c:v>
                </c:pt>
                <c:pt idx="1559">
                  <c:v>1.6224000000000001</c:v>
                </c:pt>
                <c:pt idx="1560">
                  <c:v>1.62344</c:v>
                </c:pt>
                <c:pt idx="1561">
                  <c:v>1.6244799999999999</c:v>
                </c:pt>
                <c:pt idx="1562">
                  <c:v>1.6255200000000001</c:v>
                </c:pt>
                <c:pt idx="1563">
                  <c:v>1.62656</c:v>
                </c:pt>
                <c:pt idx="1564">
                  <c:v>1.6275999999999999</c:v>
                </c:pt>
                <c:pt idx="1565">
                  <c:v>1.6286400000000001</c:v>
                </c:pt>
                <c:pt idx="1566">
                  <c:v>1.62968</c:v>
                </c:pt>
                <c:pt idx="1567">
                  <c:v>1.6307199999999999</c:v>
                </c:pt>
                <c:pt idx="1568">
                  <c:v>1.6317600000000001</c:v>
                </c:pt>
                <c:pt idx="1569">
                  <c:v>1.6328</c:v>
                </c:pt>
                <c:pt idx="1570">
                  <c:v>1.63384</c:v>
                </c:pt>
                <c:pt idx="1571">
                  <c:v>1.6348800000000001</c:v>
                </c:pt>
                <c:pt idx="1572">
                  <c:v>1.63592</c:v>
                </c:pt>
                <c:pt idx="1573">
                  <c:v>1.63696</c:v>
                </c:pt>
                <c:pt idx="1574">
                  <c:v>1.6379999999999999</c:v>
                </c:pt>
                <c:pt idx="1575">
                  <c:v>1.6390400000000001</c:v>
                </c:pt>
                <c:pt idx="1576">
                  <c:v>1.64008</c:v>
                </c:pt>
                <c:pt idx="1577">
                  <c:v>1.6411199999999999</c:v>
                </c:pt>
                <c:pt idx="1578">
                  <c:v>1.6421600000000001</c:v>
                </c:pt>
                <c:pt idx="1579">
                  <c:v>1.6432</c:v>
                </c:pt>
                <c:pt idx="1580">
                  <c:v>1.6442399999999999</c:v>
                </c:pt>
                <c:pt idx="1581">
                  <c:v>1.6452800000000001</c:v>
                </c:pt>
                <c:pt idx="1582">
                  <c:v>1.64632</c:v>
                </c:pt>
                <c:pt idx="1583">
                  <c:v>1.6473599999999999</c:v>
                </c:pt>
                <c:pt idx="1584">
                  <c:v>1.6484000000000001</c:v>
                </c:pt>
                <c:pt idx="1585">
                  <c:v>1.64944</c:v>
                </c:pt>
                <c:pt idx="1586">
                  <c:v>1.6504799999999999</c:v>
                </c:pt>
                <c:pt idx="1587">
                  <c:v>1.6515200000000001</c:v>
                </c:pt>
                <c:pt idx="1588">
                  <c:v>1.65256</c:v>
                </c:pt>
                <c:pt idx="1589">
                  <c:v>1.6536</c:v>
                </c:pt>
                <c:pt idx="1590">
                  <c:v>1.6546400000000001</c:v>
                </c:pt>
                <c:pt idx="1591">
                  <c:v>1.65568</c:v>
                </c:pt>
                <c:pt idx="1592">
                  <c:v>1.65672</c:v>
                </c:pt>
                <c:pt idx="1593">
                  <c:v>1.6577599999999999</c:v>
                </c:pt>
                <c:pt idx="1594">
                  <c:v>1.6588000000000001</c:v>
                </c:pt>
                <c:pt idx="1595">
                  <c:v>1.65984</c:v>
                </c:pt>
                <c:pt idx="1596">
                  <c:v>1.6608799999999999</c:v>
                </c:pt>
                <c:pt idx="1597">
                  <c:v>1.6619200000000001</c:v>
                </c:pt>
                <c:pt idx="1598">
                  <c:v>1.66296</c:v>
                </c:pt>
                <c:pt idx="1599">
                  <c:v>1.6639999999999999</c:v>
                </c:pt>
                <c:pt idx="1600">
                  <c:v>1.6650400000000001</c:v>
                </c:pt>
                <c:pt idx="1601">
                  <c:v>1.66608</c:v>
                </c:pt>
                <c:pt idx="1602">
                  <c:v>1.6671199999999999</c:v>
                </c:pt>
                <c:pt idx="1603">
                  <c:v>1.6681600000000001</c:v>
                </c:pt>
                <c:pt idx="1604">
                  <c:v>1.6692</c:v>
                </c:pt>
                <c:pt idx="1605">
                  <c:v>1.6702399999999999</c:v>
                </c:pt>
                <c:pt idx="1606">
                  <c:v>1.6712800000000001</c:v>
                </c:pt>
                <c:pt idx="1607">
                  <c:v>1.67232</c:v>
                </c:pt>
                <c:pt idx="1608">
                  <c:v>1.67336</c:v>
                </c:pt>
                <c:pt idx="1609">
                  <c:v>1.6744000000000001</c:v>
                </c:pt>
                <c:pt idx="1610">
                  <c:v>1.67544</c:v>
                </c:pt>
                <c:pt idx="1611">
                  <c:v>1.67648</c:v>
                </c:pt>
                <c:pt idx="1612">
                  <c:v>1.6775199999999999</c:v>
                </c:pt>
                <c:pt idx="1613">
                  <c:v>1.6785600000000001</c:v>
                </c:pt>
                <c:pt idx="1614">
                  <c:v>1.6796</c:v>
                </c:pt>
                <c:pt idx="1615">
                  <c:v>1.6806399999999999</c:v>
                </c:pt>
                <c:pt idx="1616">
                  <c:v>1.6816800000000001</c:v>
                </c:pt>
                <c:pt idx="1617">
                  <c:v>1.68272</c:v>
                </c:pt>
                <c:pt idx="1618">
                  <c:v>1.6837599999999999</c:v>
                </c:pt>
                <c:pt idx="1619">
                  <c:v>1.6848000000000001</c:v>
                </c:pt>
                <c:pt idx="1620">
                  <c:v>1.68584</c:v>
                </c:pt>
                <c:pt idx="1621">
                  <c:v>1.6868799999999999</c:v>
                </c:pt>
                <c:pt idx="1622">
                  <c:v>1.6879200000000001</c:v>
                </c:pt>
                <c:pt idx="1623">
                  <c:v>1.68896</c:v>
                </c:pt>
                <c:pt idx="1624">
                  <c:v>1.69</c:v>
                </c:pt>
                <c:pt idx="1625">
                  <c:v>1.6910400000000001</c:v>
                </c:pt>
                <c:pt idx="1626">
                  <c:v>1.69208</c:v>
                </c:pt>
                <c:pt idx="1627">
                  <c:v>1.69312</c:v>
                </c:pt>
                <c:pt idx="1628">
                  <c:v>1.6941600000000001</c:v>
                </c:pt>
                <c:pt idx="1629">
                  <c:v>1.6952</c:v>
                </c:pt>
                <c:pt idx="1630">
                  <c:v>1.69624</c:v>
                </c:pt>
                <c:pt idx="1631">
                  <c:v>1.6972799999999999</c:v>
                </c:pt>
                <c:pt idx="1632">
                  <c:v>1.6983200000000001</c:v>
                </c:pt>
                <c:pt idx="1633">
                  <c:v>1.69936</c:v>
                </c:pt>
                <c:pt idx="1634">
                  <c:v>1.7003999999999999</c:v>
                </c:pt>
                <c:pt idx="1635">
                  <c:v>1.7014400000000001</c:v>
                </c:pt>
                <c:pt idx="1636">
                  <c:v>1.70248</c:v>
                </c:pt>
                <c:pt idx="1637">
                  <c:v>1.7035199999999999</c:v>
                </c:pt>
                <c:pt idx="1638">
                  <c:v>1.7045600000000001</c:v>
                </c:pt>
                <c:pt idx="1639">
                  <c:v>1.7056</c:v>
                </c:pt>
                <c:pt idx="1640">
                  <c:v>1.7066399999999999</c:v>
                </c:pt>
                <c:pt idx="1641">
                  <c:v>1.7076800000000001</c:v>
                </c:pt>
                <c:pt idx="1642">
                  <c:v>1.70872</c:v>
                </c:pt>
                <c:pt idx="1643">
                  <c:v>1.7097599999999999</c:v>
                </c:pt>
                <c:pt idx="1644">
                  <c:v>1.7108000000000001</c:v>
                </c:pt>
                <c:pt idx="1645">
                  <c:v>1.71184</c:v>
                </c:pt>
                <c:pt idx="1646">
                  <c:v>1.71288</c:v>
                </c:pt>
                <c:pt idx="1647">
                  <c:v>1.7139200000000001</c:v>
                </c:pt>
                <c:pt idx="1648">
                  <c:v>1.71496</c:v>
                </c:pt>
                <c:pt idx="1649">
                  <c:v>1.716</c:v>
                </c:pt>
                <c:pt idx="1650">
                  <c:v>1.7170399999999999</c:v>
                </c:pt>
                <c:pt idx="1651">
                  <c:v>1.7180800000000001</c:v>
                </c:pt>
                <c:pt idx="1652">
                  <c:v>1.71912</c:v>
                </c:pt>
                <c:pt idx="1653">
                  <c:v>1.7201599999999999</c:v>
                </c:pt>
                <c:pt idx="1654">
                  <c:v>1.7212000000000001</c:v>
                </c:pt>
                <c:pt idx="1655">
                  <c:v>1.72224</c:v>
                </c:pt>
                <c:pt idx="1656">
                  <c:v>1.7232799999999999</c:v>
                </c:pt>
                <c:pt idx="1657">
                  <c:v>1.7243200000000001</c:v>
                </c:pt>
                <c:pt idx="1658">
                  <c:v>1.72536</c:v>
                </c:pt>
                <c:pt idx="1659">
                  <c:v>1.7263999999999999</c:v>
                </c:pt>
                <c:pt idx="1660">
                  <c:v>1.7274400000000001</c:v>
                </c:pt>
                <c:pt idx="1661">
                  <c:v>1.72848</c:v>
                </c:pt>
                <c:pt idx="1662">
                  <c:v>1.7295199999999999</c:v>
                </c:pt>
                <c:pt idx="1663">
                  <c:v>1.7305600000000001</c:v>
                </c:pt>
                <c:pt idx="1664">
                  <c:v>1.7316</c:v>
                </c:pt>
                <c:pt idx="1665">
                  <c:v>1.73264</c:v>
                </c:pt>
                <c:pt idx="1666">
                  <c:v>1.7336800000000001</c:v>
                </c:pt>
                <c:pt idx="1667">
                  <c:v>1.73472</c:v>
                </c:pt>
                <c:pt idx="1668">
                  <c:v>1.73576</c:v>
                </c:pt>
                <c:pt idx="1669">
                  <c:v>1.7367999999999999</c:v>
                </c:pt>
                <c:pt idx="1670">
                  <c:v>1.7378400000000001</c:v>
                </c:pt>
                <c:pt idx="1671">
                  <c:v>1.73888</c:v>
                </c:pt>
                <c:pt idx="1672">
                  <c:v>1.7399199999999999</c:v>
                </c:pt>
                <c:pt idx="1673">
                  <c:v>1.7409600000000001</c:v>
                </c:pt>
                <c:pt idx="1674">
                  <c:v>1.742</c:v>
                </c:pt>
                <c:pt idx="1675">
                  <c:v>1.7430399999999999</c:v>
                </c:pt>
                <c:pt idx="1676">
                  <c:v>1.7440800000000001</c:v>
                </c:pt>
                <c:pt idx="1677">
                  <c:v>1.74512</c:v>
                </c:pt>
                <c:pt idx="1678">
                  <c:v>1.7461599999999999</c:v>
                </c:pt>
                <c:pt idx="1679">
                  <c:v>1.7472000000000001</c:v>
                </c:pt>
                <c:pt idx="1680">
                  <c:v>1.74824</c:v>
                </c:pt>
                <c:pt idx="1681">
                  <c:v>1.7492799999999999</c:v>
                </c:pt>
                <c:pt idx="1682">
                  <c:v>1.7503200000000001</c:v>
                </c:pt>
                <c:pt idx="1683">
                  <c:v>1.75136</c:v>
                </c:pt>
                <c:pt idx="1684">
                  <c:v>1.7524</c:v>
                </c:pt>
                <c:pt idx="1685">
                  <c:v>1.7534400000000001</c:v>
                </c:pt>
                <c:pt idx="1686">
                  <c:v>1.75448</c:v>
                </c:pt>
                <c:pt idx="1687">
                  <c:v>1.75552</c:v>
                </c:pt>
                <c:pt idx="1688">
                  <c:v>1.7565599999999999</c:v>
                </c:pt>
                <c:pt idx="1689">
                  <c:v>1.7576000000000001</c:v>
                </c:pt>
                <c:pt idx="1690">
                  <c:v>1.75864</c:v>
                </c:pt>
                <c:pt idx="1691">
                  <c:v>1.7596799999999999</c:v>
                </c:pt>
                <c:pt idx="1692">
                  <c:v>1.7607200000000001</c:v>
                </c:pt>
                <c:pt idx="1693">
                  <c:v>1.76176</c:v>
                </c:pt>
                <c:pt idx="1694">
                  <c:v>1.7627999999999999</c:v>
                </c:pt>
                <c:pt idx="1695">
                  <c:v>1.7638400000000001</c:v>
                </c:pt>
                <c:pt idx="1696">
                  <c:v>1.76488</c:v>
                </c:pt>
                <c:pt idx="1697">
                  <c:v>1.7659199999999999</c:v>
                </c:pt>
                <c:pt idx="1698">
                  <c:v>1.7669600000000001</c:v>
                </c:pt>
                <c:pt idx="1699">
                  <c:v>1.768</c:v>
                </c:pt>
                <c:pt idx="1700">
                  <c:v>1.7690399999999999</c:v>
                </c:pt>
                <c:pt idx="1701">
                  <c:v>1.7700800000000001</c:v>
                </c:pt>
                <c:pt idx="1702">
                  <c:v>1.77112</c:v>
                </c:pt>
                <c:pt idx="1703">
                  <c:v>1.77216</c:v>
                </c:pt>
                <c:pt idx="1704">
                  <c:v>1.7732000000000001</c:v>
                </c:pt>
                <c:pt idx="1705">
                  <c:v>1.77424</c:v>
                </c:pt>
                <c:pt idx="1706">
                  <c:v>1.77528</c:v>
                </c:pt>
                <c:pt idx="1707">
                  <c:v>1.7763199999999999</c:v>
                </c:pt>
                <c:pt idx="1708">
                  <c:v>1.7773600000000001</c:v>
                </c:pt>
                <c:pt idx="1709">
                  <c:v>1.7784</c:v>
                </c:pt>
                <c:pt idx="1710">
                  <c:v>1.7794399999999999</c:v>
                </c:pt>
                <c:pt idx="1711">
                  <c:v>1.7804800000000001</c:v>
                </c:pt>
                <c:pt idx="1712">
                  <c:v>1.78152</c:v>
                </c:pt>
                <c:pt idx="1713">
                  <c:v>1.7825599999999999</c:v>
                </c:pt>
                <c:pt idx="1714">
                  <c:v>1.7836000000000001</c:v>
                </c:pt>
                <c:pt idx="1715">
                  <c:v>1.78464</c:v>
                </c:pt>
                <c:pt idx="1716">
                  <c:v>1.7856799999999999</c:v>
                </c:pt>
                <c:pt idx="1717">
                  <c:v>1.7867200000000001</c:v>
                </c:pt>
                <c:pt idx="1718">
                  <c:v>1.78776</c:v>
                </c:pt>
                <c:pt idx="1719">
                  <c:v>1.7887999999999999</c:v>
                </c:pt>
                <c:pt idx="1720">
                  <c:v>1.7898400000000001</c:v>
                </c:pt>
                <c:pt idx="1721">
                  <c:v>1.79088</c:v>
                </c:pt>
                <c:pt idx="1722">
                  <c:v>1.79192</c:v>
                </c:pt>
                <c:pt idx="1723">
                  <c:v>1.7929600000000001</c:v>
                </c:pt>
                <c:pt idx="1724">
                  <c:v>1.794</c:v>
                </c:pt>
                <c:pt idx="1725">
                  <c:v>1.79504</c:v>
                </c:pt>
                <c:pt idx="1726">
                  <c:v>1.7960799999999999</c:v>
                </c:pt>
                <c:pt idx="1727">
                  <c:v>1.7971200000000001</c:v>
                </c:pt>
                <c:pt idx="1728">
                  <c:v>1.79816</c:v>
                </c:pt>
                <c:pt idx="1729">
                  <c:v>1.7991999999999999</c:v>
                </c:pt>
                <c:pt idx="1730">
                  <c:v>1.8002400000000001</c:v>
                </c:pt>
                <c:pt idx="1731">
                  <c:v>1.80128</c:v>
                </c:pt>
                <c:pt idx="1732">
                  <c:v>1.8023199999999999</c:v>
                </c:pt>
                <c:pt idx="1733">
                  <c:v>1.8033600000000001</c:v>
                </c:pt>
                <c:pt idx="1734">
                  <c:v>1.8044</c:v>
                </c:pt>
                <c:pt idx="1735">
                  <c:v>1.8054399999999999</c:v>
                </c:pt>
                <c:pt idx="1736">
                  <c:v>1.8064800000000001</c:v>
                </c:pt>
                <c:pt idx="1737">
                  <c:v>1.80752</c:v>
                </c:pt>
                <c:pt idx="1738">
                  <c:v>1.8085599999999999</c:v>
                </c:pt>
                <c:pt idx="1739">
                  <c:v>1.8096000000000001</c:v>
                </c:pt>
                <c:pt idx="1740">
                  <c:v>1.81064</c:v>
                </c:pt>
                <c:pt idx="1741">
                  <c:v>1.81168</c:v>
                </c:pt>
                <c:pt idx="1742">
                  <c:v>1.8127200000000001</c:v>
                </c:pt>
                <c:pt idx="1743">
                  <c:v>1.81376</c:v>
                </c:pt>
                <c:pt idx="1744">
                  <c:v>1.8148</c:v>
                </c:pt>
                <c:pt idx="1745">
                  <c:v>1.8158399999999999</c:v>
                </c:pt>
                <c:pt idx="1746">
                  <c:v>1.8168800000000001</c:v>
                </c:pt>
                <c:pt idx="1747">
                  <c:v>1.81792</c:v>
                </c:pt>
                <c:pt idx="1748">
                  <c:v>1.8189599999999999</c:v>
                </c:pt>
                <c:pt idx="1749">
                  <c:v>1.82</c:v>
                </c:pt>
                <c:pt idx="1750">
                  <c:v>1.82104</c:v>
                </c:pt>
                <c:pt idx="1751">
                  <c:v>1.8220799999999999</c:v>
                </c:pt>
                <c:pt idx="1752">
                  <c:v>1.8231200000000001</c:v>
                </c:pt>
                <c:pt idx="1753">
                  <c:v>1.82416</c:v>
                </c:pt>
                <c:pt idx="1754">
                  <c:v>1.8251999999999999</c:v>
                </c:pt>
                <c:pt idx="1755">
                  <c:v>1.8262400000000001</c:v>
                </c:pt>
                <c:pt idx="1756">
                  <c:v>1.82728</c:v>
                </c:pt>
                <c:pt idx="1757">
                  <c:v>1.8283199999999999</c:v>
                </c:pt>
                <c:pt idx="1758">
                  <c:v>1.8293600000000001</c:v>
                </c:pt>
                <c:pt idx="1759">
                  <c:v>1.8304</c:v>
                </c:pt>
                <c:pt idx="1760">
                  <c:v>1.83144</c:v>
                </c:pt>
                <c:pt idx="1761">
                  <c:v>1.8324800000000001</c:v>
                </c:pt>
                <c:pt idx="1762">
                  <c:v>1.83352</c:v>
                </c:pt>
                <c:pt idx="1763">
                  <c:v>1.83456</c:v>
                </c:pt>
                <c:pt idx="1764">
                  <c:v>1.8355999999999999</c:v>
                </c:pt>
                <c:pt idx="1765">
                  <c:v>1.8366400000000001</c:v>
                </c:pt>
                <c:pt idx="1766">
                  <c:v>1.83768</c:v>
                </c:pt>
                <c:pt idx="1767">
                  <c:v>1.8387199999999999</c:v>
                </c:pt>
                <c:pt idx="1768">
                  <c:v>1.8397600000000001</c:v>
                </c:pt>
                <c:pt idx="1769">
                  <c:v>1.8408</c:v>
                </c:pt>
                <c:pt idx="1770">
                  <c:v>1.8418399999999999</c:v>
                </c:pt>
                <c:pt idx="1771">
                  <c:v>1.8428800000000001</c:v>
                </c:pt>
                <c:pt idx="1772">
                  <c:v>1.84392</c:v>
                </c:pt>
                <c:pt idx="1773">
                  <c:v>1.8449599999999999</c:v>
                </c:pt>
                <c:pt idx="1774">
                  <c:v>1.8460000000000001</c:v>
                </c:pt>
                <c:pt idx="1775">
                  <c:v>1.84704</c:v>
                </c:pt>
                <c:pt idx="1776">
                  <c:v>1.8480799999999999</c:v>
                </c:pt>
                <c:pt idx="1777">
                  <c:v>1.8491200000000001</c:v>
                </c:pt>
                <c:pt idx="1778">
                  <c:v>1.85016</c:v>
                </c:pt>
                <c:pt idx="1779">
                  <c:v>1.8512</c:v>
                </c:pt>
                <c:pt idx="1780">
                  <c:v>1.8522400000000001</c:v>
                </c:pt>
                <c:pt idx="1781">
                  <c:v>1.85328</c:v>
                </c:pt>
                <c:pt idx="1782">
                  <c:v>1.85432</c:v>
                </c:pt>
                <c:pt idx="1783">
                  <c:v>1.8553599999999999</c:v>
                </c:pt>
                <c:pt idx="1784">
                  <c:v>1.8564000000000001</c:v>
                </c:pt>
                <c:pt idx="1785">
                  <c:v>1.85744</c:v>
                </c:pt>
                <c:pt idx="1786">
                  <c:v>1.8584799999999999</c:v>
                </c:pt>
                <c:pt idx="1787">
                  <c:v>1.8595200000000001</c:v>
                </c:pt>
                <c:pt idx="1788">
                  <c:v>1.86056</c:v>
                </c:pt>
                <c:pt idx="1789">
                  <c:v>1.8615999999999999</c:v>
                </c:pt>
                <c:pt idx="1790">
                  <c:v>1.8626400000000001</c:v>
                </c:pt>
                <c:pt idx="1791">
                  <c:v>1.86368</c:v>
                </c:pt>
                <c:pt idx="1792">
                  <c:v>1.8647199999999999</c:v>
                </c:pt>
                <c:pt idx="1793">
                  <c:v>1.8657600000000001</c:v>
                </c:pt>
                <c:pt idx="1794">
                  <c:v>1.8668</c:v>
                </c:pt>
                <c:pt idx="1795">
                  <c:v>1.8678399999999999</c:v>
                </c:pt>
                <c:pt idx="1796">
                  <c:v>1.8688800000000001</c:v>
                </c:pt>
                <c:pt idx="1797">
                  <c:v>1.86992</c:v>
                </c:pt>
                <c:pt idx="1798">
                  <c:v>1.87096</c:v>
                </c:pt>
                <c:pt idx="1799">
                  <c:v>1.8720000000000001</c:v>
                </c:pt>
                <c:pt idx="1800">
                  <c:v>1.87304</c:v>
                </c:pt>
                <c:pt idx="1801">
                  <c:v>1.87408</c:v>
                </c:pt>
                <c:pt idx="1802">
                  <c:v>1.8751199999999999</c:v>
                </c:pt>
                <c:pt idx="1803">
                  <c:v>1.87616</c:v>
                </c:pt>
                <c:pt idx="1804">
                  <c:v>1.8772</c:v>
                </c:pt>
                <c:pt idx="1805">
                  <c:v>1.8782399999999999</c:v>
                </c:pt>
                <c:pt idx="1806">
                  <c:v>1.8792800000000001</c:v>
                </c:pt>
                <c:pt idx="1807">
                  <c:v>1.88032</c:v>
                </c:pt>
                <c:pt idx="1808">
                  <c:v>1.8813599999999999</c:v>
                </c:pt>
                <c:pt idx="1809">
                  <c:v>1.8824000000000001</c:v>
                </c:pt>
                <c:pt idx="1810">
                  <c:v>1.88344</c:v>
                </c:pt>
                <c:pt idx="1811">
                  <c:v>1.8844799999999999</c:v>
                </c:pt>
                <c:pt idx="1812">
                  <c:v>1.8855200000000001</c:v>
                </c:pt>
                <c:pt idx="1813">
                  <c:v>1.88656</c:v>
                </c:pt>
                <c:pt idx="1814">
                  <c:v>1.8875999999999999</c:v>
                </c:pt>
                <c:pt idx="1815">
                  <c:v>1.8886400000000001</c:v>
                </c:pt>
                <c:pt idx="1816">
                  <c:v>1.88968</c:v>
                </c:pt>
                <c:pt idx="1817">
                  <c:v>1.89072</c:v>
                </c:pt>
                <c:pt idx="1818">
                  <c:v>1.8917600000000001</c:v>
                </c:pt>
                <c:pt idx="1819">
                  <c:v>1.8928</c:v>
                </c:pt>
                <c:pt idx="1820">
                  <c:v>1.89384</c:v>
                </c:pt>
                <c:pt idx="1821">
                  <c:v>1.8948799999999999</c:v>
                </c:pt>
                <c:pt idx="1822">
                  <c:v>1.89592</c:v>
                </c:pt>
                <c:pt idx="1823">
                  <c:v>1.89696</c:v>
                </c:pt>
                <c:pt idx="1824">
                  <c:v>1.8979999999999999</c:v>
                </c:pt>
                <c:pt idx="1825">
                  <c:v>1.8990400000000001</c:v>
                </c:pt>
                <c:pt idx="1826">
                  <c:v>1.90008</c:v>
                </c:pt>
                <c:pt idx="1827">
                  <c:v>1.9011199999999999</c:v>
                </c:pt>
                <c:pt idx="1828">
                  <c:v>1.9021600000000001</c:v>
                </c:pt>
                <c:pt idx="1829">
                  <c:v>1.9032</c:v>
                </c:pt>
                <c:pt idx="1830">
                  <c:v>1.9042399999999999</c:v>
                </c:pt>
                <c:pt idx="1831">
                  <c:v>1.9052800000000001</c:v>
                </c:pt>
                <c:pt idx="1832">
                  <c:v>1.90632</c:v>
                </c:pt>
                <c:pt idx="1833">
                  <c:v>1.9073599999999999</c:v>
                </c:pt>
                <c:pt idx="1834">
                  <c:v>1.9084000000000001</c:v>
                </c:pt>
                <c:pt idx="1835">
                  <c:v>1.90944</c:v>
                </c:pt>
                <c:pt idx="1836">
                  <c:v>1.91048</c:v>
                </c:pt>
                <c:pt idx="1837">
                  <c:v>1.9115200000000001</c:v>
                </c:pt>
                <c:pt idx="1838">
                  <c:v>1.91256</c:v>
                </c:pt>
                <c:pt idx="1839">
                  <c:v>1.9136</c:v>
                </c:pt>
                <c:pt idx="1840">
                  <c:v>1.9146399999999999</c:v>
                </c:pt>
                <c:pt idx="1841">
                  <c:v>1.91568</c:v>
                </c:pt>
                <c:pt idx="1842">
                  <c:v>1.91672</c:v>
                </c:pt>
                <c:pt idx="1843">
                  <c:v>1.9177599999999999</c:v>
                </c:pt>
                <c:pt idx="1844">
                  <c:v>1.9188000000000001</c:v>
                </c:pt>
                <c:pt idx="1845">
                  <c:v>1.91984</c:v>
                </c:pt>
                <c:pt idx="1846">
                  <c:v>1.9208799999999999</c:v>
                </c:pt>
                <c:pt idx="1847">
                  <c:v>1.9219200000000001</c:v>
                </c:pt>
                <c:pt idx="1848">
                  <c:v>1.92296</c:v>
                </c:pt>
                <c:pt idx="1849">
                  <c:v>1.9239999999999999</c:v>
                </c:pt>
                <c:pt idx="1850">
                  <c:v>1.9250400000000001</c:v>
                </c:pt>
                <c:pt idx="1851">
                  <c:v>1.92608</c:v>
                </c:pt>
                <c:pt idx="1852">
                  <c:v>1.9271199999999999</c:v>
                </c:pt>
                <c:pt idx="1853">
                  <c:v>1.9281600000000001</c:v>
                </c:pt>
                <c:pt idx="1854">
                  <c:v>1.9292</c:v>
                </c:pt>
                <c:pt idx="1855">
                  <c:v>1.93024</c:v>
                </c:pt>
                <c:pt idx="1856">
                  <c:v>1.9312800000000001</c:v>
                </c:pt>
                <c:pt idx="1857">
                  <c:v>1.93232</c:v>
                </c:pt>
                <c:pt idx="1858">
                  <c:v>1.93336</c:v>
                </c:pt>
                <c:pt idx="1859">
                  <c:v>1.9343999999999999</c:v>
                </c:pt>
                <c:pt idx="1860">
                  <c:v>1.93544</c:v>
                </c:pt>
                <c:pt idx="1861">
                  <c:v>1.93648</c:v>
                </c:pt>
                <c:pt idx="1862">
                  <c:v>1.9375199999999999</c:v>
                </c:pt>
                <c:pt idx="1863">
                  <c:v>1.9385600000000001</c:v>
                </c:pt>
                <c:pt idx="1864">
                  <c:v>1.9396</c:v>
                </c:pt>
                <c:pt idx="1865">
                  <c:v>1.9406399999999999</c:v>
                </c:pt>
                <c:pt idx="1866">
                  <c:v>1.9416800000000001</c:v>
                </c:pt>
                <c:pt idx="1867">
                  <c:v>1.94272</c:v>
                </c:pt>
                <c:pt idx="1868">
                  <c:v>1.9437599999999999</c:v>
                </c:pt>
                <c:pt idx="1869">
                  <c:v>1.9448000000000001</c:v>
                </c:pt>
                <c:pt idx="1870">
                  <c:v>1.94584</c:v>
                </c:pt>
                <c:pt idx="1871">
                  <c:v>1.9468799999999999</c:v>
                </c:pt>
                <c:pt idx="1872">
                  <c:v>1.9479200000000001</c:v>
                </c:pt>
                <c:pt idx="1873">
                  <c:v>1.94896</c:v>
                </c:pt>
                <c:pt idx="1874">
                  <c:v>1.95</c:v>
                </c:pt>
                <c:pt idx="1875">
                  <c:v>1.9510400000000001</c:v>
                </c:pt>
                <c:pt idx="1876">
                  <c:v>1.95208</c:v>
                </c:pt>
                <c:pt idx="1877">
                  <c:v>1.95312</c:v>
                </c:pt>
                <c:pt idx="1878">
                  <c:v>1.9541599999999999</c:v>
                </c:pt>
                <c:pt idx="1879">
                  <c:v>1.9552</c:v>
                </c:pt>
                <c:pt idx="1880">
                  <c:v>1.95624</c:v>
                </c:pt>
                <c:pt idx="1881">
                  <c:v>1.9572799999999999</c:v>
                </c:pt>
                <c:pt idx="1882">
                  <c:v>1.9583200000000001</c:v>
                </c:pt>
                <c:pt idx="1883">
                  <c:v>1.95936</c:v>
                </c:pt>
                <c:pt idx="1884">
                  <c:v>1.9603999999999999</c:v>
                </c:pt>
                <c:pt idx="1885">
                  <c:v>1.9614400000000001</c:v>
                </c:pt>
                <c:pt idx="1886">
                  <c:v>1.96248</c:v>
                </c:pt>
                <c:pt idx="1887">
                  <c:v>1.9635199999999999</c:v>
                </c:pt>
                <c:pt idx="1888">
                  <c:v>1.9645600000000001</c:v>
                </c:pt>
                <c:pt idx="1889">
                  <c:v>1.9656</c:v>
                </c:pt>
                <c:pt idx="1890">
                  <c:v>1.9666399999999999</c:v>
                </c:pt>
                <c:pt idx="1891">
                  <c:v>1.9676800000000001</c:v>
                </c:pt>
                <c:pt idx="1892">
                  <c:v>1.96872</c:v>
                </c:pt>
                <c:pt idx="1893">
                  <c:v>1.96976</c:v>
                </c:pt>
                <c:pt idx="1894">
                  <c:v>1.9708000000000001</c:v>
                </c:pt>
                <c:pt idx="1895">
                  <c:v>1.97184</c:v>
                </c:pt>
                <c:pt idx="1896">
                  <c:v>1.97288</c:v>
                </c:pt>
                <c:pt idx="1897">
                  <c:v>1.9739199999999999</c:v>
                </c:pt>
                <c:pt idx="1898">
                  <c:v>1.97496</c:v>
                </c:pt>
                <c:pt idx="1899">
                  <c:v>1.976</c:v>
                </c:pt>
                <c:pt idx="1900">
                  <c:v>1.9770399999999999</c:v>
                </c:pt>
                <c:pt idx="1901">
                  <c:v>1.9780800000000001</c:v>
                </c:pt>
                <c:pt idx="1902">
                  <c:v>1.97912</c:v>
                </c:pt>
                <c:pt idx="1903">
                  <c:v>1.9801599999999999</c:v>
                </c:pt>
                <c:pt idx="1904">
                  <c:v>1.9812000000000001</c:v>
                </c:pt>
                <c:pt idx="1905">
                  <c:v>1.98224</c:v>
                </c:pt>
                <c:pt idx="1906">
                  <c:v>1.9832799999999999</c:v>
                </c:pt>
                <c:pt idx="1907">
                  <c:v>1.9843200000000001</c:v>
                </c:pt>
                <c:pt idx="1908">
                  <c:v>1.98536</c:v>
                </c:pt>
                <c:pt idx="1909">
                  <c:v>1.9863999999999999</c:v>
                </c:pt>
                <c:pt idx="1910">
                  <c:v>1.9874400000000001</c:v>
                </c:pt>
                <c:pt idx="1911">
                  <c:v>1.98848</c:v>
                </c:pt>
                <c:pt idx="1912">
                  <c:v>1.98952</c:v>
                </c:pt>
                <c:pt idx="1913">
                  <c:v>1.9905600000000001</c:v>
                </c:pt>
                <c:pt idx="1914">
                  <c:v>1.9916</c:v>
                </c:pt>
                <c:pt idx="1915">
                  <c:v>1.99264</c:v>
                </c:pt>
                <c:pt idx="1916">
                  <c:v>1.9936799999999999</c:v>
                </c:pt>
                <c:pt idx="1917">
                  <c:v>1.99472</c:v>
                </c:pt>
                <c:pt idx="1918">
                  <c:v>1.99576</c:v>
                </c:pt>
                <c:pt idx="1919">
                  <c:v>1.9967999999999999</c:v>
                </c:pt>
                <c:pt idx="1920">
                  <c:v>1.9978400000000001</c:v>
                </c:pt>
                <c:pt idx="1921">
                  <c:v>1.99888</c:v>
                </c:pt>
                <c:pt idx="1922">
                  <c:v>1.9999199999999999</c:v>
                </c:pt>
                <c:pt idx="1923">
                  <c:v>2.0009600000000001</c:v>
                </c:pt>
                <c:pt idx="1924">
                  <c:v>2.0019999999999998</c:v>
                </c:pt>
                <c:pt idx="1925">
                  <c:v>2.0030399999999999</c:v>
                </c:pt>
                <c:pt idx="1926">
                  <c:v>2.0040800000000001</c:v>
                </c:pt>
                <c:pt idx="1927">
                  <c:v>2.0051199999999998</c:v>
                </c:pt>
                <c:pt idx="1928">
                  <c:v>2.0061599999999999</c:v>
                </c:pt>
                <c:pt idx="1929">
                  <c:v>2.0072000000000001</c:v>
                </c:pt>
                <c:pt idx="1930">
                  <c:v>2.0082399999999998</c:v>
                </c:pt>
                <c:pt idx="1931">
                  <c:v>2.00928</c:v>
                </c:pt>
                <c:pt idx="1932">
                  <c:v>2.0103200000000001</c:v>
                </c:pt>
                <c:pt idx="1933">
                  <c:v>2.0113599999999998</c:v>
                </c:pt>
                <c:pt idx="1934">
                  <c:v>2.0124</c:v>
                </c:pt>
                <c:pt idx="1935">
                  <c:v>2.0134400000000001</c:v>
                </c:pt>
                <c:pt idx="1936">
                  <c:v>2.0144799999999998</c:v>
                </c:pt>
                <c:pt idx="1937">
                  <c:v>2.01552</c:v>
                </c:pt>
                <c:pt idx="1938">
                  <c:v>2.0165600000000001</c:v>
                </c:pt>
                <c:pt idx="1939">
                  <c:v>2.0175999999999998</c:v>
                </c:pt>
                <c:pt idx="1940">
                  <c:v>2.01864</c:v>
                </c:pt>
                <c:pt idx="1941">
                  <c:v>2.0196800000000001</c:v>
                </c:pt>
                <c:pt idx="1942">
                  <c:v>2.0207199999999998</c:v>
                </c:pt>
                <c:pt idx="1943">
                  <c:v>2.02176</c:v>
                </c:pt>
                <c:pt idx="1944">
                  <c:v>2.0228000000000002</c:v>
                </c:pt>
                <c:pt idx="1945">
                  <c:v>2.0238399999999999</c:v>
                </c:pt>
                <c:pt idx="1946">
                  <c:v>2.02488</c:v>
                </c:pt>
                <c:pt idx="1947">
                  <c:v>2.0259200000000002</c:v>
                </c:pt>
                <c:pt idx="1948">
                  <c:v>2.0269599999999999</c:v>
                </c:pt>
                <c:pt idx="1949">
                  <c:v>2.028</c:v>
                </c:pt>
                <c:pt idx="1950">
                  <c:v>2.0290400000000002</c:v>
                </c:pt>
                <c:pt idx="1951">
                  <c:v>2.0300799999999999</c:v>
                </c:pt>
                <c:pt idx="1952">
                  <c:v>2.03112</c:v>
                </c:pt>
                <c:pt idx="1953">
                  <c:v>2.0321600000000002</c:v>
                </c:pt>
                <c:pt idx="1954">
                  <c:v>2.0331999999999999</c:v>
                </c:pt>
                <c:pt idx="1955">
                  <c:v>2.03424</c:v>
                </c:pt>
                <c:pt idx="1956">
                  <c:v>2.0352800000000002</c:v>
                </c:pt>
                <c:pt idx="1957">
                  <c:v>2.0363199999999999</c:v>
                </c:pt>
                <c:pt idx="1958">
                  <c:v>2.0373600000000001</c:v>
                </c:pt>
                <c:pt idx="1959">
                  <c:v>2.0384000000000002</c:v>
                </c:pt>
                <c:pt idx="1960">
                  <c:v>2.0394399999999999</c:v>
                </c:pt>
                <c:pt idx="1961">
                  <c:v>2.0404800000000001</c:v>
                </c:pt>
                <c:pt idx="1962">
                  <c:v>2.0415199999999998</c:v>
                </c:pt>
                <c:pt idx="1963">
                  <c:v>2.0425599999999999</c:v>
                </c:pt>
                <c:pt idx="1964">
                  <c:v>2.0436000000000001</c:v>
                </c:pt>
                <c:pt idx="1965">
                  <c:v>2.0446399999999998</c:v>
                </c:pt>
                <c:pt idx="1966">
                  <c:v>2.0456799999999999</c:v>
                </c:pt>
                <c:pt idx="1967">
                  <c:v>2.0467200000000001</c:v>
                </c:pt>
                <c:pt idx="1968">
                  <c:v>2.0477599999999998</c:v>
                </c:pt>
                <c:pt idx="1969">
                  <c:v>2.0488</c:v>
                </c:pt>
                <c:pt idx="1970">
                  <c:v>2.0498400000000001</c:v>
                </c:pt>
                <c:pt idx="1971">
                  <c:v>2.0508799999999998</c:v>
                </c:pt>
                <c:pt idx="1972">
                  <c:v>2.05192</c:v>
                </c:pt>
                <c:pt idx="1973">
                  <c:v>2.0529600000000001</c:v>
                </c:pt>
                <c:pt idx="1974">
                  <c:v>2.0539999999999998</c:v>
                </c:pt>
                <c:pt idx="1975">
                  <c:v>2.05504</c:v>
                </c:pt>
                <c:pt idx="1976">
                  <c:v>2.0560800000000001</c:v>
                </c:pt>
                <c:pt idx="1977">
                  <c:v>2.0571199999999998</c:v>
                </c:pt>
                <c:pt idx="1978">
                  <c:v>2.05816</c:v>
                </c:pt>
                <c:pt idx="1979">
                  <c:v>2.0592000000000001</c:v>
                </c:pt>
                <c:pt idx="1980">
                  <c:v>2.0602399999999998</c:v>
                </c:pt>
                <c:pt idx="1981">
                  <c:v>2.06128</c:v>
                </c:pt>
                <c:pt idx="1982">
                  <c:v>2.0623200000000002</c:v>
                </c:pt>
                <c:pt idx="1983">
                  <c:v>2.0633599999999999</c:v>
                </c:pt>
                <c:pt idx="1984">
                  <c:v>2.0644</c:v>
                </c:pt>
                <c:pt idx="1985">
                  <c:v>2.0654400000000002</c:v>
                </c:pt>
                <c:pt idx="1986">
                  <c:v>2.0664799999999999</c:v>
                </c:pt>
                <c:pt idx="1987">
                  <c:v>2.06752</c:v>
                </c:pt>
                <c:pt idx="1988">
                  <c:v>2.0685600000000002</c:v>
                </c:pt>
                <c:pt idx="1989">
                  <c:v>2.0695999999999999</c:v>
                </c:pt>
                <c:pt idx="1990">
                  <c:v>2.07064</c:v>
                </c:pt>
                <c:pt idx="1991">
                  <c:v>2.0716800000000002</c:v>
                </c:pt>
                <c:pt idx="1992">
                  <c:v>2.0727199999999999</c:v>
                </c:pt>
                <c:pt idx="1993">
                  <c:v>2.07376</c:v>
                </c:pt>
                <c:pt idx="1994">
                  <c:v>2.0748000000000002</c:v>
                </c:pt>
                <c:pt idx="1995">
                  <c:v>2.0758399999999999</c:v>
                </c:pt>
                <c:pt idx="1996">
                  <c:v>2.0768800000000001</c:v>
                </c:pt>
                <c:pt idx="1997">
                  <c:v>2.0779200000000002</c:v>
                </c:pt>
                <c:pt idx="1998">
                  <c:v>2.0789599999999999</c:v>
                </c:pt>
                <c:pt idx="1999">
                  <c:v>2.08</c:v>
                </c:pt>
                <c:pt idx="2000">
                  <c:v>2.0810399999999998</c:v>
                </c:pt>
                <c:pt idx="2001">
                  <c:v>2.0820799999999999</c:v>
                </c:pt>
                <c:pt idx="2002">
                  <c:v>2.0831200000000001</c:v>
                </c:pt>
                <c:pt idx="2003">
                  <c:v>2.0841599999999998</c:v>
                </c:pt>
                <c:pt idx="2004">
                  <c:v>2.0851999999999999</c:v>
                </c:pt>
                <c:pt idx="2005">
                  <c:v>2.0862400000000001</c:v>
                </c:pt>
                <c:pt idx="2006">
                  <c:v>2.0872799999999998</c:v>
                </c:pt>
                <c:pt idx="2007">
                  <c:v>2.08832</c:v>
                </c:pt>
                <c:pt idx="2008">
                  <c:v>2.0893600000000001</c:v>
                </c:pt>
                <c:pt idx="2009">
                  <c:v>2.0903999999999998</c:v>
                </c:pt>
                <c:pt idx="2010">
                  <c:v>2.09144</c:v>
                </c:pt>
                <c:pt idx="2011">
                  <c:v>2.0924800000000001</c:v>
                </c:pt>
                <c:pt idx="2012">
                  <c:v>2.0935199999999998</c:v>
                </c:pt>
                <c:pt idx="2013">
                  <c:v>2.09456</c:v>
                </c:pt>
                <c:pt idx="2014">
                  <c:v>2.0956000000000001</c:v>
                </c:pt>
                <c:pt idx="2015">
                  <c:v>2.0966399999999998</c:v>
                </c:pt>
                <c:pt idx="2016">
                  <c:v>2.09768</c:v>
                </c:pt>
                <c:pt idx="2017">
                  <c:v>2.0987200000000001</c:v>
                </c:pt>
                <c:pt idx="2018">
                  <c:v>2.0997599999999998</c:v>
                </c:pt>
                <c:pt idx="2019">
                  <c:v>2.1008</c:v>
                </c:pt>
                <c:pt idx="2020">
                  <c:v>2.1018400000000002</c:v>
                </c:pt>
                <c:pt idx="2021">
                  <c:v>2.1028799999999999</c:v>
                </c:pt>
                <c:pt idx="2022">
                  <c:v>2.10392</c:v>
                </c:pt>
                <c:pt idx="2023">
                  <c:v>2.1049600000000002</c:v>
                </c:pt>
                <c:pt idx="2024">
                  <c:v>2.1059999999999999</c:v>
                </c:pt>
                <c:pt idx="2025">
                  <c:v>2.10704</c:v>
                </c:pt>
                <c:pt idx="2026">
                  <c:v>2.1080800000000002</c:v>
                </c:pt>
                <c:pt idx="2027">
                  <c:v>2.1091199999999999</c:v>
                </c:pt>
                <c:pt idx="2028">
                  <c:v>2.11016</c:v>
                </c:pt>
                <c:pt idx="2029">
                  <c:v>2.1112000000000002</c:v>
                </c:pt>
                <c:pt idx="2030">
                  <c:v>2.1122399999999999</c:v>
                </c:pt>
                <c:pt idx="2031">
                  <c:v>2.11328</c:v>
                </c:pt>
                <c:pt idx="2032">
                  <c:v>2.1143200000000002</c:v>
                </c:pt>
                <c:pt idx="2033">
                  <c:v>2.1153599999999999</c:v>
                </c:pt>
                <c:pt idx="2034">
                  <c:v>2.1164000000000001</c:v>
                </c:pt>
                <c:pt idx="2035">
                  <c:v>2.1174400000000002</c:v>
                </c:pt>
                <c:pt idx="2036">
                  <c:v>2.1184799999999999</c:v>
                </c:pt>
                <c:pt idx="2037">
                  <c:v>2.1195200000000001</c:v>
                </c:pt>
                <c:pt idx="2038">
                  <c:v>2.1205599999999998</c:v>
                </c:pt>
                <c:pt idx="2039">
                  <c:v>2.1215999999999999</c:v>
                </c:pt>
                <c:pt idx="2040">
                  <c:v>2.1226400000000001</c:v>
                </c:pt>
                <c:pt idx="2041">
                  <c:v>2.1236799999999998</c:v>
                </c:pt>
                <c:pt idx="2042">
                  <c:v>2.1247199999999999</c:v>
                </c:pt>
                <c:pt idx="2043">
                  <c:v>2.1257600000000001</c:v>
                </c:pt>
                <c:pt idx="2044">
                  <c:v>2.1267999999999998</c:v>
                </c:pt>
                <c:pt idx="2045">
                  <c:v>2.12784</c:v>
                </c:pt>
                <c:pt idx="2046">
                  <c:v>2.1288800000000001</c:v>
                </c:pt>
                <c:pt idx="2047">
                  <c:v>2.1299199999999998</c:v>
                </c:pt>
                <c:pt idx="2048">
                  <c:v>2.13096</c:v>
                </c:pt>
                <c:pt idx="2049">
                  <c:v>2.1320000000000001</c:v>
                </c:pt>
                <c:pt idx="2050">
                  <c:v>2.1330399999999998</c:v>
                </c:pt>
                <c:pt idx="2051">
                  <c:v>2.13408</c:v>
                </c:pt>
                <c:pt idx="2052">
                  <c:v>2.1351200000000001</c:v>
                </c:pt>
                <c:pt idx="2053">
                  <c:v>2.1361599999999998</c:v>
                </c:pt>
                <c:pt idx="2054">
                  <c:v>2.1372</c:v>
                </c:pt>
                <c:pt idx="2055">
                  <c:v>2.1382400000000001</c:v>
                </c:pt>
                <c:pt idx="2056">
                  <c:v>2.1392799999999998</c:v>
                </c:pt>
                <c:pt idx="2057">
                  <c:v>2.14032</c:v>
                </c:pt>
                <c:pt idx="2058">
                  <c:v>2.1413600000000002</c:v>
                </c:pt>
                <c:pt idx="2059">
                  <c:v>2.1423999999999999</c:v>
                </c:pt>
                <c:pt idx="2060">
                  <c:v>2.14344</c:v>
                </c:pt>
                <c:pt idx="2061">
                  <c:v>2.1444800000000002</c:v>
                </c:pt>
                <c:pt idx="2062">
                  <c:v>2.1455199999999999</c:v>
                </c:pt>
                <c:pt idx="2063">
                  <c:v>2.14656</c:v>
                </c:pt>
                <c:pt idx="2064">
                  <c:v>2.1476000000000002</c:v>
                </c:pt>
                <c:pt idx="2065">
                  <c:v>2.1486399999999999</c:v>
                </c:pt>
                <c:pt idx="2066">
                  <c:v>2.14968</c:v>
                </c:pt>
                <c:pt idx="2067">
                  <c:v>2.1507200000000002</c:v>
                </c:pt>
                <c:pt idx="2068">
                  <c:v>2.1517599999999999</c:v>
                </c:pt>
                <c:pt idx="2069">
                  <c:v>2.1528</c:v>
                </c:pt>
                <c:pt idx="2070">
                  <c:v>2.1538400000000002</c:v>
                </c:pt>
                <c:pt idx="2071">
                  <c:v>2.1548799999999999</c:v>
                </c:pt>
                <c:pt idx="2072">
                  <c:v>2.1559200000000001</c:v>
                </c:pt>
                <c:pt idx="2073">
                  <c:v>2.1569600000000002</c:v>
                </c:pt>
                <c:pt idx="2074">
                  <c:v>2.1579999999999999</c:v>
                </c:pt>
                <c:pt idx="2075">
                  <c:v>2.1590400000000001</c:v>
                </c:pt>
                <c:pt idx="2076">
                  <c:v>2.1600799999999998</c:v>
                </c:pt>
                <c:pt idx="2077">
                  <c:v>2.1611199999999999</c:v>
                </c:pt>
                <c:pt idx="2078">
                  <c:v>2.1621600000000001</c:v>
                </c:pt>
                <c:pt idx="2079">
                  <c:v>2.1631999999999998</c:v>
                </c:pt>
                <c:pt idx="2080">
                  <c:v>2.1642399999999999</c:v>
                </c:pt>
                <c:pt idx="2081">
                  <c:v>2.1652800000000001</c:v>
                </c:pt>
                <c:pt idx="2082">
                  <c:v>2.1663199999999998</c:v>
                </c:pt>
                <c:pt idx="2083">
                  <c:v>2.16736</c:v>
                </c:pt>
                <c:pt idx="2084">
                  <c:v>2.1684000000000001</c:v>
                </c:pt>
                <c:pt idx="2085">
                  <c:v>2.1694399999999998</c:v>
                </c:pt>
                <c:pt idx="2086">
                  <c:v>2.17048</c:v>
                </c:pt>
                <c:pt idx="2087">
                  <c:v>2.1715200000000001</c:v>
                </c:pt>
                <c:pt idx="2088">
                  <c:v>2.1725599999999998</c:v>
                </c:pt>
                <c:pt idx="2089">
                  <c:v>2.1736</c:v>
                </c:pt>
                <c:pt idx="2090">
                  <c:v>2.1746400000000001</c:v>
                </c:pt>
                <c:pt idx="2091">
                  <c:v>2.1756799999999998</c:v>
                </c:pt>
                <c:pt idx="2092">
                  <c:v>2.17672</c:v>
                </c:pt>
                <c:pt idx="2093">
                  <c:v>2.1777600000000001</c:v>
                </c:pt>
                <c:pt idx="2094">
                  <c:v>2.1787999999999998</c:v>
                </c:pt>
                <c:pt idx="2095">
                  <c:v>2.17984</c:v>
                </c:pt>
                <c:pt idx="2096">
                  <c:v>2.1808800000000002</c:v>
                </c:pt>
                <c:pt idx="2097">
                  <c:v>2.1819199999999999</c:v>
                </c:pt>
                <c:pt idx="2098">
                  <c:v>2.18296</c:v>
                </c:pt>
                <c:pt idx="2099">
                  <c:v>2.1840000000000002</c:v>
                </c:pt>
                <c:pt idx="2100">
                  <c:v>2.1850399999999999</c:v>
                </c:pt>
                <c:pt idx="2101">
                  <c:v>2.18608</c:v>
                </c:pt>
                <c:pt idx="2102">
                  <c:v>2.1871200000000002</c:v>
                </c:pt>
                <c:pt idx="2103">
                  <c:v>2.1881599999999999</c:v>
                </c:pt>
                <c:pt idx="2104">
                  <c:v>2.1892</c:v>
                </c:pt>
                <c:pt idx="2105">
                  <c:v>2.1902400000000002</c:v>
                </c:pt>
                <c:pt idx="2106">
                  <c:v>2.1912799999999999</c:v>
                </c:pt>
                <c:pt idx="2107">
                  <c:v>2.19232</c:v>
                </c:pt>
                <c:pt idx="2108">
                  <c:v>2.1933600000000002</c:v>
                </c:pt>
                <c:pt idx="2109">
                  <c:v>2.1943999999999999</c:v>
                </c:pt>
                <c:pt idx="2110">
                  <c:v>2.1954400000000001</c:v>
                </c:pt>
                <c:pt idx="2111">
                  <c:v>2.1964800000000002</c:v>
                </c:pt>
                <c:pt idx="2112">
                  <c:v>2.1975199999999999</c:v>
                </c:pt>
                <c:pt idx="2113">
                  <c:v>2.1985600000000001</c:v>
                </c:pt>
                <c:pt idx="2114">
                  <c:v>2.1996000000000002</c:v>
                </c:pt>
                <c:pt idx="2115">
                  <c:v>2.2006399999999999</c:v>
                </c:pt>
                <c:pt idx="2116">
                  <c:v>2.2016800000000001</c:v>
                </c:pt>
                <c:pt idx="2117">
                  <c:v>2.2027199999999998</c:v>
                </c:pt>
                <c:pt idx="2118">
                  <c:v>2.2037599999999999</c:v>
                </c:pt>
                <c:pt idx="2119">
                  <c:v>2.2048000000000001</c:v>
                </c:pt>
                <c:pt idx="2120">
                  <c:v>2.2058399999999998</c:v>
                </c:pt>
                <c:pt idx="2121">
                  <c:v>2.20688</c:v>
                </c:pt>
                <c:pt idx="2122">
                  <c:v>2.2079200000000001</c:v>
                </c:pt>
                <c:pt idx="2123">
                  <c:v>2.2089599999999998</c:v>
                </c:pt>
                <c:pt idx="2124">
                  <c:v>2.21</c:v>
                </c:pt>
                <c:pt idx="2125">
                  <c:v>2.2110400000000001</c:v>
                </c:pt>
                <c:pt idx="2126">
                  <c:v>2.2120799999999998</c:v>
                </c:pt>
                <c:pt idx="2127">
                  <c:v>2.21312</c:v>
                </c:pt>
                <c:pt idx="2128">
                  <c:v>2.2141600000000001</c:v>
                </c:pt>
                <c:pt idx="2129">
                  <c:v>2.2151999999999998</c:v>
                </c:pt>
                <c:pt idx="2130">
                  <c:v>2.21624</c:v>
                </c:pt>
                <c:pt idx="2131">
                  <c:v>2.2172800000000001</c:v>
                </c:pt>
                <c:pt idx="2132">
                  <c:v>2.2183199999999998</c:v>
                </c:pt>
                <c:pt idx="2133">
                  <c:v>2.21936</c:v>
                </c:pt>
                <c:pt idx="2134">
                  <c:v>2.2204000000000002</c:v>
                </c:pt>
                <c:pt idx="2135">
                  <c:v>2.2214399999999999</c:v>
                </c:pt>
                <c:pt idx="2136">
                  <c:v>2.22248</c:v>
                </c:pt>
                <c:pt idx="2137">
                  <c:v>2.2235200000000002</c:v>
                </c:pt>
                <c:pt idx="2138">
                  <c:v>2.2245599999999999</c:v>
                </c:pt>
                <c:pt idx="2139">
                  <c:v>2.2256</c:v>
                </c:pt>
                <c:pt idx="2140">
                  <c:v>2.2266400000000002</c:v>
                </c:pt>
                <c:pt idx="2141">
                  <c:v>2.2276799999999999</c:v>
                </c:pt>
                <c:pt idx="2142">
                  <c:v>2.22872</c:v>
                </c:pt>
                <c:pt idx="2143">
                  <c:v>2.2297600000000002</c:v>
                </c:pt>
                <c:pt idx="2144">
                  <c:v>2.2307999999999999</c:v>
                </c:pt>
                <c:pt idx="2145">
                  <c:v>2.23184</c:v>
                </c:pt>
                <c:pt idx="2146">
                  <c:v>2.2328800000000002</c:v>
                </c:pt>
                <c:pt idx="2147">
                  <c:v>2.2339199999999999</c:v>
                </c:pt>
                <c:pt idx="2148">
                  <c:v>2.2349600000000001</c:v>
                </c:pt>
                <c:pt idx="2149">
                  <c:v>2.2360000000000002</c:v>
                </c:pt>
                <c:pt idx="2150">
                  <c:v>2.2370399999999999</c:v>
                </c:pt>
                <c:pt idx="2151">
                  <c:v>2.2380800000000001</c:v>
                </c:pt>
                <c:pt idx="2152">
                  <c:v>2.2391200000000002</c:v>
                </c:pt>
                <c:pt idx="2153">
                  <c:v>2.2401599999999999</c:v>
                </c:pt>
                <c:pt idx="2154">
                  <c:v>2.2412000000000001</c:v>
                </c:pt>
                <c:pt idx="2155">
                  <c:v>2.2422399999999998</c:v>
                </c:pt>
                <c:pt idx="2156">
                  <c:v>2.2432799999999999</c:v>
                </c:pt>
                <c:pt idx="2157">
                  <c:v>2.2443200000000001</c:v>
                </c:pt>
                <c:pt idx="2158">
                  <c:v>2.2453599999999998</c:v>
                </c:pt>
                <c:pt idx="2159">
                  <c:v>2.2464</c:v>
                </c:pt>
                <c:pt idx="2160">
                  <c:v>2.2474400000000001</c:v>
                </c:pt>
                <c:pt idx="2161">
                  <c:v>2.2484799999999998</c:v>
                </c:pt>
                <c:pt idx="2162">
                  <c:v>2.24952</c:v>
                </c:pt>
                <c:pt idx="2163">
                  <c:v>2.2505600000000001</c:v>
                </c:pt>
                <c:pt idx="2164">
                  <c:v>2.2515999999999998</c:v>
                </c:pt>
                <c:pt idx="2165">
                  <c:v>2.25264</c:v>
                </c:pt>
                <c:pt idx="2166">
                  <c:v>2.2536800000000001</c:v>
                </c:pt>
                <c:pt idx="2167">
                  <c:v>2.2547199999999998</c:v>
                </c:pt>
                <c:pt idx="2168">
                  <c:v>2.25576</c:v>
                </c:pt>
                <c:pt idx="2169">
                  <c:v>2.2568000000000001</c:v>
                </c:pt>
                <c:pt idx="2170">
                  <c:v>2.2578399999999998</c:v>
                </c:pt>
                <c:pt idx="2171">
                  <c:v>2.25888</c:v>
                </c:pt>
                <c:pt idx="2172">
                  <c:v>2.2599200000000002</c:v>
                </c:pt>
                <c:pt idx="2173">
                  <c:v>2.2609599999999999</c:v>
                </c:pt>
                <c:pt idx="2174">
                  <c:v>2.262</c:v>
                </c:pt>
                <c:pt idx="2175">
                  <c:v>2.2630400000000002</c:v>
                </c:pt>
                <c:pt idx="2176">
                  <c:v>2.2640799999999999</c:v>
                </c:pt>
                <c:pt idx="2177">
                  <c:v>2.26512</c:v>
                </c:pt>
                <c:pt idx="2178">
                  <c:v>2.2661600000000002</c:v>
                </c:pt>
                <c:pt idx="2179">
                  <c:v>2.2671999999999999</c:v>
                </c:pt>
                <c:pt idx="2180">
                  <c:v>2.26824</c:v>
                </c:pt>
                <c:pt idx="2181">
                  <c:v>2.2692800000000002</c:v>
                </c:pt>
                <c:pt idx="2182">
                  <c:v>2.2703199999999999</c:v>
                </c:pt>
                <c:pt idx="2183">
                  <c:v>2.27136</c:v>
                </c:pt>
                <c:pt idx="2184">
                  <c:v>2.2724000000000002</c:v>
                </c:pt>
                <c:pt idx="2185">
                  <c:v>2.2734399999999999</c:v>
                </c:pt>
                <c:pt idx="2186">
                  <c:v>2.2744800000000001</c:v>
                </c:pt>
                <c:pt idx="2187">
                  <c:v>2.2755200000000002</c:v>
                </c:pt>
                <c:pt idx="2188">
                  <c:v>2.2765599999999999</c:v>
                </c:pt>
                <c:pt idx="2189">
                  <c:v>2.2776000000000001</c:v>
                </c:pt>
                <c:pt idx="2190">
                  <c:v>2.2786400000000002</c:v>
                </c:pt>
                <c:pt idx="2191">
                  <c:v>2.2796799999999999</c:v>
                </c:pt>
                <c:pt idx="2192">
                  <c:v>2.2807200000000001</c:v>
                </c:pt>
                <c:pt idx="2193">
                  <c:v>2.2817599999999998</c:v>
                </c:pt>
                <c:pt idx="2194">
                  <c:v>2.2827999999999999</c:v>
                </c:pt>
                <c:pt idx="2195">
                  <c:v>2.2838400000000001</c:v>
                </c:pt>
                <c:pt idx="2196">
                  <c:v>2.2848799999999998</c:v>
                </c:pt>
                <c:pt idx="2197">
                  <c:v>2.28592</c:v>
                </c:pt>
                <c:pt idx="2198">
                  <c:v>2.2869600000000001</c:v>
                </c:pt>
                <c:pt idx="2199">
                  <c:v>2.2879999999999998</c:v>
                </c:pt>
                <c:pt idx="2200">
                  <c:v>2.28904</c:v>
                </c:pt>
                <c:pt idx="2201">
                  <c:v>2.2900800000000001</c:v>
                </c:pt>
                <c:pt idx="2202">
                  <c:v>2.2911199999999998</c:v>
                </c:pt>
                <c:pt idx="2203">
                  <c:v>2.29216</c:v>
                </c:pt>
                <c:pt idx="2204">
                  <c:v>2.2932000000000001</c:v>
                </c:pt>
                <c:pt idx="2205">
                  <c:v>2.2942399999999998</c:v>
                </c:pt>
                <c:pt idx="2206">
                  <c:v>2.29528</c:v>
                </c:pt>
                <c:pt idx="2207">
                  <c:v>2.2963200000000001</c:v>
                </c:pt>
                <c:pt idx="2208">
                  <c:v>2.2973599999999998</c:v>
                </c:pt>
                <c:pt idx="2209">
                  <c:v>2.2984</c:v>
                </c:pt>
                <c:pt idx="2210">
                  <c:v>2.2994400000000002</c:v>
                </c:pt>
                <c:pt idx="2211">
                  <c:v>2.3004799999999999</c:v>
                </c:pt>
                <c:pt idx="2212">
                  <c:v>2.30152</c:v>
                </c:pt>
                <c:pt idx="2213">
                  <c:v>2.3025600000000002</c:v>
                </c:pt>
                <c:pt idx="2214">
                  <c:v>2.3035999999999999</c:v>
                </c:pt>
                <c:pt idx="2215">
                  <c:v>2.30464</c:v>
                </c:pt>
                <c:pt idx="2216">
                  <c:v>2.3056800000000002</c:v>
                </c:pt>
                <c:pt idx="2217">
                  <c:v>2.3067199999999999</c:v>
                </c:pt>
                <c:pt idx="2218">
                  <c:v>2.30776</c:v>
                </c:pt>
                <c:pt idx="2219">
                  <c:v>2.3088000000000002</c:v>
                </c:pt>
                <c:pt idx="2220">
                  <c:v>2.3098399999999999</c:v>
                </c:pt>
                <c:pt idx="2221">
                  <c:v>2.31088</c:v>
                </c:pt>
                <c:pt idx="2222">
                  <c:v>2.3119200000000002</c:v>
                </c:pt>
                <c:pt idx="2223">
                  <c:v>2.3129599999999999</c:v>
                </c:pt>
                <c:pt idx="2224">
                  <c:v>2.3140000000000001</c:v>
                </c:pt>
                <c:pt idx="2225">
                  <c:v>2.3150400000000002</c:v>
                </c:pt>
                <c:pt idx="2226">
                  <c:v>2.3160799999999999</c:v>
                </c:pt>
                <c:pt idx="2227">
                  <c:v>2.3171200000000001</c:v>
                </c:pt>
                <c:pt idx="2228">
                  <c:v>2.3181600000000002</c:v>
                </c:pt>
                <c:pt idx="2229">
                  <c:v>2.3191999999999999</c:v>
                </c:pt>
                <c:pt idx="2230">
                  <c:v>2.3202400000000001</c:v>
                </c:pt>
                <c:pt idx="2231">
                  <c:v>2.3212799999999998</c:v>
                </c:pt>
                <c:pt idx="2232">
                  <c:v>2.3223199999999999</c:v>
                </c:pt>
                <c:pt idx="2233">
                  <c:v>2.3233600000000001</c:v>
                </c:pt>
                <c:pt idx="2234">
                  <c:v>2.3243999999999998</c:v>
                </c:pt>
                <c:pt idx="2235">
                  <c:v>2.32544</c:v>
                </c:pt>
                <c:pt idx="2236">
                  <c:v>2.3264800000000001</c:v>
                </c:pt>
                <c:pt idx="2237">
                  <c:v>2.3275199999999998</c:v>
                </c:pt>
                <c:pt idx="2238">
                  <c:v>2.32856</c:v>
                </c:pt>
                <c:pt idx="2239">
                  <c:v>2.3296000000000001</c:v>
                </c:pt>
                <c:pt idx="2240">
                  <c:v>2.3306399999999998</c:v>
                </c:pt>
                <c:pt idx="2241">
                  <c:v>2.33168</c:v>
                </c:pt>
                <c:pt idx="2242">
                  <c:v>2.3327200000000001</c:v>
                </c:pt>
                <c:pt idx="2243">
                  <c:v>2.3337599999999998</c:v>
                </c:pt>
                <c:pt idx="2244">
                  <c:v>2.3348</c:v>
                </c:pt>
                <c:pt idx="2245">
                  <c:v>2.3358400000000001</c:v>
                </c:pt>
                <c:pt idx="2246">
                  <c:v>2.3368799999999998</c:v>
                </c:pt>
                <c:pt idx="2247">
                  <c:v>2.33792</c:v>
                </c:pt>
                <c:pt idx="2248">
                  <c:v>2.3389600000000002</c:v>
                </c:pt>
                <c:pt idx="2249">
                  <c:v>2.34</c:v>
                </c:pt>
                <c:pt idx="2250">
                  <c:v>2.34104</c:v>
                </c:pt>
                <c:pt idx="2251">
                  <c:v>2.3420800000000002</c:v>
                </c:pt>
                <c:pt idx="2252">
                  <c:v>2.3431199999999999</c:v>
                </c:pt>
                <c:pt idx="2253">
                  <c:v>2.34416</c:v>
                </c:pt>
                <c:pt idx="2254">
                  <c:v>2.3452000000000002</c:v>
                </c:pt>
                <c:pt idx="2255">
                  <c:v>2.3462399999999999</c:v>
                </c:pt>
                <c:pt idx="2256">
                  <c:v>2.34728</c:v>
                </c:pt>
                <c:pt idx="2257">
                  <c:v>2.3483200000000002</c:v>
                </c:pt>
                <c:pt idx="2258">
                  <c:v>2.3493599999999999</c:v>
                </c:pt>
                <c:pt idx="2259">
                  <c:v>2.3504</c:v>
                </c:pt>
                <c:pt idx="2260">
                  <c:v>2.3514400000000002</c:v>
                </c:pt>
                <c:pt idx="2261">
                  <c:v>2.3524799999999999</c:v>
                </c:pt>
                <c:pt idx="2262">
                  <c:v>2.3535200000000001</c:v>
                </c:pt>
                <c:pt idx="2263">
                  <c:v>2.3545600000000002</c:v>
                </c:pt>
                <c:pt idx="2264">
                  <c:v>2.3555999999999999</c:v>
                </c:pt>
                <c:pt idx="2265">
                  <c:v>2.3566400000000001</c:v>
                </c:pt>
                <c:pt idx="2266">
                  <c:v>2.3576800000000002</c:v>
                </c:pt>
                <c:pt idx="2267">
                  <c:v>2.3587199999999999</c:v>
                </c:pt>
                <c:pt idx="2268">
                  <c:v>2.3597600000000001</c:v>
                </c:pt>
                <c:pt idx="2269">
                  <c:v>2.3607999999999998</c:v>
                </c:pt>
                <c:pt idx="2270">
                  <c:v>2.3618399999999999</c:v>
                </c:pt>
                <c:pt idx="2271">
                  <c:v>2.3628800000000001</c:v>
                </c:pt>
                <c:pt idx="2272">
                  <c:v>2.3639199999999998</c:v>
                </c:pt>
                <c:pt idx="2273">
                  <c:v>2.36496</c:v>
                </c:pt>
                <c:pt idx="2274">
                  <c:v>2.3660000000000001</c:v>
                </c:pt>
                <c:pt idx="2275">
                  <c:v>2.3670399999999998</c:v>
                </c:pt>
                <c:pt idx="2276">
                  <c:v>2.36808</c:v>
                </c:pt>
                <c:pt idx="2277">
                  <c:v>2.3691200000000001</c:v>
                </c:pt>
                <c:pt idx="2278">
                  <c:v>2.3701599999999998</c:v>
                </c:pt>
                <c:pt idx="2279">
                  <c:v>2.3712</c:v>
                </c:pt>
                <c:pt idx="2280">
                  <c:v>2.3722400000000001</c:v>
                </c:pt>
                <c:pt idx="2281">
                  <c:v>2.3732799999999998</c:v>
                </c:pt>
                <c:pt idx="2282">
                  <c:v>2.37432</c:v>
                </c:pt>
                <c:pt idx="2283">
                  <c:v>2.3753600000000001</c:v>
                </c:pt>
                <c:pt idx="2284">
                  <c:v>2.3763999999999998</c:v>
                </c:pt>
                <c:pt idx="2285">
                  <c:v>2.37744</c:v>
                </c:pt>
                <c:pt idx="2286">
                  <c:v>2.3784800000000001</c:v>
                </c:pt>
                <c:pt idx="2287">
                  <c:v>2.3795199999999999</c:v>
                </c:pt>
                <c:pt idx="2288">
                  <c:v>2.38056</c:v>
                </c:pt>
                <c:pt idx="2289">
                  <c:v>2.3816000000000002</c:v>
                </c:pt>
                <c:pt idx="2290">
                  <c:v>2.3826399999999999</c:v>
                </c:pt>
                <c:pt idx="2291">
                  <c:v>2.38368</c:v>
                </c:pt>
                <c:pt idx="2292">
                  <c:v>2.3847200000000002</c:v>
                </c:pt>
                <c:pt idx="2293">
                  <c:v>2.3857599999999999</c:v>
                </c:pt>
                <c:pt idx="2294">
                  <c:v>2.3868</c:v>
                </c:pt>
                <c:pt idx="2295">
                  <c:v>2.3878400000000002</c:v>
                </c:pt>
                <c:pt idx="2296">
                  <c:v>2.3888799999999999</c:v>
                </c:pt>
                <c:pt idx="2297">
                  <c:v>2.38992</c:v>
                </c:pt>
                <c:pt idx="2298">
                  <c:v>2.3909600000000002</c:v>
                </c:pt>
                <c:pt idx="2299">
                  <c:v>2.3919999999999999</c:v>
                </c:pt>
                <c:pt idx="2300">
                  <c:v>2.3930400000000001</c:v>
                </c:pt>
                <c:pt idx="2301">
                  <c:v>2.3940800000000002</c:v>
                </c:pt>
                <c:pt idx="2302">
                  <c:v>2.3951199999999999</c:v>
                </c:pt>
                <c:pt idx="2303">
                  <c:v>2.3961600000000001</c:v>
                </c:pt>
                <c:pt idx="2304">
                  <c:v>2.3972000000000002</c:v>
                </c:pt>
                <c:pt idx="2305">
                  <c:v>2.3982399999999999</c:v>
                </c:pt>
                <c:pt idx="2306">
                  <c:v>2.3992800000000001</c:v>
                </c:pt>
                <c:pt idx="2307">
                  <c:v>2.4003199999999998</c:v>
                </c:pt>
                <c:pt idx="2308">
                  <c:v>2.4013599999999999</c:v>
                </c:pt>
                <c:pt idx="2309">
                  <c:v>2.4024000000000001</c:v>
                </c:pt>
                <c:pt idx="2310">
                  <c:v>2.4034399999999998</c:v>
                </c:pt>
                <c:pt idx="2311">
                  <c:v>2.40448</c:v>
                </c:pt>
                <c:pt idx="2312">
                  <c:v>2.4055200000000001</c:v>
                </c:pt>
                <c:pt idx="2313">
                  <c:v>2.4065599999999998</c:v>
                </c:pt>
                <c:pt idx="2314">
                  <c:v>2.4076</c:v>
                </c:pt>
                <c:pt idx="2315">
                  <c:v>2.4086400000000001</c:v>
                </c:pt>
                <c:pt idx="2316">
                  <c:v>2.4096799999999998</c:v>
                </c:pt>
                <c:pt idx="2317">
                  <c:v>2.41072</c:v>
                </c:pt>
                <c:pt idx="2318">
                  <c:v>2.4117600000000001</c:v>
                </c:pt>
                <c:pt idx="2319">
                  <c:v>2.4127999999999998</c:v>
                </c:pt>
                <c:pt idx="2320">
                  <c:v>2.41384</c:v>
                </c:pt>
                <c:pt idx="2321">
                  <c:v>2.4148800000000001</c:v>
                </c:pt>
                <c:pt idx="2322">
                  <c:v>2.4159199999999998</c:v>
                </c:pt>
                <c:pt idx="2323">
                  <c:v>2.41696</c:v>
                </c:pt>
                <c:pt idx="2324">
                  <c:v>2.4180000000000001</c:v>
                </c:pt>
                <c:pt idx="2325">
                  <c:v>2.4190399999999999</c:v>
                </c:pt>
                <c:pt idx="2326">
                  <c:v>2.42008</c:v>
                </c:pt>
                <c:pt idx="2327">
                  <c:v>2.4211200000000002</c:v>
                </c:pt>
                <c:pt idx="2328">
                  <c:v>2.4221599999999999</c:v>
                </c:pt>
                <c:pt idx="2329">
                  <c:v>2.4232</c:v>
                </c:pt>
                <c:pt idx="2330">
                  <c:v>2.4242400000000002</c:v>
                </c:pt>
                <c:pt idx="2331">
                  <c:v>2.4252799999999999</c:v>
                </c:pt>
                <c:pt idx="2332">
                  <c:v>2.42632</c:v>
                </c:pt>
                <c:pt idx="2333">
                  <c:v>2.4273600000000002</c:v>
                </c:pt>
                <c:pt idx="2334">
                  <c:v>2.4283999999999999</c:v>
                </c:pt>
                <c:pt idx="2335">
                  <c:v>2.42944</c:v>
                </c:pt>
                <c:pt idx="2336">
                  <c:v>2.4304800000000002</c:v>
                </c:pt>
                <c:pt idx="2337">
                  <c:v>2.4315199999999999</c:v>
                </c:pt>
                <c:pt idx="2338">
                  <c:v>2.4325600000000001</c:v>
                </c:pt>
                <c:pt idx="2339">
                  <c:v>2.4336000000000002</c:v>
                </c:pt>
                <c:pt idx="2340">
                  <c:v>2.4346399999999999</c:v>
                </c:pt>
                <c:pt idx="2341">
                  <c:v>2.4356800000000001</c:v>
                </c:pt>
                <c:pt idx="2342">
                  <c:v>2.4367200000000002</c:v>
                </c:pt>
                <c:pt idx="2343">
                  <c:v>2.4377599999999999</c:v>
                </c:pt>
                <c:pt idx="2344">
                  <c:v>2.4388000000000001</c:v>
                </c:pt>
                <c:pt idx="2345">
                  <c:v>2.4398399999999998</c:v>
                </c:pt>
                <c:pt idx="2346">
                  <c:v>2.4408799999999999</c:v>
                </c:pt>
                <c:pt idx="2347">
                  <c:v>2.4419200000000001</c:v>
                </c:pt>
                <c:pt idx="2348">
                  <c:v>2.4429599999999998</c:v>
                </c:pt>
                <c:pt idx="2349">
                  <c:v>2.444</c:v>
                </c:pt>
                <c:pt idx="2350">
                  <c:v>2.4450400000000001</c:v>
                </c:pt>
                <c:pt idx="2351">
                  <c:v>2.4460799999999998</c:v>
                </c:pt>
                <c:pt idx="2352">
                  <c:v>2.44712</c:v>
                </c:pt>
                <c:pt idx="2353">
                  <c:v>2.4481600000000001</c:v>
                </c:pt>
                <c:pt idx="2354">
                  <c:v>2.4491999999999998</c:v>
                </c:pt>
                <c:pt idx="2355">
                  <c:v>2.45024</c:v>
                </c:pt>
                <c:pt idx="2356">
                  <c:v>2.4512800000000001</c:v>
                </c:pt>
                <c:pt idx="2357">
                  <c:v>2.4523199999999998</c:v>
                </c:pt>
                <c:pt idx="2358">
                  <c:v>2.45336</c:v>
                </c:pt>
                <c:pt idx="2359">
                  <c:v>2.4544000000000001</c:v>
                </c:pt>
                <c:pt idx="2360">
                  <c:v>2.4554399999999998</c:v>
                </c:pt>
                <c:pt idx="2361">
                  <c:v>2.45648</c:v>
                </c:pt>
                <c:pt idx="2362">
                  <c:v>2.4575200000000001</c:v>
                </c:pt>
                <c:pt idx="2363">
                  <c:v>2.4585599999999999</c:v>
                </c:pt>
                <c:pt idx="2364">
                  <c:v>2.4596</c:v>
                </c:pt>
                <c:pt idx="2365">
                  <c:v>2.4606400000000002</c:v>
                </c:pt>
                <c:pt idx="2366">
                  <c:v>2.4616799999999999</c:v>
                </c:pt>
                <c:pt idx="2367">
                  <c:v>2.46272</c:v>
                </c:pt>
                <c:pt idx="2368">
                  <c:v>2.4637600000000002</c:v>
                </c:pt>
                <c:pt idx="2369">
                  <c:v>2.4647999999999999</c:v>
                </c:pt>
                <c:pt idx="2370">
                  <c:v>2.46584</c:v>
                </c:pt>
                <c:pt idx="2371">
                  <c:v>2.4668800000000002</c:v>
                </c:pt>
                <c:pt idx="2372">
                  <c:v>2.4679199999999999</c:v>
                </c:pt>
                <c:pt idx="2373">
                  <c:v>2.46896</c:v>
                </c:pt>
                <c:pt idx="2374">
                  <c:v>2.4700000000000002</c:v>
                </c:pt>
                <c:pt idx="2375">
                  <c:v>2.4710399999999999</c:v>
                </c:pt>
                <c:pt idx="2376">
                  <c:v>2.4720800000000001</c:v>
                </c:pt>
                <c:pt idx="2377">
                  <c:v>2.4731200000000002</c:v>
                </c:pt>
                <c:pt idx="2378">
                  <c:v>2.4741599999999999</c:v>
                </c:pt>
                <c:pt idx="2379">
                  <c:v>2.4752000000000001</c:v>
                </c:pt>
                <c:pt idx="2380">
                  <c:v>2.4762400000000002</c:v>
                </c:pt>
                <c:pt idx="2381">
                  <c:v>2.4772799999999999</c:v>
                </c:pt>
                <c:pt idx="2382">
                  <c:v>2.4783200000000001</c:v>
                </c:pt>
                <c:pt idx="2383">
                  <c:v>2.4793599999999998</c:v>
                </c:pt>
                <c:pt idx="2384">
                  <c:v>2.4803999999999999</c:v>
                </c:pt>
                <c:pt idx="2385">
                  <c:v>2.4814400000000001</c:v>
                </c:pt>
                <c:pt idx="2386">
                  <c:v>2.4824799999999998</c:v>
                </c:pt>
                <c:pt idx="2387">
                  <c:v>2.4835199999999999</c:v>
                </c:pt>
                <c:pt idx="2388">
                  <c:v>2.4845600000000001</c:v>
                </c:pt>
                <c:pt idx="2389">
                  <c:v>2.4855999999999998</c:v>
                </c:pt>
                <c:pt idx="2390">
                  <c:v>2.48664</c:v>
                </c:pt>
                <c:pt idx="2391">
                  <c:v>2.4876800000000001</c:v>
                </c:pt>
                <c:pt idx="2392">
                  <c:v>2.4887199999999998</c:v>
                </c:pt>
                <c:pt idx="2393">
                  <c:v>2.48976</c:v>
                </c:pt>
                <c:pt idx="2394">
                  <c:v>2.4908000000000001</c:v>
                </c:pt>
                <c:pt idx="2395">
                  <c:v>2.4918399999999998</c:v>
                </c:pt>
                <c:pt idx="2396">
                  <c:v>2.49288</c:v>
                </c:pt>
                <c:pt idx="2397">
                  <c:v>2.4939200000000001</c:v>
                </c:pt>
                <c:pt idx="2398">
                  <c:v>2.4949599999999998</c:v>
                </c:pt>
                <c:pt idx="2399">
                  <c:v>2.496</c:v>
                </c:pt>
                <c:pt idx="2400">
                  <c:v>2.4970400000000001</c:v>
                </c:pt>
                <c:pt idx="2401">
                  <c:v>2.4980799999999999</c:v>
                </c:pt>
                <c:pt idx="2402">
                  <c:v>2.49912</c:v>
                </c:pt>
                <c:pt idx="2403">
                  <c:v>2.5001600000000002</c:v>
                </c:pt>
                <c:pt idx="2404">
                  <c:v>2.5011999999999999</c:v>
                </c:pt>
                <c:pt idx="2405">
                  <c:v>2.50224</c:v>
                </c:pt>
                <c:pt idx="2406">
                  <c:v>2.5032800000000002</c:v>
                </c:pt>
                <c:pt idx="2407">
                  <c:v>2.5043199999999999</c:v>
                </c:pt>
                <c:pt idx="2408">
                  <c:v>2.50536</c:v>
                </c:pt>
                <c:pt idx="2409">
                  <c:v>2.5064000000000002</c:v>
                </c:pt>
                <c:pt idx="2410">
                  <c:v>2.5074399999999999</c:v>
                </c:pt>
                <c:pt idx="2411">
                  <c:v>2.50848</c:v>
                </c:pt>
                <c:pt idx="2412">
                  <c:v>2.5095200000000002</c:v>
                </c:pt>
                <c:pt idx="2413">
                  <c:v>2.5105599999999999</c:v>
                </c:pt>
                <c:pt idx="2414">
                  <c:v>2.5116000000000001</c:v>
                </c:pt>
                <c:pt idx="2415">
                  <c:v>2.5126400000000002</c:v>
                </c:pt>
                <c:pt idx="2416">
                  <c:v>2.5136799999999999</c:v>
                </c:pt>
                <c:pt idx="2417">
                  <c:v>2.5147200000000001</c:v>
                </c:pt>
                <c:pt idx="2418">
                  <c:v>2.5157600000000002</c:v>
                </c:pt>
                <c:pt idx="2419">
                  <c:v>2.5167999999999999</c:v>
                </c:pt>
                <c:pt idx="2420">
                  <c:v>2.5178400000000001</c:v>
                </c:pt>
                <c:pt idx="2421">
                  <c:v>2.5188799999999998</c:v>
                </c:pt>
                <c:pt idx="2422">
                  <c:v>2.5199199999999999</c:v>
                </c:pt>
                <c:pt idx="2423">
                  <c:v>2.5209600000000001</c:v>
                </c:pt>
                <c:pt idx="2424">
                  <c:v>2.5219999999999998</c:v>
                </c:pt>
                <c:pt idx="2425">
                  <c:v>2.5230399999999999</c:v>
                </c:pt>
                <c:pt idx="2426">
                  <c:v>2.5240800000000001</c:v>
                </c:pt>
                <c:pt idx="2427">
                  <c:v>2.5251199999999998</c:v>
                </c:pt>
                <c:pt idx="2428">
                  <c:v>2.52616</c:v>
                </c:pt>
                <c:pt idx="2429">
                  <c:v>2.5272000000000001</c:v>
                </c:pt>
                <c:pt idx="2430">
                  <c:v>2.5282399999999998</c:v>
                </c:pt>
                <c:pt idx="2431">
                  <c:v>2.52928</c:v>
                </c:pt>
                <c:pt idx="2432">
                  <c:v>2.5303200000000001</c:v>
                </c:pt>
                <c:pt idx="2433">
                  <c:v>2.5313599999999998</c:v>
                </c:pt>
                <c:pt idx="2434">
                  <c:v>2.5324</c:v>
                </c:pt>
                <c:pt idx="2435">
                  <c:v>2.5334400000000001</c:v>
                </c:pt>
                <c:pt idx="2436">
                  <c:v>2.5344799999999998</c:v>
                </c:pt>
                <c:pt idx="2437">
                  <c:v>2.53552</c:v>
                </c:pt>
                <c:pt idx="2438">
                  <c:v>2.5365600000000001</c:v>
                </c:pt>
                <c:pt idx="2439">
                  <c:v>2.5375999999999999</c:v>
                </c:pt>
                <c:pt idx="2440">
                  <c:v>2.53864</c:v>
                </c:pt>
                <c:pt idx="2441">
                  <c:v>2.5396800000000002</c:v>
                </c:pt>
                <c:pt idx="2442">
                  <c:v>2.5407199999999999</c:v>
                </c:pt>
                <c:pt idx="2443">
                  <c:v>2.54176</c:v>
                </c:pt>
                <c:pt idx="2444">
                  <c:v>2.5428000000000002</c:v>
                </c:pt>
                <c:pt idx="2445">
                  <c:v>2.5438399999999999</c:v>
                </c:pt>
                <c:pt idx="2446">
                  <c:v>2.54488</c:v>
                </c:pt>
                <c:pt idx="2447">
                  <c:v>2.5459200000000002</c:v>
                </c:pt>
                <c:pt idx="2448">
                  <c:v>2.5469599999999999</c:v>
                </c:pt>
                <c:pt idx="2449">
                  <c:v>2.548</c:v>
                </c:pt>
                <c:pt idx="2450">
                  <c:v>2.5490400000000002</c:v>
                </c:pt>
                <c:pt idx="2451">
                  <c:v>2.5500799999999999</c:v>
                </c:pt>
                <c:pt idx="2452">
                  <c:v>2.5511200000000001</c:v>
                </c:pt>
                <c:pt idx="2453">
                  <c:v>2.5521600000000002</c:v>
                </c:pt>
                <c:pt idx="2454">
                  <c:v>2.5531999999999999</c:v>
                </c:pt>
                <c:pt idx="2455">
                  <c:v>2.5542400000000001</c:v>
                </c:pt>
                <c:pt idx="2456">
                  <c:v>2.5552800000000002</c:v>
                </c:pt>
                <c:pt idx="2457">
                  <c:v>2.5563199999999999</c:v>
                </c:pt>
                <c:pt idx="2458">
                  <c:v>2.5573600000000001</c:v>
                </c:pt>
                <c:pt idx="2459">
                  <c:v>2.5583999999999998</c:v>
                </c:pt>
                <c:pt idx="2460">
                  <c:v>2.5594399999999999</c:v>
                </c:pt>
                <c:pt idx="2461">
                  <c:v>2.5604800000000001</c:v>
                </c:pt>
                <c:pt idx="2462">
                  <c:v>2.5615199999999998</c:v>
                </c:pt>
                <c:pt idx="2463">
                  <c:v>2.5625599999999999</c:v>
                </c:pt>
                <c:pt idx="2464">
                  <c:v>2.5636000000000001</c:v>
                </c:pt>
                <c:pt idx="2465">
                  <c:v>2.5646399999999998</c:v>
                </c:pt>
                <c:pt idx="2466">
                  <c:v>2.56568</c:v>
                </c:pt>
                <c:pt idx="2467">
                  <c:v>2.5667200000000001</c:v>
                </c:pt>
                <c:pt idx="2468">
                  <c:v>2.5677599999999998</c:v>
                </c:pt>
                <c:pt idx="2469">
                  <c:v>2.5688</c:v>
                </c:pt>
                <c:pt idx="2470">
                  <c:v>2.5698400000000001</c:v>
                </c:pt>
                <c:pt idx="2471">
                  <c:v>2.5708799999999998</c:v>
                </c:pt>
                <c:pt idx="2472">
                  <c:v>2.57192</c:v>
                </c:pt>
                <c:pt idx="2473">
                  <c:v>2.5729600000000001</c:v>
                </c:pt>
                <c:pt idx="2474">
                  <c:v>2.5739999999999998</c:v>
                </c:pt>
                <c:pt idx="2475">
                  <c:v>2.57504</c:v>
                </c:pt>
                <c:pt idx="2476">
                  <c:v>2.5760800000000001</c:v>
                </c:pt>
                <c:pt idx="2477">
                  <c:v>2.5771199999999999</c:v>
                </c:pt>
                <c:pt idx="2478">
                  <c:v>2.57816</c:v>
                </c:pt>
                <c:pt idx="2479">
                  <c:v>2.5792000000000002</c:v>
                </c:pt>
                <c:pt idx="2480">
                  <c:v>2.5802399999999999</c:v>
                </c:pt>
                <c:pt idx="2481">
                  <c:v>2.58128</c:v>
                </c:pt>
                <c:pt idx="2482">
                  <c:v>2.5823200000000002</c:v>
                </c:pt>
                <c:pt idx="2483">
                  <c:v>2.5833599999999999</c:v>
                </c:pt>
                <c:pt idx="2484">
                  <c:v>2.5844</c:v>
                </c:pt>
                <c:pt idx="2485">
                  <c:v>2.5854400000000002</c:v>
                </c:pt>
                <c:pt idx="2486">
                  <c:v>2.5864799999999999</c:v>
                </c:pt>
                <c:pt idx="2487">
                  <c:v>2.58752</c:v>
                </c:pt>
                <c:pt idx="2488">
                  <c:v>2.5885600000000002</c:v>
                </c:pt>
                <c:pt idx="2489">
                  <c:v>2.5895999999999999</c:v>
                </c:pt>
                <c:pt idx="2490">
                  <c:v>2.5906400000000001</c:v>
                </c:pt>
                <c:pt idx="2491">
                  <c:v>2.5916800000000002</c:v>
                </c:pt>
                <c:pt idx="2492">
                  <c:v>2.5927199999999999</c:v>
                </c:pt>
                <c:pt idx="2493">
                  <c:v>2.5937600000000001</c:v>
                </c:pt>
                <c:pt idx="2494">
                  <c:v>2.5948000000000002</c:v>
                </c:pt>
                <c:pt idx="2495">
                  <c:v>2.5958399999999999</c:v>
                </c:pt>
                <c:pt idx="2496">
                  <c:v>2.5968800000000001</c:v>
                </c:pt>
                <c:pt idx="2497">
                  <c:v>2.5979199999999998</c:v>
                </c:pt>
                <c:pt idx="2498">
                  <c:v>2.5989599999999999</c:v>
                </c:pt>
                <c:pt idx="2499">
                  <c:v>2.6</c:v>
                </c:pt>
                <c:pt idx="2500">
                  <c:v>2.6010399999999998</c:v>
                </c:pt>
                <c:pt idx="2501">
                  <c:v>2.6020799999999999</c:v>
                </c:pt>
                <c:pt idx="2502">
                  <c:v>2.6031200000000001</c:v>
                </c:pt>
                <c:pt idx="2503">
                  <c:v>2.6041599999999998</c:v>
                </c:pt>
                <c:pt idx="2504">
                  <c:v>2.6052</c:v>
                </c:pt>
                <c:pt idx="2505">
                  <c:v>2.6062400000000001</c:v>
                </c:pt>
                <c:pt idx="2506">
                  <c:v>2.6072799999999998</c:v>
                </c:pt>
                <c:pt idx="2507">
                  <c:v>2.60832</c:v>
                </c:pt>
                <c:pt idx="2508">
                  <c:v>2.6093600000000001</c:v>
                </c:pt>
                <c:pt idx="2509">
                  <c:v>2.6103999999999998</c:v>
                </c:pt>
                <c:pt idx="2510">
                  <c:v>2.61144</c:v>
                </c:pt>
                <c:pt idx="2511">
                  <c:v>2.6124800000000001</c:v>
                </c:pt>
                <c:pt idx="2512">
                  <c:v>2.6135199999999998</c:v>
                </c:pt>
                <c:pt idx="2513">
                  <c:v>2.61456</c:v>
                </c:pt>
                <c:pt idx="2514">
                  <c:v>2.6156000000000001</c:v>
                </c:pt>
                <c:pt idx="2515">
                  <c:v>2.6166399999999999</c:v>
                </c:pt>
                <c:pt idx="2516">
                  <c:v>2.61768</c:v>
                </c:pt>
                <c:pt idx="2517">
                  <c:v>2.6187200000000002</c:v>
                </c:pt>
                <c:pt idx="2518">
                  <c:v>2.6197599999999999</c:v>
                </c:pt>
                <c:pt idx="2519">
                  <c:v>2.6208</c:v>
                </c:pt>
                <c:pt idx="2520">
                  <c:v>2.6218400000000002</c:v>
                </c:pt>
                <c:pt idx="2521">
                  <c:v>2.6228799999999999</c:v>
                </c:pt>
                <c:pt idx="2522">
                  <c:v>2.62392</c:v>
                </c:pt>
                <c:pt idx="2523">
                  <c:v>2.6249600000000002</c:v>
                </c:pt>
                <c:pt idx="2524">
                  <c:v>2.6259999999999999</c:v>
                </c:pt>
                <c:pt idx="2525">
                  <c:v>2.62704</c:v>
                </c:pt>
                <c:pt idx="2526">
                  <c:v>2.6280800000000002</c:v>
                </c:pt>
                <c:pt idx="2527">
                  <c:v>2.6291199999999999</c:v>
                </c:pt>
                <c:pt idx="2528">
                  <c:v>2.6301600000000001</c:v>
                </c:pt>
                <c:pt idx="2529">
                  <c:v>2.6312000000000002</c:v>
                </c:pt>
                <c:pt idx="2530">
                  <c:v>2.6322399999999999</c:v>
                </c:pt>
                <c:pt idx="2531">
                  <c:v>2.6332800000000001</c:v>
                </c:pt>
                <c:pt idx="2532">
                  <c:v>2.6343200000000002</c:v>
                </c:pt>
                <c:pt idx="2533">
                  <c:v>2.6353599999999999</c:v>
                </c:pt>
                <c:pt idx="2534">
                  <c:v>2.6364000000000001</c:v>
                </c:pt>
                <c:pt idx="2535">
                  <c:v>2.6374399999999998</c:v>
                </c:pt>
                <c:pt idx="2536">
                  <c:v>2.6384799999999999</c:v>
                </c:pt>
                <c:pt idx="2537">
                  <c:v>2.6395200000000001</c:v>
                </c:pt>
                <c:pt idx="2538">
                  <c:v>2.6405599999999998</c:v>
                </c:pt>
                <c:pt idx="2539">
                  <c:v>2.6415999999999999</c:v>
                </c:pt>
                <c:pt idx="2540">
                  <c:v>2.6426400000000001</c:v>
                </c:pt>
                <c:pt idx="2541">
                  <c:v>2.6436799999999998</c:v>
                </c:pt>
                <c:pt idx="2542">
                  <c:v>2.64472</c:v>
                </c:pt>
                <c:pt idx="2543">
                  <c:v>2.6457600000000001</c:v>
                </c:pt>
                <c:pt idx="2544">
                  <c:v>2.6467999999999998</c:v>
                </c:pt>
                <c:pt idx="2545">
                  <c:v>2.64784</c:v>
                </c:pt>
                <c:pt idx="2546">
                  <c:v>2.6488800000000001</c:v>
                </c:pt>
                <c:pt idx="2547">
                  <c:v>2.6499199999999998</c:v>
                </c:pt>
                <c:pt idx="2548">
                  <c:v>2.65096</c:v>
                </c:pt>
                <c:pt idx="2549">
                  <c:v>2.6520000000000001</c:v>
                </c:pt>
                <c:pt idx="2550">
                  <c:v>2.6530399999999998</c:v>
                </c:pt>
                <c:pt idx="2551">
                  <c:v>2.65408</c:v>
                </c:pt>
                <c:pt idx="2552">
                  <c:v>2.6551200000000001</c:v>
                </c:pt>
                <c:pt idx="2553">
                  <c:v>2.6561599999999999</c:v>
                </c:pt>
                <c:pt idx="2554">
                  <c:v>2.6572</c:v>
                </c:pt>
                <c:pt idx="2555">
                  <c:v>2.6582400000000002</c:v>
                </c:pt>
                <c:pt idx="2556">
                  <c:v>2.6592799999999999</c:v>
                </c:pt>
                <c:pt idx="2557">
                  <c:v>2.66032</c:v>
                </c:pt>
                <c:pt idx="2558">
                  <c:v>2.6613600000000002</c:v>
                </c:pt>
                <c:pt idx="2559">
                  <c:v>2.6623999999999999</c:v>
                </c:pt>
                <c:pt idx="2560">
                  <c:v>2.66344</c:v>
                </c:pt>
                <c:pt idx="2561">
                  <c:v>2.6644800000000002</c:v>
                </c:pt>
                <c:pt idx="2562">
                  <c:v>2.6655199999999999</c:v>
                </c:pt>
                <c:pt idx="2563">
                  <c:v>2.66656</c:v>
                </c:pt>
                <c:pt idx="2564">
                  <c:v>2.6676000000000002</c:v>
                </c:pt>
                <c:pt idx="2565">
                  <c:v>2.6686399999999999</c:v>
                </c:pt>
                <c:pt idx="2566">
                  <c:v>2.6696800000000001</c:v>
                </c:pt>
                <c:pt idx="2567">
                  <c:v>2.6707200000000002</c:v>
                </c:pt>
                <c:pt idx="2568">
                  <c:v>2.6717599999999999</c:v>
                </c:pt>
                <c:pt idx="2569">
                  <c:v>2.6728000000000001</c:v>
                </c:pt>
                <c:pt idx="2570">
                  <c:v>2.6738400000000002</c:v>
                </c:pt>
                <c:pt idx="2571">
                  <c:v>2.6748799999999999</c:v>
                </c:pt>
                <c:pt idx="2572">
                  <c:v>2.6759200000000001</c:v>
                </c:pt>
                <c:pt idx="2573">
                  <c:v>2.6769599999999998</c:v>
                </c:pt>
                <c:pt idx="2574">
                  <c:v>2.6779999999999999</c:v>
                </c:pt>
                <c:pt idx="2575">
                  <c:v>2.6790400000000001</c:v>
                </c:pt>
                <c:pt idx="2576">
                  <c:v>2.6800799999999998</c:v>
                </c:pt>
                <c:pt idx="2577">
                  <c:v>2.6811199999999999</c:v>
                </c:pt>
                <c:pt idx="2578">
                  <c:v>2.6821600000000001</c:v>
                </c:pt>
                <c:pt idx="2579">
                  <c:v>2.6831999999999998</c:v>
                </c:pt>
                <c:pt idx="2580">
                  <c:v>2.68424</c:v>
                </c:pt>
                <c:pt idx="2581">
                  <c:v>2.6852800000000001</c:v>
                </c:pt>
                <c:pt idx="2582">
                  <c:v>2.6863199999999998</c:v>
                </c:pt>
                <c:pt idx="2583">
                  <c:v>2.68736</c:v>
                </c:pt>
                <c:pt idx="2584">
                  <c:v>2.6884000000000001</c:v>
                </c:pt>
                <c:pt idx="2585">
                  <c:v>2.6894399999999998</c:v>
                </c:pt>
                <c:pt idx="2586">
                  <c:v>2.69048</c:v>
                </c:pt>
                <c:pt idx="2587">
                  <c:v>2.6915200000000001</c:v>
                </c:pt>
                <c:pt idx="2588">
                  <c:v>2.6925599999999998</c:v>
                </c:pt>
                <c:pt idx="2589">
                  <c:v>2.6936</c:v>
                </c:pt>
                <c:pt idx="2590">
                  <c:v>2.6946400000000001</c:v>
                </c:pt>
                <c:pt idx="2591">
                  <c:v>2.6956799999999999</c:v>
                </c:pt>
                <c:pt idx="2592">
                  <c:v>2.69672</c:v>
                </c:pt>
                <c:pt idx="2593">
                  <c:v>2.6977600000000002</c:v>
                </c:pt>
                <c:pt idx="2594">
                  <c:v>2.6987999999999999</c:v>
                </c:pt>
                <c:pt idx="2595">
                  <c:v>2.69984</c:v>
                </c:pt>
                <c:pt idx="2596">
                  <c:v>2.7008800000000002</c:v>
                </c:pt>
                <c:pt idx="2597">
                  <c:v>2.7019199999999999</c:v>
                </c:pt>
                <c:pt idx="2598">
                  <c:v>2.70296</c:v>
                </c:pt>
                <c:pt idx="2599">
                  <c:v>2.7040000000000002</c:v>
                </c:pt>
                <c:pt idx="2600">
                  <c:v>2.7050399999999999</c:v>
                </c:pt>
                <c:pt idx="2601">
                  <c:v>2.70608</c:v>
                </c:pt>
                <c:pt idx="2602">
                  <c:v>2.7071200000000002</c:v>
                </c:pt>
                <c:pt idx="2603">
                  <c:v>2.7081599999999999</c:v>
                </c:pt>
                <c:pt idx="2604">
                  <c:v>2.7092000000000001</c:v>
                </c:pt>
                <c:pt idx="2605">
                  <c:v>2.7102400000000002</c:v>
                </c:pt>
                <c:pt idx="2606">
                  <c:v>2.7112799999999999</c:v>
                </c:pt>
                <c:pt idx="2607">
                  <c:v>2.7123200000000001</c:v>
                </c:pt>
                <c:pt idx="2608">
                  <c:v>2.7133600000000002</c:v>
                </c:pt>
                <c:pt idx="2609">
                  <c:v>2.7143999999999999</c:v>
                </c:pt>
                <c:pt idx="2610">
                  <c:v>2.7154400000000001</c:v>
                </c:pt>
                <c:pt idx="2611">
                  <c:v>2.7164799999999998</c:v>
                </c:pt>
                <c:pt idx="2612">
                  <c:v>2.7175199999999999</c:v>
                </c:pt>
                <c:pt idx="2613">
                  <c:v>2.7185600000000001</c:v>
                </c:pt>
                <c:pt idx="2614">
                  <c:v>2.7195999999999998</c:v>
                </c:pt>
                <c:pt idx="2615">
                  <c:v>2.7206399999999999</c:v>
                </c:pt>
                <c:pt idx="2616">
                  <c:v>2.7216800000000001</c:v>
                </c:pt>
                <c:pt idx="2617">
                  <c:v>2.7227199999999998</c:v>
                </c:pt>
                <c:pt idx="2618">
                  <c:v>2.72376</c:v>
                </c:pt>
                <c:pt idx="2619">
                  <c:v>2.7248000000000001</c:v>
                </c:pt>
                <c:pt idx="2620">
                  <c:v>2.7258399999999998</c:v>
                </c:pt>
                <c:pt idx="2621">
                  <c:v>2.72688</c:v>
                </c:pt>
                <c:pt idx="2622">
                  <c:v>2.7279200000000001</c:v>
                </c:pt>
                <c:pt idx="2623">
                  <c:v>2.7289599999999998</c:v>
                </c:pt>
                <c:pt idx="2624">
                  <c:v>2.73</c:v>
                </c:pt>
                <c:pt idx="2625">
                  <c:v>2.7310400000000001</c:v>
                </c:pt>
                <c:pt idx="2626">
                  <c:v>2.7320799999999998</c:v>
                </c:pt>
                <c:pt idx="2627">
                  <c:v>2.73312</c:v>
                </c:pt>
                <c:pt idx="2628">
                  <c:v>2.7341600000000001</c:v>
                </c:pt>
                <c:pt idx="2629">
                  <c:v>2.7351999999999999</c:v>
                </c:pt>
                <c:pt idx="2630">
                  <c:v>2.73624</c:v>
                </c:pt>
                <c:pt idx="2631">
                  <c:v>2.7372800000000002</c:v>
                </c:pt>
                <c:pt idx="2632">
                  <c:v>2.7383199999999999</c:v>
                </c:pt>
                <c:pt idx="2633">
                  <c:v>2.73936</c:v>
                </c:pt>
                <c:pt idx="2634">
                  <c:v>2.7404000000000002</c:v>
                </c:pt>
                <c:pt idx="2635">
                  <c:v>2.7414399999999999</c:v>
                </c:pt>
                <c:pt idx="2636">
                  <c:v>2.74248</c:v>
                </c:pt>
                <c:pt idx="2637">
                  <c:v>2.7435200000000002</c:v>
                </c:pt>
                <c:pt idx="2638">
                  <c:v>2.7445599999999999</c:v>
                </c:pt>
                <c:pt idx="2639">
                  <c:v>2.7456</c:v>
                </c:pt>
                <c:pt idx="2640">
                  <c:v>2.7466400000000002</c:v>
                </c:pt>
                <c:pt idx="2641">
                  <c:v>2.7476799999999999</c:v>
                </c:pt>
                <c:pt idx="2642">
                  <c:v>2.7487200000000001</c:v>
                </c:pt>
                <c:pt idx="2643">
                  <c:v>2.7497600000000002</c:v>
                </c:pt>
                <c:pt idx="2644">
                  <c:v>2.7507999999999999</c:v>
                </c:pt>
                <c:pt idx="2645">
                  <c:v>2.7518400000000001</c:v>
                </c:pt>
                <c:pt idx="2646">
                  <c:v>2.7528800000000002</c:v>
                </c:pt>
                <c:pt idx="2647">
                  <c:v>2.7539199999999999</c:v>
                </c:pt>
                <c:pt idx="2648">
                  <c:v>2.7549600000000001</c:v>
                </c:pt>
                <c:pt idx="2649">
                  <c:v>2.7559999999999998</c:v>
                </c:pt>
                <c:pt idx="2650">
                  <c:v>2.7570399999999999</c:v>
                </c:pt>
                <c:pt idx="2651">
                  <c:v>2.7580800000000001</c:v>
                </c:pt>
                <c:pt idx="2652">
                  <c:v>2.7591199999999998</c:v>
                </c:pt>
                <c:pt idx="2653">
                  <c:v>2.7601599999999999</c:v>
                </c:pt>
                <c:pt idx="2654">
                  <c:v>2.7612000000000001</c:v>
                </c:pt>
                <c:pt idx="2655">
                  <c:v>2.7622399999999998</c:v>
                </c:pt>
                <c:pt idx="2656">
                  <c:v>2.76328</c:v>
                </c:pt>
                <c:pt idx="2657">
                  <c:v>2.7643200000000001</c:v>
                </c:pt>
                <c:pt idx="2658">
                  <c:v>2.7653599999999998</c:v>
                </c:pt>
                <c:pt idx="2659">
                  <c:v>2.7664</c:v>
                </c:pt>
                <c:pt idx="2660">
                  <c:v>2.7674400000000001</c:v>
                </c:pt>
                <c:pt idx="2661">
                  <c:v>2.7684799999999998</c:v>
                </c:pt>
                <c:pt idx="2662">
                  <c:v>2.76952</c:v>
                </c:pt>
                <c:pt idx="2663">
                  <c:v>2.7705600000000001</c:v>
                </c:pt>
                <c:pt idx="2664">
                  <c:v>2.7715999999999998</c:v>
                </c:pt>
                <c:pt idx="2665">
                  <c:v>2.77264</c:v>
                </c:pt>
                <c:pt idx="2666">
                  <c:v>2.7736800000000001</c:v>
                </c:pt>
                <c:pt idx="2667">
                  <c:v>2.7747199999999999</c:v>
                </c:pt>
                <c:pt idx="2668">
                  <c:v>2.77576</c:v>
                </c:pt>
                <c:pt idx="2669">
                  <c:v>2.7768000000000002</c:v>
                </c:pt>
                <c:pt idx="2670">
                  <c:v>2.7778399999999999</c:v>
                </c:pt>
                <c:pt idx="2671">
                  <c:v>2.77888</c:v>
                </c:pt>
                <c:pt idx="2672">
                  <c:v>2.7799200000000002</c:v>
                </c:pt>
                <c:pt idx="2673">
                  <c:v>2.7809599999999999</c:v>
                </c:pt>
                <c:pt idx="2674">
                  <c:v>2.782</c:v>
                </c:pt>
                <c:pt idx="2675">
                  <c:v>2.7830400000000002</c:v>
                </c:pt>
                <c:pt idx="2676">
                  <c:v>2.7840799999999999</c:v>
                </c:pt>
                <c:pt idx="2677">
                  <c:v>2.78512</c:v>
                </c:pt>
                <c:pt idx="2678">
                  <c:v>2.7861600000000002</c:v>
                </c:pt>
                <c:pt idx="2679">
                  <c:v>2.7871999999999999</c:v>
                </c:pt>
                <c:pt idx="2680">
                  <c:v>2.7882400000000001</c:v>
                </c:pt>
                <c:pt idx="2681">
                  <c:v>2.7892800000000002</c:v>
                </c:pt>
                <c:pt idx="2682">
                  <c:v>2.7903199999999999</c:v>
                </c:pt>
                <c:pt idx="2683">
                  <c:v>2.7913600000000001</c:v>
                </c:pt>
                <c:pt idx="2684">
                  <c:v>2.7924000000000002</c:v>
                </c:pt>
                <c:pt idx="2685">
                  <c:v>2.7934399999999999</c:v>
                </c:pt>
                <c:pt idx="2686">
                  <c:v>2.7944800000000001</c:v>
                </c:pt>
                <c:pt idx="2687">
                  <c:v>2.7955199999999998</c:v>
                </c:pt>
                <c:pt idx="2688">
                  <c:v>2.7965599999999999</c:v>
                </c:pt>
                <c:pt idx="2689">
                  <c:v>2.7976000000000001</c:v>
                </c:pt>
                <c:pt idx="2690">
                  <c:v>2.7986399999999998</c:v>
                </c:pt>
                <c:pt idx="2691">
                  <c:v>2.7996799999999999</c:v>
                </c:pt>
                <c:pt idx="2692">
                  <c:v>2.8007200000000001</c:v>
                </c:pt>
                <c:pt idx="2693">
                  <c:v>2.8017599999999998</c:v>
                </c:pt>
                <c:pt idx="2694">
                  <c:v>2.8028</c:v>
                </c:pt>
                <c:pt idx="2695">
                  <c:v>2.8038400000000001</c:v>
                </c:pt>
                <c:pt idx="2696">
                  <c:v>2.8048799999999998</c:v>
                </c:pt>
                <c:pt idx="2697">
                  <c:v>2.80592</c:v>
                </c:pt>
                <c:pt idx="2698">
                  <c:v>2.8069600000000001</c:v>
                </c:pt>
                <c:pt idx="2699">
                  <c:v>2.8079999999999998</c:v>
                </c:pt>
                <c:pt idx="2700">
                  <c:v>2.80904</c:v>
                </c:pt>
                <c:pt idx="2701">
                  <c:v>2.8100800000000001</c:v>
                </c:pt>
                <c:pt idx="2702">
                  <c:v>2.8111199999999998</c:v>
                </c:pt>
                <c:pt idx="2703">
                  <c:v>2.81216</c:v>
                </c:pt>
                <c:pt idx="2704">
                  <c:v>2.8132000000000001</c:v>
                </c:pt>
                <c:pt idx="2705">
                  <c:v>2.8142399999999999</c:v>
                </c:pt>
                <c:pt idx="2706">
                  <c:v>2.81528</c:v>
                </c:pt>
                <c:pt idx="2707">
                  <c:v>2.8163200000000002</c:v>
                </c:pt>
                <c:pt idx="2708">
                  <c:v>2.8173599999999999</c:v>
                </c:pt>
                <c:pt idx="2709">
                  <c:v>2.8184</c:v>
                </c:pt>
                <c:pt idx="2710">
                  <c:v>2.8194400000000002</c:v>
                </c:pt>
                <c:pt idx="2711">
                  <c:v>2.8204799999999999</c:v>
                </c:pt>
                <c:pt idx="2712">
                  <c:v>2.82152</c:v>
                </c:pt>
                <c:pt idx="2713">
                  <c:v>2.8225600000000002</c:v>
                </c:pt>
                <c:pt idx="2714">
                  <c:v>2.8235999999999999</c:v>
                </c:pt>
                <c:pt idx="2715">
                  <c:v>2.82464</c:v>
                </c:pt>
                <c:pt idx="2716">
                  <c:v>2.8256800000000002</c:v>
                </c:pt>
                <c:pt idx="2717">
                  <c:v>2.8267199999999999</c:v>
                </c:pt>
                <c:pt idx="2718">
                  <c:v>2.8277600000000001</c:v>
                </c:pt>
                <c:pt idx="2719">
                  <c:v>2.8288000000000002</c:v>
                </c:pt>
                <c:pt idx="2720">
                  <c:v>2.8298399999999999</c:v>
                </c:pt>
                <c:pt idx="2721">
                  <c:v>2.8308800000000001</c:v>
                </c:pt>
                <c:pt idx="2722">
                  <c:v>2.8319200000000002</c:v>
                </c:pt>
                <c:pt idx="2723">
                  <c:v>2.8329599999999999</c:v>
                </c:pt>
                <c:pt idx="2724">
                  <c:v>2.8340000000000001</c:v>
                </c:pt>
                <c:pt idx="2725">
                  <c:v>2.8350399999999998</c:v>
                </c:pt>
                <c:pt idx="2726">
                  <c:v>2.8360799999999999</c:v>
                </c:pt>
                <c:pt idx="2727">
                  <c:v>2.8371200000000001</c:v>
                </c:pt>
                <c:pt idx="2728">
                  <c:v>2.8381599999999998</c:v>
                </c:pt>
                <c:pt idx="2729">
                  <c:v>2.8391999999999999</c:v>
                </c:pt>
                <c:pt idx="2730">
                  <c:v>2.8402400000000001</c:v>
                </c:pt>
                <c:pt idx="2731">
                  <c:v>2.8412799999999998</c:v>
                </c:pt>
                <c:pt idx="2732">
                  <c:v>2.84232</c:v>
                </c:pt>
                <c:pt idx="2733">
                  <c:v>2.8433600000000001</c:v>
                </c:pt>
                <c:pt idx="2734">
                  <c:v>2.8443999999999998</c:v>
                </c:pt>
                <c:pt idx="2735">
                  <c:v>2.84544</c:v>
                </c:pt>
                <c:pt idx="2736">
                  <c:v>2.8464800000000001</c:v>
                </c:pt>
                <c:pt idx="2737">
                  <c:v>2.8475199999999998</c:v>
                </c:pt>
                <c:pt idx="2738">
                  <c:v>2.84856</c:v>
                </c:pt>
                <c:pt idx="2739">
                  <c:v>2.8496000000000001</c:v>
                </c:pt>
                <c:pt idx="2740">
                  <c:v>2.8506399999999998</c:v>
                </c:pt>
                <c:pt idx="2741">
                  <c:v>2.85168</c:v>
                </c:pt>
                <c:pt idx="2742">
                  <c:v>2.8527200000000001</c:v>
                </c:pt>
                <c:pt idx="2743">
                  <c:v>2.8537599999999999</c:v>
                </c:pt>
                <c:pt idx="2744">
                  <c:v>2.8548</c:v>
                </c:pt>
                <c:pt idx="2745">
                  <c:v>2.8558400000000002</c:v>
                </c:pt>
                <c:pt idx="2746">
                  <c:v>2.8568799999999999</c:v>
                </c:pt>
                <c:pt idx="2747">
                  <c:v>2.85792</c:v>
                </c:pt>
                <c:pt idx="2748">
                  <c:v>2.8589600000000002</c:v>
                </c:pt>
                <c:pt idx="2749">
                  <c:v>2.86</c:v>
                </c:pt>
                <c:pt idx="2750">
                  <c:v>2.86104</c:v>
                </c:pt>
                <c:pt idx="2751">
                  <c:v>2.8620800000000002</c:v>
                </c:pt>
                <c:pt idx="2752">
                  <c:v>2.8631199999999999</c:v>
                </c:pt>
                <c:pt idx="2753">
                  <c:v>2.86416</c:v>
                </c:pt>
                <c:pt idx="2754">
                  <c:v>2.8652000000000002</c:v>
                </c:pt>
                <c:pt idx="2755">
                  <c:v>2.8662399999999999</c:v>
                </c:pt>
                <c:pt idx="2756">
                  <c:v>2.8672800000000001</c:v>
                </c:pt>
                <c:pt idx="2757">
                  <c:v>2.8683200000000002</c:v>
                </c:pt>
                <c:pt idx="2758">
                  <c:v>2.8693599999999999</c:v>
                </c:pt>
                <c:pt idx="2759">
                  <c:v>2.8704000000000001</c:v>
                </c:pt>
                <c:pt idx="2760">
                  <c:v>2.8714400000000002</c:v>
                </c:pt>
                <c:pt idx="2761">
                  <c:v>2.8724799999999999</c:v>
                </c:pt>
                <c:pt idx="2762">
                  <c:v>2.8735200000000001</c:v>
                </c:pt>
                <c:pt idx="2763">
                  <c:v>2.8745599999999998</c:v>
                </c:pt>
                <c:pt idx="2764">
                  <c:v>2.8755999999999999</c:v>
                </c:pt>
                <c:pt idx="2765">
                  <c:v>2.8766400000000001</c:v>
                </c:pt>
                <c:pt idx="2766">
                  <c:v>2.8776799999999998</c:v>
                </c:pt>
                <c:pt idx="2767">
                  <c:v>2.8787199999999999</c:v>
                </c:pt>
                <c:pt idx="2768">
                  <c:v>2.8797600000000001</c:v>
                </c:pt>
                <c:pt idx="2769">
                  <c:v>2.8807999999999998</c:v>
                </c:pt>
                <c:pt idx="2770">
                  <c:v>2.88184</c:v>
                </c:pt>
                <c:pt idx="2771">
                  <c:v>2.8828800000000001</c:v>
                </c:pt>
                <c:pt idx="2772">
                  <c:v>2.8839199999999998</c:v>
                </c:pt>
                <c:pt idx="2773">
                  <c:v>2.88496</c:v>
                </c:pt>
                <c:pt idx="2774">
                  <c:v>2.8860000000000001</c:v>
                </c:pt>
                <c:pt idx="2775">
                  <c:v>2.8870399999999998</c:v>
                </c:pt>
                <c:pt idx="2776">
                  <c:v>2.88808</c:v>
                </c:pt>
                <c:pt idx="2777">
                  <c:v>2.8891200000000001</c:v>
                </c:pt>
                <c:pt idx="2778">
                  <c:v>2.8901599999999998</c:v>
                </c:pt>
                <c:pt idx="2779">
                  <c:v>2.8912</c:v>
                </c:pt>
                <c:pt idx="2780">
                  <c:v>2.8922400000000001</c:v>
                </c:pt>
                <c:pt idx="2781">
                  <c:v>2.8932799999999999</c:v>
                </c:pt>
                <c:pt idx="2782">
                  <c:v>2.89432</c:v>
                </c:pt>
                <c:pt idx="2783">
                  <c:v>2.8953600000000002</c:v>
                </c:pt>
                <c:pt idx="2784">
                  <c:v>2.8963999999999999</c:v>
                </c:pt>
                <c:pt idx="2785">
                  <c:v>2.89744</c:v>
                </c:pt>
                <c:pt idx="2786">
                  <c:v>2.8984800000000002</c:v>
                </c:pt>
                <c:pt idx="2787">
                  <c:v>2.8995199999999999</c:v>
                </c:pt>
                <c:pt idx="2788">
                  <c:v>2.90056</c:v>
                </c:pt>
                <c:pt idx="2789">
                  <c:v>2.9016000000000002</c:v>
                </c:pt>
                <c:pt idx="2790">
                  <c:v>2.9026399999999999</c:v>
                </c:pt>
                <c:pt idx="2791">
                  <c:v>2.90368</c:v>
                </c:pt>
                <c:pt idx="2792">
                  <c:v>2.9047200000000002</c:v>
                </c:pt>
                <c:pt idx="2793">
                  <c:v>2.9057599999999999</c:v>
                </c:pt>
                <c:pt idx="2794">
                  <c:v>2.9068000000000001</c:v>
                </c:pt>
                <c:pt idx="2795">
                  <c:v>2.9078400000000002</c:v>
                </c:pt>
                <c:pt idx="2796">
                  <c:v>2.9088799999999999</c:v>
                </c:pt>
                <c:pt idx="2797">
                  <c:v>2.9099200000000001</c:v>
                </c:pt>
                <c:pt idx="2798">
                  <c:v>2.9109600000000002</c:v>
                </c:pt>
                <c:pt idx="2799">
                  <c:v>2.9119999999999999</c:v>
                </c:pt>
                <c:pt idx="2800">
                  <c:v>2.9130400000000001</c:v>
                </c:pt>
                <c:pt idx="2801">
                  <c:v>2.9140799999999998</c:v>
                </c:pt>
                <c:pt idx="2802">
                  <c:v>2.9151199999999999</c:v>
                </c:pt>
                <c:pt idx="2803">
                  <c:v>2.9161600000000001</c:v>
                </c:pt>
                <c:pt idx="2804">
                  <c:v>2.9171999999999998</c:v>
                </c:pt>
                <c:pt idx="2805">
                  <c:v>2.9182399999999999</c:v>
                </c:pt>
                <c:pt idx="2806">
                  <c:v>2.9192800000000001</c:v>
                </c:pt>
                <c:pt idx="2807">
                  <c:v>2.9203199999999998</c:v>
                </c:pt>
                <c:pt idx="2808">
                  <c:v>2.92136</c:v>
                </c:pt>
                <c:pt idx="2809">
                  <c:v>2.9224000000000001</c:v>
                </c:pt>
                <c:pt idx="2810">
                  <c:v>2.9234399999999998</c:v>
                </c:pt>
                <c:pt idx="2811">
                  <c:v>2.92448</c:v>
                </c:pt>
                <c:pt idx="2812">
                  <c:v>2.9255200000000001</c:v>
                </c:pt>
                <c:pt idx="2813">
                  <c:v>2.9265599999999998</c:v>
                </c:pt>
                <c:pt idx="2814">
                  <c:v>2.9276</c:v>
                </c:pt>
                <c:pt idx="2815">
                  <c:v>2.9286400000000001</c:v>
                </c:pt>
                <c:pt idx="2816">
                  <c:v>2.9296799999999998</c:v>
                </c:pt>
                <c:pt idx="2817">
                  <c:v>2.93072</c:v>
                </c:pt>
                <c:pt idx="2818">
                  <c:v>2.9317600000000001</c:v>
                </c:pt>
                <c:pt idx="2819">
                  <c:v>2.9327999999999999</c:v>
                </c:pt>
                <c:pt idx="2820">
                  <c:v>2.93384</c:v>
                </c:pt>
                <c:pt idx="2821">
                  <c:v>2.9348800000000002</c:v>
                </c:pt>
                <c:pt idx="2822">
                  <c:v>2.9359199999999999</c:v>
                </c:pt>
                <c:pt idx="2823">
                  <c:v>2.93696</c:v>
                </c:pt>
                <c:pt idx="2824">
                  <c:v>2.9380000000000002</c:v>
                </c:pt>
                <c:pt idx="2825">
                  <c:v>2.9390399999999999</c:v>
                </c:pt>
                <c:pt idx="2826">
                  <c:v>2.94008</c:v>
                </c:pt>
                <c:pt idx="2827">
                  <c:v>2.9411200000000002</c:v>
                </c:pt>
                <c:pt idx="2828">
                  <c:v>2.9421599999999999</c:v>
                </c:pt>
                <c:pt idx="2829">
                  <c:v>2.9432</c:v>
                </c:pt>
                <c:pt idx="2830">
                  <c:v>2.9442400000000002</c:v>
                </c:pt>
                <c:pt idx="2831">
                  <c:v>2.9452799999999999</c:v>
                </c:pt>
                <c:pt idx="2832">
                  <c:v>2.9463200000000001</c:v>
                </c:pt>
                <c:pt idx="2833">
                  <c:v>2.9473600000000002</c:v>
                </c:pt>
                <c:pt idx="2834">
                  <c:v>2.9483999999999999</c:v>
                </c:pt>
                <c:pt idx="2835">
                  <c:v>2.9494400000000001</c:v>
                </c:pt>
                <c:pt idx="2836">
                  <c:v>2.9504800000000002</c:v>
                </c:pt>
                <c:pt idx="2837">
                  <c:v>2.9515199999999999</c:v>
                </c:pt>
                <c:pt idx="2838">
                  <c:v>2.9525600000000001</c:v>
                </c:pt>
                <c:pt idx="2839">
                  <c:v>2.9535999999999998</c:v>
                </c:pt>
                <c:pt idx="2840">
                  <c:v>2.9546399999999999</c:v>
                </c:pt>
                <c:pt idx="2841">
                  <c:v>2.9556800000000001</c:v>
                </c:pt>
                <c:pt idx="2842">
                  <c:v>2.9567199999999998</c:v>
                </c:pt>
                <c:pt idx="2843">
                  <c:v>2.9577599999999999</c:v>
                </c:pt>
                <c:pt idx="2844">
                  <c:v>2.9588000000000001</c:v>
                </c:pt>
                <c:pt idx="2845">
                  <c:v>2.9598399999999998</c:v>
                </c:pt>
                <c:pt idx="2846">
                  <c:v>2.96088</c:v>
                </c:pt>
                <c:pt idx="2847">
                  <c:v>2.9619200000000001</c:v>
                </c:pt>
                <c:pt idx="2848">
                  <c:v>2.9629599999999998</c:v>
                </c:pt>
                <c:pt idx="2849">
                  <c:v>2.964</c:v>
                </c:pt>
                <c:pt idx="2850">
                  <c:v>2.9650400000000001</c:v>
                </c:pt>
                <c:pt idx="2851">
                  <c:v>2.9660799999999998</c:v>
                </c:pt>
                <c:pt idx="2852">
                  <c:v>2.96712</c:v>
                </c:pt>
                <c:pt idx="2853">
                  <c:v>2.9681600000000001</c:v>
                </c:pt>
                <c:pt idx="2854">
                  <c:v>2.9691999999999998</c:v>
                </c:pt>
                <c:pt idx="2855">
                  <c:v>2.97024</c:v>
                </c:pt>
                <c:pt idx="2856">
                  <c:v>2.9712800000000001</c:v>
                </c:pt>
                <c:pt idx="2857">
                  <c:v>2.9723199999999999</c:v>
                </c:pt>
                <c:pt idx="2858">
                  <c:v>2.97336</c:v>
                </c:pt>
                <c:pt idx="2859">
                  <c:v>2.9744000000000002</c:v>
                </c:pt>
                <c:pt idx="2860">
                  <c:v>2.9754399999999999</c:v>
                </c:pt>
                <c:pt idx="2861">
                  <c:v>2.97648</c:v>
                </c:pt>
                <c:pt idx="2862">
                  <c:v>2.9775200000000002</c:v>
                </c:pt>
                <c:pt idx="2863">
                  <c:v>2.9785599999999999</c:v>
                </c:pt>
                <c:pt idx="2864">
                  <c:v>2.9796</c:v>
                </c:pt>
                <c:pt idx="2865">
                  <c:v>2.9806400000000002</c:v>
                </c:pt>
                <c:pt idx="2866">
                  <c:v>2.9816799999999999</c:v>
                </c:pt>
                <c:pt idx="2867">
                  <c:v>2.98272</c:v>
                </c:pt>
                <c:pt idx="2868">
                  <c:v>2.9837600000000002</c:v>
                </c:pt>
                <c:pt idx="2869">
                  <c:v>2.9847999999999999</c:v>
                </c:pt>
                <c:pt idx="2870">
                  <c:v>2.98584</c:v>
                </c:pt>
                <c:pt idx="2871">
                  <c:v>2.9868800000000002</c:v>
                </c:pt>
                <c:pt idx="2872">
                  <c:v>2.9879199999999999</c:v>
                </c:pt>
                <c:pt idx="2873">
                  <c:v>2.9889600000000001</c:v>
                </c:pt>
                <c:pt idx="2874">
                  <c:v>2.99</c:v>
                </c:pt>
                <c:pt idx="2875">
                  <c:v>2.9910399999999999</c:v>
                </c:pt>
                <c:pt idx="2876">
                  <c:v>2.9920800000000001</c:v>
                </c:pt>
                <c:pt idx="2877">
                  <c:v>2.9931199999999998</c:v>
                </c:pt>
                <c:pt idx="2878">
                  <c:v>2.9941599999999999</c:v>
                </c:pt>
                <c:pt idx="2879">
                  <c:v>2.9952000000000001</c:v>
                </c:pt>
                <c:pt idx="2880">
                  <c:v>2.9962399999999998</c:v>
                </c:pt>
                <c:pt idx="2881">
                  <c:v>2.9972799999999999</c:v>
                </c:pt>
                <c:pt idx="2882">
                  <c:v>2.9983200000000001</c:v>
                </c:pt>
                <c:pt idx="2883">
                  <c:v>2.9993599999999998</c:v>
                </c:pt>
                <c:pt idx="2884">
                  <c:v>3.0004</c:v>
                </c:pt>
                <c:pt idx="2885">
                  <c:v>3.0014400000000001</c:v>
                </c:pt>
                <c:pt idx="2886">
                  <c:v>3.0024799999999998</c:v>
                </c:pt>
                <c:pt idx="2887">
                  <c:v>3.00352</c:v>
                </c:pt>
                <c:pt idx="2888">
                  <c:v>3.0045600000000001</c:v>
                </c:pt>
                <c:pt idx="2889">
                  <c:v>3.0055999999999998</c:v>
                </c:pt>
                <c:pt idx="2890">
                  <c:v>3.00664</c:v>
                </c:pt>
                <c:pt idx="2891">
                  <c:v>3.0076800000000001</c:v>
                </c:pt>
                <c:pt idx="2892">
                  <c:v>3.0087199999999998</c:v>
                </c:pt>
                <c:pt idx="2893">
                  <c:v>3.00976</c:v>
                </c:pt>
                <c:pt idx="2894">
                  <c:v>3.0108000000000001</c:v>
                </c:pt>
                <c:pt idx="2895">
                  <c:v>3.0118399999999999</c:v>
                </c:pt>
                <c:pt idx="2896">
                  <c:v>3.01288</c:v>
                </c:pt>
                <c:pt idx="2897">
                  <c:v>3.0139200000000002</c:v>
                </c:pt>
                <c:pt idx="2898">
                  <c:v>3.0149599999999999</c:v>
                </c:pt>
                <c:pt idx="2899">
                  <c:v>3.016</c:v>
                </c:pt>
                <c:pt idx="2900">
                  <c:v>3.0170400000000002</c:v>
                </c:pt>
                <c:pt idx="2901">
                  <c:v>3.0180799999999999</c:v>
                </c:pt>
                <c:pt idx="2902">
                  <c:v>3.01912</c:v>
                </c:pt>
                <c:pt idx="2903">
                  <c:v>3.0201600000000002</c:v>
                </c:pt>
                <c:pt idx="2904">
                  <c:v>3.0211999999999999</c:v>
                </c:pt>
                <c:pt idx="2905">
                  <c:v>3.02224</c:v>
                </c:pt>
                <c:pt idx="2906">
                  <c:v>3.0232800000000002</c:v>
                </c:pt>
                <c:pt idx="2907">
                  <c:v>3.0243199999999999</c:v>
                </c:pt>
                <c:pt idx="2908">
                  <c:v>3.02536</c:v>
                </c:pt>
                <c:pt idx="2909">
                  <c:v>3.0264000000000002</c:v>
                </c:pt>
                <c:pt idx="2910">
                  <c:v>3.0274399999999999</c:v>
                </c:pt>
                <c:pt idx="2911">
                  <c:v>3.0284800000000001</c:v>
                </c:pt>
                <c:pt idx="2912">
                  <c:v>3.0295200000000002</c:v>
                </c:pt>
                <c:pt idx="2913">
                  <c:v>3.0305599999999999</c:v>
                </c:pt>
                <c:pt idx="2914">
                  <c:v>3.0316000000000001</c:v>
                </c:pt>
                <c:pt idx="2915">
                  <c:v>3.0326399999999998</c:v>
                </c:pt>
                <c:pt idx="2916">
                  <c:v>3.0336799999999999</c:v>
                </c:pt>
                <c:pt idx="2917">
                  <c:v>3.0347200000000001</c:v>
                </c:pt>
                <c:pt idx="2918">
                  <c:v>3.0357599999999998</c:v>
                </c:pt>
                <c:pt idx="2919">
                  <c:v>3.0367999999999999</c:v>
                </c:pt>
                <c:pt idx="2920">
                  <c:v>3.0378400000000001</c:v>
                </c:pt>
                <c:pt idx="2921">
                  <c:v>3.0388799999999998</c:v>
                </c:pt>
                <c:pt idx="2922">
                  <c:v>3.03992</c:v>
                </c:pt>
                <c:pt idx="2923">
                  <c:v>3.0409600000000001</c:v>
                </c:pt>
                <c:pt idx="2924">
                  <c:v>3.0419999999999998</c:v>
                </c:pt>
                <c:pt idx="2925">
                  <c:v>3.04304</c:v>
                </c:pt>
                <c:pt idx="2926">
                  <c:v>3.0440800000000001</c:v>
                </c:pt>
                <c:pt idx="2927">
                  <c:v>3.0451199999999998</c:v>
                </c:pt>
                <c:pt idx="2928">
                  <c:v>3.04616</c:v>
                </c:pt>
                <c:pt idx="2929">
                  <c:v>3.0472000000000001</c:v>
                </c:pt>
                <c:pt idx="2930">
                  <c:v>3.0482399999999998</c:v>
                </c:pt>
                <c:pt idx="2931">
                  <c:v>3.04928</c:v>
                </c:pt>
                <c:pt idx="2932">
                  <c:v>3.0503200000000001</c:v>
                </c:pt>
                <c:pt idx="2933">
                  <c:v>3.0513599999999999</c:v>
                </c:pt>
                <c:pt idx="2934">
                  <c:v>3.0524</c:v>
                </c:pt>
                <c:pt idx="2935">
                  <c:v>3.0534400000000002</c:v>
                </c:pt>
                <c:pt idx="2936">
                  <c:v>3.0544799999999999</c:v>
                </c:pt>
                <c:pt idx="2937">
                  <c:v>3.05552</c:v>
                </c:pt>
                <c:pt idx="2938">
                  <c:v>3.0565600000000002</c:v>
                </c:pt>
                <c:pt idx="2939">
                  <c:v>3.0575999999999999</c:v>
                </c:pt>
                <c:pt idx="2940">
                  <c:v>3.05864</c:v>
                </c:pt>
                <c:pt idx="2941">
                  <c:v>3.0596800000000002</c:v>
                </c:pt>
                <c:pt idx="2942">
                  <c:v>3.0607199999999999</c:v>
                </c:pt>
                <c:pt idx="2943">
                  <c:v>3.06176</c:v>
                </c:pt>
                <c:pt idx="2944">
                  <c:v>3.0628000000000002</c:v>
                </c:pt>
                <c:pt idx="2945">
                  <c:v>3.0638399999999999</c:v>
                </c:pt>
                <c:pt idx="2946">
                  <c:v>3.06488</c:v>
                </c:pt>
                <c:pt idx="2947">
                  <c:v>3.0659200000000002</c:v>
                </c:pt>
                <c:pt idx="2948">
                  <c:v>3.0669599999999999</c:v>
                </c:pt>
                <c:pt idx="2949">
                  <c:v>3.0680000000000001</c:v>
                </c:pt>
                <c:pt idx="2950">
                  <c:v>3.0690400000000002</c:v>
                </c:pt>
                <c:pt idx="2951">
                  <c:v>3.0700799999999999</c:v>
                </c:pt>
                <c:pt idx="2952">
                  <c:v>3.0711200000000001</c:v>
                </c:pt>
                <c:pt idx="2953">
                  <c:v>3.0721599999999998</c:v>
                </c:pt>
                <c:pt idx="2954">
                  <c:v>3.0731999999999999</c:v>
                </c:pt>
                <c:pt idx="2955">
                  <c:v>3.0742400000000001</c:v>
                </c:pt>
                <c:pt idx="2956">
                  <c:v>3.0752799999999998</c:v>
                </c:pt>
                <c:pt idx="2957">
                  <c:v>3.0763199999999999</c:v>
                </c:pt>
                <c:pt idx="2958">
                  <c:v>3.0773600000000001</c:v>
                </c:pt>
                <c:pt idx="2959">
                  <c:v>3.0783999999999998</c:v>
                </c:pt>
                <c:pt idx="2960">
                  <c:v>3.07944</c:v>
                </c:pt>
                <c:pt idx="2961">
                  <c:v>3.0804800000000001</c:v>
                </c:pt>
                <c:pt idx="2962">
                  <c:v>3.0815199999999998</c:v>
                </c:pt>
                <c:pt idx="2963">
                  <c:v>3.08256</c:v>
                </c:pt>
                <c:pt idx="2964">
                  <c:v>3.0836000000000001</c:v>
                </c:pt>
                <c:pt idx="2965">
                  <c:v>3.0846399999999998</c:v>
                </c:pt>
                <c:pt idx="2966">
                  <c:v>3.08568</c:v>
                </c:pt>
                <c:pt idx="2967">
                  <c:v>3.0867200000000001</c:v>
                </c:pt>
                <c:pt idx="2968">
                  <c:v>3.0877599999999998</c:v>
                </c:pt>
                <c:pt idx="2969">
                  <c:v>3.0888</c:v>
                </c:pt>
                <c:pt idx="2970">
                  <c:v>3.0898400000000001</c:v>
                </c:pt>
                <c:pt idx="2971">
                  <c:v>3.0908799999999998</c:v>
                </c:pt>
                <c:pt idx="2972">
                  <c:v>3.09192</c:v>
                </c:pt>
                <c:pt idx="2973">
                  <c:v>3.0929600000000002</c:v>
                </c:pt>
                <c:pt idx="2974">
                  <c:v>3.0939999999999999</c:v>
                </c:pt>
                <c:pt idx="2975">
                  <c:v>3.09504</c:v>
                </c:pt>
                <c:pt idx="2976">
                  <c:v>3.0960800000000002</c:v>
                </c:pt>
                <c:pt idx="2977">
                  <c:v>3.0971199999999999</c:v>
                </c:pt>
                <c:pt idx="2978">
                  <c:v>3.09816</c:v>
                </c:pt>
                <c:pt idx="2979">
                  <c:v>3.0992000000000002</c:v>
                </c:pt>
                <c:pt idx="2980">
                  <c:v>3.1002399999999999</c:v>
                </c:pt>
                <c:pt idx="2981">
                  <c:v>3.10128</c:v>
                </c:pt>
                <c:pt idx="2982">
                  <c:v>3.1023200000000002</c:v>
                </c:pt>
                <c:pt idx="2983">
                  <c:v>3.1033599999999999</c:v>
                </c:pt>
                <c:pt idx="2984">
                  <c:v>3.1044</c:v>
                </c:pt>
                <c:pt idx="2985">
                  <c:v>3.1054400000000002</c:v>
                </c:pt>
                <c:pt idx="2986">
                  <c:v>3.1064799999999999</c:v>
                </c:pt>
                <c:pt idx="2987">
                  <c:v>3.1075200000000001</c:v>
                </c:pt>
                <c:pt idx="2988">
                  <c:v>3.1085600000000002</c:v>
                </c:pt>
                <c:pt idx="2989">
                  <c:v>3.1095999999999999</c:v>
                </c:pt>
                <c:pt idx="2990">
                  <c:v>3.1106400000000001</c:v>
                </c:pt>
                <c:pt idx="2991">
                  <c:v>3.1116799999999998</c:v>
                </c:pt>
                <c:pt idx="2992">
                  <c:v>3.1127199999999999</c:v>
                </c:pt>
                <c:pt idx="2993">
                  <c:v>3.1137600000000001</c:v>
                </c:pt>
                <c:pt idx="2994">
                  <c:v>3.1147999999999998</c:v>
                </c:pt>
                <c:pt idx="2995">
                  <c:v>3.1158399999999999</c:v>
                </c:pt>
                <c:pt idx="2996">
                  <c:v>3.1168800000000001</c:v>
                </c:pt>
                <c:pt idx="2997">
                  <c:v>3.1179199999999998</c:v>
                </c:pt>
                <c:pt idx="2998">
                  <c:v>3.11896</c:v>
                </c:pt>
                <c:pt idx="2999">
                  <c:v>3.12</c:v>
                </c:pt>
                <c:pt idx="3000">
                  <c:v>3.1210399999999998</c:v>
                </c:pt>
                <c:pt idx="3001">
                  <c:v>3.12208</c:v>
                </c:pt>
                <c:pt idx="3002">
                  <c:v>3.1231200000000001</c:v>
                </c:pt>
                <c:pt idx="3003">
                  <c:v>3.1241599999999998</c:v>
                </c:pt>
                <c:pt idx="3004">
                  <c:v>3.1252</c:v>
                </c:pt>
                <c:pt idx="3005">
                  <c:v>3.1262400000000001</c:v>
                </c:pt>
                <c:pt idx="3006">
                  <c:v>3.1272799999999998</c:v>
                </c:pt>
                <c:pt idx="3007">
                  <c:v>3.12832</c:v>
                </c:pt>
                <c:pt idx="3008">
                  <c:v>3.1293600000000001</c:v>
                </c:pt>
                <c:pt idx="3009">
                  <c:v>3.1303999999999998</c:v>
                </c:pt>
                <c:pt idx="3010">
                  <c:v>3.13144</c:v>
                </c:pt>
                <c:pt idx="3011">
                  <c:v>3.1324800000000002</c:v>
                </c:pt>
                <c:pt idx="3012">
                  <c:v>3.1335199999999999</c:v>
                </c:pt>
                <c:pt idx="3013">
                  <c:v>3.13456</c:v>
                </c:pt>
                <c:pt idx="3014">
                  <c:v>3.1356000000000002</c:v>
                </c:pt>
                <c:pt idx="3015">
                  <c:v>3.1366399999999999</c:v>
                </c:pt>
                <c:pt idx="3016">
                  <c:v>3.13768</c:v>
                </c:pt>
                <c:pt idx="3017">
                  <c:v>3.1387200000000002</c:v>
                </c:pt>
                <c:pt idx="3018">
                  <c:v>3.1397599999999999</c:v>
                </c:pt>
                <c:pt idx="3019">
                  <c:v>3.1408</c:v>
                </c:pt>
                <c:pt idx="3020">
                  <c:v>3.1418400000000002</c:v>
                </c:pt>
                <c:pt idx="3021">
                  <c:v>3.1428799999999999</c:v>
                </c:pt>
                <c:pt idx="3022">
                  <c:v>3.14392</c:v>
                </c:pt>
                <c:pt idx="3023">
                  <c:v>3.1449600000000002</c:v>
                </c:pt>
                <c:pt idx="3024">
                  <c:v>3.1459999999999999</c:v>
                </c:pt>
                <c:pt idx="3025">
                  <c:v>3.1470400000000001</c:v>
                </c:pt>
                <c:pt idx="3026">
                  <c:v>3.1480800000000002</c:v>
                </c:pt>
                <c:pt idx="3027">
                  <c:v>3.1491199999999999</c:v>
                </c:pt>
                <c:pt idx="3028">
                  <c:v>3.1501600000000001</c:v>
                </c:pt>
                <c:pt idx="3029">
                  <c:v>3.1511999999999998</c:v>
                </c:pt>
                <c:pt idx="3030">
                  <c:v>3.1522399999999999</c:v>
                </c:pt>
                <c:pt idx="3031">
                  <c:v>3.1532800000000001</c:v>
                </c:pt>
                <c:pt idx="3032">
                  <c:v>3.1543199999999998</c:v>
                </c:pt>
                <c:pt idx="3033">
                  <c:v>3.1553599999999999</c:v>
                </c:pt>
                <c:pt idx="3034">
                  <c:v>3.1564000000000001</c:v>
                </c:pt>
                <c:pt idx="3035">
                  <c:v>3.1574399999999998</c:v>
                </c:pt>
                <c:pt idx="3036">
                  <c:v>3.15848</c:v>
                </c:pt>
                <c:pt idx="3037">
                  <c:v>3.1595200000000001</c:v>
                </c:pt>
                <c:pt idx="3038">
                  <c:v>3.1605599999999998</c:v>
                </c:pt>
                <c:pt idx="3039">
                  <c:v>3.1616</c:v>
                </c:pt>
                <c:pt idx="3040">
                  <c:v>3.1626400000000001</c:v>
                </c:pt>
                <c:pt idx="3041">
                  <c:v>3.1636799999999998</c:v>
                </c:pt>
                <c:pt idx="3042">
                  <c:v>3.16472</c:v>
                </c:pt>
                <c:pt idx="3043">
                  <c:v>3.1657600000000001</c:v>
                </c:pt>
                <c:pt idx="3044">
                  <c:v>3.1667999999999998</c:v>
                </c:pt>
                <c:pt idx="3045">
                  <c:v>3.16784</c:v>
                </c:pt>
                <c:pt idx="3046">
                  <c:v>3.1688800000000001</c:v>
                </c:pt>
                <c:pt idx="3047">
                  <c:v>3.1699199999999998</c:v>
                </c:pt>
                <c:pt idx="3048">
                  <c:v>3.17096</c:v>
                </c:pt>
                <c:pt idx="3049">
                  <c:v>3.1720000000000002</c:v>
                </c:pt>
                <c:pt idx="3050">
                  <c:v>3.1730399999999999</c:v>
                </c:pt>
                <c:pt idx="3051">
                  <c:v>3.17408</c:v>
                </c:pt>
                <c:pt idx="3052">
                  <c:v>3.1751200000000002</c:v>
                </c:pt>
                <c:pt idx="3053">
                  <c:v>3.1761599999999999</c:v>
                </c:pt>
                <c:pt idx="3054">
                  <c:v>3.1772</c:v>
                </c:pt>
                <c:pt idx="3055">
                  <c:v>3.1782400000000002</c:v>
                </c:pt>
                <c:pt idx="3056">
                  <c:v>3.1792799999999999</c:v>
                </c:pt>
                <c:pt idx="3057">
                  <c:v>3.18032</c:v>
                </c:pt>
                <c:pt idx="3058">
                  <c:v>3.1813600000000002</c:v>
                </c:pt>
                <c:pt idx="3059">
                  <c:v>3.1823999999999999</c:v>
                </c:pt>
                <c:pt idx="3060">
                  <c:v>3.18344</c:v>
                </c:pt>
                <c:pt idx="3061">
                  <c:v>3.1844800000000002</c:v>
                </c:pt>
                <c:pt idx="3062">
                  <c:v>3.1855199999999999</c:v>
                </c:pt>
                <c:pt idx="3063">
                  <c:v>3.1865600000000001</c:v>
                </c:pt>
                <c:pt idx="3064">
                  <c:v>3.1876000000000002</c:v>
                </c:pt>
                <c:pt idx="3065">
                  <c:v>3.1886399999999999</c:v>
                </c:pt>
                <c:pt idx="3066">
                  <c:v>3.1896800000000001</c:v>
                </c:pt>
                <c:pt idx="3067">
                  <c:v>3.1907199999999998</c:v>
                </c:pt>
                <c:pt idx="3068">
                  <c:v>3.1917599999999999</c:v>
                </c:pt>
                <c:pt idx="3069">
                  <c:v>3.1928000000000001</c:v>
                </c:pt>
                <c:pt idx="3070">
                  <c:v>3.1938399999999998</c:v>
                </c:pt>
                <c:pt idx="3071">
                  <c:v>3.1948799999999999</c:v>
                </c:pt>
                <c:pt idx="3072">
                  <c:v>3.1959200000000001</c:v>
                </c:pt>
                <c:pt idx="3073">
                  <c:v>3.1969599999999998</c:v>
                </c:pt>
                <c:pt idx="3074">
                  <c:v>3.198</c:v>
                </c:pt>
                <c:pt idx="3075">
                  <c:v>3.1990400000000001</c:v>
                </c:pt>
                <c:pt idx="3076">
                  <c:v>3.2000799999999998</c:v>
                </c:pt>
                <c:pt idx="3077">
                  <c:v>3.20112</c:v>
                </c:pt>
                <c:pt idx="3078">
                  <c:v>3.2021600000000001</c:v>
                </c:pt>
                <c:pt idx="3079">
                  <c:v>3.2031999999999998</c:v>
                </c:pt>
                <c:pt idx="3080">
                  <c:v>3.20424</c:v>
                </c:pt>
                <c:pt idx="3081">
                  <c:v>3.2052800000000001</c:v>
                </c:pt>
                <c:pt idx="3082">
                  <c:v>3.2063199999999998</c:v>
                </c:pt>
                <c:pt idx="3083">
                  <c:v>3.20736</c:v>
                </c:pt>
                <c:pt idx="3084">
                  <c:v>3.2084000000000001</c:v>
                </c:pt>
                <c:pt idx="3085">
                  <c:v>3.2094399999999998</c:v>
                </c:pt>
                <c:pt idx="3086">
                  <c:v>3.21048</c:v>
                </c:pt>
                <c:pt idx="3087">
                  <c:v>3.2115200000000002</c:v>
                </c:pt>
                <c:pt idx="3088">
                  <c:v>3.2125599999999999</c:v>
                </c:pt>
                <c:pt idx="3089">
                  <c:v>3.2136</c:v>
                </c:pt>
                <c:pt idx="3090">
                  <c:v>3.2146400000000002</c:v>
                </c:pt>
                <c:pt idx="3091">
                  <c:v>3.2156799999999999</c:v>
                </c:pt>
                <c:pt idx="3092">
                  <c:v>3.21672</c:v>
                </c:pt>
                <c:pt idx="3093">
                  <c:v>3.2177600000000002</c:v>
                </c:pt>
                <c:pt idx="3094">
                  <c:v>3.2187999999999999</c:v>
                </c:pt>
                <c:pt idx="3095">
                  <c:v>3.21984</c:v>
                </c:pt>
                <c:pt idx="3096">
                  <c:v>3.2208800000000002</c:v>
                </c:pt>
                <c:pt idx="3097">
                  <c:v>3.2219199999999999</c:v>
                </c:pt>
                <c:pt idx="3098">
                  <c:v>3.22296</c:v>
                </c:pt>
                <c:pt idx="3099">
                  <c:v>3.2240000000000002</c:v>
                </c:pt>
                <c:pt idx="3100">
                  <c:v>3.2250399999999999</c:v>
                </c:pt>
                <c:pt idx="3101">
                  <c:v>3.2260800000000001</c:v>
                </c:pt>
                <c:pt idx="3102">
                  <c:v>3.2271200000000002</c:v>
                </c:pt>
                <c:pt idx="3103">
                  <c:v>3.2281599999999999</c:v>
                </c:pt>
                <c:pt idx="3104">
                  <c:v>3.2292000000000001</c:v>
                </c:pt>
                <c:pt idx="3105">
                  <c:v>3.2302399999999998</c:v>
                </c:pt>
                <c:pt idx="3106">
                  <c:v>3.2312799999999999</c:v>
                </c:pt>
                <c:pt idx="3107">
                  <c:v>3.2323200000000001</c:v>
                </c:pt>
                <c:pt idx="3108">
                  <c:v>3.2333599999999998</c:v>
                </c:pt>
                <c:pt idx="3109">
                  <c:v>3.2343999999999999</c:v>
                </c:pt>
                <c:pt idx="3110">
                  <c:v>3.2354400000000001</c:v>
                </c:pt>
                <c:pt idx="3111">
                  <c:v>3.2364799999999998</c:v>
                </c:pt>
                <c:pt idx="3112">
                  <c:v>3.23752</c:v>
                </c:pt>
                <c:pt idx="3113">
                  <c:v>3.2385600000000001</c:v>
                </c:pt>
                <c:pt idx="3114">
                  <c:v>3.2395999999999998</c:v>
                </c:pt>
                <c:pt idx="3115">
                  <c:v>3.24064</c:v>
                </c:pt>
                <c:pt idx="3116">
                  <c:v>3.2416800000000001</c:v>
                </c:pt>
                <c:pt idx="3117">
                  <c:v>3.2427199999999998</c:v>
                </c:pt>
                <c:pt idx="3118">
                  <c:v>3.24376</c:v>
                </c:pt>
                <c:pt idx="3119">
                  <c:v>3.2448000000000001</c:v>
                </c:pt>
                <c:pt idx="3120">
                  <c:v>3.2458399999999998</c:v>
                </c:pt>
                <c:pt idx="3121">
                  <c:v>3.24688</c:v>
                </c:pt>
                <c:pt idx="3122">
                  <c:v>3.2479200000000001</c:v>
                </c:pt>
                <c:pt idx="3123">
                  <c:v>3.2489599999999998</c:v>
                </c:pt>
                <c:pt idx="3124">
                  <c:v>3.25</c:v>
                </c:pt>
                <c:pt idx="3125">
                  <c:v>3.2510400000000002</c:v>
                </c:pt>
                <c:pt idx="3126">
                  <c:v>3.2520799999999999</c:v>
                </c:pt>
                <c:pt idx="3127">
                  <c:v>3.25312</c:v>
                </c:pt>
                <c:pt idx="3128">
                  <c:v>3.2541600000000002</c:v>
                </c:pt>
                <c:pt idx="3129">
                  <c:v>3.2551999999999999</c:v>
                </c:pt>
                <c:pt idx="3130">
                  <c:v>3.25624</c:v>
                </c:pt>
                <c:pt idx="3131">
                  <c:v>3.2572800000000002</c:v>
                </c:pt>
                <c:pt idx="3132">
                  <c:v>3.2583199999999999</c:v>
                </c:pt>
                <c:pt idx="3133">
                  <c:v>3.25936</c:v>
                </c:pt>
                <c:pt idx="3134">
                  <c:v>3.2604000000000002</c:v>
                </c:pt>
                <c:pt idx="3135">
                  <c:v>3.2614399999999999</c:v>
                </c:pt>
                <c:pt idx="3136">
                  <c:v>3.26248</c:v>
                </c:pt>
                <c:pt idx="3137">
                  <c:v>3.2635200000000002</c:v>
                </c:pt>
                <c:pt idx="3138">
                  <c:v>3.2645599999999999</c:v>
                </c:pt>
                <c:pt idx="3139">
                  <c:v>3.2656000000000001</c:v>
                </c:pt>
                <c:pt idx="3140">
                  <c:v>3.2666400000000002</c:v>
                </c:pt>
                <c:pt idx="3141">
                  <c:v>3.2676799999999999</c:v>
                </c:pt>
                <c:pt idx="3142">
                  <c:v>3.2687200000000001</c:v>
                </c:pt>
                <c:pt idx="3143">
                  <c:v>3.2697600000000002</c:v>
                </c:pt>
                <c:pt idx="3144">
                  <c:v>3.2707999999999999</c:v>
                </c:pt>
                <c:pt idx="3145">
                  <c:v>3.2718400000000001</c:v>
                </c:pt>
                <c:pt idx="3146">
                  <c:v>3.2728799999999998</c:v>
                </c:pt>
                <c:pt idx="3147">
                  <c:v>3.2739199999999999</c:v>
                </c:pt>
                <c:pt idx="3148">
                  <c:v>3.2749600000000001</c:v>
                </c:pt>
                <c:pt idx="3149">
                  <c:v>3.2759999999999998</c:v>
                </c:pt>
                <c:pt idx="3150">
                  <c:v>3.27704</c:v>
                </c:pt>
                <c:pt idx="3151">
                  <c:v>3.2780800000000001</c:v>
                </c:pt>
                <c:pt idx="3152">
                  <c:v>3.2791199999999998</c:v>
                </c:pt>
                <c:pt idx="3153">
                  <c:v>3.28016</c:v>
                </c:pt>
                <c:pt idx="3154">
                  <c:v>3.2812000000000001</c:v>
                </c:pt>
                <c:pt idx="3155">
                  <c:v>3.2822399999999998</c:v>
                </c:pt>
                <c:pt idx="3156">
                  <c:v>3.28328</c:v>
                </c:pt>
                <c:pt idx="3157">
                  <c:v>3.2843200000000001</c:v>
                </c:pt>
                <c:pt idx="3158">
                  <c:v>3.2853599999999998</c:v>
                </c:pt>
                <c:pt idx="3159">
                  <c:v>3.2864</c:v>
                </c:pt>
                <c:pt idx="3160">
                  <c:v>3.2874400000000001</c:v>
                </c:pt>
                <c:pt idx="3161">
                  <c:v>3.2884799999999998</c:v>
                </c:pt>
                <c:pt idx="3162">
                  <c:v>3.28952</c:v>
                </c:pt>
                <c:pt idx="3163">
                  <c:v>3.2905600000000002</c:v>
                </c:pt>
                <c:pt idx="3164">
                  <c:v>3.2915999999999999</c:v>
                </c:pt>
                <c:pt idx="3165">
                  <c:v>3.29264</c:v>
                </c:pt>
                <c:pt idx="3166">
                  <c:v>3.2936800000000002</c:v>
                </c:pt>
                <c:pt idx="3167">
                  <c:v>3.2947199999999999</c:v>
                </c:pt>
                <c:pt idx="3168">
                  <c:v>3.29576</c:v>
                </c:pt>
                <c:pt idx="3169">
                  <c:v>3.2968000000000002</c:v>
                </c:pt>
                <c:pt idx="3170">
                  <c:v>3.2978399999999999</c:v>
                </c:pt>
                <c:pt idx="3171">
                  <c:v>3.29888</c:v>
                </c:pt>
                <c:pt idx="3172">
                  <c:v>3.2999200000000002</c:v>
                </c:pt>
                <c:pt idx="3173">
                  <c:v>3.3009599999999999</c:v>
                </c:pt>
                <c:pt idx="3174">
                  <c:v>3.302</c:v>
                </c:pt>
                <c:pt idx="3175">
                  <c:v>3.3030400000000002</c:v>
                </c:pt>
                <c:pt idx="3176">
                  <c:v>3.3040799999999999</c:v>
                </c:pt>
                <c:pt idx="3177">
                  <c:v>3.3051200000000001</c:v>
                </c:pt>
                <c:pt idx="3178">
                  <c:v>3.3061600000000002</c:v>
                </c:pt>
                <c:pt idx="3179">
                  <c:v>3.3071999999999999</c:v>
                </c:pt>
                <c:pt idx="3180">
                  <c:v>3.3082400000000001</c:v>
                </c:pt>
                <c:pt idx="3181">
                  <c:v>3.3092800000000002</c:v>
                </c:pt>
                <c:pt idx="3182">
                  <c:v>3.3103199999999999</c:v>
                </c:pt>
                <c:pt idx="3183">
                  <c:v>3.3113600000000001</c:v>
                </c:pt>
                <c:pt idx="3184">
                  <c:v>3.3123999999999998</c:v>
                </c:pt>
                <c:pt idx="3185">
                  <c:v>3.3134399999999999</c:v>
                </c:pt>
                <c:pt idx="3186">
                  <c:v>3.3144800000000001</c:v>
                </c:pt>
                <c:pt idx="3187">
                  <c:v>3.3155199999999998</c:v>
                </c:pt>
                <c:pt idx="3188">
                  <c:v>3.31656</c:v>
                </c:pt>
                <c:pt idx="3189">
                  <c:v>3.3176000000000001</c:v>
                </c:pt>
                <c:pt idx="3190">
                  <c:v>3.3186399999999998</c:v>
                </c:pt>
                <c:pt idx="3191">
                  <c:v>3.31968</c:v>
                </c:pt>
                <c:pt idx="3192">
                  <c:v>3.3207200000000001</c:v>
                </c:pt>
                <c:pt idx="3193">
                  <c:v>3.3217599999999998</c:v>
                </c:pt>
                <c:pt idx="3194">
                  <c:v>3.3228</c:v>
                </c:pt>
                <c:pt idx="3195">
                  <c:v>3.3238400000000001</c:v>
                </c:pt>
                <c:pt idx="3196">
                  <c:v>3.3248799999999998</c:v>
                </c:pt>
                <c:pt idx="3197">
                  <c:v>3.32592</c:v>
                </c:pt>
                <c:pt idx="3198">
                  <c:v>3.3269600000000001</c:v>
                </c:pt>
                <c:pt idx="3199">
                  <c:v>3.3279999999999998</c:v>
                </c:pt>
                <c:pt idx="3200">
                  <c:v>3.32904</c:v>
                </c:pt>
                <c:pt idx="3201">
                  <c:v>3.3300800000000002</c:v>
                </c:pt>
                <c:pt idx="3202">
                  <c:v>3.3311199999999999</c:v>
                </c:pt>
                <c:pt idx="3203">
                  <c:v>3.33216</c:v>
                </c:pt>
                <c:pt idx="3204">
                  <c:v>3.3332000000000002</c:v>
                </c:pt>
                <c:pt idx="3205">
                  <c:v>3.3342399999999999</c:v>
                </c:pt>
                <c:pt idx="3206">
                  <c:v>3.33528</c:v>
                </c:pt>
                <c:pt idx="3207">
                  <c:v>3.3363200000000002</c:v>
                </c:pt>
                <c:pt idx="3208">
                  <c:v>3.3373599999999999</c:v>
                </c:pt>
                <c:pt idx="3209">
                  <c:v>3.3384</c:v>
                </c:pt>
                <c:pt idx="3210">
                  <c:v>3.3394400000000002</c:v>
                </c:pt>
                <c:pt idx="3211">
                  <c:v>3.3404799999999999</c:v>
                </c:pt>
                <c:pt idx="3212">
                  <c:v>3.34152</c:v>
                </c:pt>
                <c:pt idx="3213">
                  <c:v>3.3425600000000002</c:v>
                </c:pt>
                <c:pt idx="3214">
                  <c:v>3.3435999999999999</c:v>
                </c:pt>
                <c:pt idx="3215">
                  <c:v>3.3446400000000001</c:v>
                </c:pt>
                <c:pt idx="3216">
                  <c:v>3.3456800000000002</c:v>
                </c:pt>
                <c:pt idx="3217">
                  <c:v>3.3467199999999999</c:v>
                </c:pt>
                <c:pt idx="3218">
                  <c:v>3.3477600000000001</c:v>
                </c:pt>
                <c:pt idx="3219">
                  <c:v>3.3488000000000002</c:v>
                </c:pt>
                <c:pt idx="3220">
                  <c:v>3.3498399999999999</c:v>
                </c:pt>
                <c:pt idx="3221">
                  <c:v>3.3508800000000001</c:v>
                </c:pt>
                <c:pt idx="3222">
                  <c:v>3.3519199999999998</c:v>
                </c:pt>
                <c:pt idx="3223">
                  <c:v>3.3529599999999999</c:v>
                </c:pt>
                <c:pt idx="3224">
                  <c:v>3.3540000000000001</c:v>
                </c:pt>
                <c:pt idx="3225">
                  <c:v>3.3550399999999998</c:v>
                </c:pt>
                <c:pt idx="3226">
                  <c:v>3.35608</c:v>
                </c:pt>
                <c:pt idx="3227">
                  <c:v>3.3571200000000001</c:v>
                </c:pt>
                <c:pt idx="3228">
                  <c:v>3.3581599999999998</c:v>
                </c:pt>
                <c:pt idx="3229">
                  <c:v>3.3592</c:v>
                </c:pt>
                <c:pt idx="3230">
                  <c:v>3.3602400000000001</c:v>
                </c:pt>
                <c:pt idx="3231">
                  <c:v>3.3612799999999998</c:v>
                </c:pt>
                <c:pt idx="3232">
                  <c:v>3.36232</c:v>
                </c:pt>
                <c:pt idx="3233">
                  <c:v>3.3633600000000001</c:v>
                </c:pt>
                <c:pt idx="3234">
                  <c:v>3.3643999999999998</c:v>
                </c:pt>
                <c:pt idx="3235">
                  <c:v>3.36544</c:v>
                </c:pt>
                <c:pt idx="3236">
                  <c:v>3.3664800000000001</c:v>
                </c:pt>
                <c:pt idx="3237">
                  <c:v>3.3675199999999998</c:v>
                </c:pt>
                <c:pt idx="3238">
                  <c:v>3.36856</c:v>
                </c:pt>
                <c:pt idx="3239">
                  <c:v>3.3696000000000002</c:v>
                </c:pt>
                <c:pt idx="3240">
                  <c:v>3.3706399999999999</c:v>
                </c:pt>
                <c:pt idx="3241">
                  <c:v>3.37168</c:v>
                </c:pt>
                <c:pt idx="3242">
                  <c:v>3.3727200000000002</c:v>
                </c:pt>
                <c:pt idx="3243">
                  <c:v>3.3737599999999999</c:v>
                </c:pt>
                <c:pt idx="3244">
                  <c:v>3.3748</c:v>
                </c:pt>
                <c:pt idx="3245">
                  <c:v>3.3758400000000002</c:v>
                </c:pt>
                <c:pt idx="3246">
                  <c:v>3.3768799999999999</c:v>
                </c:pt>
                <c:pt idx="3247">
                  <c:v>3.37792</c:v>
                </c:pt>
                <c:pt idx="3248">
                  <c:v>3.3789600000000002</c:v>
                </c:pt>
                <c:pt idx="3249">
                  <c:v>3.38</c:v>
                </c:pt>
                <c:pt idx="3250">
                  <c:v>3.38104</c:v>
                </c:pt>
                <c:pt idx="3251">
                  <c:v>3.3820800000000002</c:v>
                </c:pt>
                <c:pt idx="3252">
                  <c:v>3.3831199999999999</c:v>
                </c:pt>
                <c:pt idx="3253">
                  <c:v>3.3841600000000001</c:v>
                </c:pt>
                <c:pt idx="3254">
                  <c:v>3.3852000000000002</c:v>
                </c:pt>
                <c:pt idx="3255">
                  <c:v>3.3862399999999999</c:v>
                </c:pt>
                <c:pt idx="3256">
                  <c:v>3.3872800000000001</c:v>
                </c:pt>
                <c:pt idx="3257">
                  <c:v>3.3883200000000002</c:v>
                </c:pt>
                <c:pt idx="3258">
                  <c:v>3.3893599999999999</c:v>
                </c:pt>
                <c:pt idx="3259">
                  <c:v>3.3904000000000001</c:v>
                </c:pt>
                <c:pt idx="3260">
                  <c:v>3.3914399999999998</c:v>
                </c:pt>
                <c:pt idx="3261">
                  <c:v>3.3924799999999999</c:v>
                </c:pt>
                <c:pt idx="3262">
                  <c:v>3.3935200000000001</c:v>
                </c:pt>
                <c:pt idx="3263">
                  <c:v>3.3945599999999998</c:v>
                </c:pt>
                <c:pt idx="3264">
                  <c:v>3.3956</c:v>
                </c:pt>
                <c:pt idx="3265">
                  <c:v>3.3966400000000001</c:v>
                </c:pt>
                <c:pt idx="3266">
                  <c:v>3.3976799999999998</c:v>
                </c:pt>
                <c:pt idx="3267">
                  <c:v>3.39872</c:v>
                </c:pt>
                <c:pt idx="3268">
                  <c:v>3.3997600000000001</c:v>
                </c:pt>
                <c:pt idx="3269">
                  <c:v>3.4007999999999998</c:v>
                </c:pt>
                <c:pt idx="3270">
                  <c:v>3.40184</c:v>
                </c:pt>
                <c:pt idx="3271">
                  <c:v>3.4028800000000001</c:v>
                </c:pt>
                <c:pt idx="3272">
                  <c:v>3.4039199999999998</c:v>
                </c:pt>
                <c:pt idx="3273">
                  <c:v>3.40496</c:v>
                </c:pt>
                <c:pt idx="3274">
                  <c:v>3.4060000000000001</c:v>
                </c:pt>
                <c:pt idx="3275">
                  <c:v>3.4070399999999998</c:v>
                </c:pt>
                <c:pt idx="3276">
                  <c:v>3.40808</c:v>
                </c:pt>
                <c:pt idx="3277">
                  <c:v>3.4091200000000002</c:v>
                </c:pt>
                <c:pt idx="3278">
                  <c:v>3.4101599999999999</c:v>
                </c:pt>
                <c:pt idx="3279">
                  <c:v>3.4112</c:v>
                </c:pt>
                <c:pt idx="3280">
                  <c:v>3.4122400000000002</c:v>
                </c:pt>
                <c:pt idx="3281">
                  <c:v>3.4132799999999999</c:v>
                </c:pt>
                <c:pt idx="3282">
                  <c:v>3.41432</c:v>
                </c:pt>
                <c:pt idx="3283">
                  <c:v>3.4153600000000002</c:v>
                </c:pt>
                <c:pt idx="3284">
                  <c:v>3.4163999999999999</c:v>
                </c:pt>
                <c:pt idx="3285">
                  <c:v>3.41744</c:v>
                </c:pt>
                <c:pt idx="3286">
                  <c:v>3.4184800000000002</c:v>
                </c:pt>
                <c:pt idx="3287">
                  <c:v>3.4195199999999999</c:v>
                </c:pt>
                <c:pt idx="3288">
                  <c:v>3.42056</c:v>
                </c:pt>
                <c:pt idx="3289">
                  <c:v>3.4216000000000002</c:v>
                </c:pt>
                <c:pt idx="3290">
                  <c:v>3.4226399999999999</c:v>
                </c:pt>
                <c:pt idx="3291">
                  <c:v>3.4236800000000001</c:v>
                </c:pt>
                <c:pt idx="3292">
                  <c:v>3.4247200000000002</c:v>
                </c:pt>
                <c:pt idx="3293">
                  <c:v>3.4257599999999999</c:v>
                </c:pt>
                <c:pt idx="3294">
                  <c:v>3.4268000000000001</c:v>
                </c:pt>
                <c:pt idx="3295">
                  <c:v>3.4278400000000002</c:v>
                </c:pt>
                <c:pt idx="3296">
                  <c:v>3.4288799999999999</c:v>
                </c:pt>
                <c:pt idx="3297">
                  <c:v>3.4299200000000001</c:v>
                </c:pt>
                <c:pt idx="3298">
                  <c:v>3.4309599999999998</c:v>
                </c:pt>
                <c:pt idx="3299">
                  <c:v>3.4319999999999999</c:v>
                </c:pt>
                <c:pt idx="3300">
                  <c:v>3.4330400000000001</c:v>
                </c:pt>
                <c:pt idx="3301">
                  <c:v>3.4340799999999998</c:v>
                </c:pt>
                <c:pt idx="3302">
                  <c:v>3.43512</c:v>
                </c:pt>
                <c:pt idx="3303">
                  <c:v>3.4361600000000001</c:v>
                </c:pt>
                <c:pt idx="3304">
                  <c:v>3.4371999999999998</c:v>
                </c:pt>
                <c:pt idx="3305">
                  <c:v>3.43824</c:v>
                </c:pt>
                <c:pt idx="3306">
                  <c:v>3.4392800000000001</c:v>
                </c:pt>
                <c:pt idx="3307">
                  <c:v>3.4403199999999998</c:v>
                </c:pt>
                <c:pt idx="3308">
                  <c:v>3.44136</c:v>
                </c:pt>
                <c:pt idx="3309">
                  <c:v>3.4424000000000001</c:v>
                </c:pt>
                <c:pt idx="3310">
                  <c:v>3.4434399999999998</c:v>
                </c:pt>
                <c:pt idx="3311">
                  <c:v>3.44448</c:v>
                </c:pt>
                <c:pt idx="3312">
                  <c:v>3.4455200000000001</c:v>
                </c:pt>
                <c:pt idx="3313">
                  <c:v>3.4465599999999998</c:v>
                </c:pt>
                <c:pt idx="3314">
                  <c:v>3.4476</c:v>
                </c:pt>
                <c:pt idx="3315">
                  <c:v>3.4486400000000001</c:v>
                </c:pt>
                <c:pt idx="3316">
                  <c:v>3.4496799999999999</c:v>
                </c:pt>
                <c:pt idx="3317">
                  <c:v>3.45072</c:v>
                </c:pt>
                <c:pt idx="3318">
                  <c:v>3.4517600000000002</c:v>
                </c:pt>
                <c:pt idx="3319">
                  <c:v>3.4527999999999999</c:v>
                </c:pt>
                <c:pt idx="3320">
                  <c:v>3.45384</c:v>
                </c:pt>
                <c:pt idx="3321">
                  <c:v>3.4548800000000002</c:v>
                </c:pt>
                <c:pt idx="3322">
                  <c:v>3.4559199999999999</c:v>
                </c:pt>
                <c:pt idx="3323">
                  <c:v>3.45696</c:v>
                </c:pt>
                <c:pt idx="3324">
                  <c:v>3.4580000000000002</c:v>
                </c:pt>
                <c:pt idx="3325">
                  <c:v>3.4590399999999999</c:v>
                </c:pt>
                <c:pt idx="3326">
                  <c:v>3.46008</c:v>
                </c:pt>
                <c:pt idx="3327">
                  <c:v>3.4611200000000002</c:v>
                </c:pt>
                <c:pt idx="3328">
                  <c:v>3.4621599999999999</c:v>
                </c:pt>
                <c:pt idx="3329">
                  <c:v>3.4632000000000001</c:v>
                </c:pt>
                <c:pt idx="3330">
                  <c:v>3.4642400000000002</c:v>
                </c:pt>
                <c:pt idx="3331">
                  <c:v>3.4652799999999999</c:v>
                </c:pt>
                <c:pt idx="3332">
                  <c:v>3.4663200000000001</c:v>
                </c:pt>
                <c:pt idx="3333">
                  <c:v>3.4673600000000002</c:v>
                </c:pt>
                <c:pt idx="3334">
                  <c:v>3.4683999999999999</c:v>
                </c:pt>
                <c:pt idx="3335">
                  <c:v>3.4694400000000001</c:v>
                </c:pt>
                <c:pt idx="3336">
                  <c:v>3.4704799999999998</c:v>
                </c:pt>
                <c:pt idx="3337">
                  <c:v>3.4715199999999999</c:v>
                </c:pt>
                <c:pt idx="3338">
                  <c:v>3.4725600000000001</c:v>
                </c:pt>
                <c:pt idx="3339">
                  <c:v>3.4735999999999998</c:v>
                </c:pt>
                <c:pt idx="3340">
                  <c:v>3.47464</c:v>
                </c:pt>
                <c:pt idx="3341">
                  <c:v>3.4756800000000001</c:v>
                </c:pt>
                <c:pt idx="3342">
                  <c:v>3.4767199999999998</c:v>
                </c:pt>
                <c:pt idx="3343">
                  <c:v>3.47776</c:v>
                </c:pt>
                <c:pt idx="3344">
                  <c:v>3.4788000000000001</c:v>
                </c:pt>
                <c:pt idx="3345">
                  <c:v>3.4798399999999998</c:v>
                </c:pt>
                <c:pt idx="3346">
                  <c:v>3.48088</c:v>
                </c:pt>
                <c:pt idx="3347">
                  <c:v>3.4819200000000001</c:v>
                </c:pt>
                <c:pt idx="3348">
                  <c:v>3.4829599999999998</c:v>
                </c:pt>
                <c:pt idx="3349">
                  <c:v>3.484</c:v>
                </c:pt>
                <c:pt idx="3350">
                  <c:v>3.4850400000000001</c:v>
                </c:pt>
                <c:pt idx="3351">
                  <c:v>3.4860799999999998</c:v>
                </c:pt>
                <c:pt idx="3352">
                  <c:v>3.48712</c:v>
                </c:pt>
                <c:pt idx="3353">
                  <c:v>3.4881600000000001</c:v>
                </c:pt>
                <c:pt idx="3354">
                  <c:v>3.4891999999999999</c:v>
                </c:pt>
                <c:pt idx="3355">
                  <c:v>3.49024</c:v>
                </c:pt>
                <c:pt idx="3356">
                  <c:v>3.4912800000000002</c:v>
                </c:pt>
                <c:pt idx="3357">
                  <c:v>3.4923199999999999</c:v>
                </c:pt>
                <c:pt idx="3358">
                  <c:v>3.49336</c:v>
                </c:pt>
                <c:pt idx="3359">
                  <c:v>3.4944000000000002</c:v>
                </c:pt>
                <c:pt idx="3360">
                  <c:v>3.4954399999999999</c:v>
                </c:pt>
                <c:pt idx="3361">
                  <c:v>3.49648</c:v>
                </c:pt>
                <c:pt idx="3362">
                  <c:v>3.4975200000000002</c:v>
                </c:pt>
                <c:pt idx="3363">
                  <c:v>3.4985599999999999</c:v>
                </c:pt>
                <c:pt idx="3364">
                  <c:v>3.4996</c:v>
                </c:pt>
                <c:pt idx="3365">
                  <c:v>3.5006400000000002</c:v>
                </c:pt>
                <c:pt idx="3366">
                  <c:v>3.5016799999999999</c:v>
                </c:pt>
                <c:pt idx="3367">
                  <c:v>3.5027200000000001</c:v>
                </c:pt>
                <c:pt idx="3368">
                  <c:v>3.5037600000000002</c:v>
                </c:pt>
                <c:pt idx="3369">
                  <c:v>3.5047999999999999</c:v>
                </c:pt>
                <c:pt idx="3370">
                  <c:v>3.5058400000000001</c:v>
                </c:pt>
                <c:pt idx="3371">
                  <c:v>3.5068800000000002</c:v>
                </c:pt>
                <c:pt idx="3372">
                  <c:v>3.5079199999999999</c:v>
                </c:pt>
                <c:pt idx="3373">
                  <c:v>3.5089600000000001</c:v>
                </c:pt>
                <c:pt idx="3374">
                  <c:v>3.51</c:v>
                </c:pt>
                <c:pt idx="3375">
                  <c:v>3.5110399999999999</c:v>
                </c:pt>
                <c:pt idx="3376">
                  <c:v>3.5120800000000001</c:v>
                </c:pt>
                <c:pt idx="3377">
                  <c:v>3.5131199999999998</c:v>
                </c:pt>
                <c:pt idx="3378">
                  <c:v>3.51416</c:v>
                </c:pt>
                <c:pt idx="3379">
                  <c:v>3.5152000000000001</c:v>
                </c:pt>
                <c:pt idx="3380">
                  <c:v>3.5162399999999998</c:v>
                </c:pt>
                <c:pt idx="3381">
                  <c:v>3.51728</c:v>
                </c:pt>
                <c:pt idx="3382">
                  <c:v>3.5183200000000001</c:v>
                </c:pt>
                <c:pt idx="3383">
                  <c:v>3.5193599999999998</c:v>
                </c:pt>
                <c:pt idx="3384">
                  <c:v>3.5204</c:v>
                </c:pt>
                <c:pt idx="3385">
                  <c:v>3.5214400000000001</c:v>
                </c:pt>
                <c:pt idx="3386">
                  <c:v>3.5224799999999998</c:v>
                </c:pt>
                <c:pt idx="3387">
                  <c:v>3.52352</c:v>
                </c:pt>
                <c:pt idx="3388">
                  <c:v>3.5245600000000001</c:v>
                </c:pt>
                <c:pt idx="3389">
                  <c:v>3.5255999999999998</c:v>
                </c:pt>
                <c:pt idx="3390">
                  <c:v>3.52664</c:v>
                </c:pt>
                <c:pt idx="3391">
                  <c:v>3.5276800000000001</c:v>
                </c:pt>
                <c:pt idx="3392">
                  <c:v>3.5287199999999999</c:v>
                </c:pt>
                <c:pt idx="3393">
                  <c:v>3.52976</c:v>
                </c:pt>
                <c:pt idx="3394">
                  <c:v>3.5308000000000002</c:v>
                </c:pt>
                <c:pt idx="3395">
                  <c:v>3.5318399999999999</c:v>
                </c:pt>
                <c:pt idx="3396">
                  <c:v>3.53288</c:v>
                </c:pt>
                <c:pt idx="3397">
                  <c:v>3.5339200000000002</c:v>
                </c:pt>
                <c:pt idx="3398">
                  <c:v>3.5349599999999999</c:v>
                </c:pt>
                <c:pt idx="3399">
                  <c:v>3.536</c:v>
                </c:pt>
                <c:pt idx="3400">
                  <c:v>3.5370400000000002</c:v>
                </c:pt>
                <c:pt idx="3401">
                  <c:v>3.5380799999999999</c:v>
                </c:pt>
                <c:pt idx="3402">
                  <c:v>3.53912</c:v>
                </c:pt>
                <c:pt idx="3403">
                  <c:v>3.5401600000000002</c:v>
                </c:pt>
                <c:pt idx="3404">
                  <c:v>3.5411999999999999</c:v>
                </c:pt>
                <c:pt idx="3405">
                  <c:v>3.5422400000000001</c:v>
                </c:pt>
                <c:pt idx="3406">
                  <c:v>3.5432800000000002</c:v>
                </c:pt>
                <c:pt idx="3407">
                  <c:v>3.5443199999999999</c:v>
                </c:pt>
                <c:pt idx="3408">
                  <c:v>3.5453600000000001</c:v>
                </c:pt>
                <c:pt idx="3409">
                  <c:v>3.5464000000000002</c:v>
                </c:pt>
                <c:pt idx="3410">
                  <c:v>3.5474399999999999</c:v>
                </c:pt>
                <c:pt idx="3411">
                  <c:v>3.5484800000000001</c:v>
                </c:pt>
                <c:pt idx="3412">
                  <c:v>3.5495199999999998</c:v>
                </c:pt>
                <c:pt idx="3413">
                  <c:v>3.5505599999999999</c:v>
                </c:pt>
                <c:pt idx="3414">
                  <c:v>3.5516000000000001</c:v>
                </c:pt>
                <c:pt idx="3415">
                  <c:v>3.5526399999999998</c:v>
                </c:pt>
                <c:pt idx="3416">
                  <c:v>3.5536799999999999</c:v>
                </c:pt>
                <c:pt idx="3417">
                  <c:v>3.5547200000000001</c:v>
                </c:pt>
                <c:pt idx="3418">
                  <c:v>3.5557599999999998</c:v>
                </c:pt>
                <c:pt idx="3419">
                  <c:v>3.5568</c:v>
                </c:pt>
                <c:pt idx="3420">
                  <c:v>3.5578400000000001</c:v>
                </c:pt>
                <c:pt idx="3421">
                  <c:v>3.5588799999999998</c:v>
                </c:pt>
                <c:pt idx="3422">
                  <c:v>3.55992</c:v>
                </c:pt>
                <c:pt idx="3423">
                  <c:v>3.5609600000000001</c:v>
                </c:pt>
                <c:pt idx="3424">
                  <c:v>3.5619999999999998</c:v>
                </c:pt>
                <c:pt idx="3425">
                  <c:v>3.56304</c:v>
                </c:pt>
                <c:pt idx="3426">
                  <c:v>3.5640800000000001</c:v>
                </c:pt>
                <c:pt idx="3427">
                  <c:v>3.5651199999999998</c:v>
                </c:pt>
                <c:pt idx="3428">
                  <c:v>3.56616</c:v>
                </c:pt>
                <c:pt idx="3429">
                  <c:v>3.5672000000000001</c:v>
                </c:pt>
                <c:pt idx="3430">
                  <c:v>3.5682399999999999</c:v>
                </c:pt>
                <c:pt idx="3431">
                  <c:v>3.56928</c:v>
                </c:pt>
                <c:pt idx="3432">
                  <c:v>3.5703200000000002</c:v>
                </c:pt>
                <c:pt idx="3433">
                  <c:v>3.5713599999999999</c:v>
                </c:pt>
                <c:pt idx="3434">
                  <c:v>3.5724</c:v>
                </c:pt>
                <c:pt idx="3435">
                  <c:v>3.5734400000000002</c:v>
                </c:pt>
                <c:pt idx="3436">
                  <c:v>3.5744799999999999</c:v>
                </c:pt>
                <c:pt idx="3437">
                  <c:v>3.57552</c:v>
                </c:pt>
                <c:pt idx="3438">
                  <c:v>3.5765600000000002</c:v>
                </c:pt>
                <c:pt idx="3439">
                  <c:v>3.5775999999999999</c:v>
                </c:pt>
                <c:pt idx="3440">
                  <c:v>3.57864</c:v>
                </c:pt>
                <c:pt idx="3441">
                  <c:v>3.5796800000000002</c:v>
                </c:pt>
                <c:pt idx="3442">
                  <c:v>3.5807199999999999</c:v>
                </c:pt>
                <c:pt idx="3443">
                  <c:v>3.5817600000000001</c:v>
                </c:pt>
                <c:pt idx="3444">
                  <c:v>3.5828000000000002</c:v>
                </c:pt>
                <c:pt idx="3445">
                  <c:v>3.5838399999999999</c:v>
                </c:pt>
                <c:pt idx="3446">
                  <c:v>3.5848800000000001</c:v>
                </c:pt>
                <c:pt idx="3447">
                  <c:v>3.5859200000000002</c:v>
                </c:pt>
                <c:pt idx="3448">
                  <c:v>3.5869599999999999</c:v>
                </c:pt>
                <c:pt idx="3449">
                  <c:v>3.5880000000000001</c:v>
                </c:pt>
                <c:pt idx="3450">
                  <c:v>3.5890399999999998</c:v>
                </c:pt>
                <c:pt idx="3451">
                  <c:v>3.5900799999999999</c:v>
                </c:pt>
                <c:pt idx="3452">
                  <c:v>3.5911200000000001</c:v>
                </c:pt>
                <c:pt idx="3453">
                  <c:v>3.5921599999999998</c:v>
                </c:pt>
                <c:pt idx="3454">
                  <c:v>3.5931999999999999</c:v>
                </c:pt>
                <c:pt idx="3455">
                  <c:v>3.5942400000000001</c:v>
                </c:pt>
                <c:pt idx="3456">
                  <c:v>3.5952799999999998</c:v>
                </c:pt>
                <c:pt idx="3457">
                  <c:v>3.59632</c:v>
                </c:pt>
                <c:pt idx="3458">
                  <c:v>3.5973600000000001</c:v>
                </c:pt>
                <c:pt idx="3459">
                  <c:v>3.5983999999999998</c:v>
                </c:pt>
                <c:pt idx="3460">
                  <c:v>3.59944</c:v>
                </c:pt>
                <c:pt idx="3461">
                  <c:v>3.6004800000000001</c:v>
                </c:pt>
                <c:pt idx="3462">
                  <c:v>3.6015199999999998</c:v>
                </c:pt>
                <c:pt idx="3463">
                  <c:v>3.60256</c:v>
                </c:pt>
                <c:pt idx="3464">
                  <c:v>3.6036000000000001</c:v>
                </c:pt>
                <c:pt idx="3465">
                  <c:v>3.6046399999999998</c:v>
                </c:pt>
                <c:pt idx="3466">
                  <c:v>3.60568</c:v>
                </c:pt>
                <c:pt idx="3467">
                  <c:v>3.6067200000000001</c:v>
                </c:pt>
                <c:pt idx="3468">
                  <c:v>3.6077599999999999</c:v>
                </c:pt>
                <c:pt idx="3469">
                  <c:v>3.6088</c:v>
                </c:pt>
                <c:pt idx="3470">
                  <c:v>3.6098400000000002</c:v>
                </c:pt>
                <c:pt idx="3471">
                  <c:v>3.6108799999999999</c:v>
                </c:pt>
                <c:pt idx="3472">
                  <c:v>3.61192</c:v>
                </c:pt>
                <c:pt idx="3473">
                  <c:v>3.6129600000000002</c:v>
                </c:pt>
                <c:pt idx="3474">
                  <c:v>3.6139999999999999</c:v>
                </c:pt>
                <c:pt idx="3475">
                  <c:v>3.61504</c:v>
                </c:pt>
                <c:pt idx="3476">
                  <c:v>3.6160800000000002</c:v>
                </c:pt>
                <c:pt idx="3477">
                  <c:v>3.6171199999999999</c:v>
                </c:pt>
                <c:pt idx="3478">
                  <c:v>3.61816</c:v>
                </c:pt>
                <c:pt idx="3479">
                  <c:v>3.6192000000000002</c:v>
                </c:pt>
                <c:pt idx="3480">
                  <c:v>3.6202399999999999</c:v>
                </c:pt>
                <c:pt idx="3481">
                  <c:v>3.6212800000000001</c:v>
                </c:pt>
                <c:pt idx="3482">
                  <c:v>3.6223200000000002</c:v>
                </c:pt>
                <c:pt idx="3483">
                  <c:v>3.6233599999999999</c:v>
                </c:pt>
                <c:pt idx="3484">
                  <c:v>3.6244000000000001</c:v>
                </c:pt>
                <c:pt idx="3485">
                  <c:v>3.6254400000000002</c:v>
                </c:pt>
                <c:pt idx="3486">
                  <c:v>3.6264799999999999</c:v>
                </c:pt>
                <c:pt idx="3487">
                  <c:v>3.6275200000000001</c:v>
                </c:pt>
                <c:pt idx="3488">
                  <c:v>3.6285599999999998</c:v>
                </c:pt>
                <c:pt idx="3489">
                  <c:v>3.6295999999999999</c:v>
                </c:pt>
                <c:pt idx="3490">
                  <c:v>3.6306400000000001</c:v>
                </c:pt>
                <c:pt idx="3491">
                  <c:v>3.6316799999999998</c:v>
                </c:pt>
                <c:pt idx="3492">
                  <c:v>3.6327199999999999</c:v>
                </c:pt>
                <c:pt idx="3493">
                  <c:v>3.6337600000000001</c:v>
                </c:pt>
                <c:pt idx="3494">
                  <c:v>3.6347999999999998</c:v>
                </c:pt>
                <c:pt idx="3495">
                  <c:v>3.63584</c:v>
                </c:pt>
                <c:pt idx="3496">
                  <c:v>3.6368800000000001</c:v>
                </c:pt>
                <c:pt idx="3497">
                  <c:v>3.6379199999999998</c:v>
                </c:pt>
                <c:pt idx="3498">
                  <c:v>3.63896</c:v>
                </c:pt>
                <c:pt idx="3499">
                  <c:v>3.64</c:v>
                </c:pt>
                <c:pt idx="3500">
                  <c:v>3.6410399999999998</c:v>
                </c:pt>
                <c:pt idx="3501">
                  <c:v>3.64208</c:v>
                </c:pt>
                <c:pt idx="3502">
                  <c:v>3.6431200000000001</c:v>
                </c:pt>
                <c:pt idx="3503">
                  <c:v>3.6441599999999998</c:v>
                </c:pt>
                <c:pt idx="3504">
                  <c:v>3.6452</c:v>
                </c:pt>
                <c:pt idx="3505">
                  <c:v>3.6462400000000001</c:v>
                </c:pt>
                <c:pt idx="3506">
                  <c:v>3.6472799999999999</c:v>
                </c:pt>
                <c:pt idx="3507">
                  <c:v>3.64832</c:v>
                </c:pt>
                <c:pt idx="3508">
                  <c:v>3.6493600000000002</c:v>
                </c:pt>
                <c:pt idx="3509">
                  <c:v>3.6503999999999999</c:v>
                </c:pt>
                <c:pt idx="3510">
                  <c:v>3.65144</c:v>
                </c:pt>
                <c:pt idx="3511">
                  <c:v>3.6524800000000002</c:v>
                </c:pt>
                <c:pt idx="3512">
                  <c:v>3.6535199999999999</c:v>
                </c:pt>
                <c:pt idx="3513">
                  <c:v>3.65456</c:v>
                </c:pt>
                <c:pt idx="3514">
                  <c:v>3.6556000000000002</c:v>
                </c:pt>
                <c:pt idx="3515">
                  <c:v>3.6566399999999999</c:v>
                </c:pt>
                <c:pt idx="3516">
                  <c:v>3.65768</c:v>
                </c:pt>
                <c:pt idx="3517">
                  <c:v>3.6587200000000002</c:v>
                </c:pt>
                <c:pt idx="3518">
                  <c:v>3.6597599999999999</c:v>
                </c:pt>
                <c:pt idx="3519">
                  <c:v>3.6608000000000001</c:v>
                </c:pt>
                <c:pt idx="3520">
                  <c:v>3.6618400000000002</c:v>
                </c:pt>
                <c:pt idx="3521">
                  <c:v>3.6628799999999999</c:v>
                </c:pt>
                <c:pt idx="3522">
                  <c:v>3.6639200000000001</c:v>
                </c:pt>
                <c:pt idx="3523">
                  <c:v>3.6649600000000002</c:v>
                </c:pt>
                <c:pt idx="3524">
                  <c:v>3.6659999999999999</c:v>
                </c:pt>
                <c:pt idx="3525">
                  <c:v>3.6670400000000001</c:v>
                </c:pt>
                <c:pt idx="3526">
                  <c:v>3.6680799999999998</c:v>
                </c:pt>
                <c:pt idx="3527">
                  <c:v>3.6691199999999999</c:v>
                </c:pt>
                <c:pt idx="3528">
                  <c:v>3.6701600000000001</c:v>
                </c:pt>
                <c:pt idx="3529">
                  <c:v>3.6711999999999998</c:v>
                </c:pt>
                <c:pt idx="3530">
                  <c:v>3.6722399999999999</c:v>
                </c:pt>
                <c:pt idx="3531">
                  <c:v>3.6732800000000001</c:v>
                </c:pt>
                <c:pt idx="3532">
                  <c:v>3.6743199999999998</c:v>
                </c:pt>
                <c:pt idx="3533">
                  <c:v>3.67536</c:v>
                </c:pt>
                <c:pt idx="3534">
                  <c:v>3.6764000000000001</c:v>
                </c:pt>
                <c:pt idx="3535">
                  <c:v>3.6774399999999998</c:v>
                </c:pt>
                <c:pt idx="3536">
                  <c:v>3.67848</c:v>
                </c:pt>
                <c:pt idx="3537">
                  <c:v>3.6795200000000001</c:v>
                </c:pt>
                <c:pt idx="3538">
                  <c:v>3.6805599999999998</c:v>
                </c:pt>
                <c:pt idx="3539">
                  <c:v>3.6816</c:v>
                </c:pt>
                <c:pt idx="3540">
                  <c:v>3.6826400000000001</c:v>
                </c:pt>
                <c:pt idx="3541">
                  <c:v>3.6836799999999998</c:v>
                </c:pt>
                <c:pt idx="3542">
                  <c:v>3.68472</c:v>
                </c:pt>
                <c:pt idx="3543">
                  <c:v>3.6857600000000001</c:v>
                </c:pt>
                <c:pt idx="3544">
                  <c:v>3.6867999999999999</c:v>
                </c:pt>
                <c:pt idx="3545">
                  <c:v>3.68784</c:v>
                </c:pt>
                <c:pt idx="3546">
                  <c:v>3.6888800000000002</c:v>
                </c:pt>
                <c:pt idx="3547">
                  <c:v>3.6899199999999999</c:v>
                </c:pt>
                <c:pt idx="3548">
                  <c:v>3.69096</c:v>
                </c:pt>
                <c:pt idx="3549">
                  <c:v>3.6920000000000002</c:v>
                </c:pt>
                <c:pt idx="3550">
                  <c:v>3.6930399999999999</c:v>
                </c:pt>
                <c:pt idx="3551">
                  <c:v>3.69408</c:v>
                </c:pt>
                <c:pt idx="3552">
                  <c:v>3.6951200000000002</c:v>
                </c:pt>
                <c:pt idx="3553">
                  <c:v>3.6961599999999999</c:v>
                </c:pt>
                <c:pt idx="3554">
                  <c:v>3.6972</c:v>
                </c:pt>
                <c:pt idx="3555">
                  <c:v>3.6982400000000002</c:v>
                </c:pt>
                <c:pt idx="3556">
                  <c:v>3.6992799999999999</c:v>
                </c:pt>
                <c:pt idx="3557">
                  <c:v>3.7003200000000001</c:v>
                </c:pt>
                <c:pt idx="3558">
                  <c:v>3.7013600000000002</c:v>
                </c:pt>
                <c:pt idx="3559">
                  <c:v>3.7023999999999999</c:v>
                </c:pt>
                <c:pt idx="3560">
                  <c:v>3.7034400000000001</c:v>
                </c:pt>
                <c:pt idx="3561">
                  <c:v>3.7044800000000002</c:v>
                </c:pt>
                <c:pt idx="3562">
                  <c:v>3.7055199999999999</c:v>
                </c:pt>
                <c:pt idx="3563">
                  <c:v>3.7065600000000001</c:v>
                </c:pt>
                <c:pt idx="3564">
                  <c:v>3.7075999999999998</c:v>
                </c:pt>
                <c:pt idx="3565">
                  <c:v>3.7086399999999999</c:v>
                </c:pt>
                <c:pt idx="3566">
                  <c:v>3.7096800000000001</c:v>
                </c:pt>
                <c:pt idx="3567">
                  <c:v>3.7107199999999998</c:v>
                </c:pt>
                <c:pt idx="3568">
                  <c:v>3.7117599999999999</c:v>
                </c:pt>
                <c:pt idx="3569">
                  <c:v>3.7128000000000001</c:v>
                </c:pt>
                <c:pt idx="3570">
                  <c:v>3.7138399999999998</c:v>
                </c:pt>
                <c:pt idx="3571">
                  <c:v>3.71488</c:v>
                </c:pt>
                <c:pt idx="3572">
                  <c:v>3.7159200000000001</c:v>
                </c:pt>
                <c:pt idx="3573">
                  <c:v>3.7169599999999998</c:v>
                </c:pt>
                <c:pt idx="3574">
                  <c:v>3.718</c:v>
                </c:pt>
                <c:pt idx="3575">
                  <c:v>3.7190400000000001</c:v>
                </c:pt>
                <c:pt idx="3576">
                  <c:v>3.7200799999999998</c:v>
                </c:pt>
                <c:pt idx="3577">
                  <c:v>3.72112</c:v>
                </c:pt>
                <c:pt idx="3578">
                  <c:v>3.7221600000000001</c:v>
                </c:pt>
                <c:pt idx="3579">
                  <c:v>3.7231999999999998</c:v>
                </c:pt>
                <c:pt idx="3580">
                  <c:v>3.72424</c:v>
                </c:pt>
                <c:pt idx="3581">
                  <c:v>3.7252800000000001</c:v>
                </c:pt>
                <c:pt idx="3582">
                  <c:v>3.7263199999999999</c:v>
                </c:pt>
                <c:pt idx="3583">
                  <c:v>3.72736</c:v>
                </c:pt>
                <c:pt idx="3584">
                  <c:v>3.7284000000000002</c:v>
                </c:pt>
                <c:pt idx="3585">
                  <c:v>3.7294399999999999</c:v>
                </c:pt>
                <c:pt idx="3586">
                  <c:v>3.73048</c:v>
                </c:pt>
                <c:pt idx="3587">
                  <c:v>3.7315200000000002</c:v>
                </c:pt>
                <c:pt idx="3588">
                  <c:v>3.7325599999999999</c:v>
                </c:pt>
                <c:pt idx="3589">
                  <c:v>3.7336</c:v>
                </c:pt>
                <c:pt idx="3590">
                  <c:v>3.7346400000000002</c:v>
                </c:pt>
                <c:pt idx="3591">
                  <c:v>3.7356799999999999</c:v>
                </c:pt>
                <c:pt idx="3592">
                  <c:v>3.73672</c:v>
                </c:pt>
                <c:pt idx="3593">
                  <c:v>3.7377600000000002</c:v>
                </c:pt>
                <c:pt idx="3594">
                  <c:v>3.7387999999999999</c:v>
                </c:pt>
                <c:pt idx="3595">
                  <c:v>3.7398400000000001</c:v>
                </c:pt>
                <c:pt idx="3596">
                  <c:v>3.7408800000000002</c:v>
                </c:pt>
                <c:pt idx="3597">
                  <c:v>3.7419199999999999</c:v>
                </c:pt>
                <c:pt idx="3598">
                  <c:v>3.7429600000000001</c:v>
                </c:pt>
                <c:pt idx="3599">
                  <c:v>3.7440000000000002</c:v>
                </c:pt>
                <c:pt idx="3600">
                  <c:v>3.7450399999999999</c:v>
                </c:pt>
                <c:pt idx="3601">
                  <c:v>3.7460800000000001</c:v>
                </c:pt>
                <c:pt idx="3602">
                  <c:v>3.7471199999999998</c:v>
                </c:pt>
                <c:pt idx="3603">
                  <c:v>3.7481599999999999</c:v>
                </c:pt>
                <c:pt idx="3604">
                  <c:v>3.7492000000000001</c:v>
                </c:pt>
                <c:pt idx="3605">
                  <c:v>3.7502399999999998</c:v>
                </c:pt>
                <c:pt idx="3606">
                  <c:v>3.7512799999999999</c:v>
                </c:pt>
                <c:pt idx="3607">
                  <c:v>3.7523200000000001</c:v>
                </c:pt>
                <c:pt idx="3608">
                  <c:v>3.7533599999999998</c:v>
                </c:pt>
                <c:pt idx="3609">
                  <c:v>3.7544</c:v>
                </c:pt>
                <c:pt idx="3610">
                  <c:v>3.7554400000000001</c:v>
                </c:pt>
                <c:pt idx="3611">
                  <c:v>3.7564799999999998</c:v>
                </c:pt>
                <c:pt idx="3612">
                  <c:v>3.75752</c:v>
                </c:pt>
                <c:pt idx="3613">
                  <c:v>3.7585600000000001</c:v>
                </c:pt>
                <c:pt idx="3614">
                  <c:v>3.7595999999999998</c:v>
                </c:pt>
                <c:pt idx="3615">
                  <c:v>3.76064</c:v>
                </c:pt>
                <c:pt idx="3616">
                  <c:v>3.7616800000000001</c:v>
                </c:pt>
                <c:pt idx="3617">
                  <c:v>3.7627199999999998</c:v>
                </c:pt>
                <c:pt idx="3618">
                  <c:v>3.76376</c:v>
                </c:pt>
                <c:pt idx="3619">
                  <c:v>3.7648000000000001</c:v>
                </c:pt>
                <c:pt idx="3620">
                  <c:v>3.7658399999999999</c:v>
                </c:pt>
                <c:pt idx="3621">
                  <c:v>3.76688</c:v>
                </c:pt>
                <c:pt idx="3622">
                  <c:v>3.7679200000000002</c:v>
                </c:pt>
                <c:pt idx="3623">
                  <c:v>3.7689599999999999</c:v>
                </c:pt>
                <c:pt idx="3624">
                  <c:v>3.77</c:v>
                </c:pt>
                <c:pt idx="3625">
                  <c:v>3.7710400000000002</c:v>
                </c:pt>
                <c:pt idx="3626">
                  <c:v>3.7720799999999999</c:v>
                </c:pt>
                <c:pt idx="3627">
                  <c:v>3.77312</c:v>
                </c:pt>
                <c:pt idx="3628">
                  <c:v>3.7741600000000002</c:v>
                </c:pt>
                <c:pt idx="3629">
                  <c:v>3.7751999999999999</c:v>
                </c:pt>
                <c:pt idx="3630">
                  <c:v>3.77624</c:v>
                </c:pt>
                <c:pt idx="3631">
                  <c:v>3.7772800000000002</c:v>
                </c:pt>
                <c:pt idx="3632">
                  <c:v>3.7783199999999999</c:v>
                </c:pt>
                <c:pt idx="3633">
                  <c:v>3.7793600000000001</c:v>
                </c:pt>
                <c:pt idx="3634">
                  <c:v>3.7804000000000002</c:v>
                </c:pt>
                <c:pt idx="3635">
                  <c:v>3.7814399999999999</c:v>
                </c:pt>
                <c:pt idx="3636">
                  <c:v>3.7824800000000001</c:v>
                </c:pt>
                <c:pt idx="3637">
                  <c:v>3.7835200000000002</c:v>
                </c:pt>
                <c:pt idx="3638">
                  <c:v>3.7845599999999999</c:v>
                </c:pt>
                <c:pt idx="3639">
                  <c:v>3.7856000000000001</c:v>
                </c:pt>
                <c:pt idx="3640">
                  <c:v>3.7866399999999998</c:v>
                </c:pt>
                <c:pt idx="3641">
                  <c:v>3.7876799999999999</c:v>
                </c:pt>
                <c:pt idx="3642">
                  <c:v>3.7887200000000001</c:v>
                </c:pt>
                <c:pt idx="3643">
                  <c:v>3.7897599999999998</c:v>
                </c:pt>
                <c:pt idx="3644">
                  <c:v>3.7907999999999999</c:v>
                </c:pt>
                <c:pt idx="3645">
                  <c:v>3.7918400000000001</c:v>
                </c:pt>
                <c:pt idx="3646">
                  <c:v>3.7928799999999998</c:v>
                </c:pt>
                <c:pt idx="3647">
                  <c:v>3.79392</c:v>
                </c:pt>
                <c:pt idx="3648">
                  <c:v>3.7949600000000001</c:v>
                </c:pt>
                <c:pt idx="3649">
                  <c:v>3.7959999999999998</c:v>
                </c:pt>
                <c:pt idx="3650">
                  <c:v>3.79704</c:v>
                </c:pt>
                <c:pt idx="3651">
                  <c:v>3.7980800000000001</c:v>
                </c:pt>
                <c:pt idx="3652">
                  <c:v>3.7991199999999998</c:v>
                </c:pt>
                <c:pt idx="3653">
                  <c:v>3.80016</c:v>
                </c:pt>
                <c:pt idx="3654">
                  <c:v>3.8012000000000001</c:v>
                </c:pt>
                <c:pt idx="3655">
                  <c:v>3.8022399999999998</c:v>
                </c:pt>
                <c:pt idx="3656">
                  <c:v>3.80328</c:v>
                </c:pt>
                <c:pt idx="3657">
                  <c:v>3.8043200000000001</c:v>
                </c:pt>
                <c:pt idx="3658">
                  <c:v>3.8053599999999999</c:v>
                </c:pt>
                <c:pt idx="3659">
                  <c:v>3.8064</c:v>
                </c:pt>
                <c:pt idx="3660">
                  <c:v>3.8074400000000002</c:v>
                </c:pt>
                <c:pt idx="3661">
                  <c:v>3.8084799999999999</c:v>
                </c:pt>
                <c:pt idx="3662">
                  <c:v>3.80952</c:v>
                </c:pt>
                <c:pt idx="3663">
                  <c:v>3.8105600000000002</c:v>
                </c:pt>
                <c:pt idx="3664">
                  <c:v>3.8115999999999999</c:v>
                </c:pt>
                <c:pt idx="3665">
                  <c:v>3.81264</c:v>
                </c:pt>
                <c:pt idx="3666">
                  <c:v>3.8136800000000002</c:v>
                </c:pt>
                <c:pt idx="3667">
                  <c:v>3.8147199999999999</c:v>
                </c:pt>
                <c:pt idx="3668">
                  <c:v>3.81576</c:v>
                </c:pt>
                <c:pt idx="3669">
                  <c:v>3.8168000000000002</c:v>
                </c:pt>
                <c:pt idx="3670">
                  <c:v>3.8178399999999999</c:v>
                </c:pt>
                <c:pt idx="3671">
                  <c:v>3.8188800000000001</c:v>
                </c:pt>
                <c:pt idx="3672">
                  <c:v>3.8199200000000002</c:v>
                </c:pt>
                <c:pt idx="3673">
                  <c:v>3.8209599999999999</c:v>
                </c:pt>
                <c:pt idx="3674">
                  <c:v>3.8220000000000001</c:v>
                </c:pt>
                <c:pt idx="3675">
                  <c:v>3.8230400000000002</c:v>
                </c:pt>
                <c:pt idx="3676">
                  <c:v>3.8240799999999999</c:v>
                </c:pt>
                <c:pt idx="3677">
                  <c:v>3.8251200000000001</c:v>
                </c:pt>
                <c:pt idx="3678">
                  <c:v>3.8261599999999998</c:v>
                </c:pt>
                <c:pt idx="3679">
                  <c:v>3.8271999999999999</c:v>
                </c:pt>
                <c:pt idx="3680">
                  <c:v>3.8282400000000001</c:v>
                </c:pt>
                <c:pt idx="3681">
                  <c:v>3.8292799999999998</c:v>
                </c:pt>
                <c:pt idx="3682">
                  <c:v>3.8303199999999999</c:v>
                </c:pt>
                <c:pt idx="3683">
                  <c:v>3.8313600000000001</c:v>
                </c:pt>
                <c:pt idx="3684">
                  <c:v>3.8323999999999998</c:v>
                </c:pt>
                <c:pt idx="3685">
                  <c:v>3.83344</c:v>
                </c:pt>
                <c:pt idx="3686">
                  <c:v>3.8344800000000001</c:v>
                </c:pt>
                <c:pt idx="3687">
                  <c:v>3.8355199999999998</c:v>
                </c:pt>
                <c:pt idx="3688">
                  <c:v>3.83656</c:v>
                </c:pt>
                <c:pt idx="3689">
                  <c:v>3.8376000000000001</c:v>
                </c:pt>
                <c:pt idx="3690">
                  <c:v>3.8386399999999998</c:v>
                </c:pt>
                <c:pt idx="3691">
                  <c:v>3.83968</c:v>
                </c:pt>
                <c:pt idx="3692">
                  <c:v>3.8407200000000001</c:v>
                </c:pt>
                <c:pt idx="3693">
                  <c:v>3.8417599999999998</c:v>
                </c:pt>
                <c:pt idx="3694">
                  <c:v>3.8428</c:v>
                </c:pt>
                <c:pt idx="3695">
                  <c:v>3.8438400000000001</c:v>
                </c:pt>
                <c:pt idx="3696">
                  <c:v>3.8448799999999999</c:v>
                </c:pt>
                <c:pt idx="3697">
                  <c:v>3.84592</c:v>
                </c:pt>
                <c:pt idx="3698">
                  <c:v>3.8469600000000002</c:v>
                </c:pt>
                <c:pt idx="3699">
                  <c:v>3.8479999999999999</c:v>
                </c:pt>
                <c:pt idx="3700">
                  <c:v>3.84904</c:v>
                </c:pt>
                <c:pt idx="3701">
                  <c:v>3.8500800000000002</c:v>
                </c:pt>
                <c:pt idx="3702">
                  <c:v>3.8511199999999999</c:v>
                </c:pt>
                <c:pt idx="3703">
                  <c:v>3.85216</c:v>
                </c:pt>
                <c:pt idx="3704">
                  <c:v>3.8532000000000002</c:v>
                </c:pt>
                <c:pt idx="3705">
                  <c:v>3.8542399999999999</c:v>
                </c:pt>
                <c:pt idx="3706">
                  <c:v>3.85528</c:v>
                </c:pt>
                <c:pt idx="3707">
                  <c:v>3.8563200000000002</c:v>
                </c:pt>
                <c:pt idx="3708">
                  <c:v>3.8573599999999999</c:v>
                </c:pt>
                <c:pt idx="3709">
                  <c:v>3.8584000000000001</c:v>
                </c:pt>
                <c:pt idx="3710">
                  <c:v>3.8594400000000002</c:v>
                </c:pt>
                <c:pt idx="3711">
                  <c:v>3.8604799999999999</c:v>
                </c:pt>
                <c:pt idx="3712">
                  <c:v>3.8615200000000001</c:v>
                </c:pt>
                <c:pt idx="3713">
                  <c:v>3.8625600000000002</c:v>
                </c:pt>
                <c:pt idx="3714">
                  <c:v>3.8635999999999999</c:v>
                </c:pt>
                <c:pt idx="3715">
                  <c:v>3.8646400000000001</c:v>
                </c:pt>
                <c:pt idx="3716">
                  <c:v>3.8656799999999998</c:v>
                </c:pt>
                <c:pt idx="3717">
                  <c:v>3.8667199999999999</c:v>
                </c:pt>
                <c:pt idx="3718">
                  <c:v>3.8677600000000001</c:v>
                </c:pt>
                <c:pt idx="3719">
                  <c:v>3.8687999999999998</c:v>
                </c:pt>
                <c:pt idx="3720">
                  <c:v>3.8698399999999999</c:v>
                </c:pt>
                <c:pt idx="3721">
                  <c:v>3.8708800000000001</c:v>
                </c:pt>
                <c:pt idx="3722">
                  <c:v>3.8719199999999998</c:v>
                </c:pt>
                <c:pt idx="3723">
                  <c:v>3.87296</c:v>
                </c:pt>
                <c:pt idx="3724">
                  <c:v>3.8740000000000001</c:v>
                </c:pt>
                <c:pt idx="3725">
                  <c:v>3.8750399999999998</c:v>
                </c:pt>
                <c:pt idx="3726">
                  <c:v>3.87608</c:v>
                </c:pt>
                <c:pt idx="3727">
                  <c:v>3.8771200000000001</c:v>
                </c:pt>
                <c:pt idx="3728">
                  <c:v>3.8781599999999998</c:v>
                </c:pt>
                <c:pt idx="3729">
                  <c:v>3.8792</c:v>
                </c:pt>
                <c:pt idx="3730">
                  <c:v>3.8802400000000001</c:v>
                </c:pt>
                <c:pt idx="3731">
                  <c:v>3.8812799999999998</c:v>
                </c:pt>
                <c:pt idx="3732">
                  <c:v>3.88232</c:v>
                </c:pt>
                <c:pt idx="3733">
                  <c:v>3.8833600000000001</c:v>
                </c:pt>
                <c:pt idx="3734">
                  <c:v>3.8843999999999999</c:v>
                </c:pt>
                <c:pt idx="3735">
                  <c:v>3.88544</c:v>
                </c:pt>
                <c:pt idx="3736">
                  <c:v>3.8864800000000002</c:v>
                </c:pt>
                <c:pt idx="3737">
                  <c:v>3.8875199999999999</c:v>
                </c:pt>
                <c:pt idx="3738">
                  <c:v>3.88856</c:v>
                </c:pt>
                <c:pt idx="3739">
                  <c:v>3.8896000000000002</c:v>
                </c:pt>
                <c:pt idx="3740">
                  <c:v>3.8906399999999999</c:v>
                </c:pt>
                <c:pt idx="3741">
                  <c:v>3.89168</c:v>
                </c:pt>
                <c:pt idx="3742">
                  <c:v>3.8927200000000002</c:v>
                </c:pt>
                <c:pt idx="3743">
                  <c:v>3.8937599999999999</c:v>
                </c:pt>
                <c:pt idx="3744">
                  <c:v>3.8948</c:v>
                </c:pt>
                <c:pt idx="3745">
                  <c:v>3.8958400000000002</c:v>
                </c:pt>
                <c:pt idx="3746">
                  <c:v>3.8968799999999999</c:v>
                </c:pt>
                <c:pt idx="3747">
                  <c:v>3.8979200000000001</c:v>
                </c:pt>
                <c:pt idx="3748">
                  <c:v>3.8989600000000002</c:v>
                </c:pt>
                <c:pt idx="3749">
                  <c:v>3.9</c:v>
                </c:pt>
                <c:pt idx="3750">
                  <c:v>3.9010400000000001</c:v>
                </c:pt>
                <c:pt idx="3751">
                  <c:v>3.9020800000000002</c:v>
                </c:pt>
                <c:pt idx="3752">
                  <c:v>3.9031199999999999</c:v>
                </c:pt>
                <c:pt idx="3753">
                  <c:v>3.9041600000000001</c:v>
                </c:pt>
                <c:pt idx="3754">
                  <c:v>3.9051999999999998</c:v>
                </c:pt>
                <c:pt idx="3755">
                  <c:v>3.9062399999999999</c:v>
                </c:pt>
                <c:pt idx="3756">
                  <c:v>3.9072800000000001</c:v>
                </c:pt>
                <c:pt idx="3757">
                  <c:v>3.9083199999999998</c:v>
                </c:pt>
                <c:pt idx="3758">
                  <c:v>3.9093599999999999</c:v>
                </c:pt>
                <c:pt idx="3759">
                  <c:v>3.9104000000000001</c:v>
                </c:pt>
                <c:pt idx="3760">
                  <c:v>3.9114399999999998</c:v>
                </c:pt>
                <c:pt idx="3761">
                  <c:v>3.91248</c:v>
                </c:pt>
                <c:pt idx="3762">
                  <c:v>3.9135200000000001</c:v>
                </c:pt>
                <c:pt idx="3763">
                  <c:v>3.9145599999999998</c:v>
                </c:pt>
                <c:pt idx="3764">
                  <c:v>3.9156</c:v>
                </c:pt>
                <c:pt idx="3765">
                  <c:v>3.9166400000000001</c:v>
                </c:pt>
                <c:pt idx="3766">
                  <c:v>3.9176799999999998</c:v>
                </c:pt>
                <c:pt idx="3767">
                  <c:v>3.91872</c:v>
                </c:pt>
                <c:pt idx="3768">
                  <c:v>3.9197600000000001</c:v>
                </c:pt>
                <c:pt idx="3769">
                  <c:v>3.9207999999999998</c:v>
                </c:pt>
                <c:pt idx="3770">
                  <c:v>3.92184</c:v>
                </c:pt>
                <c:pt idx="3771">
                  <c:v>3.9228800000000001</c:v>
                </c:pt>
                <c:pt idx="3772">
                  <c:v>3.9239199999999999</c:v>
                </c:pt>
                <c:pt idx="3773">
                  <c:v>3.92496</c:v>
                </c:pt>
                <c:pt idx="3774">
                  <c:v>3.9260000000000002</c:v>
                </c:pt>
                <c:pt idx="3775">
                  <c:v>3.9270399999999999</c:v>
                </c:pt>
                <c:pt idx="3776">
                  <c:v>3.92808</c:v>
                </c:pt>
                <c:pt idx="3777">
                  <c:v>3.9291200000000002</c:v>
                </c:pt>
                <c:pt idx="3778">
                  <c:v>3.9301599999999999</c:v>
                </c:pt>
                <c:pt idx="3779">
                  <c:v>3.9312</c:v>
                </c:pt>
                <c:pt idx="3780">
                  <c:v>3.9322400000000002</c:v>
                </c:pt>
                <c:pt idx="3781">
                  <c:v>3.9332799999999999</c:v>
                </c:pt>
                <c:pt idx="3782">
                  <c:v>3.93432</c:v>
                </c:pt>
                <c:pt idx="3783">
                  <c:v>3.9353600000000002</c:v>
                </c:pt>
                <c:pt idx="3784">
                  <c:v>3.9363999999999999</c:v>
                </c:pt>
                <c:pt idx="3785">
                  <c:v>3.9374400000000001</c:v>
                </c:pt>
                <c:pt idx="3786">
                  <c:v>3.9384800000000002</c:v>
                </c:pt>
                <c:pt idx="3787">
                  <c:v>3.9395199999999999</c:v>
                </c:pt>
                <c:pt idx="3788">
                  <c:v>3.9405600000000001</c:v>
                </c:pt>
                <c:pt idx="3789">
                  <c:v>3.9416000000000002</c:v>
                </c:pt>
                <c:pt idx="3790">
                  <c:v>3.9426399999999999</c:v>
                </c:pt>
                <c:pt idx="3791">
                  <c:v>3.9436800000000001</c:v>
                </c:pt>
                <c:pt idx="3792">
                  <c:v>3.9447199999999998</c:v>
                </c:pt>
                <c:pt idx="3793">
                  <c:v>3.9457599999999999</c:v>
                </c:pt>
                <c:pt idx="3794">
                  <c:v>3.9468000000000001</c:v>
                </c:pt>
                <c:pt idx="3795">
                  <c:v>3.9478399999999998</c:v>
                </c:pt>
                <c:pt idx="3796">
                  <c:v>3.9488799999999999</c:v>
                </c:pt>
                <c:pt idx="3797">
                  <c:v>3.9499200000000001</c:v>
                </c:pt>
                <c:pt idx="3798">
                  <c:v>3.9509599999999998</c:v>
                </c:pt>
                <c:pt idx="3799">
                  <c:v>3.952</c:v>
                </c:pt>
                <c:pt idx="3800">
                  <c:v>3.9530400000000001</c:v>
                </c:pt>
                <c:pt idx="3801">
                  <c:v>3.9540799999999998</c:v>
                </c:pt>
                <c:pt idx="3802">
                  <c:v>3.95512</c:v>
                </c:pt>
                <c:pt idx="3803">
                  <c:v>3.9561600000000001</c:v>
                </c:pt>
                <c:pt idx="3804">
                  <c:v>3.9571999999999998</c:v>
                </c:pt>
                <c:pt idx="3805">
                  <c:v>3.95824</c:v>
                </c:pt>
                <c:pt idx="3806">
                  <c:v>3.9592800000000001</c:v>
                </c:pt>
                <c:pt idx="3807">
                  <c:v>3.9603199999999998</c:v>
                </c:pt>
                <c:pt idx="3808">
                  <c:v>3.96136</c:v>
                </c:pt>
                <c:pt idx="3809">
                  <c:v>3.9624000000000001</c:v>
                </c:pt>
                <c:pt idx="3810">
                  <c:v>3.9634399999999999</c:v>
                </c:pt>
                <c:pt idx="3811">
                  <c:v>3.96448</c:v>
                </c:pt>
                <c:pt idx="3812">
                  <c:v>3.9655200000000002</c:v>
                </c:pt>
                <c:pt idx="3813">
                  <c:v>3.9665599999999999</c:v>
                </c:pt>
                <c:pt idx="3814">
                  <c:v>3.9676</c:v>
                </c:pt>
                <c:pt idx="3815">
                  <c:v>3.9686400000000002</c:v>
                </c:pt>
                <c:pt idx="3816">
                  <c:v>3.9696799999999999</c:v>
                </c:pt>
                <c:pt idx="3817">
                  <c:v>3.97072</c:v>
                </c:pt>
                <c:pt idx="3818">
                  <c:v>3.9717600000000002</c:v>
                </c:pt>
                <c:pt idx="3819">
                  <c:v>3.9727999999999999</c:v>
                </c:pt>
                <c:pt idx="3820">
                  <c:v>3.97384</c:v>
                </c:pt>
                <c:pt idx="3821">
                  <c:v>3.9748800000000002</c:v>
                </c:pt>
                <c:pt idx="3822">
                  <c:v>3.9759199999999999</c:v>
                </c:pt>
                <c:pt idx="3823">
                  <c:v>3.9769600000000001</c:v>
                </c:pt>
                <c:pt idx="3824">
                  <c:v>3.9780000000000002</c:v>
                </c:pt>
                <c:pt idx="3825">
                  <c:v>3.9790399999999999</c:v>
                </c:pt>
                <c:pt idx="3826">
                  <c:v>3.9800800000000001</c:v>
                </c:pt>
                <c:pt idx="3827">
                  <c:v>3.9811200000000002</c:v>
                </c:pt>
                <c:pt idx="3828">
                  <c:v>3.9821599999999999</c:v>
                </c:pt>
                <c:pt idx="3829">
                  <c:v>3.9832000000000001</c:v>
                </c:pt>
                <c:pt idx="3830">
                  <c:v>3.9842399999999998</c:v>
                </c:pt>
                <c:pt idx="3831">
                  <c:v>3.9852799999999999</c:v>
                </c:pt>
                <c:pt idx="3832">
                  <c:v>3.9863200000000001</c:v>
                </c:pt>
                <c:pt idx="3833">
                  <c:v>3.9873599999999998</c:v>
                </c:pt>
                <c:pt idx="3834">
                  <c:v>3.9883999999999999</c:v>
                </c:pt>
                <c:pt idx="3835">
                  <c:v>3.9894400000000001</c:v>
                </c:pt>
                <c:pt idx="3836">
                  <c:v>3.9904799999999998</c:v>
                </c:pt>
                <c:pt idx="3837">
                  <c:v>3.99152</c:v>
                </c:pt>
                <c:pt idx="3838">
                  <c:v>3.9925600000000001</c:v>
                </c:pt>
                <c:pt idx="3839">
                  <c:v>3.9935999999999998</c:v>
                </c:pt>
                <c:pt idx="3840">
                  <c:v>3.99464</c:v>
                </c:pt>
                <c:pt idx="3841">
                  <c:v>3.9956800000000001</c:v>
                </c:pt>
                <c:pt idx="3842">
                  <c:v>3.9967199999999998</c:v>
                </c:pt>
                <c:pt idx="3843">
                  <c:v>3.99776</c:v>
                </c:pt>
                <c:pt idx="3844">
                  <c:v>3.9988000000000001</c:v>
                </c:pt>
                <c:pt idx="3845">
                  <c:v>3.9998399999999998</c:v>
                </c:pt>
                <c:pt idx="3846">
                  <c:v>4.0008800000000004</c:v>
                </c:pt>
                <c:pt idx="3847">
                  <c:v>4.0019200000000001</c:v>
                </c:pt>
                <c:pt idx="3848">
                  <c:v>4.0029599999999999</c:v>
                </c:pt>
                <c:pt idx="3849">
                  <c:v>4.0039999999999996</c:v>
                </c:pt>
                <c:pt idx="3850">
                  <c:v>4.0050400000000002</c:v>
                </c:pt>
                <c:pt idx="3851">
                  <c:v>4.0060799999999999</c:v>
                </c:pt>
                <c:pt idx="3852">
                  <c:v>4.0071199999999996</c:v>
                </c:pt>
                <c:pt idx="3853">
                  <c:v>4.0081600000000002</c:v>
                </c:pt>
                <c:pt idx="3854">
                  <c:v>4.0091999999999999</c:v>
                </c:pt>
                <c:pt idx="3855">
                  <c:v>4.0102399999999996</c:v>
                </c:pt>
                <c:pt idx="3856">
                  <c:v>4.0112800000000002</c:v>
                </c:pt>
                <c:pt idx="3857">
                  <c:v>4.0123199999999999</c:v>
                </c:pt>
                <c:pt idx="3858">
                  <c:v>4.0133599999999996</c:v>
                </c:pt>
                <c:pt idx="3859">
                  <c:v>4.0144000000000002</c:v>
                </c:pt>
                <c:pt idx="3860">
                  <c:v>4.0154399999999999</c:v>
                </c:pt>
                <c:pt idx="3861">
                  <c:v>4.0164799999999996</c:v>
                </c:pt>
                <c:pt idx="3862">
                  <c:v>4.0175200000000002</c:v>
                </c:pt>
                <c:pt idx="3863">
                  <c:v>4.0185599999999999</c:v>
                </c:pt>
                <c:pt idx="3864">
                  <c:v>4.0195999999999996</c:v>
                </c:pt>
                <c:pt idx="3865">
                  <c:v>4.0206400000000002</c:v>
                </c:pt>
                <c:pt idx="3866">
                  <c:v>4.0216799999999999</c:v>
                </c:pt>
                <c:pt idx="3867">
                  <c:v>4.0227199999999996</c:v>
                </c:pt>
                <c:pt idx="3868">
                  <c:v>4.0237600000000002</c:v>
                </c:pt>
                <c:pt idx="3869">
                  <c:v>4.0247999999999999</c:v>
                </c:pt>
                <c:pt idx="3870">
                  <c:v>4.0258399999999996</c:v>
                </c:pt>
                <c:pt idx="3871">
                  <c:v>4.0268800000000002</c:v>
                </c:pt>
                <c:pt idx="3872">
                  <c:v>4.0279199999999999</c:v>
                </c:pt>
                <c:pt idx="3873">
                  <c:v>4.0289599999999997</c:v>
                </c:pt>
                <c:pt idx="3874">
                  <c:v>4.03</c:v>
                </c:pt>
                <c:pt idx="3875">
                  <c:v>4.03104</c:v>
                </c:pt>
                <c:pt idx="3876">
                  <c:v>4.0320799999999997</c:v>
                </c:pt>
                <c:pt idx="3877">
                  <c:v>4.0331200000000003</c:v>
                </c:pt>
                <c:pt idx="3878">
                  <c:v>4.03416</c:v>
                </c:pt>
                <c:pt idx="3879">
                  <c:v>4.0351999999999997</c:v>
                </c:pt>
                <c:pt idx="3880">
                  <c:v>4.0362400000000003</c:v>
                </c:pt>
                <c:pt idx="3881">
                  <c:v>4.03728</c:v>
                </c:pt>
                <c:pt idx="3882">
                  <c:v>4.0383199999999997</c:v>
                </c:pt>
                <c:pt idx="3883">
                  <c:v>4.0393600000000003</c:v>
                </c:pt>
                <c:pt idx="3884">
                  <c:v>4.0404</c:v>
                </c:pt>
                <c:pt idx="3885">
                  <c:v>4.0414399999999997</c:v>
                </c:pt>
                <c:pt idx="3886">
                  <c:v>4.0424800000000003</c:v>
                </c:pt>
                <c:pt idx="3887">
                  <c:v>4.04352</c:v>
                </c:pt>
                <c:pt idx="3888">
                  <c:v>4.0445599999999997</c:v>
                </c:pt>
                <c:pt idx="3889">
                  <c:v>4.0456000000000003</c:v>
                </c:pt>
                <c:pt idx="3890">
                  <c:v>4.04664</c:v>
                </c:pt>
                <c:pt idx="3891">
                  <c:v>4.0476799999999997</c:v>
                </c:pt>
                <c:pt idx="3892">
                  <c:v>4.0487200000000003</c:v>
                </c:pt>
                <c:pt idx="3893">
                  <c:v>4.04976</c:v>
                </c:pt>
                <c:pt idx="3894">
                  <c:v>4.0507999999999997</c:v>
                </c:pt>
                <c:pt idx="3895">
                  <c:v>4.0518400000000003</c:v>
                </c:pt>
                <c:pt idx="3896">
                  <c:v>4.05288</c:v>
                </c:pt>
                <c:pt idx="3897">
                  <c:v>4.0539199999999997</c:v>
                </c:pt>
                <c:pt idx="3898">
                  <c:v>4.0549600000000003</c:v>
                </c:pt>
                <c:pt idx="3899">
                  <c:v>4.056</c:v>
                </c:pt>
                <c:pt idx="3900">
                  <c:v>4.0570399999999998</c:v>
                </c:pt>
                <c:pt idx="3901">
                  <c:v>4.0580800000000004</c:v>
                </c:pt>
                <c:pt idx="3902">
                  <c:v>4.0591200000000001</c:v>
                </c:pt>
                <c:pt idx="3903">
                  <c:v>4.0601599999999998</c:v>
                </c:pt>
                <c:pt idx="3904">
                  <c:v>4.0612000000000004</c:v>
                </c:pt>
                <c:pt idx="3905">
                  <c:v>4.0622400000000001</c:v>
                </c:pt>
                <c:pt idx="3906">
                  <c:v>4.0632799999999998</c:v>
                </c:pt>
                <c:pt idx="3907">
                  <c:v>4.0643200000000004</c:v>
                </c:pt>
                <c:pt idx="3908">
                  <c:v>4.0653600000000001</c:v>
                </c:pt>
                <c:pt idx="3909">
                  <c:v>4.0663999999999998</c:v>
                </c:pt>
                <c:pt idx="3910">
                  <c:v>4.0674400000000004</c:v>
                </c:pt>
                <c:pt idx="3911">
                  <c:v>4.0684800000000001</c:v>
                </c:pt>
                <c:pt idx="3912">
                  <c:v>4.0695199999999998</c:v>
                </c:pt>
                <c:pt idx="3913">
                  <c:v>4.0705600000000004</c:v>
                </c:pt>
                <c:pt idx="3914">
                  <c:v>4.0716000000000001</c:v>
                </c:pt>
                <c:pt idx="3915">
                  <c:v>4.0726399999999998</c:v>
                </c:pt>
                <c:pt idx="3916">
                  <c:v>4.0736800000000004</c:v>
                </c:pt>
                <c:pt idx="3917">
                  <c:v>4.0747200000000001</c:v>
                </c:pt>
                <c:pt idx="3918">
                  <c:v>4.0757599999999998</c:v>
                </c:pt>
                <c:pt idx="3919">
                  <c:v>4.0768000000000004</c:v>
                </c:pt>
                <c:pt idx="3920">
                  <c:v>4.0778400000000001</c:v>
                </c:pt>
                <c:pt idx="3921">
                  <c:v>4.0788799999999998</c:v>
                </c:pt>
                <c:pt idx="3922">
                  <c:v>4.0799200000000004</c:v>
                </c:pt>
                <c:pt idx="3923">
                  <c:v>4.0809600000000001</c:v>
                </c:pt>
                <c:pt idx="3924">
                  <c:v>4.0819999999999999</c:v>
                </c:pt>
                <c:pt idx="3925">
                  <c:v>4.0830399999999996</c:v>
                </c:pt>
                <c:pt idx="3926">
                  <c:v>4.0840800000000002</c:v>
                </c:pt>
                <c:pt idx="3927">
                  <c:v>4.0851199999999999</c:v>
                </c:pt>
                <c:pt idx="3928">
                  <c:v>4.0861599999999996</c:v>
                </c:pt>
                <c:pt idx="3929">
                  <c:v>4.0872000000000002</c:v>
                </c:pt>
                <c:pt idx="3930">
                  <c:v>4.0882399999999999</c:v>
                </c:pt>
                <c:pt idx="3931">
                  <c:v>4.0892799999999996</c:v>
                </c:pt>
                <c:pt idx="3932">
                  <c:v>4.0903200000000002</c:v>
                </c:pt>
                <c:pt idx="3933">
                  <c:v>4.0913599999999999</c:v>
                </c:pt>
                <c:pt idx="3934">
                  <c:v>4.0923999999999996</c:v>
                </c:pt>
                <c:pt idx="3935">
                  <c:v>4.0934400000000002</c:v>
                </c:pt>
                <c:pt idx="3936">
                  <c:v>4.0944799999999999</c:v>
                </c:pt>
                <c:pt idx="3937">
                  <c:v>4.0955199999999996</c:v>
                </c:pt>
                <c:pt idx="3938">
                  <c:v>4.0965600000000002</c:v>
                </c:pt>
                <c:pt idx="3939">
                  <c:v>4.0975999999999999</c:v>
                </c:pt>
                <c:pt idx="3940">
                  <c:v>4.0986399999999996</c:v>
                </c:pt>
                <c:pt idx="3941">
                  <c:v>4.0996800000000002</c:v>
                </c:pt>
                <c:pt idx="3942">
                  <c:v>4.1007199999999999</c:v>
                </c:pt>
                <c:pt idx="3943">
                  <c:v>4.1017599999999996</c:v>
                </c:pt>
                <c:pt idx="3944">
                  <c:v>4.1028000000000002</c:v>
                </c:pt>
                <c:pt idx="3945">
                  <c:v>4.1038399999999999</c:v>
                </c:pt>
                <c:pt idx="3946">
                  <c:v>4.1048799999999996</c:v>
                </c:pt>
                <c:pt idx="3947">
                  <c:v>4.1059200000000002</c:v>
                </c:pt>
                <c:pt idx="3948">
                  <c:v>4.1069599999999999</c:v>
                </c:pt>
                <c:pt idx="3949">
                  <c:v>4.1079999999999997</c:v>
                </c:pt>
                <c:pt idx="3950">
                  <c:v>4.1090400000000002</c:v>
                </c:pt>
                <c:pt idx="3951">
                  <c:v>4.11008</c:v>
                </c:pt>
                <c:pt idx="3952">
                  <c:v>4.1111199999999997</c:v>
                </c:pt>
                <c:pt idx="3953">
                  <c:v>4.1121600000000003</c:v>
                </c:pt>
                <c:pt idx="3954">
                  <c:v>4.1132</c:v>
                </c:pt>
                <c:pt idx="3955">
                  <c:v>4.1142399999999997</c:v>
                </c:pt>
                <c:pt idx="3956">
                  <c:v>4.1152800000000003</c:v>
                </c:pt>
                <c:pt idx="3957">
                  <c:v>4.11632</c:v>
                </c:pt>
                <c:pt idx="3958">
                  <c:v>4.1173599999999997</c:v>
                </c:pt>
                <c:pt idx="3959">
                  <c:v>4.1184000000000003</c:v>
                </c:pt>
                <c:pt idx="3960">
                  <c:v>4.11944</c:v>
                </c:pt>
                <c:pt idx="3961">
                  <c:v>4.1204799999999997</c:v>
                </c:pt>
                <c:pt idx="3962">
                  <c:v>4.1215200000000003</c:v>
                </c:pt>
                <c:pt idx="3963">
                  <c:v>4.12256</c:v>
                </c:pt>
                <c:pt idx="3964">
                  <c:v>4.1235999999999997</c:v>
                </c:pt>
                <c:pt idx="3965">
                  <c:v>4.1246400000000003</c:v>
                </c:pt>
                <c:pt idx="3966">
                  <c:v>4.12568</c:v>
                </c:pt>
                <c:pt idx="3967">
                  <c:v>4.1267199999999997</c:v>
                </c:pt>
                <c:pt idx="3968">
                  <c:v>4.1277600000000003</c:v>
                </c:pt>
                <c:pt idx="3969">
                  <c:v>4.1288</c:v>
                </c:pt>
                <c:pt idx="3970">
                  <c:v>4.1298399999999997</c:v>
                </c:pt>
                <c:pt idx="3971">
                  <c:v>4.1308800000000003</c:v>
                </c:pt>
                <c:pt idx="3972">
                  <c:v>4.13192</c:v>
                </c:pt>
                <c:pt idx="3973">
                  <c:v>4.1329599999999997</c:v>
                </c:pt>
                <c:pt idx="3974">
                  <c:v>4.1340000000000003</c:v>
                </c:pt>
                <c:pt idx="3975">
                  <c:v>4.13504</c:v>
                </c:pt>
                <c:pt idx="3976">
                  <c:v>4.1360799999999998</c:v>
                </c:pt>
                <c:pt idx="3977">
                  <c:v>4.1371200000000004</c:v>
                </c:pt>
                <c:pt idx="3978">
                  <c:v>4.1381600000000001</c:v>
                </c:pt>
                <c:pt idx="3979">
                  <c:v>4.1391999999999998</c:v>
                </c:pt>
                <c:pt idx="3980">
                  <c:v>4.1402400000000004</c:v>
                </c:pt>
                <c:pt idx="3981">
                  <c:v>4.1412800000000001</c:v>
                </c:pt>
                <c:pt idx="3982">
                  <c:v>4.1423199999999998</c:v>
                </c:pt>
                <c:pt idx="3983">
                  <c:v>4.1433600000000004</c:v>
                </c:pt>
                <c:pt idx="3984">
                  <c:v>4.1444000000000001</c:v>
                </c:pt>
                <c:pt idx="3985">
                  <c:v>4.1454399999999998</c:v>
                </c:pt>
                <c:pt idx="3986">
                  <c:v>4.1464800000000004</c:v>
                </c:pt>
                <c:pt idx="3987">
                  <c:v>4.1475200000000001</c:v>
                </c:pt>
                <c:pt idx="3988">
                  <c:v>4.1485599999999998</c:v>
                </c:pt>
                <c:pt idx="3989">
                  <c:v>4.1496000000000004</c:v>
                </c:pt>
                <c:pt idx="3990">
                  <c:v>4.1506400000000001</c:v>
                </c:pt>
                <c:pt idx="3991">
                  <c:v>4.1516799999999998</c:v>
                </c:pt>
                <c:pt idx="3992">
                  <c:v>4.1527200000000004</c:v>
                </c:pt>
                <c:pt idx="3993">
                  <c:v>4.1537600000000001</c:v>
                </c:pt>
                <c:pt idx="3994">
                  <c:v>4.1547999999999998</c:v>
                </c:pt>
                <c:pt idx="3995">
                  <c:v>4.1558400000000004</c:v>
                </c:pt>
                <c:pt idx="3996">
                  <c:v>4.1568800000000001</c:v>
                </c:pt>
                <c:pt idx="3997">
                  <c:v>4.1579199999999998</c:v>
                </c:pt>
                <c:pt idx="3998">
                  <c:v>4.1589600000000004</c:v>
                </c:pt>
                <c:pt idx="3999">
                  <c:v>4.16</c:v>
                </c:pt>
                <c:pt idx="4000">
                  <c:v>4.1610399999999998</c:v>
                </c:pt>
                <c:pt idx="4001">
                  <c:v>4.1620799999999996</c:v>
                </c:pt>
                <c:pt idx="4002">
                  <c:v>4.1631200000000002</c:v>
                </c:pt>
                <c:pt idx="4003">
                  <c:v>4.1641599999999999</c:v>
                </c:pt>
                <c:pt idx="4004">
                  <c:v>4.1651999999999996</c:v>
                </c:pt>
                <c:pt idx="4005">
                  <c:v>4.1662400000000002</c:v>
                </c:pt>
                <c:pt idx="4006">
                  <c:v>4.1672799999999999</c:v>
                </c:pt>
                <c:pt idx="4007">
                  <c:v>4.1683199999999996</c:v>
                </c:pt>
                <c:pt idx="4008">
                  <c:v>4.1693600000000002</c:v>
                </c:pt>
                <c:pt idx="4009">
                  <c:v>4.1703999999999999</c:v>
                </c:pt>
                <c:pt idx="4010">
                  <c:v>4.1714399999999996</c:v>
                </c:pt>
                <c:pt idx="4011">
                  <c:v>4.1724800000000002</c:v>
                </c:pt>
                <c:pt idx="4012">
                  <c:v>4.1735199999999999</c:v>
                </c:pt>
                <c:pt idx="4013">
                  <c:v>4.1745599999999996</c:v>
                </c:pt>
                <c:pt idx="4014">
                  <c:v>4.1756000000000002</c:v>
                </c:pt>
                <c:pt idx="4015">
                  <c:v>4.1766399999999999</c:v>
                </c:pt>
                <c:pt idx="4016">
                  <c:v>4.1776799999999996</c:v>
                </c:pt>
                <c:pt idx="4017">
                  <c:v>4.1787200000000002</c:v>
                </c:pt>
                <c:pt idx="4018">
                  <c:v>4.1797599999999999</c:v>
                </c:pt>
                <c:pt idx="4019">
                  <c:v>4.1807999999999996</c:v>
                </c:pt>
                <c:pt idx="4020">
                  <c:v>4.1818400000000002</c:v>
                </c:pt>
                <c:pt idx="4021">
                  <c:v>4.1828799999999999</c:v>
                </c:pt>
                <c:pt idx="4022">
                  <c:v>4.1839199999999996</c:v>
                </c:pt>
                <c:pt idx="4023">
                  <c:v>4.1849600000000002</c:v>
                </c:pt>
                <c:pt idx="4024">
                  <c:v>4.1859999999999999</c:v>
                </c:pt>
                <c:pt idx="4025">
                  <c:v>4.1870399999999997</c:v>
                </c:pt>
                <c:pt idx="4026">
                  <c:v>4.1880800000000002</c:v>
                </c:pt>
                <c:pt idx="4027">
                  <c:v>4.18912</c:v>
                </c:pt>
                <c:pt idx="4028">
                  <c:v>4.1901599999999997</c:v>
                </c:pt>
                <c:pt idx="4029">
                  <c:v>4.1912000000000003</c:v>
                </c:pt>
                <c:pt idx="4030">
                  <c:v>4.19224</c:v>
                </c:pt>
                <c:pt idx="4031">
                  <c:v>4.1932799999999997</c:v>
                </c:pt>
                <c:pt idx="4032">
                  <c:v>4.1943200000000003</c:v>
                </c:pt>
                <c:pt idx="4033">
                  <c:v>4.19536</c:v>
                </c:pt>
                <c:pt idx="4034">
                  <c:v>4.1963999999999997</c:v>
                </c:pt>
                <c:pt idx="4035">
                  <c:v>4.1974400000000003</c:v>
                </c:pt>
                <c:pt idx="4036">
                  <c:v>4.19848</c:v>
                </c:pt>
                <c:pt idx="4037">
                  <c:v>4.1995199999999997</c:v>
                </c:pt>
                <c:pt idx="4038">
                  <c:v>4.2005600000000003</c:v>
                </c:pt>
                <c:pt idx="4039">
                  <c:v>4.2016</c:v>
                </c:pt>
                <c:pt idx="4040">
                  <c:v>4.2026399999999997</c:v>
                </c:pt>
                <c:pt idx="4041">
                  <c:v>4.2036800000000003</c:v>
                </c:pt>
                <c:pt idx="4042">
                  <c:v>4.20472</c:v>
                </c:pt>
                <c:pt idx="4043">
                  <c:v>4.2057599999999997</c:v>
                </c:pt>
                <c:pt idx="4044">
                  <c:v>4.2068000000000003</c:v>
                </c:pt>
                <c:pt idx="4045">
                  <c:v>4.20784</c:v>
                </c:pt>
                <c:pt idx="4046">
                  <c:v>4.2088799999999997</c:v>
                </c:pt>
                <c:pt idx="4047">
                  <c:v>4.2099200000000003</c:v>
                </c:pt>
                <c:pt idx="4048">
                  <c:v>4.21096</c:v>
                </c:pt>
                <c:pt idx="4049">
                  <c:v>4.2119999999999997</c:v>
                </c:pt>
                <c:pt idx="4050">
                  <c:v>4.2130400000000003</c:v>
                </c:pt>
                <c:pt idx="4051">
                  <c:v>4.21408</c:v>
                </c:pt>
                <c:pt idx="4052">
                  <c:v>4.2151199999999998</c:v>
                </c:pt>
                <c:pt idx="4053">
                  <c:v>4.2161600000000004</c:v>
                </c:pt>
                <c:pt idx="4054">
                  <c:v>4.2172000000000001</c:v>
                </c:pt>
                <c:pt idx="4055">
                  <c:v>4.2182399999999998</c:v>
                </c:pt>
                <c:pt idx="4056">
                  <c:v>4.2192800000000004</c:v>
                </c:pt>
                <c:pt idx="4057">
                  <c:v>4.2203200000000001</c:v>
                </c:pt>
                <c:pt idx="4058">
                  <c:v>4.2213599999999998</c:v>
                </c:pt>
                <c:pt idx="4059">
                  <c:v>4.2224000000000004</c:v>
                </c:pt>
                <c:pt idx="4060">
                  <c:v>4.2234400000000001</c:v>
                </c:pt>
                <c:pt idx="4061">
                  <c:v>4.2244799999999998</c:v>
                </c:pt>
                <c:pt idx="4062">
                  <c:v>4.2255200000000004</c:v>
                </c:pt>
                <c:pt idx="4063">
                  <c:v>4.2265600000000001</c:v>
                </c:pt>
                <c:pt idx="4064">
                  <c:v>4.2275999999999998</c:v>
                </c:pt>
                <c:pt idx="4065">
                  <c:v>4.2286400000000004</c:v>
                </c:pt>
                <c:pt idx="4066">
                  <c:v>4.2296800000000001</c:v>
                </c:pt>
                <c:pt idx="4067">
                  <c:v>4.2307199999999998</c:v>
                </c:pt>
                <c:pt idx="4068">
                  <c:v>4.2317600000000004</c:v>
                </c:pt>
                <c:pt idx="4069">
                  <c:v>4.2328000000000001</c:v>
                </c:pt>
                <c:pt idx="4070">
                  <c:v>4.2338399999999998</c:v>
                </c:pt>
                <c:pt idx="4071">
                  <c:v>4.2348800000000004</c:v>
                </c:pt>
                <c:pt idx="4072">
                  <c:v>4.2359200000000001</c:v>
                </c:pt>
                <c:pt idx="4073">
                  <c:v>4.2369599999999998</c:v>
                </c:pt>
                <c:pt idx="4074">
                  <c:v>4.2380000000000004</c:v>
                </c:pt>
                <c:pt idx="4075">
                  <c:v>4.2390400000000001</c:v>
                </c:pt>
                <c:pt idx="4076">
                  <c:v>4.2400799999999998</c:v>
                </c:pt>
                <c:pt idx="4077">
                  <c:v>4.2411199999999996</c:v>
                </c:pt>
                <c:pt idx="4078">
                  <c:v>4.2421600000000002</c:v>
                </c:pt>
                <c:pt idx="4079">
                  <c:v>4.2431999999999999</c:v>
                </c:pt>
                <c:pt idx="4080">
                  <c:v>4.2442399999999996</c:v>
                </c:pt>
                <c:pt idx="4081">
                  <c:v>4.2452800000000002</c:v>
                </c:pt>
                <c:pt idx="4082">
                  <c:v>4.2463199999999999</c:v>
                </c:pt>
                <c:pt idx="4083">
                  <c:v>4.2473599999999996</c:v>
                </c:pt>
                <c:pt idx="4084">
                  <c:v>4.2484000000000002</c:v>
                </c:pt>
                <c:pt idx="4085">
                  <c:v>4.2494399999999999</c:v>
                </c:pt>
                <c:pt idx="4086">
                  <c:v>4.2504799999999996</c:v>
                </c:pt>
                <c:pt idx="4087">
                  <c:v>4.2515200000000002</c:v>
                </c:pt>
                <c:pt idx="4088">
                  <c:v>4.2525599999999999</c:v>
                </c:pt>
                <c:pt idx="4089">
                  <c:v>4.2535999999999996</c:v>
                </c:pt>
                <c:pt idx="4090">
                  <c:v>4.2546400000000002</c:v>
                </c:pt>
                <c:pt idx="4091">
                  <c:v>4.2556799999999999</c:v>
                </c:pt>
                <c:pt idx="4092">
                  <c:v>4.2567199999999996</c:v>
                </c:pt>
                <c:pt idx="4093">
                  <c:v>4.2577600000000002</c:v>
                </c:pt>
                <c:pt idx="4094">
                  <c:v>4.2587999999999999</c:v>
                </c:pt>
                <c:pt idx="4095">
                  <c:v>4.2598399999999996</c:v>
                </c:pt>
                <c:pt idx="4096">
                  <c:v>4.2608800000000002</c:v>
                </c:pt>
                <c:pt idx="4097">
                  <c:v>4.2619199999999999</c:v>
                </c:pt>
                <c:pt idx="4098">
                  <c:v>4.2629599999999996</c:v>
                </c:pt>
                <c:pt idx="4099">
                  <c:v>4.2640000000000002</c:v>
                </c:pt>
                <c:pt idx="4100">
                  <c:v>4.2650399999999999</c:v>
                </c:pt>
                <c:pt idx="4101">
                  <c:v>4.2660799999999997</c:v>
                </c:pt>
                <c:pt idx="4102">
                  <c:v>4.2671200000000002</c:v>
                </c:pt>
                <c:pt idx="4103">
                  <c:v>4.26816</c:v>
                </c:pt>
                <c:pt idx="4104">
                  <c:v>4.2691999999999997</c:v>
                </c:pt>
                <c:pt idx="4105">
                  <c:v>4.2702400000000003</c:v>
                </c:pt>
                <c:pt idx="4106">
                  <c:v>4.27128</c:v>
                </c:pt>
                <c:pt idx="4107">
                  <c:v>4.2723199999999997</c:v>
                </c:pt>
                <c:pt idx="4108">
                  <c:v>4.2733600000000003</c:v>
                </c:pt>
                <c:pt idx="4109">
                  <c:v>4.2744</c:v>
                </c:pt>
                <c:pt idx="4110">
                  <c:v>4.2754399999999997</c:v>
                </c:pt>
                <c:pt idx="4111">
                  <c:v>4.2764800000000003</c:v>
                </c:pt>
                <c:pt idx="4112">
                  <c:v>4.27752</c:v>
                </c:pt>
                <c:pt idx="4113">
                  <c:v>4.2785599999999997</c:v>
                </c:pt>
                <c:pt idx="4114">
                  <c:v>4.2796000000000003</c:v>
                </c:pt>
                <c:pt idx="4115">
                  <c:v>4.28064</c:v>
                </c:pt>
                <c:pt idx="4116">
                  <c:v>4.2816799999999997</c:v>
                </c:pt>
                <c:pt idx="4117">
                  <c:v>4.2827200000000003</c:v>
                </c:pt>
                <c:pt idx="4118">
                  <c:v>4.28376</c:v>
                </c:pt>
                <c:pt idx="4119">
                  <c:v>4.2847999999999997</c:v>
                </c:pt>
                <c:pt idx="4120">
                  <c:v>4.2858400000000003</c:v>
                </c:pt>
                <c:pt idx="4121">
                  <c:v>4.28688</c:v>
                </c:pt>
                <c:pt idx="4122">
                  <c:v>4.2879199999999997</c:v>
                </c:pt>
                <c:pt idx="4123">
                  <c:v>4.2889600000000003</c:v>
                </c:pt>
                <c:pt idx="4124">
                  <c:v>4.29</c:v>
                </c:pt>
                <c:pt idx="4125">
                  <c:v>4.2910399999999997</c:v>
                </c:pt>
                <c:pt idx="4126">
                  <c:v>4.2920800000000003</c:v>
                </c:pt>
                <c:pt idx="4127">
                  <c:v>4.29312</c:v>
                </c:pt>
                <c:pt idx="4128">
                  <c:v>4.2941599999999998</c:v>
                </c:pt>
                <c:pt idx="4129">
                  <c:v>4.2952000000000004</c:v>
                </c:pt>
                <c:pt idx="4130">
                  <c:v>4.2962400000000001</c:v>
                </c:pt>
                <c:pt idx="4131">
                  <c:v>4.2972799999999998</c:v>
                </c:pt>
                <c:pt idx="4132">
                  <c:v>4.2983200000000004</c:v>
                </c:pt>
                <c:pt idx="4133">
                  <c:v>4.2993600000000001</c:v>
                </c:pt>
                <c:pt idx="4134">
                  <c:v>4.3003999999999998</c:v>
                </c:pt>
                <c:pt idx="4135">
                  <c:v>4.3014400000000004</c:v>
                </c:pt>
                <c:pt idx="4136">
                  <c:v>4.3024800000000001</c:v>
                </c:pt>
                <c:pt idx="4137">
                  <c:v>4.3035199999999998</c:v>
                </c:pt>
                <c:pt idx="4138">
                  <c:v>4.3045600000000004</c:v>
                </c:pt>
                <c:pt idx="4139">
                  <c:v>4.3056000000000001</c:v>
                </c:pt>
                <c:pt idx="4140">
                  <c:v>4.3066399999999998</c:v>
                </c:pt>
                <c:pt idx="4141">
                  <c:v>4.3076800000000004</c:v>
                </c:pt>
                <c:pt idx="4142">
                  <c:v>4.3087200000000001</c:v>
                </c:pt>
                <c:pt idx="4143">
                  <c:v>4.3097599999999998</c:v>
                </c:pt>
                <c:pt idx="4144">
                  <c:v>4.3108000000000004</c:v>
                </c:pt>
                <c:pt idx="4145">
                  <c:v>4.3118400000000001</c:v>
                </c:pt>
                <c:pt idx="4146">
                  <c:v>4.3128799999999998</c:v>
                </c:pt>
                <c:pt idx="4147">
                  <c:v>4.3139200000000004</c:v>
                </c:pt>
                <c:pt idx="4148">
                  <c:v>4.3149600000000001</c:v>
                </c:pt>
                <c:pt idx="4149">
                  <c:v>4.3159999999999998</c:v>
                </c:pt>
                <c:pt idx="4150">
                  <c:v>4.3170400000000004</c:v>
                </c:pt>
                <c:pt idx="4151">
                  <c:v>4.3180800000000001</c:v>
                </c:pt>
                <c:pt idx="4152">
                  <c:v>4.3191199999999998</c:v>
                </c:pt>
                <c:pt idx="4153">
                  <c:v>4.3201599999999996</c:v>
                </c:pt>
                <c:pt idx="4154">
                  <c:v>4.3212000000000002</c:v>
                </c:pt>
                <c:pt idx="4155">
                  <c:v>4.3222399999999999</c:v>
                </c:pt>
                <c:pt idx="4156">
                  <c:v>4.3232799999999996</c:v>
                </c:pt>
                <c:pt idx="4157">
                  <c:v>4.3243200000000002</c:v>
                </c:pt>
                <c:pt idx="4158">
                  <c:v>4.3253599999999999</c:v>
                </c:pt>
                <c:pt idx="4159">
                  <c:v>4.3263999999999996</c:v>
                </c:pt>
                <c:pt idx="4160">
                  <c:v>4.3274400000000002</c:v>
                </c:pt>
                <c:pt idx="4161">
                  <c:v>4.3284799999999999</c:v>
                </c:pt>
                <c:pt idx="4162">
                  <c:v>4.3295199999999996</c:v>
                </c:pt>
                <c:pt idx="4163">
                  <c:v>4.3305600000000002</c:v>
                </c:pt>
                <c:pt idx="4164">
                  <c:v>4.3315999999999999</c:v>
                </c:pt>
                <c:pt idx="4165">
                  <c:v>4.3326399999999996</c:v>
                </c:pt>
                <c:pt idx="4166">
                  <c:v>4.3336800000000002</c:v>
                </c:pt>
                <c:pt idx="4167">
                  <c:v>4.3347199999999999</c:v>
                </c:pt>
                <c:pt idx="4168">
                  <c:v>4.3357599999999996</c:v>
                </c:pt>
                <c:pt idx="4169">
                  <c:v>4.3368000000000002</c:v>
                </c:pt>
                <c:pt idx="4170">
                  <c:v>4.3378399999999999</c:v>
                </c:pt>
                <c:pt idx="4171">
                  <c:v>4.3388799999999996</c:v>
                </c:pt>
                <c:pt idx="4172">
                  <c:v>4.3399200000000002</c:v>
                </c:pt>
                <c:pt idx="4173">
                  <c:v>4.3409599999999999</c:v>
                </c:pt>
                <c:pt idx="4174">
                  <c:v>4.3419999999999996</c:v>
                </c:pt>
                <c:pt idx="4175">
                  <c:v>4.3430400000000002</c:v>
                </c:pt>
                <c:pt idx="4176">
                  <c:v>4.3440799999999999</c:v>
                </c:pt>
                <c:pt idx="4177">
                  <c:v>4.3451199999999996</c:v>
                </c:pt>
                <c:pt idx="4178">
                  <c:v>4.3461600000000002</c:v>
                </c:pt>
                <c:pt idx="4179">
                  <c:v>4.3472</c:v>
                </c:pt>
                <c:pt idx="4180">
                  <c:v>4.3482399999999997</c:v>
                </c:pt>
                <c:pt idx="4181">
                  <c:v>4.3492800000000003</c:v>
                </c:pt>
                <c:pt idx="4182">
                  <c:v>4.35032</c:v>
                </c:pt>
                <c:pt idx="4183">
                  <c:v>4.3513599999999997</c:v>
                </c:pt>
                <c:pt idx="4184">
                  <c:v>4.3524000000000003</c:v>
                </c:pt>
                <c:pt idx="4185">
                  <c:v>4.35344</c:v>
                </c:pt>
                <c:pt idx="4186">
                  <c:v>4.3544799999999997</c:v>
                </c:pt>
                <c:pt idx="4187">
                  <c:v>4.3555200000000003</c:v>
                </c:pt>
                <c:pt idx="4188">
                  <c:v>4.35656</c:v>
                </c:pt>
                <c:pt idx="4189">
                  <c:v>4.3575999999999997</c:v>
                </c:pt>
                <c:pt idx="4190">
                  <c:v>4.3586400000000003</c:v>
                </c:pt>
                <c:pt idx="4191">
                  <c:v>4.35968</c:v>
                </c:pt>
                <c:pt idx="4192">
                  <c:v>4.3607199999999997</c:v>
                </c:pt>
                <c:pt idx="4193">
                  <c:v>4.3617600000000003</c:v>
                </c:pt>
                <c:pt idx="4194">
                  <c:v>4.3628</c:v>
                </c:pt>
                <c:pt idx="4195">
                  <c:v>4.3638399999999997</c:v>
                </c:pt>
                <c:pt idx="4196">
                  <c:v>4.3648800000000003</c:v>
                </c:pt>
                <c:pt idx="4197">
                  <c:v>4.36592</c:v>
                </c:pt>
                <c:pt idx="4198">
                  <c:v>4.3669599999999997</c:v>
                </c:pt>
                <c:pt idx="4199">
                  <c:v>4.3680000000000003</c:v>
                </c:pt>
                <c:pt idx="4200">
                  <c:v>4.36904</c:v>
                </c:pt>
                <c:pt idx="4201">
                  <c:v>4.3700799999999997</c:v>
                </c:pt>
                <c:pt idx="4202">
                  <c:v>4.3711200000000003</c:v>
                </c:pt>
                <c:pt idx="4203">
                  <c:v>4.37216</c:v>
                </c:pt>
                <c:pt idx="4204">
                  <c:v>4.3731999999999998</c:v>
                </c:pt>
                <c:pt idx="4205">
                  <c:v>4.3742400000000004</c:v>
                </c:pt>
                <c:pt idx="4206">
                  <c:v>4.3752800000000001</c:v>
                </c:pt>
                <c:pt idx="4207">
                  <c:v>4.3763199999999998</c:v>
                </c:pt>
                <c:pt idx="4208">
                  <c:v>4.3773600000000004</c:v>
                </c:pt>
                <c:pt idx="4209">
                  <c:v>4.3784000000000001</c:v>
                </c:pt>
                <c:pt idx="4210">
                  <c:v>4.3794399999999998</c:v>
                </c:pt>
                <c:pt idx="4211">
                  <c:v>4.3804800000000004</c:v>
                </c:pt>
                <c:pt idx="4212">
                  <c:v>4.3815200000000001</c:v>
                </c:pt>
                <c:pt idx="4213">
                  <c:v>4.3825599999999998</c:v>
                </c:pt>
                <c:pt idx="4214">
                  <c:v>4.3836000000000004</c:v>
                </c:pt>
                <c:pt idx="4215">
                  <c:v>4.3846400000000001</c:v>
                </c:pt>
                <c:pt idx="4216">
                  <c:v>4.3856799999999998</c:v>
                </c:pt>
                <c:pt idx="4217">
                  <c:v>4.3867200000000004</c:v>
                </c:pt>
                <c:pt idx="4218">
                  <c:v>4.3877600000000001</c:v>
                </c:pt>
                <c:pt idx="4219">
                  <c:v>4.3887999999999998</c:v>
                </c:pt>
                <c:pt idx="4220">
                  <c:v>4.3898400000000004</c:v>
                </c:pt>
                <c:pt idx="4221">
                  <c:v>4.3908800000000001</c:v>
                </c:pt>
                <c:pt idx="4222">
                  <c:v>4.3919199999999998</c:v>
                </c:pt>
                <c:pt idx="4223">
                  <c:v>4.3929600000000004</c:v>
                </c:pt>
                <c:pt idx="4224">
                  <c:v>4.3940000000000001</c:v>
                </c:pt>
                <c:pt idx="4225">
                  <c:v>4.3950399999999998</c:v>
                </c:pt>
                <c:pt idx="4226">
                  <c:v>4.3960800000000004</c:v>
                </c:pt>
                <c:pt idx="4227">
                  <c:v>4.3971200000000001</c:v>
                </c:pt>
                <c:pt idx="4228">
                  <c:v>4.3981599999999998</c:v>
                </c:pt>
                <c:pt idx="4229">
                  <c:v>4.3992000000000004</c:v>
                </c:pt>
                <c:pt idx="4230">
                  <c:v>4.4002400000000002</c:v>
                </c:pt>
                <c:pt idx="4231">
                  <c:v>4.4012799999999999</c:v>
                </c:pt>
                <c:pt idx="4232">
                  <c:v>4.4023199999999996</c:v>
                </c:pt>
                <c:pt idx="4233">
                  <c:v>4.4033600000000002</c:v>
                </c:pt>
                <c:pt idx="4234">
                  <c:v>4.4043999999999999</c:v>
                </c:pt>
                <c:pt idx="4235">
                  <c:v>4.4054399999999996</c:v>
                </c:pt>
                <c:pt idx="4236">
                  <c:v>4.4064800000000002</c:v>
                </c:pt>
                <c:pt idx="4237">
                  <c:v>4.4075199999999999</c:v>
                </c:pt>
                <c:pt idx="4238">
                  <c:v>4.4085599999999996</c:v>
                </c:pt>
                <c:pt idx="4239">
                  <c:v>4.4096000000000002</c:v>
                </c:pt>
                <c:pt idx="4240">
                  <c:v>4.4106399999999999</c:v>
                </c:pt>
                <c:pt idx="4241">
                  <c:v>4.4116799999999996</c:v>
                </c:pt>
                <c:pt idx="4242">
                  <c:v>4.4127200000000002</c:v>
                </c:pt>
                <c:pt idx="4243">
                  <c:v>4.4137599999999999</c:v>
                </c:pt>
                <c:pt idx="4244">
                  <c:v>4.4147999999999996</c:v>
                </c:pt>
                <c:pt idx="4245">
                  <c:v>4.4158400000000002</c:v>
                </c:pt>
                <c:pt idx="4246">
                  <c:v>4.4168799999999999</c:v>
                </c:pt>
                <c:pt idx="4247">
                  <c:v>4.4179199999999996</c:v>
                </c:pt>
                <c:pt idx="4248">
                  <c:v>4.4189600000000002</c:v>
                </c:pt>
                <c:pt idx="4249">
                  <c:v>4.42</c:v>
                </c:pt>
                <c:pt idx="4250">
                  <c:v>4.4210399999999996</c:v>
                </c:pt>
                <c:pt idx="4251">
                  <c:v>4.4220800000000002</c:v>
                </c:pt>
                <c:pt idx="4252">
                  <c:v>4.4231199999999999</c:v>
                </c:pt>
                <c:pt idx="4253">
                  <c:v>4.4241599999999996</c:v>
                </c:pt>
                <c:pt idx="4254">
                  <c:v>4.4252000000000002</c:v>
                </c:pt>
                <c:pt idx="4255">
                  <c:v>4.42624</c:v>
                </c:pt>
                <c:pt idx="4256">
                  <c:v>4.4272799999999997</c:v>
                </c:pt>
                <c:pt idx="4257">
                  <c:v>4.4283200000000003</c:v>
                </c:pt>
                <c:pt idx="4258">
                  <c:v>4.42936</c:v>
                </c:pt>
                <c:pt idx="4259">
                  <c:v>4.4303999999999997</c:v>
                </c:pt>
                <c:pt idx="4260">
                  <c:v>4.4314400000000003</c:v>
                </c:pt>
                <c:pt idx="4261">
                  <c:v>4.43248</c:v>
                </c:pt>
                <c:pt idx="4262">
                  <c:v>4.4335199999999997</c:v>
                </c:pt>
                <c:pt idx="4263">
                  <c:v>4.4345600000000003</c:v>
                </c:pt>
                <c:pt idx="4264">
                  <c:v>4.4356</c:v>
                </c:pt>
                <c:pt idx="4265">
                  <c:v>4.4366399999999997</c:v>
                </c:pt>
                <c:pt idx="4266">
                  <c:v>4.4376800000000003</c:v>
                </c:pt>
                <c:pt idx="4267">
                  <c:v>4.43872</c:v>
                </c:pt>
                <c:pt idx="4268">
                  <c:v>4.4397599999999997</c:v>
                </c:pt>
                <c:pt idx="4269">
                  <c:v>4.4408000000000003</c:v>
                </c:pt>
                <c:pt idx="4270">
                  <c:v>4.44184</c:v>
                </c:pt>
                <c:pt idx="4271">
                  <c:v>4.4428799999999997</c:v>
                </c:pt>
                <c:pt idx="4272">
                  <c:v>4.4439200000000003</c:v>
                </c:pt>
                <c:pt idx="4273">
                  <c:v>4.44496</c:v>
                </c:pt>
                <c:pt idx="4274">
                  <c:v>4.4459999999999997</c:v>
                </c:pt>
                <c:pt idx="4275">
                  <c:v>4.4470400000000003</c:v>
                </c:pt>
                <c:pt idx="4276">
                  <c:v>4.44808</c:v>
                </c:pt>
                <c:pt idx="4277">
                  <c:v>4.4491199999999997</c:v>
                </c:pt>
                <c:pt idx="4278">
                  <c:v>4.4501600000000003</c:v>
                </c:pt>
                <c:pt idx="4279">
                  <c:v>4.4512</c:v>
                </c:pt>
                <c:pt idx="4280">
                  <c:v>4.4522399999999998</c:v>
                </c:pt>
                <c:pt idx="4281">
                  <c:v>4.4532800000000003</c:v>
                </c:pt>
                <c:pt idx="4282">
                  <c:v>4.4543200000000001</c:v>
                </c:pt>
                <c:pt idx="4283">
                  <c:v>4.4553599999999998</c:v>
                </c:pt>
                <c:pt idx="4284">
                  <c:v>4.4564000000000004</c:v>
                </c:pt>
                <c:pt idx="4285">
                  <c:v>4.4574400000000001</c:v>
                </c:pt>
                <c:pt idx="4286">
                  <c:v>4.4584799999999998</c:v>
                </c:pt>
                <c:pt idx="4287">
                  <c:v>4.4595200000000004</c:v>
                </c:pt>
                <c:pt idx="4288">
                  <c:v>4.4605600000000001</c:v>
                </c:pt>
                <c:pt idx="4289">
                  <c:v>4.4615999999999998</c:v>
                </c:pt>
                <c:pt idx="4290">
                  <c:v>4.4626400000000004</c:v>
                </c:pt>
                <c:pt idx="4291">
                  <c:v>4.4636800000000001</c:v>
                </c:pt>
                <c:pt idx="4292">
                  <c:v>4.4647199999999998</c:v>
                </c:pt>
                <c:pt idx="4293">
                  <c:v>4.4657600000000004</c:v>
                </c:pt>
                <c:pt idx="4294">
                  <c:v>4.4668000000000001</c:v>
                </c:pt>
                <c:pt idx="4295">
                  <c:v>4.4678399999999998</c:v>
                </c:pt>
                <c:pt idx="4296">
                  <c:v>4.4688800000000004</c:v>
                </c:pt>
                <c:pt idx="4297">
                  <c:v>4.4699200000000001</c:v>
                </c:pt>
                <c:pt idx="4298">
                  <c:v>4.4709599999999998</c:v>
                </c:pt>
                <c:pt idx="4299">
                  <c:v>4.4720000000000004</c:v>
                </c:pt>
                <c:pt idx="4300">
                  <c:v>4.4730400000000001</c:v>
                </c:pt>
                <c:pt idx="4301">
                  <c:v>4.4740799999999998</c:v>
                </c:pt>
                <c:pt idx="4302">
                  <c:v>4.4751200000000004</c:v>
                </c:pt>
                <c:pt idx="4303">
                  <c:v>4.4761600000000001</c:v>
                </c:pt>
                <c:pt idx="4304">
                  <c:v>4.4771999999999998</c:v>
                </c:pt>
                <c:pt idx="4305">
                  <c:v>4.4782400000000004</c:v>
                </c:pt>
                <c:pt idx="4306">
                  <c:v>4.4792800000000002</c:v>
                </c:pt>
                <c:pt idx="4307">
                  <c:v>4.4803199999999999</c:v>
                </c:pt>
                <c:pt idx="4308">
                  <c:v>4.4813599999999996</c:v>
                </c:pt>
                <c:pt idx="4309">
                  <c:v>4.4824000000000002</c:v>
                </c:pt>
                <c:pt idx="4310">
                  <c:v>4.4834399999999999</c:v>
                </c:pt>
                <c:pt idx="4311">
                  <c:v>4.4844799999999996</c:v>
                </c:pt>
                <c:pt idx="4312">
                  <c:v>4.4855200000000002</c:v>
                </c:pt>
                <c:pt idx="4313">
                  <c:v>4.4865599999999999</c:v>
                </c:pt>
                <c:pt idx="4314">
                  <c:v>4.4875999999999996</c:v>
                </c:pt>
                <c:pt idx="4315">
                  <c:v>4.4886400000000002</c:v>
                </c:pt>
                <c:pt idx="4316">
                  <c:v>4.4896799999999999</c:v>
                </c:pt>
                <c:pt idx="4317">
                  <c:v>4.4907199999999996</c:v>
                </c:pt>
                <c:pt idx="4318">
                  <c:v>4.4917600000000002</c:v>
                </c:pt>
                <c:pt idx="4319">
                  <c:v>4.4927999999999999</c:v>
                </c:pt>
                <c:pt idx="4320">
                  <c:v>4.4938399999999996</c:v>
                </c:pt>
                <c:pt idx="4321">
                  <c:v>4.4948800000000002</c:v>
                </c:pt>
                <c:pt idx="4322">
                  <c:v>4.4959199999999999</c:v>
                </c:pt>
                <c:pt idx="4323">
                  <c:v>4.4969599999999996</c:v>
                </c:pt>
                <c:pt idx="4324">
                  <c:v>4.4980000000000002</c:v>
                </c:pt>
                <c:pt idx="4325">
                  <c:v>4.4990399999999999</c:v>
                </c:pt>
                <c:pt idx="4326">
                  <c:v>4.5000799999999996</c:v>
                </c:pt>
                <c:pt idx="4327">
                  <c:v>4.5011200000000002</c:v>
                </c:pt>
                <c:pt idx="4328">
                  <c:v>4.5021599999999999</c:v>
                </c:pt>
                <c:pt idx="4329">
                  <c:v>4.5031999999999996</c:v>
                </c:pt>
                <c:pt idx="4330">
                  <c:v>4.5042400000000002</c:v>
                </c:pt>
                <c:pt idx="4331">
                  <c:v>4.50528</c:v>
                </c:pt>
                <c:pt idx="4332">
                  <c:v>4.5063199999999997</c:v>
                </c:pt>
                <c:pt idx="4333">
                  <c:v>4.5073600000000003</c:v>
                </c:pt>
                <c:pt idx="4334">
                  <c:v>4.5084</c:v>
                </c:pt>
                <c:pt idx="4335">
                  <c:v>4.5094399999999997</c:v>
                </c:pt>
                <c:pt idx="4336">
                  <c:v>4.5104800000000003</c:v>
                </c:pt>
                <c:pt idx="4337">
                  <c:v>4.51152</c:v>
                </c:pt>
                <c:pt idx="4338">
                  <c:v>4.5125599999999997</c:v>
                </c:pt>
                <c:pt idx="4339">
                  <c:v>4.5136000000000003</c:v>
                </c:pt>
                <c:pt idx="4340">
                  <c:v>4.51464</c:v>
                </c:pt>
                <c:pt idx="4341">
                  <c:v>4.5156799999999997</c:v>
                </c:pt>
                <c:pt idx="4342">
                  <c:v>4.5167200000000003</c:v>
                </c:pt>
                <c:pt idx="4343">
                  <c:v>4.51776</c:v>
                </c:pt>
                <c:pt idx="4344">
                  <c:v>4.5187999999999997</c:v>
                </c:pt>
                <c:pt idx="4345">
                  <c:v>4.5198400000000003</c:v>
                </c:pt>
                <c:pt idx="4346">
                  <c:v>4.52088</c:v>
                </c:pt>
                <c:pt idx="4347">
                  <c:v>4.5219199999999997</c:v>
                </c:pt>
                <c:pt idx="4348">
                  <c:v>4.5229600000000003</c:v>
                </c:pt>
                <c:pt idx="4349">
                  <c:v>4.524</c:v>
                </c:pt>
                <c:pt idx="4350">
                  <c:v>4.5250399999999997</c:v>
                </c:pt>
                <c:pt idx="4351">
                  <c:v>4.5260800000000003</c:v>
                </c:pt>
                <c:pt idx="4352">
                  <c:v>4.52712</c:v>
                </c:pt>
                <c:pt idx="4353">
                  <c:v>4.5281599999999997</c:v>
                </c:pt>
                <c:pt idx="4354">
                  <c:v>4.5292000000000003</c:v>
                </c:pt>
                <c:pt idx="4355">
                  <c:v>4.53024</c:v>
                </c:pt>
                <c:pt idx="4356">
                  <c:v>4.5312799999999998</c:v>
                </c:pt>
                <c:pt idx="4357">
                  <c:v>4.5323200000000003</c:v>
                </c:pt>
                <c:pt idx="4358">
                  <c:v>4.5333600000000001</c:v>
                </c:pt>
                <c:pt idx="4359">
                  <c:v>4.5343999999999998</c:v>
                </c:pt>
                <c:pt idx="4360">
                  <c:v>4.5354400000000004</c:v>
                </c:pt>
                <c:pt idx="4361">
                  <c:v>4.5364800000000001</c:v>
                </c:pt>
                <c:pt idx="4362">
                  <c:v>4.5375199999999998</c:v>
                </c:pt>
                <c:pt idx="4363">
                  <c:v>4.5385600000000004</c:v>
                </c:pt>
                <c:pt idx="4364">
                  <c:v>4.5396000000000001</c:v>
                </c:pt>
                <c:pt idx="4365">
                  <c:v>4.5406399999999998</c:v>
                </c:pt>
                <c:pt idx="4366">
                  <c:v>4.5416800000000004</c:v>
                </c:pt>
                <c:pt idx="4367">
                  <c:v>4.5427200000000001</c:v>
                </c:pt>
                <c:pt idx="4368">
                  <c:v>4.5437599999999998</c:v>
                </c:pt>
                <c:pt idx="4369">
                  <c:v>4.5448000000000004</c:v>
                </c:pt>
                <c:pt idx="4370">
                  <c:v>4.5458400000000001</c:v>
                </c:pt>
                <c:pt idx="4371">
                  <c:v>4.5468799999999998</c:v>
                </c:pt>
                <c:pt idx="4372">
                  <c:v>4.5479200000000004</c:v>
                </c:pt>
                <c:pt idx="4373">
                  <c:v>4.5489600000000001</c:v>
                </c:pt>
                <c:pt idx="4374">
                  <c:v>4.55</c:v>
                </c:pt>
                <c:pt idx="4375">
                  <c:v>4.5510400000000004</c:v>
                </c:pt>
                <c:pt idx="4376">
                  <c:v>4.5520800000000001</c:v>
                </c:pt>
                <c:pt idx="4377">
                  <c:v>4.5531199999999998</c:v>
                </c:pt>
                <c:pt idx="4378">
                  <c:v>4.5541600000000004</c:v>
                </c:pt>
                <c:pt idx="4379">
                  <c:v>4.5552000000000001</c:v>
                </c:pt>
                <c:pt idx="4380">
                  <c:v>4.5562399999999998</c:v>
                </c:pt>
                <c:pt idx="4381">
                  <c:v>4.5572800000000004</c:v>
                </c:pt>
                <c:pt idx="4382">
                  <c:v>4.5583200000000001</c:v>
                </c:pt>
                <c:pt idx="4383">
                  <c:v>4.5593599999999999</c:v>
                </c:pt>
                <c:pt idx="4384">
                  <c:v>4.5603999999999996</c:v>
                </c:pt>
                <c:pt idx="4385">
                  <c:v>4.5614400000000002</c:v>
                </c:pt>
                <c:pt idx="4386">
                  <c:v>4.5624799999999999</c:v>
                </c:pt>
                <c:pt idx="4387">
                  <c:v>4.5635199999999996</c:v>
                </c:pt>
                <c:pt idx="4388">
                  <c:v>4.5645600000000002</c:v>
                </c:pt>
                <c:pt idx="4389">
                  <c:v>4.5655999999999999</c:v>
                </c:pt>
                <c:pt idx="4390">
                  <c:v>4.5666399999999996</c:v>
                </c:pt>
                <c:pt idx="4391">
                  <c:v>4.5676800000000002</c:v>
                </c:pt>
                <c:pt idx="4392">
                  <c:v>4.5687199999999999</c:v>
                </c:pt>
                <c:pt idx="4393">
                  <c:v>4.5697599999999996</c:v>
                </c:pt>
                <c:pt idx="4394">
                  <c:v>4.5708000000000002</c:v>
                </c:pt>
                <c:pt idx="4395">
                  <c:v>4.5718399999999999</c:v>
                </c:pt>
                <c:pt idx="4396">
                  <c:v>4.5728799999999996</c:v>
                </c:pt>
                <c:pt idx="4397">
                  <c:v>4.5739200000000002</c:v>
                </c:pt>
                <c:pt idx="4398">
                  <c:v>4.5749599999999999</c:v>
                </c:pt>
                <c:pt idx="4399">
                  <c:v>4.5759999999999996</c:v>
                </c:pt>
                <c:pt idx="4400">
                  <c:v>4.5770400000000002</c:v>
                </c:pt>
                <c:pt idx="4401">
                  <c:v>4.5780799999999999</c:v>
                </c:pt>
                <c:pt idx="4402">
                  <c:v>4.5791199999999996</c:v>
                </c:pt>
                <c:pt idx="4403">
                  <c:v>4.5801600000000002</c:v>
                </c:pt>
                <c:pt idx="4404">
                  <c:v>4.5811999999999999</c:v>
                </c:pt>
                <c:pt idx="4405">
                  <c:v>4.5822399999999996</c:v>
                </c:pt>
                <c:pt idx="4406">
                  <c:v>4.5832800000000002</c:v>
                </c:pt>
                <c:pt idx="4407">
                  <c:v>4.58432</c:v>
                </c:pt>
                <c:pt idx="4408">
                  <c:v>4.5853599999999997</c:v>
                </c:pt>
                <c:pt idx="4409">
                  <c:v>4.5864000000000003</c:v>
                </c:pt>
                <c:pt idx="4410">
                  <c:v>4.58744</c:v>
                </c:pt>
                <c:pt idx="4411">
                  <c:v>4.5884799999999997</c:v>
                </c:pt>
                <c:pt idx="4412">
                  <c:v>4.5895200000000003</c:v>
                </c:pt>
                <c:pt idx="4413">
                  <c:v>4.59056</c:v>
                </c:pt>
                <c:pt idx="4414">
                  <c:v>4.5915999999999997</c:v>
                </c:pt>
                <c:pt idx="4415">
                  <c:v>4.5926400000000003</c:v>
                </c:pt>
                <c:pt idx="4416">
                  <c:v>4.59368</c:v>
                </c:pt>
                <c:pt idx="4417">
                  <c:v>4.5947199999999997</c:v>
                </c:pt>
                <c:pt idx="4418">
                  <c:v>4.5957600000000003</c:v>
                </c:pt>
                <c:pt idx="4419">
                  <c:v>4.5968</c:v>
                </c:pt>
                <c:pt idx="4420">
                  <c:v>4.5978399999999997</c:v>
                </c:pt>
                <c:pt idx="4421">
                  <c:v>4.5988800000000003</c:v>
                </c:pt>
                <c:pt idx="4422">
                  <c:v>4.59992</c:v>
                </c:pt>
                <c:pt idx="4423">
                  <c:v>4.6009599999999997</c:v>
                </c:pt>
                <c:pt idx="4424">
                  <c:v>4.6020000000000003</c:v>
                </c:pt>
                <c:pt idx="4425">
                  <c:v>4.60304</c:v>
                </c:pt>
                <c:pt idx="4426">
                  <c:v>4.6040799999999997</c:v>
                </c:pt>
                <c:pt idx="4427">
                  <c:v>4.6051200000000003</c:v>
                </c:pt>
                <c:pt idx="4428">
                  <c:v>4.60616</c:v>
                </c:pt>
                <c:pt idx="4429">
                  <c:v>4.6071999999999997</c:v>
                </c:pt>
                <c:pt idx="4430">
                  <c:v>4.6082400000000003</c:v>
                </c:pt>
                <c:pt idx="4431">
                  <c:v>4.60928</c:v>
                </c:pt>
                <c:pt idx="4432">
                  <c:v>4.6103199999999998</c:v>
                </c:pt>
                <c:pt idx="4433">
                  <c:v>4.6113600000000003</c:v>
                </c:pt>
                <c:pt idx="4434">
                  <c:v>4.6124000000000001</c:v>
                </c:pt>
                <c:pt idx="4435">
                  <c:v>4.6134399999999998</c:v>
                </c:pt>
                <c:pt idx="4436">
                  <c:v>4.6144800000000004</c:v>
                </c:pt>
                <c:pt idx="4437">
                  <c:v>4.6155200000000001</c:v>
                </c:pt>
                <c:pt idx="4438">
                  <c:v>4.6165599999999998</c:v>
                </c:pt>
                <c:pt idx="4439">
                  <c:v>4.6176000000000004</c:v>
                </c:pt>
                <c:pt idx="4440">
                  <c:v>4.6186400000000001</c:v>
                </c:pt>
                <c:pt idx="4441">
                  <c:v>4.6196799999999998</c:v>
                </c:pt>
                <c:pt idx="4442">
                  <c:v>4.6207200000000004</c:v>
                </c:pt>
                <c:pt idx="4443">
                  <c:v>4.6217600000000001</c:v>
                </c:pt>
                <c:pt idx="4444">
                  <c:v>4.6227999999999998</c:v>
                </c:pt>
                <c:pt idx="4445">
                  <c:v>4.6238400000000004</c:v>
                </c:pt>
                <c:pt idx="4446">
                  <c:v>4.6248800000000001</c:v>
                </c:pt>
                <c:pt idx="4447">
                  <c:v>4.6259199999999998</c:v>
                </c:pt>
                <c:pt idx="4448">
                  <c:v>4.6269600000000004</c:v>
                </c:pt>
                <c:pt idx="4449">
                  <c:v>4.6280000000000001</c:v>
                </c:pt>
                <c:pt idx="4450">
                  <c:v>4.6290399999999998</c:v>
                </c:pt>
                <c:pt idx="4451">
                  <c:v>4.6300800000000004</c:v>
                </c:pt>
                <c:pt idx="4452">
                  <c:v>4.6311200000000001</c:v>
                </c:pt>
                <c:pt idx="4453">
                  <c:v>4.6321599999999998</c:v>
                </c:pt>
                <c:pt idx="4454">
                  <c:v>4.6332000000000004</c:v>
                </c:pt>
                <c:pt idx="4455">
                  <c:v>4.6342400000000001</c:v>
                </c:pt>
                <c:pt idx="4456">
                  <c:v>4.6352799999999998</c:v>
                </c:pt>
                <c:pt idx="4457">
                  <c:v>4.6363200000000004</c:v>
                </c:pt>
                <c:pt idx="4458">
                  <c:v>4.6373600000000001</c:v>
                </c:pt>
                <c:pt idx="4459">
                  <c:v>4.6383999999999999</c:v>
                </c:pt>
                <c:pt idx="4460">
                  <c:v>4.6394399999999996</c:v>
                </c:pt>
                <c:pt idx="4461">
                  <c:v>4.6404800000000002</c:v>
                </c:pt>
                <c:pt idx="4462">
                  <c:v>4.6415199999999999</c:v>
                </c:pt>
                <c:pt idx="4463">
                  <c:v>4.6425599999999996</c:v>
                </c:pt>
                <c:pt idx="4464">
                  <c:v>4.6436000000000002</c:v>
                </c:pt>
                <c:pt idx="4465">
                  <c:v>4.6446399999999999</c:v>
                </c:pt>
                <c:pt idx="4466">
                  <c:v>4.6456799999999996</c:v>
                </c:pt>
                <c:pt idx="4467">
                  <c:v>4.6467200000000002</c:v>
                </c:pt>
                <c:pt idx="4468">
                  <c:v>4.6477599999999999</c:v>
                </c:pt>
                <c:pt idx="4469">
                  <c:v>4.6487999999999996</c:v>
                </c:pt>
                <c:pt idx="4470">
                  <c:v>4.6498400000000002</c:v>
                </c:pt>
                <c:pt idx="4471">
                  <c:v>4.6508799999999999</c:v>
                </c:pt>
                <c:pt idx="4472">
                  <c:v>4.6519199999999996</c:v>
                </c:pt>
                <c:pt idx="4473">
                  <c:v>4.6529600000000002</c:v>
                </c:pt>
                <c:pt idx="4474">
                  <c:v>4.6539999999999999</c:v>
                </c:pt>
                <c:pt idx="4475">
                  <c:v>4.6550399999999996</c:v>
                </c:pt>
                <c:pt idx="4476">
                  <c:v>4.6560800000000002</c:v>
                </c:pt>
                <c:pt idx="4477">
                  <c:v>4.6571199999999999</c:v>
                </c:pt>
                <c:pt idx="4478">
                  <c:v>4.6581599999999996</c:v>
                </c:pt>
                <c:pt idx="4479">
                  <c:v>4.6592000000000002</c:v>
                </c:pt>
                <c:pt idx="4480">
                  <c:v>4.6602399999999999</c:v>
                </c:pt>
                <c:pt idx="4481">
                  <c:v>4.6612799999999996</c:v>
                </c:pt>
                <c:pt idx="4482">
                  <c:v>4.6623200000000002</c:v>
                </c:pt>
                <c:pt idx="4483">
                  <c:v>4.6633599999999999</c:v>
                </c:pt>
                <c:pt idx="4484">
                  <c:v>4.6643999999999997</c:v>
                </c:pt>
                <c:pt idx="4485">
                  <c:v>4.6654400000000003</c:v>
                </c:pt>
                <c:pt idx="4486">
                  <c:v>4.66648</c:v>
                </c:pt>
                <c:pt idx="4487">
                  <c:v>4.6675199999999997</c:v>
                </c:pt>
                <c:pt idx="4488">
                  <c:v>4.6685600000000003</c:v>
                </c:pt>
                <c:pt idx="4489">
                  <c:v>4.6696</c:v>
                </c:pt>
                <c:pt idx="4490">
                  <c:v>4.6706399999999997</c:v>
                </c:pt>
                <c:pt idx="4491">
                  <c:v>4.6716800000000003</c:v>
                </c:pt>
                <c:pt idx="4492">
                  <c:v>4.67272</c:v>
                </c:pt>
                <c:pt idx="4493">
                  <c:v>4.6737599999999997</c:v>
                </c:pt>
                <c:pt idx="4494">
                  <c:v>4.6748000000000003</c:v>
                </c:pt>
                <c:pt idx="4495">
                  <c:v>4.67584</c:v>
                </c:pt>
                <c:pt idx="4496">
                  <c:v>4.6768799999999997</c:v>
                </c:pt>
                <c:pt idx="4497">
                  <c:v>4.6779200000000003</c:v>
                </c:pt>
                <c:pt idx="4498">
                  <c:v>4.67896</c:v>
                </c:pt>
                <c:pt idx="4499">
                  <c:v>4.68</c:v>
                </c:pt>
                <c:pt idx="4500">
                  <c:v>4.6810400000000003</c:v>
                </c:pt>
                <c:pt idx="4501">
                  <c:v>4.68208</c:v>
                </c:pt>
                <c:pt idx="4502">
                  <c:v>4.6831199999999997</c:v>
                </c:pt>
                <c:pt idx="4503">
                  <c:v>4.6841600000000003</c:v>
                </c:pt>
                <c:pt idx="4504">
                  <c:v>4.6852</c:v>
                </c:pt>
                <c:pt idx="4505">
                  <c:v>4.6862399999999997</c:v>
                </c:pt>
                <c:pt idx="4506">
                  <c:v>4.6872800000000003</c:v>
                </c:pt>
                <c:pt idx="4507">
                  <c:v>4.68832</c:v>
                </c:pt>
                <c:pt idx="4508">
                  <c:v>4.6893599999999998</c:v>
                </c:pt>
                <c:pt idx="4509">
                  <c:v>4.6904000000000003</c:v>
                </c:pt>
                <c:pt idx="4510">
                  <c:v>4.6914400000000001</c:v>
                </c:pt>
                <c:pt idx="4511">
                  <c:v>4.6924799999999998</c:v>
                </c:pt>
                <c:pt idx="4512">
                  <c:v>4.6935200000000004</c:v>
                </c:pt>
                <c:pt idx="4513">
                  <c:v>4.6945600000000001</c:v>
                </c:pt>
                <c:pt idx="4514">
                  <c:v>4.6955999999999998</c:v>
                </c:pt>
                <c:pt idx="4515">
                  <c:v>4.6966400000000004</c:v>
                </c:pt>
                <c:pt idx="4516">
                  <c:v>4.6976800000000001</c:v>
                </c:pt>
                <c:pt idx="4517">
                  <c:v>4.6987199999999998</c:v>
                </c:pt>
                <c:pt idx="4518">
                  <c:v>4.6997600000000004</c:v>
                </c:pt>
                <c:pt idx="4519">
                  <c:v>4.7008000000000001</c:v>
                </c:pt>
                <c:pt idx="4520">
                  <c:v>4.7018399999999998</c:v>
                </c:pt>
                <c:pt idx="4521">
                  <c:v>4.7028800000000004</c:v>
                </c:pt>
                <c:pt idx="4522">
                  <c:v>4.7039200000000001</c:v>
                </c:pt>
                <c:pt idx="4523">
                  <c:v>4.7049599999999998</c:v>
                </c:pt>
                <c:pt idx="4524">
                  <c:v>4.7060000000000004</c:v>
                </c:pt>
                <c:pt idx="4525">
                  <c:v>4.7070400000000001</c:v>
                </c:pt>
                <c:pt idx="4526">
                  <c:v>4.7080799999999998</c:v>
                </c:pt>
                <c:pt idx="4527">
                  <c:v>4.7091200000000004</c:v>
                </c:pt>
                <c:pt idx="4528">
                  <c:v>4.7101600000000001</c:v>
                </c:pt>
                <c:pt idx="4529">
                  <c:v>4.7111999999999998</c:v>
                </c:pt>
                <c:pt idx="4530">
                  <c:v>4.7122400000000004</c:v>
                </c:pt>
                <c:pt idx="4531">
                  <c:v>4.7132800000000001</c:v>
                </c:pt>
                <c:pt idx="4532">
                  <c:v>4.7143199999999998</c:v>
                </c:pt>
                <c:pt idx="4533">
                  <c:v>4.7153600000000004</c:v>
                </c:pt>
                <c:pt idx="4534">
                  <c:v>4.7164000000000001</c:v>
                </c:pt>
                <c:pt idx="4535">
                  <c:v>4.7174399999999999</c:v>
                </c:pt>
                <c:pt idx="4536">
                  <c:v>4.7184799999999996</c:v>
                </c:pt>
                <c:pt idx="4537">
                  <c:v>4.7195200000000002</c:v>
                </c:pt>
                <c:pt idx="4538">
                  <c:v>4.7205599999999999</c:v>
                </c:pt>
                <c:pt idx="4539">
                  <c:v>4.7215999999999996</c:v>
                </c:pt>
                <c:pt idx="4540">
                  <c:v>4.7226400000000002</c:v>
                </c:pt>
                <c:pt idx="4541">
                  <c:v>4.7236799999999999</c:v>
                </c:pt>
                <c:pt idx="4542">
                  <c:v>4.7247199999999996</c:v>
                </c:pt>
                <c:pt idx="4543">
                  <c:v>4.7257600000000002</c:v>
                </c:pt>
                <c:pt idx="4544">
                  <c:v>4.7267999999999999</c:v>
                </c:pt>
                <c:pt idx="4545">
                  <c:v>4.7278399999999996</c:v>
                </c:pt>
                <c:pt idx="4546">
                  <c:v>4.7288800000000002</c:v>
                </c:pt>
                <c:pt idx="4547">
                  <c:v>4.7299199999999999</c:v>
                </c:pt>
                <c:pt idx="4548">
                  <c:v>4.7309599999999996</c:v>
                </c:pt>
                <c:pt idx="4549">
                  <c:v>4.7320000000000002</c:v>
                </c:pt>
                <c:pt idx="4550">
                  <c:v>4.7330399999999999</c:v>
                </c:pt>
                <c:pt idx="4551">
                  <c:v>4.7340799999999996</c:v>
                </c:pt>
                <c:pt idx="4552">
                  <c:v>4.7351200000000002</c:v>
                </c:pt>
                <c:pt idx="4553">
                  <c:v>4.7361599999999999</c:v>
                </c:pt>
                <c:pt idx="4554">
                  <c:v>4.7371999999999996</c:v>
                </c:pt>
                <c:pt idx="4555">
                  <c:v>4.7382400000000002</c:v>
                </c:pt>
                <c:pt idx="4556">
                  <c:v>4.7392799999999999</c:v>
                </c:pt>
                <c:pt idx="4557">
                  <c:v>4.7403199999999996</c:v>
                </c:pt>
                <c:pt idx="4558">
                  <c:v>4.7413600000000002</c:v>
                </c:pt>
                <c:pt idx="4559">
                  <c:v>4.7423999999999999</c:v>
                </c:pt>
                <c:pt idx="4560">
                  <c:v>4.7434399999999997</c:v>
                </c:pt>
                <c:pt idx="4561">
                  <c:v>4.7444800000000003</c:v>
                </c:pt>
                <c:pt idx="4562">
                  <c:v>4.74552</c:v>
                </c:pt>
                <c:pt idx="4563">
                  <c:v>4.7465599999999997</c:v>
                </c:pt>
                <c:pt idx="4564">
                  <c:v>4.7476000000000003</c:v>
                </c:pt>
                <c:pt idx="4565">
                  <c:v>4.74864</c:v>
                </c:pt>
                <c:pt idx="4566">
                  <c:v>4.7496799999999997</c:v>
                </c:pt>
                <c:pt idx="4567">
                  <c:v>4.7507200000000003</c:v>
                </c:pt>
                <c:pt idx="4568">
                  <c:v>4.75176</c:v>
                </c:pt>
                <c:pt idx="4569">
                  <c:v>4.7527999999999997</c:v>
                </c:pt>
                <c:pt idx="4570">
                  <c:v>4.7538400000000003</c:v>
                </c:pt>
                <c:pt idx="4571">
                  <c:v>4.75488</c:v>
                </c:pt>
                <c:pt idx="4572">
                  <c:v>4.7559199999999997</c:v>
                </c:pt>
                <c:pt idx="4573">
                  <c:v>4.7569600000000003</c:v>
                </c:pt>
                <c:pt idx="4574">
                  <c:v>4.758</c:v>
                </c:pt>
                <c:pt idx="4575">
                  <c:v>4.7590399999999997</c:v>
                </c:pt>
                <c:pt idx="4576">
                  <c:v>4.7600800000000003</c:v>
                </c:pt>
                <c:pt idx="4577">
                  <c:v>4.76112</c:v>
                </c:pt>
                <c:pt idx="4578">
                  <c:v>4.7621599999999997</c:v>
                </c:pt>
                <c:pt idx="4579">
                  <c:v>4.7632000000000003</c:v>
                </c:pt>
                <c:pt idx="4580">
                  <c:v>4.76424</c:v>
                </c:pt>
                <c:pt idx="4581">
                  <c:v>4.7652799999999997</c:v>
                </c:pt>
                <c:pt idx="4582">
                  <c:v>4.7663200000000003</c:v>
                </c:pt>
                <c:pt idx="4583">
                  <c:v>4.76736</c:v>
                </c:pt>
                <c:pt idx="4584">
                  <c:v>4.7683999999999997</c:v>
                </c:pt>
                <c:pt idx="4585">
                  <c:v>4.7694400000000003</c:v>
                </c:pt>
                <c:pt idx="4586">
                  <c:v>4.7704800000000001</c:v>
                </c:pt>
                <c:pt idx="4587">
                  <c:v>4.7715199999999998</c:v>
                </c:pt>
                <c:pt idx="4588">
                  <c:v>4.7725600000000004</c:v>
                </c:pt>
                <c:pt idx="4589">
                  <c:v>4.7736000000000001</c:v>
                </c:pt>
                <c:pt idx="4590">
                  <c:v>4.7746399999999998</c:v>
                </c:pt>
                <c:pt idx="4591">
                  <c:v>4.7756800000000004</c:v>
                </c:pt>
                <c:pt idx="4592">
                  <c:v>4.7767200000000001</c:v>
                </c:pt>
                <c:pt idx="4593">
                  <c:v>4.7777599999999998</c:v>
                </c:pt>
                <c:pt idx="4594">
                  <c:v>4.7788000000000004</c:v>
                </c:pt>
                <c:pt idx="4595">
                  <c:v>4.7798400000000001</c:v>
                </c:pt>
                <c:pt idx="4596">
                  <c:v>4.7808799999999998</c:v>
                </c:pt>
                <c:pt idx="4597">
                  <c:v>4.7819200000000004</c:v>
                </c:pt>
                <c:pt idx="4598">
                  <c:v>4.7829600000000001</c:v>
                </c:pt>
                <c:pt idx="4599">
                  <c:v>4.7839999999999998</c:v>
                </c:pt>
                <c:pt idx="4600">
                  <c:v>4.7850400000000004</c:v>
                </c:pt>
                <c:pt idx="4601">
                  <c:v>4.7860800000000001</c:v>
                </c:pt>
                <c:pt idx="4602">
                  <c:v>4.7871199999999998</c:v>
                </c:pt>
                <c:pt idx="4603">
                  <c:v>4.7881600000000004</c:v>
                </c:pt>
                <c:pt idx="4604">
                  <c:v>4.7892000000000001</c:v>
                </c:pt>
                <c:pt idx="4605">
                  <c:v>4.7902399999999998</c:v>
                </c:pt>
                <c:pt idx="4606">
                  <c:v>4.7912800000000004</c:v>
                </c:pt>
                <c:pt idx="4607">
                  <c:v>4.7923200000000001</c:v>
                </c:pt>
                <c:pt idx="4608">
                  <c:v>4.7933599999999998</c:v>
                </c:pt>
                <c:pt idx="4609">
                  <c:v>4.7944000000000004</c:v>
                </c:pt>
                <c:pt idx="4610">
                  <c:v>4.7954400000000001</c:v>
                </c:pt>
                <c:pt idx="4611">
                  <c:v>4.7964799999999999</c:v>
                </c:pt>
                <c:pt idx="4612">
                  <c:v>4.7975199999999996</c:v>
                </c:pt>
                <c:pt idx="4613">
                  <c:v>4.7985600000000002</c:v>
                </c:pt>
                <c:pt idx="4614">
                  <c:v>4.7995999999999999</c:v>
                </c:pt>
                <c:pt idx="4615">
                  <c:v>4.8006399999999996</c:v>
                </c:pt>
                <c:pt idx="4616">
                  <c:v>4.8016800000000002</c:v>
                </c:pt>
                <c:pt idx="4617">
                  <c:v>4.8027199999999999</c:v>
                </c:pt>
                <c:pt idx="4618">
                  <c:v>4.8037599999999996</c:v>
                </c:pt>
                <c:pt idx="4619">
                  <c:v>4.8048000000000002</c:v>
                </c:pt>
                <c:pt idx="4620">
                  <c:v>4.8058399999999999</c:v>
                </c:pt>
                <c:pt idx="4621">
                  <c:v>4.8068799999999996</c:v>
                </c:pt>
                <c:pt idx="4622">
                  <c:v>4.8079200000000002</c:v>
                </c:pt>
                <c:pt idx="4623">
                  <c:v>4.8089599999999999</c:v>
                </c:pt>
                <c:pt idx="4624">
                  <c:v>4.8099999999999996</c:v>
                </c:pt>
                <c:pt idx="4625">
                  <c:v>4.8110400000000002</c:v>
                </c:pt>
                <c:pt idx="4626">
                  <c:v>4.8120799999999999</c:v>
                </c:pt>
                <c:pt idx="4627">
                  <c:v>4.8131199999999996</c:v>
                </c:pt>
                <c:pt idx="4628">
                  <c:v>4.8141600000000002</c:v>
                </c:pt>
                <c:pt idx="4629">
                  <c:v>4.8151999999999999</c:v>
                </c:pt>
                <c:pt idx="4630">
                  <c:v>4.8162399999999996</c:v>
                </c:pt>
                <c:pt idx="4631">
                  <c:v>4.8172800000000002</c:v>
                </c:pt>
                <c:pt idx="4632">
                  <c:v>4.8183199999999999</c:v>
                </c:pt>
                <c:pt idx="4633">
                  <c:v>4.8193599999999996</c:v>
                </c:pt>
                <c:pt idx="4634">
                  <c:v>4.8204000000000002</c:v>
                </c:pt>
                <c:pt idx="4635">
                  <c:v>4.8214399999999999</c:v>
                </c:pt>
                <c:pt idx="4636">
                  <c:v>4.8224799999999997</c:v>
                </c:pt>
                <c:pt idx="4637">
                  <c:v>4.8235200000000003</c:v>
                </c:pt>
                <c:pt idx="4638">
                  <c:v>4.82456</c:v>
                </c:pt>
                <c:pt idx="4639">
                  <c:v>4.8255999999999997</c:v>
                </c:pt>
                <c:pt idx="4640">
                  <c:v>4.8266400000000003</c:v>
                </c:pt>
                <c:pt idx="4641">
                  <c:v>4.82768</c:v>
                </c:pt>
                <c:pt idx="4642">
                  <c:v>4.8287199999999997</c:v>
                </c:pt>
                <c:pt idx="4643">
                  <c:v>4.8297600000000003</c:v>
                </c:pt>
                <c:pt idx="4644">
                  <c:v>4.8308</c:v>
                </c:pt>
                <c:pt idx="4645">
                  <c:v>4.8318399999999997</c:v>
                </c:pt>
                <c:pt idx="4646">
                  <c:v>4.8328800000000003</c:v>
                </c:pt>
                <c:pt idx="4647">
                  <c:v>4.83392</c:v>
                </c:pt>
                <c:pt idx="4648">
                  <c:v>4.8349599999999997</c:v>
                </c:pt>
                <c:pt idx="4649">
                  <c:v>4.8360000000000003</c:v>
                </c:pt>
                <c:pt idx="4650">
                  <c:v>4.83704</c:v>
                </c:pt>
                <c:pt idx="4651">
                  <c:v>4.8380799999999997</c:v>
                </c:pt>
                <c:pt idx="4652">
                  <c:v>4.8391200000000003</c:v>
                </c:pt>
                <c:pt idx="4653">
                  <c:v>4.84016</c:v>
                </c:pt>
                <c:pt idx="4654">
                  <c:v>4.8411999999999997</c:v>
                </c:pt>
                <c:pt idx="4655">
                  <c:v>4.8422400000000003</c:v>
                </c:pt>
                <c:pt idx="4656">
                  <c:v>4.84328</c:v>
                </c:pt>
                <c:pt idx="4657">
                  <c:v>4.8443199999999997</c:v>
                </c:pt>
                <c:pt idx="4658">
                  <c:v>4.8453600000000003</c:v>
                </c:pt>
                <c:pt idx="4659">
                  <c:v>4.8464</c:v>
                </c:pt>
                <c:pt idx="4660">
                  <c:v>4.8474399999999997</c:v>
                </c:pt>
                <c:pt idx="4661">
                  <c:v>4.8484800000000003</c:v>
                </c:pt>
                <c:pt idx="4662">
                  <c:v>4.8495200000000001</c:v>
                </c:pt>
                <c:pt idx="4663">
                  <c:v>4.8505599999999998</c:v>
                </c:pt>
                <c:pt idx="4664">
                  <c:v>4.8516000000000004</c:v>
                </c:pt>
                <c:pt idx="4665">
                  <c:v>4.8526400000000001</c:v>
                </c:pt>
                <c:pt idx="4666">
                  <c:v>4.8536799999999998</c:v>
                </c:pt>
                <c:pt idx="4667">
                  <c:v>4.8547200000000004</c:v>
                </c:pt>
                <c:pt idx="4668">
                  <c:v>4.8557600000000001</c:v>
                </c:pt>
                <c:pt idx="4669">
                  <c:v>4.8567999999999998</c:v>
                </c:pt>
                <c:pt idx="4670">
                  <c:v>4.8578400000000004</c:v>
                </c:pt>
                <c:pt idx="4671">
                  <c:v>4.8588800000000001</c:v>
                </c:pt>
                <c:pt idx="4672">
                  <c:v>4.8599199999999998</c:v>
                </c:pt>
                <c:pt idx="4673">
                  <c:v>4.8609600000000004</c:v>
                </c:pt>
                <c:pt idx="4674">
                  <c:v>4.8620000000000001</c:v>
                </c:pt>
                <c:pt idx="4675">
                  <c:v>4.8630399999999998</c:v>
                </c:pt>
                <c:pt idx="4676">
                  <c:v>4.8640800000000004</c:v>
                </c:pt>
                <c:pt idx="4677">
                  <c:v>4.8651200000000001</c:v>
                </c:pt>
                <c:pt idx="4678">
                  <c:v>4.8661599999999998</c:v>
                </c:pt>
                <c:pt idx="4679">
                  <c:v>4.8672000000000004</c:v>
                </c:pt>
                <c:pt idx="4680">
                  <c:v>4.8682400000000001</c:v>
                </c:pt>
                <c:pt idx="4681">
                  <c:v>4.8692799999999998</c:v>
                </c:pt>
                <c:pt idx="4682">
                  <c:v>4.8703200000000004</c:v>
                </c:pt>
                <c:pt idx="4683">
                  <c:v>4.8713600000000001</c:v>
                </c:pt>
                <c:pt idx="4684">
                  <c:v>4.8723999999999998</c:v>
                </c:pt>
                <c:pt idx="4685">
                  <c:v>4.8734400000000004</c:v>
                </c:pt>
                <c:pt idx="4686">
                  <c:v>4.8744800000000001</c:v>
                </c:pt>
                <c:pt idx="4687">
                  <c:v>4.8755199999999999</c:v>
                </c:pt>
                <c:pt idx="4688">
                  <c:v>4.8765599999999996</c:v>
                </c:pt>
                <c:pt idx="4689">
                  <c:v>4.8776000000000002</c:v>
                </c:pt>
                <c:pt idx="4690">
                  <c:v>4.8786399999999999</c:v>
                </c:pt>
                <c:pt idx="4691">
                  <c:v>4.8796799999999996</c:v>
                </c:pt>
                <c:pt idx="4692">
                  <c:v>4.8807200000000002</c:v>
                </c:pt>
                <c:pt idx="4693">
                  <c:v>4.8817599999999999</c:v>
                </c:pt>
                <c:pt idx="4694">
                  <c:v>4.8827999999999996</c:v>
                </c:pt>
                <c:pt idx="4695">
                  <c:v>4.8838400000000002</c:v>
                </c:pt>
                <c:pt idx="4696">
                  <c:v>4.8848799999999999</c:v>
                </c:pt>
                <c:pt idx="4697">
                  <c:v>4.8859199999999996</c:v>
                </c:pt>
                <c:pt idx="4698">
                  <c:v>4.8869600000000002</c:v>
                </c:pt>
                <c:pt idx="4699">
                  <c:v>4.8879999999999999</c:v>
                </c:pt>
                <c:pt idx="4700">
                  <c:v>4.8890399999999996</c:v>
                </c:pt>
                <c:pt idx="4701">
                  <c:v>4.8900800000000002</c:v>
                </c:pt>
                <c:pt idx="4702">
                  <c:v>4.8911199999999999</c:v>
                </c:pt>
                <c:pt idx="4703">
                  <c:v>4.8921599999999996</c:v>
                </c:pt>
                <c:pt idx="4704">
                  <c:v>4.8932000000000002</c:v>
                </c:pt>
                <c:pt idx="4705">
                  <c:v>4.8942399999999999</c:v>
                </c:pt>
                <c:pt idx="4706">
                  <c:v>4.8952799999999996</c:v>
                </c:pt>
                <c:pt idx="4707">
                  <c:v>4.8963200000000002</c:v>
                </c:pt>
                <c:pt idx="4708">
                  <c:v>4.8973599999999999</c:v>
                </c:pt>
                <c:pt idx="4709">
                  <c:v>4.8983999999999996</c:v>
                </c:pt>
                <c:pt idx="4710">
                  <c:v>4.8994400000000002</c:v>
                </c:pt>
                <c:pt idx="4711">
                  <c:v>4.9004799999999999</c:v>
                </c:pt>
                <c:pt idx="4712">
                  <c:v>4.9015199999999997</c:v>
                </c:pt>
                <c:pt idx="4713">
                  <c:v>4.9025600000000003</c:v>
                </c:pt>
                <c:pt idx="4714">
                  <c:v>4.9036</c:v>
                </c:pt>
                <c:pt idx="4715">
                  <c:v>4.9046399999999997</c:v>
                </c:pt>
                <c:pt idx="4716">
                  <c:v>4.9056800000000003</c:v>
                </c:pt>
                <c:pt idx="4717">
                  <c:v>4.90672</c:v>
                </c:pt>
                <c:pt idx="4718">
                  <c:v>4.9077599999999997</c:v>
                </c:pt>
                <c:pt idx="4719">
                  <c:v>4.9088000000000003</c:v>
                </c:pt>
                <c:pt idx="4720">
                  <c:v>4.90984</c:v>
                </c:pt>
                <c:pt idx="4721">
                  <c:v>4.9108799999999997</c:v>
                </c:pt>
                <c:pt idx="4722">
                  <c:v>4.9119200000000003</c:v>
                </c:pt>
                <c:pt idx="4723">
                  <c:v>4.91296</c:v>
                </c:pt>
                <c:pt idx="4724">
                  <c:v>4.9139999999999997</c:v>
                </c:pt>
                <c:pt idx="4725">
                  <c:v>4.9150400000000003</c:v>
                </c:pt>
                <c:pt idx="4726">
                  <c:v>4.91608</c:v>
                </c:pt>
                <c:pt idx="4727">
                  <c:v>4.9171199999999997</c:v>
                </c:pt>
                <c:pt idx="4728">
                  <c:v>4.9181600000000003</c:v>
                </c:pt>
                <c:pt idx="4729">
                  <c:v>4.9192</c:v>
                </c:pt>
                <c:pt idx="4730">
                  <c:v>4.9202399999999997</c:v>
                </c:pt>
                <c:pt idx="4731">
                  <c:v>4.9212800000000003</c:v>
                </c:pt>
                <c:pt idx="4732">
                  <c:v>4.92232</c:v>
                </c:pt>
                <c:pt idx="4733">
                  <c:v>4.9233599999999997</c:v>
                </c:pt>
                <c:pt idx="4734">
                  <c:v>4.9244000000000003</c:v>
                </c:pt>
                <c:pt idx="4735">
                  <c:v>4.92544</c:v>
                </c:pt>
                <c:pt idx="4736">
                  <c:v>4.9264799999999997</c:v>
                </c:pt>
                <c:pt idx="4737">
                  <c:v>4.9275200000000003</c:v>
                </c:pt>
                <c:pt idx="4738">
                  <c:v>4.9285600000000001</c:v>
                </c:pt>
                <c:pt idx="4739">
                  <c:v>4.9295999999999998</c:v>
                </c:pt>
                <c:pt idx="4740">
                  <c:v>4.9306400000000004</c:v>
                </c:pt>
                <c:pt idx="4741">
                  <c:v>4.9316800000000001</c:v>
                </c:pt>
                <c:pt idx="4742">
                  <c:v>4.9327199999999998</c:v>
                </c:pt>
                <c:pt idx="4743">
                  <c:v>4.9337600000000004</c:v>
                </c:pt>
                <c:pt idx="4744">
                  <c:v>4.9348000000000001</c:v>
                </c:pt>
                <c:pt idx="4745">
                  <c:v>4.9358399999999998</c:v>
                </c:pt>
                <c:pt idx="4746">
                  <c:v>4.9368800000000004</c:v>
                </c:pt>
                <c:pt idx="4747">
                  <c:v>4.9379200000000001</c:v>
                </c:pt>
                <c:pt idx="4748">
                  <c:v>4.9389599999999998</c:v>
                </c:pt>
                <c:pt idx="4749">
                  <c:v>4.9400000000000004</c:v>
                </c:pt>
                <c:pt idx="4750">
                  <c:v>4.9410400000000001</c:v>
                </c:pt>
                <c:pt idx="4751">
                  <c:v>4.9420799999999998</c:v>
                </c:pt>
                <c:pt idx="4752">
                  <c:v>4.9431200000000004</c:v>
                </c:pt>
                <c:pt idx="4753">
                  <c:v>4.9441600000000001</c:v>
                </c:pt>
                <c:pt idx="4754">
                  <c:v>4.9451999999999998</c:v>
                </c:pt>
                <c:pt idx="4755">
                  <c:v>4.9462400000000004</c:v>
                </c:pt>
                <c:pt idx="4756">
                  <c:v>4.9472800000000001</c:v>
                </c:pt>
                <c:pt idx="4757">
                  <c:v>4.9483199999999998</c:v>
                </c:pt>
                <c:pt idx="4758">
                  <c:v>4.9493600000000004</c:v>
                </c:pt>
                <c:pt idx="4759">
                  <c:v>4.9504000000000001</c:v>
                </c:pt>
                <c:pt idx="4760">
                  <c:v>4.9514399999999998</c:v>
                </c:pt>
                <c:pt idx="4761">
                  <c:v>4.9524800000000004</c:v>
                </c:pt>
                <c:pt idx="4762">
                  <c:v>4.9535200000000001</c:v>
                </c:pt>
                <c:pt idx="4763">
                  <c:v>4.9545599999999999</c:v>
                </c:pt>
                <c:pt idx="4764">
                  <c:v>4.9555999999999996</c:v>
                </c:pt>
                <c:pt idx="4765">
                  <c:v>4.9566400000000002</c:v>
                </c:pt>
                <c:pt idx="4766">
                  <c:v>4.9576799999999999</c:v>
                </c:pt>
                <c:pt idx="4767">
                  <c:v>4.9587199999999996</c:v>
                </c:pt>
                <c:pt idx="4768">
                  <c:v>4.9597600000000002</c:v>
                </c:pt>
                <c:pt idx="4769">
                  <c:v>4.9607999999999999</c:v>
                </c:pt>
                <c:pt idx="4770">
                  <c:v>4.9618399999999996</c:v>
                </c:pt>
                <c:pt idx="4771">
                  <c:v>4.9628800000000002</c:v>
                </c:pt>
                <c:pt idx="4772">
                  <c:v>4.9639199999999999</c:v>
                </c:pt>
                <c:pt idx="4773">
                  <c:v>4.9649599999999996</c:v>
                </c:pt>
                <c:pt idx="4774">
                  <c:v>4.9660000000000002</c:v>
                </c:pt>
                <c:pt idx="4775">
                  <c:v>4.9670399999999999</c:v>
                </c:pt>
                <c:pt idx="4776">
                  <c:v>4.9680799999999996</c:v>
                </c:pt>
                <c:pt idx="4777">
                  <c:v>4.9691200000000002</c:v>
                </c:pt>
                <c:pt idx="4778">
                  <c:v>4.9701599999999999</c:v>
                </c:pt>
                <c:pt idx="4779">
                  <c:v>4.9711999999999996</c:v>
                </c:pt>
                <c:pt idx="4780">
                  <c:v>4.9722400000000002</c:v>
                </c:pt>
                <c:pt idx="4781">
                  <c:v>4.9732799999999999</c:v>
                </c:pt>
                <c:pt idx="4782">
                  <c:v>4.9743199999999996</c:v>
                </c:pt>
                <c:pt idx="4783">
                  <c:v>4.9753600000000002</c:v>
                </c:pt>
                <c:pt idx="4784">
                  <c:v>4.9763999999999999</c:v>
                </c:pt>
                <c:pt idx="4785">
                  <c:v>4.9774399999999996</c:v>
                </c:pt>
                <c:pt idx="4786">
                  <c:v>4.9784800000000002</c:v>
                </c:pt>
                <c:pt idx="4787">
                  <c:v>4.9795199999999999</c:v>
                </c:pt>
                <c:pt idx="4788">
                  <c:v>4.9805599999999997</c:v>
                </c:pt>
                <c:pt idx="4789">
                  <c:v>4.9816000000000003</c:v>
                </c:pt>
                <c:pt idx="4790">
                  <c:v>4.98264</c:v>
                </c:pt>
                <c:pt idx="4791">
                  <c:v>4.9836799999999997</c:v>
                </c:pt>
                <c:pt idx="4792">
                  <c:v>4.9847200000000003</c:v>
                </c:pt>
                <c:pt idx="4793">
                  <c:v>4.98576</c:v>
                </c:pt>
                <c:pt idx="4794">
                  <c:v>4.9867999999999997</c:v>
                </c:pt>
                <c:pt idx="4795">
                  <c:v>4.9878400000000003</c:v>
                </c:pt>
                <c:pt idx="4796">
                  <c:v>4.98888</c:v>
                </c:pt>
                <c:pt idx="4797">
                  <c:v>4.9899199999999997</c:v>
                </c:pt>
                <c:pt idx="4798">
                  <c:v>4.9909600000000003</c:v>
                </c:pt>
                <c:pt idx="4799">
                  <c:v>4.992</c:v>
                </c:pt>
                <c:pt idx="4800">
                  <c:v>4.9930399999999997</c:v>
                </c:pt>
                <c:pt idx="4801">
                  <c:v>4.9940800000000003</c:v>
                </c:pt>
                <c:pt idx="4802">
                  <c:v>4.99512</c:v>
                </c:pt>
                <c:pt idx="4803">
                  <c:v>4.9961599999999997</c:v>
                </c:pt>
                <c:pt idx="4804">
                  <c:v>4.9972000000000003</c:v>
                </c:pt>
                <c:pt idx="4805">
                  <c:v>4.99824</c:v>
                </c:pt>
                <c:pt idx="4806">
                  <c:v>4.9992799999999997</c:v>
                </c:pt>
                <c:pt idx="4807">
                  <c:v>5.0003200000000003</c:v>
                </c:pt>
                <c:pt idx="4808">
                  <c:v>5.00136</c:v>
                </c:pt>
                <c:pt idx="4809">
                  <c:v>5.0023999999999997</c:v>
                </c:pt>
                <c:pt idx="4810">
                  <c:v>5.0034400000000003</c:v>
                </c:pt>
                <c:pt idx="4811">
                  <c:v>5.00448</c:v>
                </c:pt>
                <c:pt idx="4812">
                  <c:v>5.0055199999999997</c:v>
                </c:pt>
                <c:pt idx="4813">
                  <c:v>5.0065600000000003</c:v>
                </c:pt>
                <c:pt idx="4814">
                  <c:v>5.0076000000000001</c:v>
                </c:pt>
                <c:pt idx="4815">
                  <c:v>5.0086399999999998</c:v>
                </c:pt>
                <c:pt idx="4816">
                  <c:v>5.0096800000000004</c:v>
                </c:pt>
                <c:pt idx="4817">
                  <c:v>5.0107200000000001</c:v>
                </c:pt>
                <c:pt idx="4818">
                  <c:v>5.0117599999999998</c:v>
                </c:pt>
                <c:pt idx="4819">
                  <c:v>5.0128000000000004</c:v>
                </c:pt>
                <c:pt idx="4820">
                  <c:v>5.0138400000000001</c:v>
                </c:pt>
                <c:pt idx="4821">
                  <c:v>5.0148799999999998</c:v>
                </c:pt>
                <c:pt idx="4822">
                  <c:v>5.0159200000000004</c:v>
                </c:pt>
                <c:pt idx="4823">
                  <c:v>5.0169600000000001</c:v>
                </c:pt>
                <c:pt idx="4824">
                  <c:v>5.0179999999999998</c:v>
                </c:pt>
                <c:pt idx="4825">
                  <c:v>5.0190400000000004</c:v>
                </c:pt>
                <c:pt idx="4826">
                  <c:v>5.0200800000000001</c:v>
                </c:pt>
                <c:pt idx="4827">
                  <c:v>5.0211199999999998</c:v>
                </c:pt>
                <c:pt idx="4828">
                  <c:v>5.0221600000000004</c:v>
                </c:pt>
                <c:pt idx="4829">
                  <c:v>5.0232000000000001</c:v>
                </c:pt>
                <c:pt idx="4830">
                  <c:v>5.0242399999999998</c:v>
                </c:pt>
                <c:pt idx="4831">
                  <c:v>5.0252800000000004</c:v>
                </c:pt>
                <c:pt idx="4832">
                  <c:v>5.0263200000000001</c:v>
                </c:pt>
                <c:pt idx="4833">
                  <c:v>5.0273599999999998</c:v>
                </c:pt>
                <c:pt idx="4834">
                  <c:v>5.0284000000000004</c:v>
                </c:pt>
                <c:pt idx="4835">
                  <c:v>5.0294400000000001</c:v>
                </c:pt>
                <c:pt idx="4836">
                  <c:v>5.0304799999999998</c:v>
                </c:pt>
                <c:pt idx="4837">
                  <c:v>5.0315200000000004</c:v>
                </c:pt>
                <c:pt idx="4838">
                  <c:v>5.0325600000000001</c:v>
                </c:pt>
                <c:pt idx="4839">
                  <c:v>5.0335999999999999</c:v>
                </c:pt>
                <c:pt idx="4840">
                  <c:v>5.0346399999999996</c:v>
                </c:pt>
                <c:pt idx="4841">
                  <c:v>5.0356800000000002</c:v>
                </c:pt>
                <c:pt idx="4842">
                  <c:v>5.0367199999999999</c:v>
                </c:pt>
                <c:pt idx="4843">
                  <c:v>5.0377599999999996</c:v>
                </c:pt>
                <c:pt idx="4844">
                  <c:v>5.0388000000000002</c:v>
                </c:pt>
                <c:pt idx="4845">
                  <c:v>5.0398399999999999</c:v>
                </c:pt>
                <c:pt idx="4846">
                  <c:v>5.0408799999999996</c:v>
                </c:pt>
                <c:pt idx="4847">
                  <c:v>5.0419200000000002</c:v>
                </c:pt>
                <c:pt idx="4848">
                  <c:v>5.0429599999999999</c:v>
                </c:pt>
                <c:pt idx="4849">
                  <c:v>5.0439999999999996</c:v>
                </c:pt>
                <c:pt idx="4850">
                  <c:v>5.0450400000000002</c:v>
                </c:pt>
                <c:pt idx="4851">
                  <c:v>5.0460799999999999</c:v>
                </c:pt>
                <c:pt idx="4852">
                  <c:v>5.0471199999999996</c:v>
                </c:pt>
                <c:pt idx="4853">
                  <c:v>5.0481600000000002</c:v>
                </c:pt>
                <c:pt idx="4854">
                  <c:v>5.0491999999999999</c:v>
                </c:pt>
                <c:pt idx="4855">
                  <c:v>5.0502399999999996</c:v>
                </c:pt>
                <c:pt idx="4856">
                  <c:v>5.0512800000000002</c:v>
                </c:pt>
                <c:pt idx="4857">
                  <c:v>5.0523199999999999</c:v>
                </c:pt>
                <c:pt idx="4858">
                  <c:v>5.0533599999999996</c:v>
                </c:pt>
                <c:pt idx="4859">
                  <c:v>5.0544000000000002</c:v>
                </c:pt>
                <c:pt idx="4860">
                  <c:v>5.0554399999999999</c:v>
                </c:pt>
                <c:pt idx="4861">
                  <c:v>5.0564799999999996</c:v>
                </c:pt>
                <c:pt idx="4862">
                  <c:v>5.0575200000000002</c:v>
                </c:pt>
                <c:pt idx="4863">
                  <c:v>5.0585599999999999</c:v>
                </c:pt>
                <c:pt idx="4864">
                  <c:v>5.0595999999999997</c:v>
                </c:pt>
                <c:pt idx="4865">
                  <c:v>5.0606400000000002</c:v>
                </c:pt>
                <c:pt idx="4866">
                  <c:v>5.06168</c:v>
                </c:pt>
                <c:pt idx="4867">
                  <c:v>5.0627199999999997</c:v>
                </c:pt>
                <c:pt idx="4868">
                  <c:v>5.0637600000000003</c:v>
                </c:pt>
                <c:pt idx="4869">
                  <c:v>5.0648</c:v>
                </c:pt>
                <c:pt idx="4870">
                  <c:v>5.0658399999999997</c:v>
                </c:pt>
                <c:pt idx="4871">
                  <c:v>5.0668800000000003</c:v>
                </c:pt>
                <c:pt idx="4872">
                  <c:v>5.06792</c:v>
                </c:pt>
                <c:pt idx="4873">
                  <c:v>5.0689599999999997</c:v>
                </c:pt>
                <c:pt idx="4874">
                  <c:v>5.07</c:v>
                </c:pt>
                <c:pt idx="4875">
                  <c:v>5.07104</c:v>
                </c:pt>
                <c:pt idx="4876">
                  <c:v>5.0720799999999997</c:v>
                </c:pt>
                <c:pt idx="4877">
                  <c:v>5.0731200000000003</c:v>
                </c:pt>
                <c:pt idx="4878">
                  <c:v>5.07416</c:v>
                </c:pt>
                <c:pt idx="4879">
                  <c:v>5.0751999999999997</c:v>
                </c:pt>
                <c:pt idx="4880">
                  <c:v>5.0762400000000003</c:v>
                </c:pt>
                <c:pt idx="4881">
                  <c:v>5.07728</c:v>
                </c:pt>
                <c:pt idx="4882">
                  <c:v>5.0783199999999997</c:v>
                </c:pt>
                <c:pt idx="4883">
                  <c:v>5.0793600000000003</c:v>
                </c:pt>
                <c:pt idx="4884">
                  <c:v>5.0804</c:v>
                </c:pt>
                <c:pt idx="4885">
                  <c:v>5.0814399999999997</c:v>
                </c:pt>
                <c:pt idx="4886">
                  <c:v>5.0824800000000003</c:v>
                </c:pt>
                <c:pt idx="4887">
                  <c:v>5.08352</c:v>
                </c:pt>
                <c:pt idx="4888">
                  <c:v>5.0845599999999997</c:v>
                </c:pt>
                <c:pt idx="4889">
                  <c:v>5.0856000000000003</c:v>
                </c:pt>
                <c:pt idx="4890">
                  <c:v>5.0866400000000001</c:v>
                </c:pt>
                <c:pt idx="4891">
                  <c:v>5.0876799999999998</c:v>
                </c:pt>
                <c:pt idx="4892">
                  <c:v>5.0887200000000004</c:v>
                </c:pt>
                <c:pt idx="4893">
                  <c:v>5.0897600000000001</c:v>
                </c:pt>
                <c:pt idx="4894">
                  <c:v>5.0907999999999998</c:v>
                </c:pt>
                <c:pt idx="4895">
                  <c:v>5.0918400000000004</c:v>
                </c:pt>
                <c:pt idx="4896">
                  <c:v>5.0928800000000001</c:v>
                </c:pt>
                <c:pt idx="4897">
                  <c:v>5.0939199999999998</c:v>
                </c:pt>
                <c:pt idx="4898">
                  <c:v>5.0949600000000004</c:v>
                </c:pt>
                <c:pt idx="4899">
                  <c:v>5.0960000000000001</c:v>
                </c:pt>
                <c:pt idx="4900">
                  <c:v>5.0970399999999998</c:v>
                </c:pt>
                <c:pt idx="4901">
                  <c:v>5.0980800000000004</c:v>
                </c:pt>
                <c:pt idx="4902">
                  <c:v>5.0991200000000001</c:v>
                </c:pt>
                <c:pt idx="4903">
                  <c:v>5.1001599999999998</c:v>
                </c:pt>
                <c:pt idx="4904">
                  <c:v>5.1012000000000004</c:v>
                </c:pt>
                <c:pt idx="4905">
                  <c:v>5.1022400000000001</c:v>
                </c:pt>
                <c:pt idx="4906">
                  <c:v>5.1032799999999998</c:v>
                </c:pt>
                <c:pt idx="4907">
                  <c:v>5.1043200000000004</c:v>
                </c:pt>
                <c:pt idx="4908">
                  <c:v>5.1053600000000001</c:v>
                </c:pt>
                <c:pt idx="4909">
                  <c:v>5.1063999999999998</c:v>
                </c:pt>
                <c:pt idx="4910">
                  <c:v>5.1074400000000004</c:v>
                </c:pt>
                <c:pt idx="4911">
                  <c:v>5.1084800000000001</c:v>
                </c:pt>
                <c:pt idx="4912">
                  <c:v>5.1095199999999998</c:v>
                </c:pt>
                <c:pt idx="4913">
                  <c:v>5.1105600000000004</c:v>
                </c:pt>
                <c:pt idx="4914">
                  <c:v>5.1116000000000001</c:v>
                </c:pt>
                <c:pt idx="4915">
                  <c:v>5.1126399999999999</c:v>
                </c:pt>
                <c:pt idx="4916">
                  <c:v>5.1136799999999996</c:v>
                </c:pt>
                <c:pt idx="4917">
                  <c:v>5.1147200000000002</c:v>
                </c:pt>
                <c:pt idx="4918">
                  <c:v>5.1157599999999999</c:v>
                </c:pt>
                <c:pt idx="4919">
                  <c:v>5.1167999999999996</c:v>
                </c:pt>
                <c:pt idx="4920">
                  <c:v>5.1178400000000002</c:v>
                </c:pt>
                <c:pt idx="4921">
                  <c:v>5.1188799999999999</c:v>
                </c:pt>
                <c:pt idx="4922">
                  <c:v>5.1199199999999996</c:v>
                </c:pt>
                <c:pt idx="4923">
                  <c:v>5.1209600000000002</c:v>
                </c:pt>
                <c:pt idx="4924">
                  <c:v>5.1219999999999999</c:v>
                </c:pt>
                <c:pt idx="4925">
                  <c:v>5.1230399999999996</c:v>
                </c:pt>
                <c:pt idx="4926">
                  <c:v>5.1240800000000002</c:v>
                </c:pt>
                <c:pt idx="4927">
                  <c:v>5.1251199999999999</c:v>
                </c:pt>
                <c:pt idx="4928">
                  <c:v>5.1261599999999996</c:v>
                </c:pt>
                <c:pt idx="4929">
                  <c:v>5.1272000000000002</c:v>
                </c:pt>
                <c:pt idx="4930">
                  <c:v>5.1282399999999999</c:v>
                </c:pt>
                <c:pt idx="4931">
                  <c:v>5.1292799999999996</c:v>
                </c:pt>
                <c:pt idx="4932">
                  <c:v>5.1303200000000002</c:v>
                </c:pt>
                <c:pt idx="4933">
                  <c:v>5.1313599999999999</c:v>
                </c:pt>
                <c:pt idx="4934">
                  <c:v>5.1323999999999996</c:v>
                </c:pt>
                <c:pt idx="4935">
                  <c:v>5.1334400000000002</c:v>
                </c:pt>
                <c:pt idx="4936">
                  <c:v>5.1344799999999999</c:v>
                </c:pt>
                <c:pt idx="4937">
                  <c:v>5.1355199999999996</c:v>
                </c:pt>
                <c:pt idx="4938">
                  <c:v>5.1365600000000002</c:v>
                </c:pt>
                <c:pt idx="4939">
                  <c:v>5.1375999999999999</c:v>
                </c:pt>
                <c:pt idx="4940">
                  <c:v>5.1386399999999997</c:v>
                </c:pt>
                <c:pt idx="4941">
                  <c:v>5.1396800000000002</c:v>
                </c:pt>
                <c:pt idx="4942">
                  <c:v>5.14072</c:v>
                </c:pt>
                <c:pt idx="4943">
                  <c:v>5.1417599999999997</c:v>
                </c:pt>
                <c:pt idx="4944">
                  <c:v>5.1428000000000003</c:v>
                </c:pt>
                <c:pt idx="4945">
                  <c:v>5.14384</c:v>
                </c:pt>
                <c:pt idx="4946">
                  <c:v>5.1448799999999997</c:v>
                </c:pt>
                <c:pt idx="4947">
                  <c:v>5.1459200000000003</c:v>
                </c:pt>
                <c:pt idx="4948">
                  <c:v>5.14696</c:v>
                </c:pt>
                <c:pt idx="4949">
                  <c:v>5.1479999999999997</c:v>
                </c:pt>
                <c:pt idx="4950">
                  <c:v>5.1490400000000003</c:v>
                </c:pt>
                <c:pt idx="4951">
                  <c:v>5.15008</c:v>
                </c:pt>
                <c:pt idx="4952">
                  <c:v>5.1511199999999997</c:v>
                </c:pt>
                <c:pt idx="4953">
                  <c:v>5.1521600000000003</c:v>
                </c:pt>
                <c:pt idx="4954">
                  <c:v>5.1532</c:v>
                </c:pt>
                <c:pt idx="4955">
                  <c:v>5.1542399999999997</c:v>
                </c:pt>
                <c:pt idx="4956">
                  <c:v>5.1552800000000003</c:v>
                </c:pt>
                <c:pt idx="4957">
                  <c:v>5.15632</c:v>
                </c:pt>
                <c:pt idx="4958">
                  <c:v>5.1573599999999997</c:v>
                </c:pt>
                <c:pt idx="4959">
                  <c:v>5.1584000000000003</c:v>
                </c:pt>
                <c:pt idx="4960">
                  <c:v>5.15944</c:v>
                </c:pt>
                <c:pt idx="4961">
                  <c:v>5.1604799999999997</c:v>
                </c:pt>
                <c:pt idx="4962">
                  <c:v>5.1615200000000003</c:v>
                </c:pt>
                <c:pt idx="4963">
                  <c:v>5.16256</c:v>
                </c:pt>
                <c:pt idx="4964">
                  <c:v>5.1635999999999997</c:v>
                </c:pt>
                <c:pt idx="4965">
                  <c:v>5.1646400000000003</c:v>
                </c:pt>
                <c:pt idx="4966">
                  <c:v>5.16568</c:v>
                </c:pt>
                <c:pt idx="4967">
                  <c:v>5.1667199999999998</c:v>
                </c:pt>
                <c:pt idx="4968">
                  <c:v>5.1677600000000004</c:v>
                </c:pt>
                <c:pt idx="4969">
                  <c:v>5.1688000000000001</c:v>
                </c:pt>
                <c:pt idx="4970">
                  <c:v>5.1698399999999998</c:v>
                </c:pt>
                <c:pt idx="4971">
                  <c:v>5.1708800000000004</c:v>
                </c:pt>
                <c:pt idx="4972">
                  <c:v>5.1719200000000001</c:v>
                </c:pt>
                <c:pt idx="4973">
                  <c:v>5.1729599999999998</c:v>
                </c:pt>
                <c:pt idx="4974">
                  <c:v>5.1740000000000004</c:v>
                </c:pt>
                <c:pt idx="4975">
                  <c:v>5.1750400000000001</c:v>
                </c:pt>
                <c:pt idx="4976">
                  <c:v>5.1760799999999998</c:v>
                </c:pt>
                <c:pt idx="4977">
                  <c:v>5.1771200000000004</c:v>
                </c:pt>
                <c:pt idx="4978">
                  <c:v>5.1781600000000001</c:v>
                </c:pt>
                <c:pt idx="4979">
                  <c:v>5.1791999999999998</c:v>
                </c:pt>
                <c:pt idx="4980">
                  <c:v>5.1802400000000004</c:v>
                </c:pt>
                <c:pt idx="4981">
                  <c:v>5.1812800000000001</c:v>
                </c:pt>
                <c:pt idx="4982">
                  <c:v>5.1823199999999998</c:v>
                </c:pt>
                <c:pt idx="4983">
                  <c:v>5.1833600000000004</c:v>
                </c:pt>
                <c:pt idx="4984">
                  <c:v>5.1844000000000001</c:v>
                </c:pt>
                <c:pt idx="4985">
                  <c:v>5.1854399999999998</c:v>
                </c:pt>
                <c:pt idx="4986">
                  <c:v>5.1864800000000004</c:v>
                </c:pt>
                <c:pt idx="4987">
                  <c:v>5.1875200000000001</c:v>
                </c:pt>
                <c:pt idx="4988">
                  <c:v>5.1885599999999998</c:v>
                </c:pt>
                <c:pt idx="4989">
                  <c:v>5.1896000000000004</c:v>
                </c:pt>
                <c:pt idx="4990">
                  <c:v>5.1906400000000001</c:v>
                </c:pt>
                <c:pt idx="4991">
                  <c:v>5.1916799999999999</c:v>
                </c:pt>
                <c:pt idx="4992">
                  <c:v>5.1927199999999996</c:v>
                </c:pt>
                <c:pt idx="4993">
                  <c:v>5.1937600000000002</c:v>
                </c:pt>
                <c:pt idx="4994">
                  <c:v>5.1947999999999999</c:v>
                </c:pt>
                <c:pt idx="4995">
                  <c:v>5.1958399999999996</c:v>
                </c:pt>
                <c:pt idx="4996">
                  <c:v>5.1968800000000002</c:v>
                </c:pt>
                <c:pt idx="4997">
                  <c:v>5.1979199999999999</c:v>
                </c:pt>
                <c:pt idx="4998">
                  <c:v>5.1989599999999996</c:v>
                </c:pt>
                <c:pt idx="4999">
                  <c:v>5.2</c:v>
                </c:pt>
                <c:pt idx="5000">
                  <c:v>5.2010399999999999</c:v>
                </c:pt>
                <c:pt idx="5001">
                  <c:v>5.2020799999999996</c:v>
                </c:pt>
                <c:pt idx="5002">
                  <c:v>5.2031200000000002</c:v>
                </c:pt>
                <c:pt idx="5003">
                  <c:v>5.2041599999999999</c:v>
                </c:pt>
                <c:pt idx="5004">
                  <c:v>5.2051999999999996</c:v>
                </c:pt>
                <c:pt idx="5005">
                  <c:v>5.2062400000000002</c:v>
                </c:pt>
                <c:pt idx="5006">
                  <c:v>5.2072799999999999</c:v>
                </c:pt>
                <c:pt idx="5007">
                  <c:v>5.2083199999999996</c:v>
                </c:pt>
                <c:pt idx="5008">
                  <c:v>5.2093600000000002</c:v>
                </c:pt>
                <c:pt idx="5009">
                  <c:v>5.2103999999999999</c:v>
                </c:pt>
                <c:pt idx="5010">
                  <c:v>5.2114399999999996</c:v>
                </c:pt>
                <c:pt idx="5011">
                  <c:v>5.2124800000000002</c:v>
                </c:pt>
                <c:pt idx="5012">
                  <c:v>5.2135199999999999</c:v>
                </c:pt>
                <c:pt idx="5013">
                  <c:v>5.2145599999999996</c:v>
                </c:pt>
                <c:pt idx="5014">
                  <c:v>5.2156000000000002</c:v>
                </c:pt>
                <c:pt idx="5015">
                  <c:v>5.2166399999999999</c:v>
                </c:pt>
                <c:pt idx="5016">
                  <c:v>5.2176799999999997</c:v>
                </c:pt>
                <c:pt idx="5017">
                  <c:v>5.2187200000000002</c:v>
                </c:pt>
                <c:pt idx="5018">
                  <c:v>5.21976</c:v>
                </c:pt>
                <c:pt idx="5019">
                  <c:v>5.2207999999999997</c:v>
                </c:pt>
                <c:pt idx="5020">
                  <c:v>5.2218400000000003</c:v>
                </c:pt>
                <c:pt idx="5021">
                  <c:v>5.22288</c:v>
                </c:pt>
                <c:pt idx="5022">
                  <c:v>5.2239199999999997</c:v>
                </c:pt>
                <c:pt idx="5023">
                  <c:v>5.2249600000000003</c:v>
                </c:pt>
                <c:pt idx="5024">
                  <c:v>5.226</c:v>
                </c:pt>
                <c:pt idx="5025">
                  <c:v>5.2270399999999997</c:v>
                </c:pt>
                <c:pt idx="5026">
                  <c:v>5.2280800000000003</c:v>
                </c:pt>
                <c:pt idx="5027">
                  <c:v>5.22912</c:v>
                </c:pt>
                <c:pt idx="5028">
                  <c:v>5.2301599999999997</c:v>
                </c:pt>
                <c:pt idx="5029">
                  <c:v>5.2312000000000003</c:v>
                </c:pt>
                <c:pt idx="5030">
                  <c:v>5.23224</c:v>
                </c:pt>
                <c:pt idx="5031">
                  <c:v>5.2332799999999997</c:v>
                </c:pt>
                <c:pt idx="5032">
                  <c:v>5.2343200000000003</c:v>
                </c:pt>
                <c:pt idx="5033">
                  <c:v>5.23536</c:v>
                </c:pt>
                <c:pt idx="5034">
                  <c:v>5.2363999999999997</c:v>
                </c:pt>
                <c:pt idx="5035">
                  <c:v>5.2374400000000003</c:v>
                </c:pt>
                <c:pt idx="5036">
                  <c:v>5.23848</c:v>
                </c:pt>
                <c:pt idx="5037">
                  <c:v>5.2395199999999997</c:v>
                </c:pt>
                <c:pt idx="5038">
                  <c:v>5.2405600000000003</c:v>
                </c:pt>
                <c:pt idx="5039">
                  <c:v>5.2416</c:v>
                </c:pt>
                <c:pt idx="5040">
                  <c:v>5.2426399999999997</c:v>
                </c:pt>
                <c:pt idx="5041">
                  <c:v>5.2436800000000003</c:v>
                </c:pt>
                <c:pt idx="5042">
                  <c:v>5.24472</c:v>
                </c:pt>
                <c:pt idx="5043">
                  <c:v>5.2457599999999998</c:v>
                </c:pt>
                <c:pt idx="5044">
                  <c:v>5.2468000000000004</c:v>
                </c:pt>
                <c:pt idx="5045">
                  <c:v>5.2478400000000001</c:v>
                </c:pt>
                <c:pt idx="5046">
                  <c:v>5.2488799999999998</c:v>
                </c:pt>
                <c:pt idx="5047">
                  <c:v>5.2499200000000004</c:v>
                </c:pt>
                <c:pt idx="5048">
                  <c:v>5.2509600000000001</c:v>
                </c:pt>
                <c:pt idx="5049">
                  <c:v>5.2519999999999998</c:v>
                </c:pt>
                <c:pt idx="5050">
                  <c:v>5.2530400000000004</c:v>
                </c:pt>
                <c:pt idx="5051">
                  <c:v>5.2540800000000001</c:v>
                </c:pt>
                <c:pt idx="5052">
                  <c:v>5.2551199999999998</c:v>
                </c:pt>
                <c:pt idx="5053">
                  <c:v>5.2561600000000004</c:v>
                </c:pt>
                <c:pt idx="5054">
                  <c:v>5.2572000000000001</c:v>
                </c:pt>
                <c:pt idx="5055">
                  <c:v>5.2582399999999998</c:v>
                </c:pt>
                <c:pt idx="5056">
                  <c:v>5.2592800000000004</c:v>
                </c:pt>
                <c:pt idx="5057">
                  <c:v>5.2603200000000001</c:v>
                </c:pt>
                <c:pt idx="5058">
                  <c:v>5.2613599999999998</c:v>
                </c:pt>
                <c:pt idx="5059">
                  <c:v>5.2624000000000004</c:v>
                </c:pt>
                <c:pt idx="5060">
                  <c:v>5.2634400000000001</c:v>
                </c:pt>
                <c:pt idx="5061">
                  <c:v>5.2644799999999998</c:v>
                </c:pt>
                <c:pt idx="5062">
                  <c:v>5.2655200000000004</c:v>
                </c:pt>
                <c:pt idx="5063">
                  <c:v>5.2665600000000001</c:v>
                </c:pt>
                <c:pt idx="5064">
                  <c:v>5.2675999999999998</c:v>
                </c:pt>
                <c:pt idx="5065">
                  <c:v>5.2686400000000004</c:v>
                </c:pt>
                <c:pt idx="5066">
                  <c:v>5.2696800000000001</c:v>
                </c:pt>
                <c:pt idx="5067">
                  <c:v>5.2707199999999998</c:v>
                </c:pt>
                <c:pt idx="5068">
                  <c:v>5.2717599999999996</c:v>
                </c:pt>
                <c:pt idx="5069">
                  <c:v>5.2728000000000002</c:v>
                </c:pt>
                <c:pt idx="5070">
                  <c:v>5.2738399999999999</c:v>
                </c:pt>
                <c:pt idx="5071">
                  <c:v>5.2748799999999996</c:v>
                </c:pt>
                <c:pt idx="5072">
                  <c:v>5.2759200000000002</c:v>
                </c:pt>
                <c:pt idx="5073">
                  <c:v>5.2769599999999999</c:v>
                </c:pt>
                <c:pt idx="5074">
                  <c:v>5.2779999999999996</c:v>
                </c:pt>
                <c:pt idx="5075">
                  <c:v>5.2790400000000002</c:v>
                </c:pt>
                <c:pt idx="5076">
                  <c:v>5.2800799999999999</c:v>
                </c:pt>
                <c:pt idx="5077">
                  <c:v>5.2811199999999996</c:v>
                </c:pt>
                <c:pt idx="5078">
                  <c:v>5.2821600000000002</c:v>
                </c:pt>
                <c:pt idx="5079">
                  <c:v>5.2831999999999999</c:v>
                </c:pt>
                <c:pt idx="5080">
                  <c:v>5.2842399999999996</c:v>
                </c:pt>
                <c:pt idx="5081">
                  <c:v>5.2852800000000002</c:v>
                </c:pt>
                <c:pt idx="5082">
                  <c:v>5.2863199999999999</c:v>
                </c:pt>
                <c:pt idx="5083">
                  <c:v>5.2873599999999996</c:v>
                </c:pt>
                <c:pt idx="5084">
                  <c:v>5.2884000000000002</c:v>
                </c:pt>
                <c:pt idx="5085">
                  <c:v>5.2894399999999999</c:v>
                </c:pt>
                <c:pt idx="5086">
                  <c:v>5.2904799999999996</c:v>
                </c:pt>
                <c:pt idx="5087">
                  <c:v>5.2915200000000002</c:v>
                </c:pt>
                <c:pt idx="5088">
                  <c:v>5.2925599999999999</c:v>
                </c:pt>
                <c:pt idx="5089">
                  <c:v>5.2935999999999996</c:v>
                </c:pt>
                <c:pt idx="5090">
                  <c:v>5.2946400000000002</c:v>
                </c:pt>
                <c:pt idx="5091">
                  <c:v>5.2956799999999999</c:v>
                </c:pt>
                <c:pt idx="5092">
                  <c:v>5.2967199999999997</c:v>
                </c:pt>
                <c:pt idx="5093">
                  <c:v>5.2977600000000002</c:v>
                </c:pt>
                <c:pt idx="5094">
                  <c:v>5.2988</c:v>
                </c:pt>
                <c:pt idx="5095">
                  <c:v>5.2998399999999997</c:v>
                </c:pt>
                <c:pt idx="5096">
                  <c:v>5.3008800000000003</c:v>
                </c:pt>
                <c:pt idx="5097">
                  <c:v>5.30192</c:v>
                </c:pt>
                <c:pt idx="5098">
                  <c:v>5.3029599999999997</c:v>
                </c:pt>
                <c:pt idx="5099">
                  <c:v>5.3040000000000003</c:v>
                </c:pt>
                <c:pt idx="5100">
                  <c:v>5.30504</c:v>
                </c:pt>
                <c:pt idx="5101">
                  <c:v>5.3060799999999997</c:v>
                </c:pt>
                <c:pt idx="5102">
                  <c:v>5.3071200000000003</c:v>
                </c:pt>
                <c:pt idx="5103">
                  <c:v>5.30816</c:v>
                </c:pt>
                <c:pt idx="5104">
                  <c:v>5.3091999999999997</c:v>
                </c:pt>
                <c:pt idx="5105">
                  <c:v>5.3102400000000003</c:v>
                </c:pt>
                <c:pt idx="5106">
                  <c:v>5.31128</c:v>
                </c:pt>
                <c:pt idx="5107">
                  <c:v>5.3123199999999997</c:v>
                </c:pt>
                <c:pt idx="5108">
                  <c:v>5.3133600000000003</c:v>
                </c:pt>
                <c:pt idx="5109">
                  <c:v>5.3144</c:v>
                </c:pt>
                <c:pt idx="5110">
                  <c:v>5.3154399999999997</c:v>
                </c:pt>
                <c:pt idx="5111">
                  <c:v>5.3164800000000003</c:v>
                </c:pt>
                <c:pt idx="5112">
                  <c:v>5.31752</c:v>
                </c:pt>
                <c:pt idx="5113">
                  <c:v>5.3185599999999997</c:v>
                </c:pt>
                <c:pt idx="5114">
                  <c:v>5.3196000000000003</c:v>
                </c:pt>
                <c:pt idx="5115">
                  <c:v>5.32064</c:v>
                </c:pt>
                <c:pt idx="5116">
                  <c:v>5.3216799999999997</c:v>
                </c:pt>
                <c:pt idx="5117">
                  <c:v>5.3227200000000003</c:v>
                </c:pt>
                <c:pt idx="5118">
                  <c:v>5.32376</c:v>
                </c:pt>
                <c:pt idx="5119">
                  <c:v>5.3247999999999998</c:v>
                </c:pt>
                <c:pt idx="5120">
                  <c:v>5.3258400000000004</c:v>
                </c:pt>
                <c:pt idx="5121">
                  <c:v>5.3268800000000001</c:v>
                </c:pt>
                <c:pt idx="5122">
                  <c:v>5.3279199999999998</c:v>
                </c:pt>
                <c:pt idx="5123">
                  <c:v>5.3289600000000004</c:v>
                </c:pt>
                <c:pt idx="5124">
                  <c:v>5.33</c:v>
                </c:pt>
                <c:pt idx="5125">
                  <c:v>5.3310399999999998</c:v>
                </c:pt>
                <c:pt idx="5126">
                  <c:v>5.3320800000000004</c:v>
                </c:pt>
                <c:pt idx="5127">
                  <c:v>5.3331200000000001</c:v>
                </c:pt>
                <c:pt idx="5128">
                  <c:v>5.3341599999999998</c:v>
                </c:pt>
                <c:pt idx="5129">
                  <c:v>5.3352000000000004</c:v>
                </c:pt>
                <c:pt idx="5130">
                  <c:v>5.3362400000000001</c:v>
                </c:pt>
                <c:pt idx="5131">
                  <c:v>5.3372799999999998</c:v>
                </c:pt>
                <c:pt idx="5132">
                  <c:v>5.3383200000000004</c:v>
                </c:pt>
                <c:pt idx="5133">
                  <c:v>5.3393600000000001</c:v>
                </c:pt>
                <c:pt idx="5134">
                  <c:v>5.3403999999999998</c:v>
                </c:pt>
                <c:pt idx="5135">
                  <c:v>5.3414400000000004</c:v>
                </c:pt>
                <c:pt idx="5136">
                  <c:v>5.3424800000000001</c:v>
                </c:pt>
                <c:pt idx="5137">
                  <c:v>5.3435199999999998</c:v>
                </c:pt>
                <c:pt idx="5138">
                  <c:v>5.3445600000000004</c:v>
                </c:pt>
                <c:pt idx="5139">
                  <c:v>5.3456000000000001</c:v>
                </c:pt>
                <c:pt idx="5140">
                  <c:v>5.3466399999999998</c:v>
                </c:pt>
                <c:pt idx="5141">
                  <c:v>5.3476800000000004</c:v>
                </c:pt>
                <c:pt idx="5142">
                  <c:v>5.3487200000000001</c:v>
                </c:pt>
                <c:pt idx="5143">
                  <c:v>5.3497599999999998</c:v>
                </c:pt>
                <c:pt idx="5144">
                  <c:v>5.3507999999999996</c:v>
                </c:pt>
                <c:pt idx="5145">
                  <c:v>5.3518400000000002</c:v>
                </c:pt>
                <c:pt idx="5146">
                  <c:v>5.3528799999999999</c:v>
                </c:pt>
                <c:pt idx="5147">
                  <c:v>5.3539199999999996</c:v>
                </c:pt>
                <c:pt idx="5148">
                  <c:v>5.3549600000000002</c:v>
                </c:pt>
                <c:pt idx="5149">
                  <c:v>5.3559999999999999</c:v>
                </c:pt>
                <c:pt idx="5150">
                  <c:v>5.3570399999999996</c:v>
                </c:pt>
                <c:pt idx="5151">
                  <c:v>5.3580800000000002</c:v>
                </c:pt>
                <c:pt idx="5152">
                  <c:v>5.3591199999999999</c:v>
                </c:pt>
                <c:pt idx="5153">
                  <c:v>5.3601599999999996</c:v>
                </c:pt>
                <c:pt idx="5154">
                  <c:v>5.3612000000000002</c:v>
                </c:pt>
                <c:pt idx="5155">
                  <c:v>5.3622399999999999</c:v>
                </c:pt>
                <c:pt idx="5156">
                  <c:v>5.3632799999999996</c:v>
                </c:pt>
                <c:pt idx="5157">
                  <c:v>5.3643200000000002</c:v>
                </c:pt>
                <c:pt idx="5158">
                  <c:v>5.3653599999999999</c:v>
                </c:pt>
                <c:pt idx="5159">
                  <c:v>5.3663999999999996</c:v>
                </c:pt>
                <c:pt idx="5160">
                  <c:v>5.3674400000000002</c:v>
                </c:pt>
                <c:pt idx="5161">
                  <c:v>5.3684799999999999</c:v>
                </c:pt>
                <c:pt idx="5162">
                  <c:v>5.3695199999999996</c:v>
                </c:pt>
                <c:pt idx="5163">
                  <c:v>5.3705600000000002</c:v>
                </c:pt>
                <c:pt idx="5164">
                  <c:v>5.3715999999999999</c:v>
                </c:pt>
                <c:pt idx="5165">
                  <c:v>5.3726399999999996</c:v>
                </c:pt>
                <c:pt idx="5166">
                  <c:v>5.3736800000000002</c:v>
                </c:pt>
                <c:pt idx="5167">
                  <c:v>5.3747199999999999</c:v>
                </c:pt>
                <c:pt idx="5168">
                  <c:v>5.3757599999999996</c:v>
                </c:pt>
                <c:pt idx="5169">
                  <c:v>5.3768000000000002</c:v>
                </c:pt>
                <c:pt idx="5170">
                  <c:v>5.37784</c:v>
                </c:pt>
                <c:pt idx="5171">
                  <c:v>5.3788799999999997</c:v>
                </c:pt>
                <c:pt idx="5172">
                  <c:v>5.3799200000000003</c:v>
                </c:pt>
                <c:pt idx="5173">
                  <c:v>5.38096</c:v>
                </c:pt>
                <c:pt idx="5174">
                  <c:v>5.3819999999999997</c:v>
                </c:pt>
                <c:pt idx="5175">
                  <c:v>5.3830400000000003</c:v>
                </c:pt>
                <c:pt idx="5176">
                  <c:v>5.38408</c:v>
                </c:pt>
                <c:pt idx="5177">
                  <c:v>5.3851199999999997</c:v>
                </c:pt>
                <c:pt idx="5178">
                  <c:v>5.3861600000000003</c:v>
                </c:pt>
                <c:pt idx="5179">
                  <c:v>5.3872</c:v>
                </c:pt>
                <c:pt idx="5180">
                  <c:v>5.3882399999999997</c:v>
                </c:pt>
                <c:pt idx="5181">
                  <c:v>5.3892800000000003</c:v>
                </c:pt>
                <c:pt idx="5182">
                  <c:v>5.39032</c:v>
                </c:pt>
                <c:pt idx="5183">
                  <c:v>5.3913599999999997</c:v>
                </c:pt>
                <c:pt idx="5184">
                  <c:v>5.3924000000000003</c:v>
                </c:pt>
                <c:pt idx="5185">
                  <c:v>5.39344</c:v>
                </c:pt>
                <c:pt idx="5186">
                  <c:v>5.3944799999999997</c:v>
                </c:pt>
                <c:pt idx="5187">
                  <c:v>5.3955200000000003</c:v>
                </c:pt>
                <c:pt idx="5188">
                  <c:v>5.39656</c:v>
                </c:pt>
                <c:pt idx="5189">
                  <c:v>5.3975999999999997</c:v>
                </c:pt>
                <c:pt idx="5190">
                  <c:v>5.3986400000000003</c:v>
                </c:pt>
                <c:pt idx="5191">
                  <c:v>5.39968</c:v>
                </c:pt>
                <c:pt idx="5192">
                  <c:v>5.4007199999999997</c:v>
                </c:pt>
                <c:pt idx="5193">
                  <c:v>5.4017600000000003</c:v>
                </c:pt>
                <c:pt idx="5194">
                  <c:v>5.4028</c:v>
                </c:pt>
                <c:pt idx="5195">
                  <c:v>5.4038399999999998</c:v>
                </c:pt>
                <c:pt idx="5196">
                  <c:v>5.4048800000000004</c:v>
                </c:pt>
                <c:pt idx="5197">
                  <c:v>5.4059200000000001</c:v>
                </c:pt>
                <c:pt idx="5198">
                  <c:v>5.4069599999999998</c:v>
                </c:pt>
                <c:pt idx="5199">
                  <c:v>5.4080000000000004</c:v>
                </c:pt>
                <c:pt idx="5200">
                  <c:v>5.4090400000000001</c:v>
                </c:pt>
                <c:pt idx="5201">
                  <c:v>5.4100799999999998</c:v>
                </c:pt>
                <c:pt idx="5202">
                  <c:v>5.4111200000000004</c:v>
                </c:pt>
                <c:pt idx="5203">
                  <c:v>5.4121600000000001</c:v>
                </c:pt>
                <c:pt idx="5204">
                  <c:v>5.4131999999999998</c:v>
                </c:pt>
                <c:pt idx="5205">
                  <c:v>5.4142400000000004</c:v>
                </c:pt>
                <c:pt idx="5206">
                  <c:v>5.4152800000000001</c:v>
                </c:pt>
                <c:pt idx="5207">
                  <c:v>5.4163199999999998</c:v>
                </c:pt>
                <c:pt idx="5208">
                  <c:v>5.4173600000000004</c:v>
                </c:pt>
                <c:pt idx="5209">
                  <c:v>5.4184000000000001</c:v>
                </c:pt>
                <c:pt idx="5210">
                  <c:v>5.4194399999999998</c:v>
                </c:pt>
                <c:pt idx="5211">
                  <c:v>5.4204800000000004</c:v>
                </c:pt>
                <c:pt idx="5212">
                  <c:v>5.4215200000000001</c:v>
                </c:pt>
                <c:pt idx="5213">
                  <c:v>5.4225599999999998</c:v>
                </c:pt>
                <c:pt idx="5214">
                  <c:v>5.4236000000000004</c:v>
                </c:pt>
                <c:pt idx="5215">
                  <c:v>5.4246400000000001</c:v>
                </c:pt>
                <c:pt idx="5216">
                  <c:v>5.4256799999999998</c:v>
                </c:pt>
                <c:pt idx="5217">
                  <c:v>5.4267200000000004</c:v>
                </c:pt>
                <c:pt idx="5218">
                  <c:v>5.4277600000000001</c:v>
                </c:pt>
                <c:pt idx="5219">
                  <c:v>5.4287999999999998</c:v>
                </c:pt>
                <c:pt idx="5220">
                  <c:v>5.4298400000000004</c:v>
                </c:pt>
                <c:pt idx="5221">
                  <c:v>5.4308800000000002</c:v>
                </c:pt>
                <c:pt idx="5222">
                  <c:v>5.4319199999999999</c:v>
                </c:pt>
                <c:pt idx="5223">
                  <c:v>5.4329599999999996</c:v>
                </c:pt>
                <c:pt idx="5224">
                  <c:v>5.4340000000000002</c:v>
                </c:pt>
                <c:pt idx="5225">
                  <c:v>5.4350399999999999</c:v>
                </c:pt>
                <c:pt idx="5226">
                  <c:v>5.4360799999999996</c:v>
                </c:pt>
                <c:pt idx="5227">
                  <c:v>5.4371200000000002</c:v>
                </c:pt>
                <c:pt idx="5228">
                  <c:v>5.4381599999999999</c:v>
                </c:pt>
                <c:pt idx="5229">
                  <c:v>5.4391999999999996</c:v>
                </c:pt>
                <c:pt idx="5230">
                  <c:v>5.4402400000000002</c:v>
                </c:pt>
                <c:pt idx="5231">
                  <c:v>5.4412799999999999</c:v>
                </c:pt>
                <c:pt idx="5232">
                  <c:v>5.4423199999999996</c:v>
                </c:pt>
                <c:pt idx="5233">
                  <c:v>5.4433600000000002</c:v>
                </c:pt>
                <c:pt idx="5234">
                  <c:v>5.4443999999999999</c:v>
                </c:pt>
                <c:pt idx="5235">
                  <c:v>5.4454399999999996</c:v>
                </c:pt>
                <c:pt idx="5236">
                  <c:v>5.4464800000000002</c:v>
                </c:pt>
                <c:pt idx="5237">
                  <c:v>5.4475199999999999</c:v>
                </c:pt>
                <c:pt idx="5238">
                  <c:v>5.4485599999999996</c:v>
                </c:pt>
                <c:pt idx="5239">
                  <c:v>5.4496000000000002</c:v>
                </c:pt>
                <c:pt idx="5240">
                  <c:v>5.4506399999999999</c:v>
                </c:pt>
                <c:pt idx="5241">
                  <c:v>5.4516799999999996</c:v>
                </c:pt>
                <c:pt idx="5242">
                  <c:v>5.4527200000000002</c:v>
                </c:pt>
                <c:pt idx="5243">
                  <c:v>5.4537599999999999</c:v>
                </c:pt>
                <c:pt idx="5244">
                  <c:v>5.4547999999999996</c:v>
                </c:pt>
                <c:pt idx="5245">
                  <c:v>5.4558400000000002</c:v>
                </c:pt>
                <c:pt idx="5246">
                  <c:v>5.45688</c:v>
                </c:pt>
                <c:pt idx="5247">
                  <c:v>5.4579199999999997</c:v>
                </c:pt>
                <c:pt idx="5248">
                  <c:v>5.4589600000000003</c:v>
                </c:pt>
                <c:pt idx="5249">
                  <c:v>5.46</c:v>
                </c:pt>
                <c:pt idx="5250">
                  <c:v>5.4610399999999997</c:v>
                </c:pt>
                <c:pt idx="5251">
                  <c:v>5.4620800000000003</c:v>
                </c:pt>
                <c:pt idx="5252">
                  <c:v>5.46312</c:v>
                </c:pt>
                <c:pt idx="5253">
                  <c:v>5.4641599999999997</c:v>
                </c:pt>
                <c:pt idx="5254">
                  <c:v>5.4652000000000003</c:v>
                </c:pt>
                <c:pt idx="5255">
                  <c:v>5.46624</c:v>
                </c:pt>
                <c:pt idx="5256">
                  <c:v>5.4672799999999997</c:v>
                </c:pt>
                <c:pt idx="5257">
                  <c:v>5.4683200000000003</c:v>
                </c:pt>
                <c:pt idx="5258">
                  <c:v>5.46936</c:v>
                </c:pt>
                <c:pt idx="5259">
                  <c:v>5.4703999999999997</c:v>
                </c:pt>
                <c:pt idx="5260">
                  <c:v>5.4714400000000003</c:v>
                </c:pt>
                <c:pt idx="5261">
                  <c:v>5.47248</c:v>
                </c:pt>
                <c:pt idx="5262">
                  <c:v>5.4735199999999997</c:v>
                </c:pt>
                <c:pt idx="5263">
                  <c:v>5.4745600000000003</c:v>
                </c:pt>
                <c:pt idx="5264">
                  <c:v>5.4756</c:v>
                </c:pt>
                <c:pt idx="5265">
                  <c:v>5.4766399999999997</c:v>
                </c:pt>
                <c:pt idx="5266">
                  <c:v>5.4776800000000003</c:v>
                </c:pt>
                <c:pt idx="5267">
                  <c:v>5.47872</c:v>
                </c:pt>
                <c:pt idx="5268">
                  <c:v>5.4797599999999997</c:v>
                </c:pt>
                <c:pt idx="5269">
                  <c:v>5.4808000000000003</c:v>
                </c:pt>
                <c:pt idx="5270">
                  <c:v>5.48184</c:v>
                </c:pt>
                <c:pt idx="5271">
                  <c:v>5.4828799999999998</c:v>
                </c:pt>
                <c:pt idx="5272">
                  <c:v>5.4839200000000003</c:v>
                </c:pt>
                <c:pt idx="5273">
                  <c:v>5.4849600000000001</c:v>
                </c:pt>
                <c:pt idx="5274">
                  <c:v>5.4859999999999998</c:v>
                </c:pt>
                <c:pt idx="5275">
                  <c:v>5.4870400000000004</c:v>
                </c:pt>
                <c:pt idx="5276">
                  <c:v>5.4880800000000001</c:v>
                </c:pt>
                <c:pt idx="5277">
                  <c:v>5.4891199999999998</c:v>
                </c:pt>
                <c:pt idx="5278">
                  <c:v>5.4901600000000004</c:v>
                </c:pt>
                <c:pt idx="5279">
                  <c:v>5.4912000000000001</c:v>
                </c:pt>
                <c:pt idx="5280">
                  <c:v>5.4922399999999998</c:v>
                </c:pt>
                <c:pt idx="5281">
                  <c:v>5.4932800000000004</c:v>
                </c:pt>
                <c:pt idx="5282">
                  <c:v>5.4943200000000001</c:v>
                </c:pt>
                <c:pt idx="5283">
                  <c:v>5.4953599999999998</c:v>
                </c:pt>
                <c:pt idx="5284">
                  <c:v>5.4964000000000004</c:v>
                </c:pt>
                <c:pt idx="5285">
                  <c:v>5.4974400000000001</c:v>
                </c:pt>
                <c:pt idx="5286">
                  <c:v>5.4984799999999998</c:v>
                </c:pt>
                <c:pt idx="5287">
                  <c:v>5.4995200000000004</c:v>
                </c:pt>
                <c:pt idx="5288">
                  <c:v>5.5005600000000001</c:v>
                </c:pt>
                <c:pt idx="5289">
                  <c:v>5.5015999999999998</c:v>
                </c:pt>
                <c:pt idx="5290">
                  <c:v>5.5026400000000004</c:v>
                </c:pt>
                <c:pt idx="5291">
                  <c:v>5.5036800000000001</c:v>
                </c:pt>
                <c:pt idx="5292">
                  <c:v>5.5047199999999998</c:v>
                </c:pt>
                <c:pt idx="5293">
                  <c:v>5.5057600000000004</c:v>
                </c:pt>
                <c:pt idx="5294">
                  <c:v>5.5068000000000001</c:v>
                </c:pt>
                <c:pt idx="5295">
                  <c:v>5.5078399999999998</c:v>
                </c:pt>
                <c:pt idx="5296">
                  <c:v>5.5088800000000004</c:v>
                </c:pt>
                <c:pt idx="5297">
                  <c:v>5.5099200000000002</c:v>
                </c:pt>
                <c:pt idx="5298">
                  <c:v>5.5109599999999999</c:v>
                </c:pt>
                <c:pt idx="5299">
                  <c:v>5.5119999999999996</c:v>
                </c:pt>
                <c:pt idx="5300">
                  <c:v>5.5130400000000002</c:v>
                </c:pt>
                <c:pt idx="5301">
                  <c:v>5.5140799999999999</c:v>
                </c:pt>
                <c:pt idx="5302">
                  <c:v>5.5151199999999996</c:v>
                </c:pt>
                <c:pt idx="5303">
                  <c:v>5.5161600000000002</c:v>
                </c:pt>
                <c:pt idx="5304">
                  <c:v>5.5171999999999999</c:v>
                </c:pt>
                <c:pt idx="5305">
                  <c:v>5.5182399999999996</c:v>
                </c:pt>
                <c:pt idx="5306">
                  <c:v>5.5192800000000002</c:v>
                </c:pt>
                <c:pt idx="5307">
                  <c:v>5.5203199999999999</c:v>
                </c:pt>
                <c:pt idx="5308">
                  <c:v>5.5213599999999996</c:v>
                </c:pt>
                <c:pt idx="5309">
                  <c:v>5.5224000000000002</c:v>
                </c:pt>
                <c:pt idx="5310">
                  <c:v>5.5234399999999999</c:v>
                </c:pt>
                <c:pt idx="5311">
                  <c:v>5.5244799999999996</c:v>
                </c:pt>
                <c:pt idx="5312">
                  <c:v>5.5255200000000002</c:v>
                </c:pt>
                <c:pt idx="5313">
                  <c:v>5.5265599999999999</c:v>
                </c:pt>
                <c:pt idx="5314">
                  <c:v>5.5275999999999996</c:v>
                </c:pt>
                <c:pt idx="5315">
                  <c:v>5.5286400000000002</c:v>
                </c:pt>
                <c:pt idx="5316">
                  <c:v>5.5296799999999999</c:v>
                </c:pt>
                <c:pt idx="5317">
                  <c:v>5.5307199999999996</c:v>
                </c:pt>
                <c:pt idx="5318">
                  <c:v>5.5317600000000002</c:v>
                </c:pt>
                <c:pt idx="5319">
                  <c:v>5.5327999999999999</c:v>
                </c:pt>
                <c:pt idx="5320">
                  <c:v>5.5338399999999996</c:v>
                </c:pt>
                <c:pt idx="5321">
                  <c:v>5.5348800000000002</c:v>
                </c:pt>
                <c:pt idx="5322">
                  <c:v>5.53592</c:v>
                </c:pt>
                <c:pt idx="5323">
                  <c:v>5.5369599999999997</c:v>
                </c:pt>
                <c:pt idx="5324">
                  <c:v>5.5380000000000003</c:v>
                </c:pt>
                <c:pt idx="5325">
                  <c:v>5.53904</c:v>
                </c:pt>
                <c:pt idx="5326">
                  <c:v>5.5400799999999997</c:v>
                </c:pt>
                <c:pt idx="5327">
                  <c:v>5.5411200000000003</c:v>
                </c:pt>
                <c:pt idx="5328">
                  <c:v>5.54216</c:v>
                </c:pt>
                <c:pt idx="5329">
                  <c:v>5.5431999999999997</c:v>
                </c:pt>
                <c:pt idx="5330">
                  <c:v>5.5442400000000003</c:v>
                </c:pt>
                <c:pt idx="5331">
                  <c:v>5.54528</c:v>
                </c:pt>
                <c:pt idx="5332">
                  <c:v>5.5463199999999997</c:v>
                </c:pt>
                <c:pt idx="5333">
                  <c:v>5.5473600000000003</c:v>
                </c:pt>
                <c:pt idx="5334">
                  <c:v>5.5484</c:v>
                </c:pt>
                <c:pt idx="5335">
                  <c:v>5.5494399999999997</c:v>
                </c:pt>
                <c:pt idx="5336">
                  <c:v>5.5504800000000003</c:v>
                </c:pt>
                <c:pt idx="5337">
                  <c:v>5.55152</c:v>
                </c:pt>
                <c:pt idx="5338">
                  <c:v>5.5525599999999997</c:v>
                </c:pt>
                <c:pt idx="5339">
                  <c:v>5.5536000000000003</c:v>
                </c:pt>
                <c:pt idx="5340">
                  <c:v>5.55464</c:v>
                </c:pt>
                <c:pt idx="5341">
                  <c:v>5.5556799999999997</c:v>
                </c:pt>
                <c:pt idx="5342">
                  <c:v>5.5567200000000003</c:v>
                </c:pt>
                <c:pt idx="5343">
                  <c:v>5.55776</c:v>
                </c:pt>
                <c:pt idx="5344">
                  <c:v>5.5587999999999997</c:v>
                </c:pt>
                <c:pt idx="5345">
                  <c:v>5.5598400000000003</c:v>
                </c:pt>
                <c:pt idx="5346">
                  <c:v>5.56088</c:v>
                </c:pt>
                <c:pt idx="5347">
                  <c:v>5.5619199999999998</c:v>
                </c:pt>
                <c:pt idx="5348">
                  <c:v>5.5629600000000003</c:v>
                </c:pt>
                <c:pt idx="5349">
                  <c:v>5.5640000000000001</c:v>
                </c:pt>
                <c:pt idx="5350">
                  <c:v>5.5650399999999998</c:v>
                </c:pt>
                <c:pt idx="5351">
                  <c:v>5.5660800000000004</c:v>
                </c:pt>
                <c:pt idx="5352">
                  <c:v>5.5671200000000001</c:v>
                </c:pt>
                <c:pt idx="5353">
                  <c:v>5.5681599999999998</c:v>
                </c:pt>
                <c:pt idx="5354">
                  <c:v>5.5692000000000004</c:v>
                </c:pt>
                <c:pt idx="5355">
                  <c:v>5.5702400000000001</c:v>
                </c:pt>
                <c:pt idx="5356">
                  <c:v>5.5712799999999998</c:v>
                </c:pt>
                <c:pt idx="5357">
                  <c:v>5.5723200000000004</c:v>
                </c:pt>
                <c:pt idx="5358">
                  <c:v>5.5733600000000001</c:v>
                </c:pt>
                <c:pt idx="5359">
                  <c:v>5.5743999999999998</c:v>
                </c:pt>
                <c:pt idx="5360">
                  <c:v>5.5754400000000004</c:v>
                </c:pt>
                <c:pt idx="5361">
                  <c:v>5.5764800000000001</c:v>
                </c:pt>
                <c:pt idx="5362">
                  <c:v>5.5775199999999998</c:v>
                </c:pt>
                <c:pt idx="5363">
                  <c:v>5.5785600000000004</c:v>
                </c:pt>
                <c:pt idx="5364">
                  <c:v>5.5796000000000001</c:v>
                </c:pt>
                <c:pt idx="5365">
                  <c:v>5.5806399999999998</c:v>
                </c:pt>
                <c:pt idx="5366">
                  <c:v>5.5816800000000004</c:v>
                </c:pt>
                <c:pt idx="5367">
                  <c:v>5.5827200000000001</c:v>
                </c:pt>
                <c:pt idx="5368">
                  <c:v>5.5837599999999998</c:v>
                </c:pt>
                <c:pt idx="5369">
                  <c:v>5.5848000000000004</c:v>
                </c:pt>
                <c:pt idx="5370">
                  <c:v>5.5858400000000001</c:v>
                </c:pt>
                <c:pt idx="5371">
                  <c:v>5.5868799999999998</c:v>
                </c:pt>
                <c:pt idx="5372">
                  <c:v>5.5879200000000004</c:v>
                </c:pt>
                <c:pt idx="5373">
                  <c:v>5.5889600000000002</c:v>
                </c:pt>
                <c:pt idx="5374">
                  <c:v>5.59</c:v>
                </c:pt>
                <c:pt idx="5375">
                  <c:v>5.5910399999999996</c:v>
                </c:pt>
                <c:pt idx="5376">
                  <c:v>5.5920800000000002</c:v>
                </c:pt>
                <c:pt idx="5377">
                  <c:v>5.5931199999999999</c:v>
                </c:pt>
                <c:pt idx="5378">
                  <c:v>5.5941599999999996</c:v>
                </c:pt>
                <c:pt idx="5379">
                  <c:v>5.5952000000000002</c:v>
                </c:pt>
                <c:pt idx="5380">
                  <c:v>5.5962399999999999</c:v>
                </c:pt>
                <c:pt idx="5381">
                  <c:v>5.5972799999999996</c:v>
                </c:pt>
                <c:pt idx="5382">
                  <c:v>5.5983200000000002</c:v>
                </c:pt>
                <c:pt idx="5383">
                  <c:v>5.5993599999999999</c:v>
                </c:pt>
                <c:pt idx="5384">
                  <c:v>5.6003999999999996</c:v>
                </c:pt>
                <c:pt idx="5385">
                  <c:v>5.6014400000000002</c:v>
                </c:pt>
                <c:pt idx="5386">
                  <c:v>5.6024799999999999</c:v>
                </c:pt>
                <c:pt idx="5387">
                  <c:v>5.6035199999999996</c:v>
                </c:pt>
                <c:pt idx="5388">
                  <c:v>5.6045600000000002</c:v>
                </c:pt>
                <c:pt idx="5389">
                  <c:v>5.6055999999999999</c:v>
                </c:pt>
                <c:pt idx="5390">
                  <c:v>5.6066399999999996</c:v>
                </c:pt>
                <c:pt idx="5391">
                  <c:v>5.6076800000000002</c:v>
                </c:pt>
                <c:pt idx="5392">
                  <c:v>5.6087199999999999</c:v>
                </c:pt>
                <c:pt idx="5393">
                  <c:v>5.6097599999999996</c:v>
                </c:pt>
                <c:pt idx="5394">
                  <c:v>5.6108000000000002</c:v>
                </c:pt>
                <c:pt idx="5395">
                  <c:v>5.6118399999999999</c:v>
                </c:pt>
                <c:pt idx="5396">
                  <c:v>5.6128799999999996</c:v>
                </c:pt>
                <c:pt idx="5397">
                  <c:v>5.6139200000000002</c:v>
                </c:pt>
                <c:pt idx="5398">
                  <c:v>5.61496</c:v>
                </c:pt>
                <c:pt idx="5399">
                  <c:v>5.6159999999999997</c:v>
                </c:pt>
                <c:pt idx="5400">
                  <c:v>5.6170400000000003</c:v>
                </c:pt>
                <c:pt idx="5401">
                  <c:v>5.61808</c:v>
                </c:pt>
                <c:pt idx="5402">
                  <c:v>5.6191199999999997</c:v>
                </c:pt>
                <c:pt idx="5403">
                  <c:v>5.6201600000000003</c:v>
                </c:pt>
                <c:pt idx="5404">
                  <c:v>5.6212</c:v>
                </c:pt>
                <c:pt idx="5405">
                  <c:v>5.6222399999999997</c:v>
                </c:pt>
                <c:pt idx="5406">
                  <c:v>5.6232800000000003</c:v>
                </c:pt>
                <c:pt idx="5407">
                  <c:v>5.62432</c:v>
                </c:pt>
                <c:pt idx="5408">
                  <c:v>5.6253599999999997</c:v>
                </c:pt>
                <c:pt idx="5409">
                  <c:v>5.6264000000000003</c:v>
                </c:pt>
                <c:pt idx="5410">
                  <c:v>5.62744</c:v>
                </c:pt>
                <c:pt idx="5411">
                  <c:v>5.6284799999999997</c:v>
                </c:pt>
                <c:pt idx="5412">
                  <c:v>5.6295200000000003</c:v>
                </c:pt>
                <c:pt idx="5413">
                  <c:v>5.63056</c:v>
                </c:pt>
                <c:pt idx="5414">
                  <c:v>5.6315999999999997</c:v>
                </c:pt>
                <c:pt idx="5415">
                  <c:v>5.6326400000000003</c:v>
                </c:pt>
                <c:pt idx="5416">
                  <c:v>5.63368</c:v>
                </c:pt>
                <c:pt idx="5417">
                  <c:v>5.6347199999999997</c:v>
                </c:pt>
                <c:pt idx="5418">
                  <c:v>5.6357600000000003</c:v>
                </c:pt>
                <c:pt idx="5419">
                  <c:v>5.6368</c:v>
                </c:pt>
                <c:pt idx="5420">
                  <c:v>5.6378399999999997</c:v>
                </c:pt>
                <c:pt idx="5421">
                  <c:v>5.6388800000000003</c:v>
                </c:pt>
                <c:pt idx="5422">
                  <c:v>5.63992</c:v>
                </c:pt>
                <c:pt idx="5423">
                  <c:v>5.6409599999999998</c:v>
                </c:pt>
                <c:pt idx="5424">
                  <c:v>5.6420000000000003</c:v>
                </c:pt>
                <c:pt idx="5425">
                  <c:v>5.6430400000000001</c:v>
                </c:pt>
                <c:pt idx="5426">
                  <c:v>5.6440799999999998</c:v>
                </c:pt>
                <c:pt idx="5427">
                  <c:v>5.6451200000000004</c:v>
                </c:pt>
                <c:pt idx="5428">
                  <c:v>5.6461600000000001</c:v>
                </c:pt>
                <c:pt idx="5429">
                  <c:v>5.6471999999999998</c:v>
                </c:pt>
                <c:pt idx="5430">
                  <c:v>5.6482400000000004</c:v>
                </c:pt>
                <c:pt idx="5431">
                  <c:v>5.6492800000000001</c:v>
                </c:pt>
                <c:pt idx="5432">
                  <c:v>5.6503199999999998</c:v>
                </c:pt>
                <c:pt idx="5433">
                  <c:v>5.6513600000000004</c:v>
                </c:pt>
                <c:pt idx="5434">
                  <c:v>5.6524000000000001</c:v>
                </c:pt>
                <c:pt idx="5435">
                  <c:v>5.6534399999999998</c:v>
                </c:pt>
                <c:pt idx="5436">
                  <c:v>5.6544800000000004</c:v>
                </c:pt>
                <c:pt idx="5437">
                  <c:v>5.6555200000000001</c:v>
                </c:pt>
                <c:pt idx="5438">
                  <c:v>5.6565599999999998</c:v>
                </c:pt>
                <c:pt idx="5439">
                  <c:v>5.6576000000000004</c:v>
                </c:pt>
                <c:pt idx="5440">
                  <c:v>5.6586400000000001</c:v>
                </c:pt>
                <c:pt idx="5441">
                  <c:v>5.6596799999999998</c:v>
                </c:pt>
                <c:pt idx="5442">
                  <c:v>5.6607200000000004</c:v>
                </c:pt>
                <c:pt idx="5443">
                  <c:v>5.6617600000000001</c:v>
                </c:pt>
                <c:pt idx="5444">
                  <c:v>5.6627999999999998</c:v>
                </c:pt>
                <c:pt idx="5445">
                  <c:v>5.6638400000000004</c:v>
                </c:pt>
                <c:pt idx="5446">
                  <c:v>5.6648800000000001</c:v>
                </c:pt>
                <c:pt idx="5447">
                  <c:v>5.6659199999999998</c:v>
                </c:pt>
                <c:pt idx="5448">
                  <c:v>5.6669600000000004</c:v>
                </c:pt>
                <c:pt idx="5449">
                  <c:v>5.6680000000000001</c:v>
                </c:pt>
                <c:pt idx="5450">
                  <c:v>5.6690399999999999</c:v>
                </c:pt>
                <c:pt idx="5451">
                  <c:v>5.6700799999999996</c:v>
                </c:pt>
                <c:pt idx="5452">
                  <c:v>5.6711200000000002</c:v>
                </c:pt>
                <c:pt idx="5453">
                  <c:v>5.6721599999999999</c:v>
                </c:pt>
                <c:pt idx="5454">
                  <c:v>5.6731999999999996</c:v>
                </c:pt>
                <c:pt idx="5455">
                  <c:v>5.6742400000000002</c:v>
                </c:pt>
                <c:pt idx="5456">
                  <c:v>5.6752799999999999</c:v>
                </c:pt>
                <c:pt idx="5457">
                  <c:v>5.6763199999999996</c:v>
                </c:pt>
                <c:pt idx="5458">
                  <c:v>5.6773600000000002</c:v>
                </c:pt>
                <c:pt idx="5459">
                  <c:v>5.6783999999999999</c:v>
                </c:pt>
                <c:pt idx="5460">
                  <c:v>5.6794399999999996</c:v>
                </c:pt>
                <c:pt idx="5461">
                  <c:v>5.6804800000000002</c:v>
                </c:pt>
                <c:pt idx="5462">
                  <c:v>5.6815199999999999</c:v>
                </c:pt>
                <c:pt idx="5463">
                  <c:v>5.6825599999999996</c:v>
                </c:pt>
                <c:pt idx="5464">
                  <c:v>5.6836000000000002</c:v>
                </c:pt>
                <c:pt idx="5465">
                  <c:v>5.6846399999999999</c:v>
                </c:pt>
                <c:pt idx="5466">
                  <c:v>5.6856799999999996</c:v>
                </c:pt>
                <c:pt idx="5467">
                  <c:v>5.6867200000000002</c:v>
                </c:pt>
                <c:pt idx="5468">
                  <c:v>5.6877599999999999</c:v>
                </c:pt>
                <c:pt idx="5469">
                  <c:v>5.6887999999999996</c:v>
                </c:pt>
                <c:pt idx="5470">
                  <c:v>5.6898400000000002</c:v>
                </c:pt>
                <c:pt idx="5471">
                  <c:v>5.6908799999999999</c:v>
                </c:pt>
                <c:pt idx="5472">
                  <c:v>5.6919199999999996</c:v>
                </c:pt>
                <c:pt idx="5473">
                  <c:v>5.6929600000000002</c:v>
                </c:pt>
                <c:pt idx="5474">
                  <c:v>5.694</c:v>
                </c:pt>
                <c:pt idx="5475">
                  <c:v>5.6950399999999997</c:v>
                </c:pt>
                <c:pt idx="5476">
                  <c:v>5.6960800000000003</c:v>
                </c:pt>
                <c:pt idx="5477">
                  <c:v>5.69712</c:v>
                </c:pt>
                <c:pt idx="5478">
                  <c:v>5.6981599999999997</c:v>
                </c:pt>
                <c:pt idx="5479">
                  <c:v>5.6992000000000003</c:v>
                </c:pt>
                <c:pt idx="5480">
                  <c:v>5.70024</c:v>
                </c:pt>
                <c:pt idx="5481">
                  <c:v>5.7012799999999997</c:v>
                </c:pt>
                <c:pt idx="5482">
                  <c:v>5.7023200000000003</c:v>
                </c:pt>
                <c:pt idx="5483">
                  <c:v>5.70336</c:v>
                </c:pt>
                <c:pt idx="5484">
                  <c:v>5.7043999999999997</c:v>
                </c:pt>
                <c:pt idx="5485">
                  <c:v>5.7054400000000003</c:v>
                </c:pt>
                <c:pt idx="5486">
                  <c:v>5.70648</c:v>
                </c:pt>
                <c:pt idx="5487">
                  <c:v>5.7075199999999997</c:v>
                </c:pt>
                <c:pt idx="5488">
                  <c:v>5.7085600000000003</c:v>
                </c:pt>
                <c:pt idx="5489">
                  <c:v>5.7096</c:v>
                </c:pt>
                <c:pt idx="5490">
                  <c:v>5.7106399999999997</c:v>
                </c:pt>
                <c:pt idx="5491">
                  <c:v>5.7116800000000003</c:v>
                </c:pt>
                <c:pt idx="5492">
                  <c:v>5.71272</c:v>
                </c:pt>
                <c:pt idx="5493">
                  <c:v>5.7137599999999997</c:v>
                </c:pt>
                <c:pt idx="5494">
                  <c:v>5.7148000000000003</c:v>
                </c:pt>
                <c:pt idx="5495">
                  <c:v>5.71584</c:v>
                </c:pt>
                <c:pt idx="5496">
                  <c:v>5.7168799999999997</c:v>
                </c:pt>
                <c:pt idx="5497">
                  <c:v>5.7179200000000003</c:v>
                </c:pt>
                <c:pt idx="5498">
                  <c:v>5.71896</c:v>
                </c:pt>
                <c:pt idx="5499">
                  <c:v>5.72</c:v>
                </c:pt>
                <c:pt idx="5500">
                  <c:v>5.7210400000000003</c:v>
                </c:pt>
                <c:pt idx="5501">
                  <c:v>5.7220800000000001</c:v>
                </c:pt>
                <c:pt idx="5502">
                  <c:v>5.7231199999999998</c:v>
                </c:pt>
                <c:pt idx="5503">
                  <c:v>5.7241600000000004</c:v>
                </c:pt>
                <c:pt idx="5504">
                  <c:v>5.7252000000000001</c:v>
                </c:pt>
                <c:pt idx="5505">
                  <c:v>5.7262399999999998</c:v>
                </c:pt>
                <c:pt idx="5506">
                  <c:v>5.7272800000000004</c:v>
                </c:pt>
                <c:pt idx="5507">
                  <c:v>5.7283200000000001</c:v>
                </c:pt>
                <c:pt idx="5508">
                  <c:v>5.7293599999999998</c:v>
                </c:pt>
                <c:pt idx="5509">
                  <c:v>5.7304000000000004</c:v>
                </c:pt>
                <c:pt idx="5510">
                  <c:v>5.7314400000000001</c:v>
                </c:pt>
                <c:pt idx="5511">
                  <c:v>5.7324799999999998</c:v>
                </c:pt>
                <c:pt idx="5512">
                  <c:v>5.7335200000000004</c:v>
                </c:pt>
                <c:pt idx="5513">
                  <c:v>5.7345600000000001</c:v>
                </c:pt>
                <c:pt idx="5514">
                  <c:v>5.7355999999999998</c:v>
                </c:pt>
                <c:pt idx="5515">
                  <c:v>5.7366400000000004</c:v>
                </c:pt>
                <c:pt idx="5516">
                  <c:v>5.7376800000000001</c:v>
                </c:pt>
                <c:pt idx="5517">
                  <c:v>5.7387199999999998</c:v>
                </c:pt>
                <c:pt idx="5518">
                  <c:v>5.7397600000000004</c:v>
                </c:pt>
                <c:pt idx="5519">
                  <c:v>5.7408000000000001</c:v>
                </c:pt>
                <c:pt idx="5520">
                  <c:v>5.7418399999999998</c:v>
                </c:pt>
                <c:pt idx="5521">
                  <c:v>5.7428800000000004</c:v>
                </c:pt>
                <c:pt idx="5522">
                  <c:v>5.7439200000000001</c:v>
                </c:pt>
                <c:pt idx="5523">
                  <c:v>5.7449599999999998</c:v>
                </c:pt>
                <c:pt idx="5524">
                  <c:v>5.7460000000000004</c:v>
                </c:pt>
                <c:pt idx="5525">
                  <c:v>5.7470400000000001</c:v>
                </c:pt>
                <c:pt idx="5526">
                  <c:v>5.7480799999999999</c:v>
                </c:pt>
                <c:pt idx="5527">
                  <c:v>5.7491199999999996</c:v>
                </c:pt>
                <c:pt idx="5528">
                  <c:v>5.7501600000000002</c:v>
                </c:pt>
                <c:pt idx="5529">
                  <c:v>5.7511999999999999</c:v>
                </c:pt>
                <c:pt idx="5530">
                  <c:v>5.7522399999999996</c:v>
                </c:pt>
                <c:pt idx="5531">
                  <c:v>5.7532800000000002</c:v>
                </c:pt>
                <c:pt idx="5532">
                  <c:v>5.7543199999999999</c:v>
                </c:pt>
                <c:pt idx="5533">
                  <c:v>5.7553599999999996</c:v>
                </c:pt>
                <c:pt idx="5534">
                  <c:v>5.7564000000000002</c:v>
                </c:pt>
                <c:pt idx="5535">
                  <c:v>5.7574399999999999</c:v>
                </c:pt>
                <c:pt idx="5536">
                  <c:v>5.7584799999999996</c:v>
                </c:pt>
                <c:pt idx="5537">
                  <c:v>5.7595200000000002</c:v>
                </c:pt>
                <c:pt idx="5538">
                  <c:v>5.7605599999999999</c:v>
                </c:pt>
                <c:pt idx="5539">
                  <c:v>5.7615999999999996</c:v>
                </c:pt>
                <c:pt idx="5540">
                  <c:v>5.7626400000000002</c:v>
                </c:pt>
                <c:pt idx="5541">
                  <c:v>5.7636799999999999</c:v>
                </c:pt>
                <c:pt idx="5542">
                  <c:v>5.7647199999999996</c:v>
                </c:pt>
                <c:pt idx="5543">
                  <c:v>5.7657600000000002</c:v>
                </c:pt>
                <c:pt idx="5544">
                  <c:v>5.7667999999999999</c:v>
                </c:pt>
                <c:pt idx="5545">
                  <c:v>5.7678399999999996</c:v>
                </c:pt>
                <c:pt idx="5546">
                  <c:v>5.7688800000000002</c:v>
                </c:pt>
                <c:pt idx="5547">
                  <c:v>5.7699199999999999</c:v>
                </c:pt>
                <c:pt idx="5548">
                  <c:v>5.7709599999999996</c:v>
                </c:pt>
                <c:pt idx="5549">
                  <c:v>5.7720000000000002</c:v>
                </c:pt>
                <c:pt idx="5550">
                  <c:v>5.7730399999999999</c:v>
                </c:pt>
                <c:pt idx="5551">
                  <c:v>5.7740799999999997</c:v>
                </c:pt>
                <c:pt idx="5552">
                  <c:v>5.7751200000000003</c:v>
                </c:pt>
                <c:pt idx="5553">
                  <c:v>5.77616</c:v>
                </c:pt>
                <c:pt idx="5554">
                  <c:v>5.7771999999999997</c:v>
                </c:pt>
                <c:pt idx="5555">
                  <c:v>5.7782400000000003</c:v>
                </c:pt>
                <c:pt idx="5556">
                  <c:v>5.77928</c:v>
                </c:pt>
                <c:pt idx="5557">
                  <c:v>5.7803199999999997</c:v>
                </c:pt>
                <c:pt idx="5558">
                  <c:v>5.7813600000000003</c:v>
                </c:pt>
                <c:pt idx="5559">
                  <c:v>5.7824</c:v>
                </c:pt>
                <c:pt idx="5560">
                  <c:v>5.7834399999999997</c:v>
                </c:pt>
                <c:pt idx="5561">
                  <c:v>5.7844800000000003</c:v>
                </c:pt>
                <c:pt idx="5562">
                  <c:v>5.78552</c:v>
                </c:pt>
                <c:pt idx="5563">
                  <c:v>5.7865599999999997</c:v>
                </c:pt>
                <c:pt idx="5564">
                  <c:v>5.7876000000000003</c:v>
                </c:pt>
                <c:pt idx="5565">
                  <c:v>5.78864</c:v>
                </c:pt>
                <c:pt idx="5566">
                  <c:v>5.7896799999999997</c:v>
                </c:pt>
                <c:pt idx="5567">
                  <c:v>5.7907200000000003</c:v>
                </c:pt>
                <c:pt idx="5568">
                  <c:v>5.79176</c:v>
                </c:pt>
                <c:pt idx="5569">
                  <c:v>5.7927999999999997</c:v>
                </c:pt>
                <c:pt idx="5570">
                  <c:v>5.7938400000000003</c:v>
                </c:pt>
                <c:pt idx="5571">
                  <c:v>5.79488</c:v>
                </c:pt>
                <c:pt idx="5572">
                  <c:v>5.7959199999999997</c:v>
                </c:pt>
                <c:pt idx="5573">
                  <c:v>5.7969600000000003</c:v>
                </c:pt>
                <c:pt idx="5574">
                  <c:v>5.798</c:v>
                </c:pt>
                <c:pt idx="5575">
                  <c:v>5.7990399999999998</c:v>
                </c:pt>
                <c:pt idx="5576">
                  <c:v>5.8000800000000003</c:v>
                </c:pt>
                <c:pt idx="5577">
                  <c:v>5.8011200000000001</c:v>
                </c:pt>
                <c:pt idx="5578">
                  <c:v>5.8021599999999998</c:v>
                </c:pt>
                <c:pt idx="5579">
                  <c:v>5.8032000000000004</c:v>
                </c:pt>
                <c:pt idx="5580">
                  <c:v>5.8042400000000001</c:v>
                </c:pt>
                <c:pt idx="5581">
                  <c:v>5.8052799999999998</c:v>
                </c:pt>
                <c:pt idx="5582">
                  <c:v>5.8063200000000004</c:v>
                </c:pt>
                <c:pt idx="5583">
                  <c:v>5.8073600000000001</c:v>
                </c:pt>
                <c:pt idx="5584">
                  <c:v>5.8083999999999998</c:v>
                </c:pt>
                <c:pt idx="5585">
                  <c:v>5.8094400000000004</c:v>
                </c:pt>
                <c:pt idx="5586">
                  <c:v>5.8104800000000001</c:v>
                </c:pt>
                <c:pt idx="5587">
                  <c:v>5.8115199999999998</c:v>
                </c:pt>
                <c:pt idx="5588">
                  <c:v>5.8125600000000004</c:v>
                </c:pt>
                <c:pt idx="5589">
                  <c:v>5.8136000000000001</c:v>
                </c:pt>
                <c:pt idx="5590">
                  <c:v>5.8146399999999998</c:v>
                </c:pt>
                <c:pt idx="5591">
                  <c:v>5.8156800000000004</c:v>
                </c:pt>
                <c:pt idx="5592">
                  <c:v>5.8167200000000001</c:v>
                </c:pt>
                <c:pt idx="5593">
                  <c:v>5.8177599999999998</c:v>
                </c:pt>
                <c:pt idx="5594">
                  <c:v>5.8188000000000004</c:v>
                </c:pt>
                <c:pt idx="5595">
                  <c:v>5.8198400000000001</c:v>
                </c:pt>
                <c:pt idx="5596">
                  <c:v>5.8208799999999998</c:v>
                </c:pt>
                <c:pt idx="5597">
                  <c:v>5.8219200000000004</c:v>
                </c:pt>
                <c:pt idx="5598">
                  <c:v>5.8229600000000001</c:v>
                </c:pt>
                <c:pt idx="5599">
                  <c:v>5.8239999999999998</c:v>
                </c:pt>
                <c:pt idx="5600">
                  <c:v>5.8250400000000004</c:v>
                </c:pt>
                <c:pt idx="5601">
                  <c:v>5.8260800000000001</c:v>
                </c:pt>
                <c:pt idx="5602">
                  <c:v>5.8271199999999999</c:v>
                </c:pt>
                <c:pt idx="5603">
                  <c:v>5.8281599999999996</c:v>
                </c:pt>
                <c:pt idx="5604">
                  <c:v>5.8292000000000002</c:v>
                </c:pt>
                <c:pt idx="5605">
                  <c:v>5.8302399999999999</c:v>
                </c:pt>
                <c:pt idx="5606">
                  <c:v>5.8312799999999996</c:v>
                </c:pt>
                <c:pt idx="5607">
                  <c:v>5.8323200000000002</c:v>
                </c:pt>
                <c:pt idx="5608">
                  <c:v>5.8333599999999999</c:v>
                </c:pt>
                <c:pt idx="5609">
                  <c:v>5.8343999999999996</c:v>
                </c:pt>
                <c:pt idx="5610">
                  <c:v>5.8354400000000002</c:v>
                </c:pt>
                <c:pt idx="5611">
                  <c:v>5.8364799999999999</c:v>
                </c:pt>
                <c:pt idx="5612">
                  <c:v>5.8375199999999996</c:v>
                </c:pt>
                <c:pt idx="5613">
                  <c:v>5.8385600000000002</c:v>
                </c:pt>
                <c:pt idx="5614">
                  <c:v>5.8395999999999999</c:v>
                </c:pt>
                <c:pt idx="5615">
                  <c:v>5.8406399999999996</c:v>
                </c:pt>
                <c:pt idx="5616">
                  <c:v>5.8416800000000002</c:v>
                </c:pt>
                <c:pt idx="5617">
                  <c:v>5.8427199999999999</c:v>
                </c:pt>
                <c:pt idx="5618">
                  <c:v>5.8437599999999996</c:v>
                </c:pt>
                <c:pt idx="5619">
                  <c:v>5.8448000000000002</c:v>
                </c:pt>
                <c:pt idx="5620">
                  <c:v>5.8458399999999999</c:v>
                </c:pt>
                <c:pt idx="5621">
                  <c:v>5.8468799999999996</c:v>
                </c:pt>
                <c:pt idx="5622">
                  <c:v>5.8479200000000002</c:v>
                </c:pt>
                <c:pt idx="5623">
                  <c:v>5.8489599999999999</c:v>
                </c:pt>
                <c:pt idx="5624">
                  <c:v>5.85</c:v>
                </c:pt>
                <c:pt idx="5625">
                  <c:v>5.8510400000000002</c:v>
                </c:pt>
                <c:pt idx="5626">
                  <c:v>5.8520799999999999</c:v>
                </c:pt>
                <c:pt idx="5627">
                  <c:v>5.8531199999999997</c:v>
                </c:pt>
                <c:pt idx="5628">
                  <c:v>5.8541600000000003</c:v>
                </c:pt>
                <c:pt idx="5629">
                  <c:v>5.8552</c:v>
                </c:pt>
                <c:pt idx="5630">
                  <c:v>5.8562399999999997</c:v>
                </c:pt>
                <c:pt idx="5631">
                  <c:v>5.8572800000000003</c:v>
                </c:pt>
                <c:pt idx="5632">
                  <c:v>5.85832</c:v>
                </c:pt>
                <c:pt idx="5633">
                  <c:v>5.8593599999999997</c:v>
                </c:pt>
                <c:pt idx="5634">
                  <c:v>5.8604000000000003</c:v>
                </c:pt>
                <c:pt idx="5635">
                  <c:v>5.86144</c:v>
                </c:pt>
                <c:pt idx="5636">
                  <c:v>5.8624799999999997</c:v>
                </c:pt>
                <c:pt idx="5637">
                  <c:v>5.8635200000000003</c:v>
                </c:pt>
                <c:pt idx="5638">
                  <c:v>5.86456</c:v>
                </c:pt>
                <c:pt idx="5639">
                  <c:v>5.8655999999999997</c:v>
                </c:pt>
                <c:pt idx="5640">
                  <c:v>5.8666400000000003</c:v>
                </c:pt>
                <c:pt idx="5641">
                  <c:v>5.86768</c:v>
                </c:pt>
                <c:pt idx="5642">
                  <c:v>5.8687199999999997</c:v>
                </c:pt>
                <c:pt idx="5643">
                  <c:v>5.8697600000000003</c:v>
                </c:pt>
                <c:pt idx="5644">
                  <c:v>5.8708</c:v>
                </c:pt>
                <c:pt idx="5645">
                  <c:v>5.8718399999999997</c:v>
                </c:pt>
                <c:pt idx="5646">
                  <c:v>5.8728800000000003</c:v>
                </c:pt>
                <c:pt idx="5647">
                  <c:v>5.87392</c:v>
                </c:pt>
                <c:pt idx="5648">
                  <c:v>5.8749599999999997</c:v>
                </c:pt>
                <c:pt idx="5649">
                  <c:v>5.8760000000000003</c:v>
                </c:pt>
                <c:pt idx="5650">
                  <c:v>5.87704</c:v>
                </c:pt>
                <c:pt idx="5651">
                  <c:v>5.8780799999999997</c:v>
                </c:pt>
                <c:pt idx="5652">
                  <c:v>5.8791200000000003</c:v>
                </c:pt>
                <c:pt idx="5653">
                  <c:v>5.8801600000000001</c:v>
                </c:pt>
                <c:pt idx="5654">
                  <c:v>5.8811999999999998</c:v>
                </c:pt>
                <c:pt idx="5655">
                  <c:v>5.8822400000000004</c:v>
                </c:pt>
                <c:pt idx="5656">
                  <c:v>5.8832800000000001</c:v>
                </c:pt>
                <c:pt idx="5657">
                  <c:v>5.8843199999999998</c:v>
                </c:pt>
                <c:pt idx="5658">
                  <c:v>5.8853600000000004</c:v>
                </c:pt>
                <c:pt idx="5659">
                  <c:v>5.8864000000000001</c:v>
                </c:pt>
                <c:pt idx="5660">
                  <c:v>5.8874399999999998</c:v>
                </c:pt>
                <c:pt idx="5661">
                  <c:v>5.8884800000000004</c:v>
                </c:pt>
                <c:pt idx="5662">
                  <c:v>5.8895200000000001</c:v>
                </c:pt>
                <c:pt idx="5663">
                  <c:v>5.8905599999999998</c:v>
                </c:pt>
                <c:pt idx="5664">
                  <c:v>5.8916000000000004</c:v>
                </c:pt>
                <c:pt idx="5665">
                  <c:v>5.8926400000000001</c:v>
                </c:pt>
                <c:pt idx="5666">
                  <c:v>5.8936799999999998</c:v>
                </c:pt>
                <c:pt idx="5667">
                  <c:v>5.8947200000000004</c:v>
                </c:pt>
                <c:pt idx="5668">
                  <c:v>5.8957600000000001</c:v>
                </c:pt>
                <c:pt idx="5669">
                  <c:v>5.8967999999999998</c:v>
                </c:pt>
                <c:pt idx="5670">
                  <c:v>5.8978400000000004</c:v>
                </c:pt>
                <c:pt idx="5671">
                  <c:v>5.8988800000000001</c:v>
                </c:pt>
                <c:pt idx="5672">
                  <c:v>5.8999199999999998</c:v>
                </c:pt>
                <c:pt idx="5673">
                  <c:v>5.9009600000000004</c:v>
                </c:pt>
                <c:pt idx="5674">
                  <c:v>5.9020000000000001</c:v>
                </c:pt>
                <c:pt idx="5675">
                  <c:v>5.9030399999999998</c:v>
                </c:pt>
                <c:pt idx="5676">
                  <c:v>5.9040800000000004</c:v>
                </c:pt>
                <c:pt idx="5677">
                  <c:v>5.9051200000000001</c:v>
                </c:pt>
                <c:pt idx="5678">
                  <c:v>5.9061599999999999</c:v>
                </c:pt>
                <c:pt idx="5679">
                  <c:v>5.9071999999999996</c:v>
                </c:pt>
                <c:pt idx="5680">
                  <c:v>5.9082400000000002</c:v>
                </c:pt>
                <c:pt idx="5681">
                  <c:v>5.9092799999999999</c:v>
                </c:pt>
                <c:pt idx="5682">
                  <c:v>5.9103199999999996</c:v>
                </c:pt>
                <c:pt idx="5683">
                  <c:v>5.9113600000000002</c:v>
                </c:pt>
                <c:pt idx="5684">
                  <c:v>5.9123999999999999</c:v>
                </c:pt>
                <c:pt idx="5685">
                  <c:v>5.9134399999999996</c:v>
                </c:pt>
                <c:pt idx="5686">
                  <c:v>5.9144800000000002</c:v>
                </c:pt>
                <c:pt idx="5687">
                  <c:v>5.9155199999999999</c:v>
                </c:pt>
                <c:pt idx="5688">
                  <c:v>5.9165599999999996</c:v>
                </c:pt>
                <c:pt idx="5689">
                  <c:v>5.9176000000000002</c:v>
                </c:pt>
                <c:pt idx="5690">
                  <c:v>5.9186399999999999</c:v>
                </c:pt>
                <c:pt idx="5691">
                  <c:v>5.9196799999999996</c:v>
                </c:pt>
                <c:pt idx="5692">
                  <c:v>5.9207200000000002</c:v>
                </c:pt>
                <c:pt idx="5693">
                  <c:v>5.9217599999999999</c:v>
                </c:pt>
                <c:pt idx="5694">
                  <c:v>5.9227999999999996</c:v>
                </c:pt>
                <c:pt idx="5695">
                  <c:v>5.9238400000000002</c:v>
                </c:pt>
                <c:pt idx="5696">
                  <c:v>5.9248799999999999</c:v>
                </c:pt>
                <c:pt idx="5697">
                  <c:v>5.9259199999999996</c:v>
                </c:pt>
                <c:pt idx="5698">
                  <c:v>5.9269600000000002</c:v>
                </c:pt>
                <c:pt idx="5699">
                  <c:v>5.9279999999999999</c:v>
                </c:pt>
                <c:pt idx="5700">
                  <c:v>5.9290399999999996</c:v>
                </c:pt>
                <c:pt idx="5701">
                  <c:v>5.9300800000000002</c:v>
                </c:pt>
                <c:pt idx="5702">
                  <c:v>5.9311199999999999</c:v>
                </c:pt>
                <c:pt idx="5703">
                  <c:v>5.9321599999999997</c:v>
                </c:pt>
                <c:pt idx="5704">
                  <c:v>5.9332000000000003</c:v>
                </c:pt>
                <c:pt idx="5705">
                  <c:v>5.93424</c:v>
                </c:pt>
                <c:pt idx="5706">
                  <c:v>5.9352799999999997</c:v>
                </c:pt>
                <c:pt idx="5707">
                  <c:v>5.9363200000000003</c:v>
                </c:pt>
                <c:pt idx="5708">
                  <c:v>5.93736</c:v>
                </c:pt>
                <c:pt idx="5709">
                  <c:v>5.9383999999999997</c:v>
                </c:pt>
                <c:pt idx="5710">
                  <c:v>5.9394400000000003</c:v>
                </c:pt>
                <c:pt idx="5711">
                  <c:v>5.94048</c:v>
                </c:pt>
                <c:pt idx="5712">
                  <c:v>5.9415199999999997</c:v>
                </c:pt>
                <c:pt idx="5713">
                  <c:v>5.9425600000000003</c:v>
                </c:pt>
                <c:pt idx="5714">
                  <c:v>5.9436</c:v>
                </c:pt>
                <c:pt idx="5715">
                  <c:v>5.9446399999999997</c:v>
                </c:pt>
                <c:pt idx="5716">
                  <c:v>5.9456800000000003</c:v>
                </c:pt>
                <c:pt idx="5717">
                  <c:v>5.94672</c:v>
                </c:pt>
                <c:pt idx="5718">
                  <c:v>5.9477599999999997</c:v>
                </c:pt>
                <c:pt idx="5719">
                  <c:v>5.9488000000000003</c:v>
                </c:pt>
                <c:pt idx="5720">
                  <c:v>5.94984</c:v>
                </c:pt>
                <c:pt idx="5721">
                  <c:v>5.9508799999999997</c:v>
                </c:pt>
                <c:pt idx="5722">
                  <c:v>5.9519200000000003</c:v>
                </c:pt>
                <c:pt idx="5723">
                  <c:v>5.95296</c:v>
                </c:pt>
                <c:pt idx="5724">
                  <c:v>5.9539999999999997</c:v>
                </c:pt>
                <c:pt idx="5725">
                  <c:v>5.9550400000000003</c:v>
                </c:pt>
                <c:pt idx="5726">
                  <c:v>5.95608</c:v>
                </c:pt>
                <c:pt idx="5727">
                  <c:v>5.9571199999999997</c:v>
                </c:pt>
                <c:pt idx="5728">
                  <c:v>5.9581600000000003</c:v>
                </c:pt>
                <c:pt idx="5729">
                  <c:v>5.9592000000000001</c:v>
                </c:pt>
                <c:pt idx="5730">
                  <c:v>5.9602399999999998</c:v>
                </c:pt>
                <c:pt idx="5731">
                  <c:v>5.9612800000000004</c:v>
                </c:pt>
                <c:pt idx="5732">
                  <c:v>5.9623200000000001</c:v>
                </c:pt>
                <c:pt idx="5733">
                  <c:v>5.9633599999999998</c:v>
                </c:pt>
                <c:pt idx="5734">
                  <c:v>5.9644000000000004</c:v>
                </c:pt>
                <c:pt idx="5735">
                  <c:v>5.9654400000000001</c:v>
                </c:pt>
                <c:pt idx="5736">
                  <c:v>5.9664799999999998</c:v>
                </c:pt>
                <c:pt idx="5737">
                  <c:v>5.9675200000000004</c:v>
                </c:pt>
                <c:pt idx="5738">
                  <c:v>5.9685600000000001</c:v>
                </c:pt>
                <c:pt idx="5739">
                  <c:v>5.9695999999999998</c:v>
                </c:pt>
                <c:pt idx="5740">
                  <c:v>5.9706400000000004</c:v>
                </c:pt>
                <c:pt idx="5741">
                  <c:v>5.9716800000000001</c:v>
                </c:pt>
                <c:pt idx="5742">
                  <c:v>5.9727199999999998</c:v>
                </c:pt>
                <c:pt idx="5743">
                  <c:v>5.9737600000000004</c:v>
                </c:pt>
                <c:pt idx="5744">
                  <c:v>5.9748000000000001</c:v>
                </c:pt>
                <c:pt idx="5745">
                  <c:v>5.9758399999999998</c:v>
                </c:pt>
                <c:pt idx="5746">
                  <c:v>5.9768800000000004</c:v>
                </c:pt>
                <c:pt idx="5747">
                  <c:v>5.9779200000000001</c:v>
                </c:pt>
                <c:pt idx="5748">
                  <c:v>5.9789599999999998</c:v>
                </c:pt>
                <c:pt idx="5749">
                  <c:v>5.98</c:v>
                </c:pt>
                <c:pt idx="5750">
                  <c:v>5.9810400000000001</c:v>
                </c:pt>
                <c:pt idx="5751">
                  <c:v>5.9820799999999998</c:v>
                </c:pt>
                <c:pt idx="5752">
                  <c:v>5.9831200000000004</c:v>
                </c:pt>
                <c:pt idx="5753">
                  <c:v>5.9841600000000001</c:v>
                </c:pt>
                <c:pt idx="5754">
                  <c:v>5.9851999999999999</c:v>
                </c:pt>
                <c:pt idx="5755">
                  <c:v>5.9862399999999996</c:v>
                </c:pt>
                <c:pt idx="5756">
                  <c:v>5.9872800000000002</c:v>
                </c:pt>
                <c:pt idx="5757">
                  <c:v>5.9883199999999999</c:v>
                </c:pt>
                <c:pt idx="5758">
                  <c:v>5.9893599999999996</c:v>
                </c:pt>
                <c:pt idx="5759">
                  <c:v>5.9904000000000002</c:v>
                </c:pt>
                <c:pt idx="5760">
                  <c:v>5.9914399999999999</c:v>
                </c:pt>
                <c:pt idx="5761">
                  <c:v>5.9924799999999996</c:v>
                </c:pt>
                <c:pt idx="5762">
                  <c:v>5.9935200000000002</c:v>
                </c:pt>
                <c:pt idx="5763">
                  <c:v>5.9945599999999999</c:v>
                </c:pt>
                <c:pt idx="5764">
                  <c:v>5.9955999999999996</c:v>
                </c:pt>
                <c:pt idx="5765">
                  <c:v>5.9966400000000002</c:v>
                </c:pt>
                <c:pt idx="5766">
                  <c:v>5.9976799999999999</c:v>
                </c:pt>
                <c:pt idx="5767">
                  <c:v>5.9987199999999996</c:v>
                </c:pt>
                <c:pt idx="5768">
                  <c:v>5.9997600000000002</c:v>
                </c:pt>
                <c:pt idx="5769">
                  <c:v>6.0007999999999999</c:v>
                </c:pt>
                <c:pt idx="5770">
                  <c:v>6.0018399999999996</c:v>
                </c:pt>
                <c:pt idx="5771">
                  <c:v>6.0028800000000002</c:v>
                </c:pt>
                <c:pt idx="5772">
                  <c:v>6.0039199999999999</c:v>
                </c:pt>
                <c:pt idx="5773">
                  <c:v>6.0049599999999996</c:v>
                </c:pt>
                <c:pt idx="5774">
                  <c:v>6.0060000000000002</c:v>
                </c:pt>
                <c:pt idx="5775">
                  <c:v>6.0070399999999999</c:v>
                </c:pt>
                <c:pt idx="5776">
                  <c:v>6.0080799999999996</c:v>
                </c:pt>
                <c:pt idx="5777">
                  <c:v>6.0091200000000002</c:v>
                </c:pt>
                <c:pt idx="5778">
                  <c:v>6.0101599999999999</c:v>
                </c:pt>
                <c:pt idx="5779">
                  <c:v>6.0111999999999997</c:v>
                </c:pt>
                <c:pt idx="5780">
                  <c:v>6.0122400000000003</c:v>
                </c:pt>
                <c:pt idx="5781">
                  <c:v>6.01328</c:v>
                </c:pt>
                <c:pt idx="5782">
                  <c:v>6.0143199999999997</c:v>
                </c:pt>
                <c:pt idx="5783">
                  <c:v>6.0153600000000003</c:v>
                </c:pt>
                <c:pt idx="5784">
                  <c:v>6.0164</c:v>
                </c:pt>
                <c:pt idx="5785">
                  <c:v>6.0174399999999997</c:v>
                </c:pt>
                <c:pt idx="5786">
                  <c:v>6.0184800000000003</c:v>
                </c:pt>
                <c:pt idx="5787">
                  <c:v>6.01952</c:v>
                </c:pt>
                <c:pt idx="5788">
                  <c:v>6.0205599999999997</c:v>
                </c:pt>
                <c:pt idx="5789">
                  <c:v>6.0216000000000003</c:v>
                </c:pt>
                <c:pt idx="5790">
                  <c:v>6.02264</c:v>
                </c:pt>
                <c:pt idx="5791">
                  <c:v>6.0236799999999997</c:v>
                </c:pt>
                <c:pt idx="5792">
                  <c:v>6.0247200000000003</c:v>
                </c:pt>
                <c:pt idx="5793">
                  <c:v>6.02576</c:v>
                </c:pt>
                <c:pt idx="5794">
                  <c:v>6.0267999999999997</c:v>
                </c:pt>
                <c:pt idx="5795">
                  <c:v>6.0278400000000003</c:v>
                </c:pt>
                <c:pt idx="5796">
                  <c:v>6.02888</c:v>
                </c:pt>
                <c:pt idx="5797">
                  <c:v>6.0299199999999997</c:v>
                </c:pt>
                <c:pt idx="5798">
                  <c:v>6.0309600000000003</c:v>
                </c:pt>
                <c:pt idx="5799">
                  <c:v>6.032</c:v>
                </c:pt>
                <c:pt idx="5800">
                  <c:v>6.0330399999999997</c:v>
                </c:pt>
                <c:pt idx="5801">
                  <c:v>6.0340800000000003</c:v>
                </c:pt>
                <c:pt idx="5802">
                  <c:v>6.03512</c:v>
                </c:pt>
                <c:pt idx="5803">
                  <c:v>6.0361599999999997</c:v>
                </c:pt>
                <c:pt idx="5804">
                  <c:v>6.0372000000000003</c:v>
                </c:pt>
                <c:pt idx="5805">
                  <c:v>6.0382400000000001</c:v>
                </c:pt>
                <c:pt idx="5806">
                  <c:v>6.0392799999999998</c:v>
                </c:pt>
                <c:pt idx="5807">
                  <c:v>6.0403200000000004</c:v>
                </c:pt>
                <c:pt idx="5808">
                  <c:v>6.0413600000000001</c:v>
                </c:pt>
                <c:pt idx="5809">
                  <c:v>6.0423999999999998</c:v>
                </c:pt>
                <c:pt idx="5810">
                  <c:v>6.0434400000000004</c:v>
                </c:pt>
                <c:pt idx="5811">
                  <c:v>6.0444800000000001</c:v>
                </c:pt>
                <c:pt idx="5812">
                  <c:v>6.0455199999999998</c:v>
                </c:pt>
                <c:pt idx="5813">
                  <c:v>6.0465600000000004</c:v>
                </c:pt>
                <c:pt idx="5814">
                  <c:v>6.0476000000000001</c:v>
                </c:pt>
                <c:pt idx="5815">
                  <c:v>6.0486399999999998</c:v>
                </c:pt>
                <c:pt idx="5816">
                  <c:v>6.0496800000000004</c:v>
                </c:pt>
                <c:pt idx="5817">
                  <c:v>6.0507200000000001</c:v>
                </c:pt>
                <c:pt idx="5818">
                  <c:v>6.0517599999999998</c:v>
                </c:pt>
                <c:pt idx="5819">
                  <c:v>6.0528000000000004</c:v>
                </c:pt>
                <c:pt idx="5820">
                  <c:v>6.0538400000000001</c:v>
                </c:pt>
                <c:pt idx="5821">
                  <c:v>6.0548799999999998</c:v>
                </c:pt>
                <c:pt idx="5822">
                  <c:v>6.0559200000000004</c:v>
                </c:pt>
                <c:pt idx="5823">
                  <c:v>6.0569600000000001</c:v>
                </c:pt>
                <c:pt idx="5824">
                  <c:v>6.0579999999999998</c:v>
                </c:pt>
                <c:pt idx="5825">
                  <c:v>6.0590400000000004</c:v>
                </c:pt>
                <c:pt idx="5826">
                  <c:v>6.0600800000000001</c:v>
                </c:pt>
                <c:pt idx="5827">
                  <c:v>6.0611199999999998</c:v>
                </c:pt>
                <c:pt idx="5828">
                  <c:v>6.0621600000000004</c:v>
                </c:pt>
                <c:pt idx="5829">
                  <c:v>6.0632000000000001</c:v>
                </c:pt>
                <c:pt idx="5830">
                  <c:v>6.0642399999999999</c:v>
                </c:pt>
                <c:pt idx="5831">
                  <c:v>6.0652799999999996</c:v>
                </c:pt>
                <c:pt idx="5832">
                  <c:v>6.0663200000000002</c:v>
                </c:pt>
                <c:pt idx="5833">
                  <c:v>6.0673599999999999</c:v>
                </c:pt>
                <c:pt idx="5834">
                  <c:v>6.0683999999999996</c:v>
                </c:pt>
                <c:pt idx="5835">
                  <c:v>6.0694400000000002</c:v>
                </c:pt>
                <c:pt idx="5836">
                  <c:v>6.0704799999999999</c:v>
                </c:pt>
                <c:pt idx="5837">
                  <c:v>6.0715199999999996</c:v>
                </c:pt>
                <c:pt idx="5838">
                  <c:v>6.0725600000000002</c:v>
                </c:pt>
                <c:pt idx="5839">
                  <c:v>6.0735999999999999</c:v>
                </c:pt>
                <c:pt idx="5840">
                  <c:v>6.0746399999999996</c:v>
                </c:pt>
                <c:pt idx="5841">
                  <c:v>6.0756800000000002</c:v>
                </c:pt>
                <c:pt idx="5842">
                  <c:v>6.0767199999999999</c:v>
                </c:pt>
                <c:pt idx="5843">
                  <c:v>6.0777599999999996</c:v>
                </c:pt>
                <c:pt idx="5844">
                  <c:v>6.0788000000000002</c:v>
                </c:pt>
                <c:pt idx="5845">
                  <c:v>6.0798399999999999</c:v>
                </c:pt>
                <c:pt idx="5846">
                  <c:v>6.0808799999999996</c:v>
                </c:pt>
                <c:pt idx="5847">
                  <c:v>6.0819200000000002</c:v>
                </c:pt>
                <c:pt idx="5848">
                  <c:v>6.0829599999999999</c:v>
                </c:pt>
                <c:pt idx="5849">
                  <c:v>6.0839999999999996</c:v>
                </c:pt>
                <c:pt idx="5850">
                  <c:v>6.0850400000000002</c:v>
                </c:pt>
                <c:pt idx="5851">
                  <c:v>6.0860799999999999</c:v>
                </c:pt>
                <c:pt idx="5852">
                  <c:v>6.0871199999999996</c:v>
                </c:pt>
                <c:pt idx="5853">
                  <c:v>6.0881600000000002</c:v>
                </c:pt>
                <c:pt idx="5854">
                  <c:v>6.0891999999999999</c:v>
                </c:pt>
                <c:pt idx="5855">
                  <c:v>6.0902399999999997</c:v>
                </c:pt>
                <c:pt idx="5856">
                  <c:v>6.0912800000000002</c:v>
                </c:pt>
                <c:pt idx="5857">
                  <c:v>6.09232</c:v>
                </c:pt>
                <c:pt idx="5858">
                  <c:v>6.0933599999999997</c:v>
                </c:pt>
                <c:pt idx="5859">
                  <c:v>6.0944000000000003</c:v>
                </c:pt>
                <c:pt idx="5860">
                  <c:v>6.09544</c:v>
                </c:pt>
                <c:pt idx="5861">
                  <c:v>6.0964799999999997</c:v>
                </c:pt>
                <c:pt idx="5862">
                  <c:v>6.0975200000000003</c:v>
                </c:pt>
                <c:pt idx="5863">
                  <c:v>6.09856</c:v>
                </c:pt>
                <c:pt idx="5864">
                  <c:v>6.0995999999999997</c:v>
                </c:pt>
                <c:pt idx="5865">
                  <c:v>6.1006400000000003</c:v>
                </c:pt>
                <c:pt idx="5866">
                  <c:v>6.10168</c:v>
                </c:pt>
                <c:pt idx="5867">
                  <c:v>6.1027199999999997</c:v>
                </c:pt>
                <c:pt idx="5868">
                  <c:v>6.1037600000000003</c:v>
                </c:pt>
                <c:pt idx="5869">
                  <c:v>6.1048</c:v>
                </c:pt>
                <c:pt idx="5870">
                  <c:v>6.1058399999999997</c:v>
                </c:pt>
                <c:pt idx="5871">
                  <c:v>6.1068800000000003</c:v>
                </c:pt>
                <c:pt idx="5872">
                  <c:v>6.10792</c:v>
                </c:pt>
                <c:pt idx="5873">
                  <c:v>6.1089599999999997</c:v>
                </c:pt>
                <c:pt idx="5874">
                  <c:v>6.11</c:v>
                </c:pt>
                <c:pt idx="5875">
                  <c:v>6.11104</c:v>
                </c:pt>
                <c:pt idx="5876">
                  <c:v>6.1120799999999997</c:v>
                </c:pt>
                <c:pt idx="5877">
                  <c:v>6.1131200000000003</c:v>
                </c:pt>
                <c:pt idx="5878">
                  <c:v>6.11416</c:v>
                </c:pt>
                <c:pt idx="5879">
                  <c:v>6.1151999999999997</c:v>
                </c:pt>
                <c:pt idx="5880">
                  <c:v>6.1162400000000003</c:v>
                </c:pt>
                <c:pt idx="5881">
                  <c:v>6.1172800000000001</c:v>
                </c:pt>
                <c:pt idx="5882">
                  <c:v>6.1183199999999998</c:v>
                </c:pt>
                <c:pt idx="5883">
                  <c:v>6.1193600000000004</c:v>
                </c:pt>
                <c:pt idx="5884">
                  <c:v>6.1204000000000001</c:v>
                </c:pt>
                <c:pt idx="5885">
                  <c:v>6.1214399999999998</c:v>
                </c:pt>
                <c:pt idx="5886">
                  <c:v>6.1224800000000004</c:v>
                </c:pt>
                <c:pt idx="5887">
                  <c:v>6.1235200000000001</c:v>
                </c:pt>
                <c:pt idx="5888">
                  <c:v>6.1245599999999998</c:v>
                </c:pt>
                <c:pt idx="5889">
                  <c:v>6.1256000000000004</c:v>
                </c:pt>
                <c:pt idx="5890">
                  <c:v>6.1266400000000001</c:v>
                </c:pt>
                <c:pt idx="5891">
                  <c:v>6.1276799999999998</c:v>
                </c:pt>
                <c:pt idx="5892">
                  <c:v>6.1287200000000004</c:v>
                </c:pt>
                <c:pt idx="5893">
                  <c:v>6.1297600000000001</c:v>
                </c:pt>
                <c:pt idx="5894">
                  <c:v>6.1307999999999998</c:v>
                </c:pt>
                <c:pt idx="5895">
                  <c:v>6.1318400000000004</c:v>
                </c:pt>
                <c:pt idx="5896">
                  <c:v>6.1328800000000001</c:v>
                </c:pt>
                <c:pt idx="5897">
                  <c:v>6.1339199999999998</c:v>
                </c:pt>
                <c:pt idx="5898">
                  <c:v>6.1349600000000004</c:v>
                </c:pt>
                <c:pt idx="5899">
                  <c:v>6.1360000000000001</c:v>
                </c:pt>
                <c:pt idx="5900">
                  <c:v>6.1370399999999998</c:v>
                </c:pt>
                <c:pt idx="5901">
                  <c:v>6.1380800000000004</c:v>
                </c:pt>
                <c:pt idx="5902">
                  <c:v>6.1391200000000001</c:v>
                </c:pt>
                <c:pt idx="5903">
                  <c:v>6.1401599999999998</c:v>
                </c:pt>
                <c:pt idx="5904">
                  <c:v>6.1412000000000004</c:v>
                </c:pt>
                <c:pt idx="5905">
                  <c:v>6.1422400000000001</c:v>
                </c:pt>
                <c:pt idx="5906">
                  <c:v>6.1432799999999999</c:v>
                </c:pt>
                <c:pt idx="5907">
                  <c:v>6.1443199999999996</c:v>
                </c:pt>
                <c:pt idx="5908">
                  <c:v>6.1453600000000002</c:v>
                </c:pt>
                <c:pt idx="5909">
                  <c:v>6.1463999999999999</c:v>
                </c:pt>
                <c:pt idx="5910">
                  <c:v>6.1474399999999996</c:v>
                </c:pt>
                <c:pt idx="5911">
                  <c:v>6.1484800000000002</c:v>
                </c:pt>
                <c:pt idx="5912">
                  <c:v>6.1495199999999999</c:v>
                </c:pt>
                <c:pt idx="5913">
                  <c:v>6.1505599999999996</c:v>
                </c:pt>
                <c:pt idx="5914">
                  <c:v>6.1516000000000002</c:v>
                </c:pt>
                <c:pt idx="5915">
                  <c:v>6.1526399999999999</c:v>
                </c:pt>
                <c:pt idx="5916">
                  <c:v>6.1536799999999996</c:v>
                </c:pt>
                <c:pt idx="5917">
                  <c:v>6.1547200000000002</c:v>
                </c:pt>
                <c:pt idx="5918">
                  <c:v>6.1557599999999999</c:v>
                </c:pt>
                <c:pt idx="5919">
                  <c:v>6.1567999999999996</c:v>
                </c:pt>
                <c:pt idx="5920">
                  <c:v>6.1578400000000002</c:v>
                </c:pt>
                <c:pt idx="5921">
                  <c:v>6.1588799999999999</c:v>
                </c:pt>
                <c:pt idx="5922">
                  <c:v>6.1599199999999996</c:v>
                </c:pt>
                <c:pt idx="5923">
                  <c:v>6.1609600000000002</c:v>
                </c:pt>
                <c:pt idx="5924">
                  <c:v>6.1619999999999999</c:v>
                </c:pt>
                <c:pt idx="5925">
                  <c:v>6.1630399999999996</c:v>
                </c:pt>
                <c:pt idx="5926">
                  <c:v>6.1640800000000002</c:v>
                </c:pt>
                <c:pt idx="5927">
                  <c:v>6.1651199999999999</c:v>
                </c:pt>
                <c:pt idx="5928">
                  <c:v>6.1661599999999996</c:v>
                </c:pt>
                <c:pt idx="5929">
                  <c:v>6.1672000000000002</c:v>
                </c:pt>
                <c:pt idx="5930">
                  <c:v>6.1682399999999999</c:v>
                </c:pt>
                <c:pt idx="5931">
                  <c:v>6.1692799999999997</c:v>
                </c:pt>
                <c:pt idx="5932">
                  <c:v>6.1703200000000002</c:v>
                </c:pt>
                <c:pt idx="5933">
                  <c:v>6.17136</c:v>
                </c:pt>
                <c:pt idx="5934">
                  <c:v>6.1723999999999997</c:v>
                </c:pt>
                <c:pt idx="5935">
                  <c:v>6.1734400000000003</c:v>
                </c:pt>
                <c:pt idx="5936">
                  <c:v>6.17448</c:v>
                </c:pt>
                <c:pt idx="5937">
                  <c:v>6.1755199999999997</c:v>
                </c:pt>
                <c:pt idx="5938">
                  <c:v>6.1765600000000003</c:v>
                </c:pt>
                <c:pt idx="5939">
                  <c:v>6.1776</c:v>
                </c:pt>
                <c:pt idx="5940">
                  <c:v>6.1786399999999997</c:v>
                </c:pt>
                <c:pt idx="5941">
                  <c:v>6.1796800000000003</c:v>
                </c:pt>
                <c:pt idx="5942">
                  <c:v>6.18072</c:v>
                </c:pt>
                <c:pt idx="5943">
                  <c:v>6.1817599999999997</c:v>
                </c:pt>
                <c:pt idx="5944">
                  <c:v>6.1828000000000003</c:v>
                </c:pt>
                <c:pt idx="5945">
                  <c:v>6.18384</c:v>
                </c:pt>
                <c:pt idx="5946">
                  <c:v>6.1848799999999997</c:v>
                </c:pt>
                <c:pt idx="5947">
                  <c:v>6.1859200000000003</c:v>
                </c:pt>
                <c:pt idx="5948">
                  <c:v>6.18696</c:v>
                </c:pt>
                <c:pt idx="5949">
                  <c:v>6.1879999999999997</c:v>
                </c:pt>
                <c:pt idx="5950">
                  <c:v>6.1890400000000003</c:v>
                </c:pt>
                <c:pt idx="5951">
                  <c:v>6.19008</c:v>
                </c:pt>
                <c:pt idx="5952">
                  <c:v>6.1911199999999997</c:v>
                </c:pt>
                <c:pt idx="5953">
                  <c:v>6.1921600000000003</c:v>
                </c:pt>
                <c:pt idx="5954">
                  <c:v>6.1932</c:v>
                </c:pt>
                <c:pt idx="5955">
                  <c:v>6.1942399999999997</c:v>
                </c:pt>
                <c:pt idx="5956">
                  <c:v>6.1952800000000003</c:v>
                </c:pt>
                <c:pt idx="5957">
                  <c:v>6.1963200000000001</c:v>
                </c:pt>
                <c:pt idx="5958">
                  <c:v>6.1973599999999998</c:v>
                </c:pt>
                <c:pt idx="5959">
                  <c:v>6.1984000000000004</c:v>
                </c:pt>
                <c:pt idx="5960">
                  <c:v>6.1994400000000001</c:v>
                </c:pt>
                <c:pt idx="5961">
                  <c:v>6.2004799999999998</c:v>
                </c:pt>
                <c:pt idx="5962">
                  <c:v>6.2015200000000004</c:v>
                </c:pt>
                <c:pt idx="5963">
                  <c:v>6.2025600000000001</c:v>
                </c:pt>
                <c:pt idx="5964">
                  <c:v>6.2035999999999998</c:v>
                </c:pt>
                <c:pt idx="5965">
                  <c:v>6.2046400000000004</c:v>
                </c:pt>
                <c:pt idx="5966">
                  <c:v>6.2056800000000001</c:v>
                </c:pt>
                <c:pt idx="5967">
                  <c:v>6.2067199999999998</c:v>
                </c:pt>
                <c:pt idx="5968">
                  <c:v>6.2077600000000004</c:v>
                </c:pt>
                <c:pt idx="5969">
                  <c:v>6.2088000000000001</c:v>
                </c:pt>
                <c:pt idx="5970">
                  <c:v>6.2098399999999998</c:v>
                </c:pt>
                <c:pt idx="5971">
                  <c:v>6.2108800000000004</c:v>
                </c:pt>
                <c:pt idx="5972">
                  <c:v>6.2119200000000001</c:v>
                </c:pt>
                <c:pt idx="5973">
                  <c:v>6.2129599999999998</c:v>
                </c:pt>
                <c:pt idx="5974">
                  <c:v>6.2140000000000004</c:v>
                </c:pt>
                <c:pt idx="5975">
                  <c:v>6.2150400000000001</c:v>
                </c:pt>
                <c:pt idx="5976">
                  <c:v>6.2160799999999998</c:v>
                </c:pt>
                <c:pt idx="5977">
                  <c:v>6.2171200000000004</c:v>
                </c:pt>
                <c:pt idx="5978">
                  <c:v>6.2181600000000001</c:v>
                </c:pt>
                <c:pt idx="5979">
                  <c:v>6.2191999999999998</c:v>
                </c:pt>
                <c:pt idx="5980">
                  <c:v>6.2202400000000004</c:v>
                </c:pt>
                <c:pt idx="5981">
                  <c:v>6.2212800000000001</c:v>
                </c:pt>
                <c:pt idx="5982">
                  <c:v>6.2223199999999999</c:v>
                </c:pt>
                <c:pt idx="5983">
                  <c:v>6.2233599999999996</c:v>
                </c:pt>
                <c:pt idx="5984">
                  <c:v>6.2244000000000002</c:v>
                </c:pt>
                <c:pt idx="5985">
                  <c:v>6.2254399999999999</c:v>
                </c:pt>
                <c:pt idx="5986">
                  <c:v>6.2264799999999996</c:v>
                </c:pt>
                <c:pt idx="5987">
                  <c:v>6.2275200000000002</c:v>
                </c:pt>
                <c:pt idx="5988">
                  <c:v>6.2285599999999999</c:v>
                </c:pt>
                <c:pt idx="5989">
                  <c:v>6.2295999999999996</c:v>
                </c:pt>
                <c:pt idx="5990">
                  <c:v>6.2306400000000002</c:v>
                </c:pt>
                <c:pt idx="5991">
                  <c:v>6.2316799999999999</c:v>
                </c:pt>
                <c:pt idx="5992">
                  <c:v>6.2327199999999996</c:v>
                </c:pt>
                <c:pt idx="5993">
                  <c:v>6.2337600000000002</c:v>
                </c:pt>
                <c:pt idx="5994">
                  <c:v>6.2347999999999999</c:v>
                </c:pt>
                <c:pt idx="5995">
                  <c:v>6.2358399999999996</c:v>
                </c:pt>
                <c:pt idx="5996">
                  <c:v>6.2368800000000002</c:v>
                </c:pt>
                <c:pt idx="5997">
                  <c:v>6.2379199999999999</c:v>
                </c:pt>
                <c:pt idx="5998">
                  <c:v>6.2389599999999996</c:v>
                </c:pt>
                <c:pt idx="5999">
                  <c:v>6.24</c:v>
                </c:pt>
                <c:pt idx="6000">
                  <c:v>6.2410399999999999</c:v>
                </c:pt>
                <c:pt idx="6001">
                  <c:v>6.2420799999999996</c:v>
                </c:pt>
                <c:pt idx="6002">
                  <c:v>6.2431200000000002</c:v>
                </c:pt>
                <c:pt idx="6003">
                  <c:v>6.2441599999999999</c:v>
                </c:pt>
                <c:pt idx="6004">
                  <c:v>6.2451999999999996</c:v>
                </c:pt>
                <c:pt idx="6005">
                  <c:v>6.2462400000000002</c:v>
                </c:pt>
                <c:pt idx="6006">
                  <c:v>6.2472799999999999</c:v>
                </c:pt>
                <c:pt idx="6007">
                  <c:v>6.2483199999999997</c:v>
                </c:pt>
                <c:pt idx="6008">
                  <c:v>6.2493600000000002</c:v>
                </c:pt>
                <c:pt idx="6009">
                  <c:v>6.2504</c:v>
                </c:pt>
                <c:pt idx="6010">
                  <c:v>6.2514399999999997</c:v>
                </c:pt>
                <c:pt idx="6011">
                  <c:v>6.2524800000000003</c:v>
                </c:pt>
                <c:pt idx="6012">
                  <c:v>6.25352</c:v>
                </c:pt>
                <c:pt idx="6013">
                  <c:v>6.2545599999999997</c:v>
                </c:pt>
                <c:pt idx="6014">
                  <c:v>6.2556000000000003</c:v>
                </c:pt>
                <c:pt idx="6015">
                  <c:v>6.25664</c:v>
                </c:pt>
                <c:pt idx="6016">
                  <c:v>6.2576799999999997</c:v>
                </c:pt>
                <c:pt idx="6017">
                  <c:v>6.2587200000000003</c:v>
                </c:pt>
                <c:pt idx="6018">
                  <c:v>6.25976</c:v>
                </c:pt>
                <c:pt idx="6019">
                  <c:v>6.2607999999999997</c:v>
                </c:pt>
                <c:pt idx="6020">
                  <c:v>6.2618400000000003</c:v>
                </c:pt>
                <c:pt idx="6021">
                  <c:v>6.26288</c:v>
                </c:pt>
                <c:pt idx="6022">
                  <c:v>6.2639199999999997</c:v>
                </c:pt>
                <c:pt idx="6023">
                  <c:v>6.2649600000000003</c:v>
                </c:pt>
                <c:pt idx="6024">
                  <c:v>6.266</c:v>
                </c:pt>
                <c:pt idx="6025">
                  <c:v>6.2670399999999997</c:v>
                </c:pt>
                <c:pt idx="6026">
                  <c:v>6.2680800000000003</c:v>
                </c:pt>
                <c:pt idx="6027">
                  <c:v>6.26912</c:v>
                </c:pt>
                <c:pt idx="6028">
                  <c:v>6.2701599999999997</c:v>
                </c:pt>
                <c:pt idx="6029">
                  <c:v>6.2712000000000003</c:v>
                </c:pt>
                <c:pt idx="6030">
                  <c:v>6.27224</c:v>
                </c:pt>
                <c:pt idx="6031">
                  <c:v>6.2732799999999997</c:v>
                </c:pt>
                <c:pt idx="6032">
                  <c:v>6.2743200000000003</c:v>
                </c:pt>
                <c:pt idx="6033">
                  <c:v>6.27536</c:v>
                </c:pt>
                <c:pt idx="6034">
                  <c:v>6.2763999999999998</c:v>
                </c:pt>
                <c:pt idx="6035">
                  <c:v>6.2774400000000004</c:v>
                </c:pt>
                <c:pt idx="6036">
                  <c:v>6.2784800000000001</c:v>
                </c:pt>
                <c:pt idx="6037">
                  <c:v>6.2795199999999998</c:v>
                </c:pt>
                <c:pt idx="6038">
                  <c:v>6.2805600000000004</c:v>
                </c:pt>
                <c:pt idx="6039">
                  <c:v>6.2816000000000001</c:v>
                </c:pt>
                <c:pt idx="6040">
                  <c:v>6.2826399999999998</c:v>
                </c:pt>
                <c:pt idx="6041">
                  <c:v>6.2836800000000004</c:v>
                </c:pt>
                <c:pt idx="6042">
                  <c:v>6.2847200000000001</c:v>
                </c:pt>
                <c:pt idx="6043">
                  <c:v>6.2857599999999998</c:v>
                </c:pt>
                <c:pt idx="6044">
                  <c:v>6.2868000000000004</c:v>
                </c:pt>
                <c:pt idx="6045">
                  <c:v>6.2878400000000001</c:v>
                </c:pt>
                <c:pt idx="6046">
                  <c:v>6.2888799999999998</c:v>
                </c:pt>
                <c:pt idx="6047">
                  <c:v>6.2899200000000004</c:v>
                </c:pt>
                <c:pt idx="6048">
                  <c:v>6.2909600000000001</c:v>
                </c:pt>
                <c:pt idx="6049">
                  <c:v>6.2919999999999998</c:v>
                </c:pt>
                <c:pt idx="6050">
                  <c:v>6.2930400000000004</c:v>
                </c:pt>
                <c:pt idx="6051">
                  <c:v>6.2940800000000001</c:v>
                </c:pt>
                <c:pt idx="6052">
                  <c:v>6.2951199999999998</c:v>
                </c:pt>
                <c:pt idx="6053">
                  <c:v>6.2961600000000004</c:v>
                </c:pt>
                <c:pt idx="6054">
                  <c:v>6.2972000000000001</c:v>
                </c:pt>
                <c:pt idx="6055">
                  <c:v>6.2982399999999998</c:v>
                </c:pt>
                <c:pt idx="6056">
                  <c:v>6.2992800000000004</c:v>
                </c:pt>
                <c:pt idx="6057">
                  <c:v>6.3003200000000001</c:v>
                </c:pt>
                <c:pt idx="6058">
                  <c:v>6.3013599999999999</c:v>
                </c:pt>
                <c:pt idx="6059">
                  <c:v>6.3023999999999996</c:v>
                </c:pt>
                <c:pt idx="6060">
                  <c:v>6.3034400000000002</c:v>
                </c:pt>
                <c:pt idx="6061">
                  <c:v>6.3044799999999999</c:v>
                </c:pt>
                <c:pt idx="6062">
                  <c:v>6.3055199999999996</c:v>
                </c:pt>
                <c:pt idx="6063">
                  <c:v>6.3065600000000002</c:v>
                </c:pt>
                <c:pt idx="6064">
                  <c:v>6.3075999999999999</c:v>
                </c:pt>
                <c:pt idx="6065">
                  <c:v>6.3086399999999996</c:v>
                </c:pt>
                <c:pt idx="6066">
                  <c:v>6.3096800000000002</c:v>
                </c:pt>
                <c:pt idx="6067">
                  <c:v>6.3107199999999999</c:v>
                </c:pt>
                <c:pt idx="6068">
                  <c:v>6.3117599999999996</c:v>
                </c:pt>
                <c:pt idx="6069">
                  <c:v>6.3128000000000002</c:v>
                </c:pt>
                <c:pt idx="6070">
                  <c:v>6.3138399999999999</c:v>
                </c:pt>
                <c:pt idx="6071">
                  <c:v>6.3148799999999996</c:v>
                </c:pt>
                <c:pt idx="6072">
                  <c:v>6.3159200000000002</c:v>
                </c:pt>
                <c:pt idx="6073">
                  <c:v>6.3169599999999999</c:v>
                </c:pt>
                <c:pt idx="6074">
                  <c:v>6.3179999999999996</c:v>
                </c:pt>
                <c:pt idx="6075">
                  <c:v>6.3190400000000002</c:v>
                </c:pt>
                <c:pt idx="6076">
                  <c:v>6.3200799999999999</c:v>
                </c:pt>
                <c:pt idx="6077">
                  <c:v>6.3211199999999996</c:v>
                </c:pt>
                <c:pt idx="6078">
                  <c:v>6.3221600000000002</c:v>
                </c:pt>
                <c:pt idx="6079">
                  <c:v>6.3231999999999999</c:v>
                </c:pt>
                <c:pt idx="6080">
                  <c:v>6.3242399999999996</c:v>
                </c:pt>
                <c:pt idx="6081">
                  <c:v>6.3252800000000002</c:v>
                </c:pt>
                <c:pt idx="6082">
                  <c:v>6.3263199999999999</c:v>
                </c:pt>
                <c:pt idx="6083">
                  <c:v>6.3273599999999997</c:v>
                </c:pt>
                <c:pt idx="6084">
                  <c:v>6.3284000000000002</c:v>
                </c:pt>
                <c:pt idx="6085">
                  <c:v>6.32944</c:v>
                </c:pt>
                <c:pt idx="6086">
                  <c:v>6.3304799999999997</c:v>
                </c:pt>
                <c:pt idx="6087">
                  <c:v>6.3315200000000003</c:v>
                </c:pt>
                <c:pt idx="6088">
                  <c:v>6.33256</c:v>
                </c:pt>
                <c:pt idx="6089">
                  <c:v>6.3335999999999997</c:v>
                </c:pt>
                <c:pt idx="6090">
                  <c:v>6.3346400000000003</c:v>
                </c:pt>
                <c:pt idx="6091">
                  <c:v>6.33568</c:v>
                </c:pt>
                <c:pt idx="6092">
                  <c:v>6.3367199999999997</c:v>
                </c:pt>
                <c:pt idx="6093">
                  <c:v>6.3377600000000003</c:v>
                </c:pt>
                <c:pt idx="6094">
                  <c:v>6.3388</c:v>
                </c:pt>
                <c:pt idx="6095">
                  <c:v>6.3398399999999997</c:v>
                </c:pt>
                <c:pt idx="6096">
                  <c:v>6.3408800000000003</c:v>
                </c:pt>
                <c:pt idx="6097">
                  <c:v>6.34192</c:v>
                </c:pt>
                <c:pt idx="6098">
                  <c:v>6.3429599999999997</c:v>
                </c:pt>
                <c:pt idx="6099">
                  <c:v>6.3440000000000003</c:v>
                </c:pt>
                <c:pt idx="6100">
                  <c:v>6.34504</c:v>
                </c:pt>
                <c:pt idx="6101">
                  <c:v>6.3460799999999997</c:v>
                </c:pt>
                <c:pt idx="6102">
                  <c:v>6.3471200000000003</c:v>
                </c:pt>
                <c:pt idx="6103">
                  <c:v>6.34816</c:v>
                </c:pt>
                <c:pt idx="6104">
                  <c:v>6.3491999999999997</c:v>
                </c:pt>
                <c:pt idx="6105">
                  <c:v>6.3502400000000003</c:v>
                </c:pt>
                <c:pt idx="6106">
                  <c:v>6.35128</c:v>
                </c:pt>
                <c:pt idx="6107">
                  <c:v>6.3523199999999997</c:v>
                </c:pt>
                <c:pt idx="6108">
                  <c:v>6.3533600000000003</c:v>
                </c:pt>
                <c:pt idx="6109">
                  <c:v>6.3544</c:v>
                </c:pt>
                <c:pt idx="6110">
                  <c:v>6.3554399999999998</c:v>
                </c:pt>
                <c:pt idx="6111">
                  <c:v>6.3564800000000004</c:v>
                </c:pt>
                <c:pt idx="6112">
                  <c:v>6.3575200000000001</c:v>
                </c:pt>
                <c:pt idx="6113">
                  <c:v>6.3585599999999998</c:v>
                </c:pt>
                <c:pt idx="6114">
                  <c:v>6.3596000000000004</c:v>
                </c:pt>
                <c:pt idx="6115">
                  <c:v>6.3606400000000001</c:v>
                </c:pt>
                <c:pt idx="6116">
                  <c:v>6.3616799999999998</c:v>
                </c:pt>
                <c:pt idx="6117">
                  <c:v>6.3627200000000004</c:v>
                </c:pt>
                <c:pt idx="6118">
                  <c:v>6.3637600000000001</c:v>
                </c:pt>
                <c:pt idx="6119">
                  <c:v>6.3647999999999998</c:v>
                </c:pt>
                <c:pt idx="6120">
                  <c:v>6.3658400000000004</c:v>
                </c:pt>
                <c:pt idx="6121">
                  <c:v>6.3668800000000001</c:v>
                </c:pt>
                <c:pt idx="6122">
                  <c:v>6.3679199999999998</c:v>
                </c:pt>
                <c:pt idx="6123">
                  <c:v>6.3689600000000004</c:v>
                </c:pt>
                <c:pt idx="6124">
                  <c:v>6.37</c:v>
                </c:pt>
                <c:pt idx="6125">
                  <c:v>6.3710399999999998</c:v>
                </c:pt>
                <c:pt idx="6126">
                  <c:v>6.3720800000000004</c:v>
                </c:pt>
                <c:pt idx="6127">
                  <c:v>6.3731200000000001</c:v>
                </c:pt>
                <c:pt idx="6128">
                  <c:v>6.3741599999999998</c:v>
                </c:pt>
                <c:pt idx="6129">
                  <c:v>6.3752000000000004</c:v>
                </c:pt>
                <c:pt idx="6130">
                  <c:v>6.3762400000000001</c:v>
                </c:pt>
                <c:pt idx="6131">
                  <c:v>6.3772799999999998</c:v>
                </c:pt>
                <c:pt idx="6132">
                  <c:v>6.3783200000000004</c:v>
                </c:pt>
                <c:pt idx="6133">
                  <c:v>6.3793600000000001</c:v>
                </c:pt>
                <c:pt idx="6134">
                  <c:v>6.3803999999999998</c:v>
                </c:pt>
                <c:pt idx="6135">
                  <c:v>6.3814399999999996</c:v>
                </c:pt>
                <c:pt idx="6136">
                  <c:v>6.3824800000000002</c:v>
                </c:pt>
                <c:pt idx="6137">
                  <c:v>6.3835199999999999</c:v>
                </c:pt>
                <c:pt idx="6138">
                  <c:v>6.3845599999999996</c:v>
                </c:pt>
                <c:pt idx="6139">
                  <c:v>6.3856000000000002</c:v>
                </c:pt>
                <c:pt idx="6140">
                  <c:v>6.3866399999999999</c:v>
                </c:pt>
                <c:pt idx="6141">
                  <c:v>6.3876799999999996</c:v>
                </c:pt>
                <c:pt idx="6142">
                  <c:v>6.3887200000000002</c:v>
                </c:pt>
                <c:pt idx="6143">
                  <c:v>6.3897599999999999</c:v>
                </c:pt>
                <c:pt idx="6144">
                  <c:v>6.3907999999999996</c:v>
                </c:pt>
                <c:pt idx="6145">
                  <c:v>6.3918400000000002</c:v>
                </c:pt>
                <c:pt idx="6146">
                  <c:v>6.3928799999999999</c:v>
                </c:pt>
                <c:pt idx="6147">
                  <c:v>6.3939199999999996</c:v>
                </c:pt>
                <c:pt idx="6148">
                  <c:v>6.3949600000000002</c:v>
                </c:pt>
                <c:pt idx="6149">
                  <c:v>6.3959999999999999</c:v>
                </c:pt>
                <c:pt idx="6150">
                  <c:v>6.3970399999999996</c:v>
                </c:pt>
                <c:pt idx="6151">
                  <c:v>6.3980800000000002</c:v>
                </c:pt>
                <c:pt idx="6152">
                  <c:v>6.3991199999999999</c:v>
                </c:pt>
                <c:pt idx="6153">
                  <c:v>6.4001599999999996</c:v>
                </c:pt>
                <c:pt idx="6154">
                  <c:v>6.4012000000000002</c:v>
                </c:pt>
                <c:pt idx="6155">
                  <c:v>6.4022399999999999</c:v>
                </c:pt>
                <c:pt idx="6156">
                  <c:v>6.4032799999999996</c:v>
                </c:pt>
                <c:pt idx="6157">
                  <c:v>6.4043200000000002</c:v>
                </c:pt>
                <c:pt idx="6158">
                  <c:v>6.4053599999999999</c:v>
                </c:pt>
                <c:pt idx="6159">
                  <c:v>6.4063999999999997</c:v>
                </c:pt>
                <c:pt idx="6160">
                  <c:v>6.4074400000000002</c:v>
                </c:pt>
                <c:pt idx="6161">
                  <c:v>6.40848</c:v>
                </c:pt>
                <c:pt idx="6162">
                  <c:v>6.4095199999999997</c:v>
                </c:pt>
                <c:pt idx="6163">
                  <c:v>6.4105600000000003</c:v>
                </c:pt>
                <c:pt idx="6164">
                  <c:v>6.4116</c:v>
                </c:pt>
                <c:pt idx="6165">
                  <c:v>6.4126399999999997</c:v>
                </c:pt>
                <c:pt idx="6166">
                  <c:v>6.4136800000000003</c:v>
                </c:pt>
                <c:pt idx="6167">
                  <c:v>6.41472</c:v>
                </c:pt>
                <c:pt idx="6168">
                  <c:v>6.4157599999999997</c:v>
                </c:pt>
                <c:pt idx="6169">
                  <c:v>6.4168000000000003</c:v>
                </c:pt>
                <c:pt idx="6170">
                  <c:v>6.41784</c:v>
                </c:pt>
                <c:pt idx="6171">
                  <c:v>6.4188799999999997</c:v>
                </c:pt>
                <c:pt idx="6172">
                  <c:v>6.4199200000000003</c:v>
                </c:pt>
                <c:pt idx="6173">
                  <c:v>6.42096</c:v>
                </c:pt>
                <c:pt idx="6174">
                  <c:v>6.4219999999999997</c:v>
                </c:pt>
                <c:pt idx="6175">
                  <c:v>6.4230400000000003</c:v>
                </c:pt>
                <c:pt idx="6176">
                  <c:v>6.42408</c:v>
                </c:pt>
                <c:pt idx="6177">
                  <c:v>6.4251199999999997</c:v>
                </c:pt>
                <c:pt idx="6178">
                  <c:v>6.4261600000000003</c:v>
                </c:pt>
                <c:pt idx="6179">
                  <c:v>6.4272</c:v>
                </c:pt>
                <c:pt idx="6180">
                  <c:v>6.4282399999999997</c:v>
                </c:pt>
                <c:pt idx="6181">
                  <c:v>6.4292800000000003</c:v>
                </c:pt>
                <c:pt idx="6182">
                  <c:v>6.43032</c:v>
                </c:pt>
                <c:pt idx="6183">
                  <c:v>6.4313599999999997</c:v>
                </c:pt>
                <c:pt idx="6184">
                  <c:v>6.4324000000000003</c:v>
                </c:pt>
                <c:pt idx="6185">
                  <c:v>6.43344</c:v>
                </c:pt>
                <c:pt idx="6186">
                  <c:v>6.4344799999999998</c:v>
                </c:pt>
                <c:pt idx="6187">
                  <c:v>6.4355200000000004</c:v>
                </c:pt>
                <c:pt idx="6188">
                  <c:v>6.4365600000000001</c:v>
                </c:pt>
                <c:pt idx="6189">
                  <c:v>6.4375999999999998</c:v>
                </c:pt>
                <c:pt idx="6190">
                  <c:v>6.4386400000000004</c:v>
                </c:pt>
                <c:pt idx="6191">
                  <c:v>6.4396800000000001</c:v>
                </c:pt>
                <c:pt idx="6192">
                  <c:v>6.4407199999999998</c:v>
                </c:pt>
                <c:pt idx="6193">
                  <c:v>6.4417600000000004</c:v>
                </c:pt>
                <c:pt idx="6194">
                  <c:v>6.4428000000000001</c:v>
                </c:pt>
                <c:pt idx="6195">
                  <c:v>6.4438399999999998</c:v>
                </c:pt>
                <c:pt idx="6196">
                  <c:v>6.4448800000000004</c:v>
                </c:pt>
                <c:pt idx="6197">
                  <c:v>6.4459200000000001</c:v>
                </c:pt>
                <c:pt idx="6198">
                  <c:v>6.4469599999999998</c:v>
                </c:pt>
                <c:pt idx="6199">
                  <c:v>6.4480000000000004</c:v>
                </c:pt>
                <c:pt idx="6200">
                  <c:v>6.4490400000000001</c:v>
                </c:pt>
                <c:pt idx="6201">
                  <c:v>6.4500799999999998</c:v>
                </c:pt>
                <c:pt idx="6202">
                  <c:v>6.4511200000000004</c:v>
                </c:pt>
                <c:pt idx="6203">
                  <c:v>6.4521600000000001</c:v>
                </c:pt>
                <c:pt idx="6204">
                  <c:v>6.4531999999999998</c:v>
                </c:pt>
                <c:pt idx="6205">
                  <c:v>6.4542400000000004</c:v>
                </c:pt>
                <c:pt idx="6206">
                  <c:v>6.4552800000000001</c:v>
                </c:pt>
                <c:pt idx="6207">
                  <c:v>6.4563199999999998</c:v>
                </c:pt>
                <c:pt idx="6208">
                  <c:v>6.4573600000000004</c:v>
                </c:pt>
                <c:pt idx="6209">
                  <c:v>6.4584000000000001</c:v>
                </c:pt>
                <c:pt idx="6210">
                  <c:v>6.4594399999999998</c:v>
                </c:pt>
                <c:pt idx="6211">
                  <c:v>6.4604799999999996</c:v>
                </c:pt>
                <c:pt idx="6212">
                  <c:v>6.4615200000000002</c:v>
                </c:pt>
                <c:pt idx="6213">
                  <c:v>6.4625599999999999</c:v>
                </c:pt>
                <c:pt idx="6214">
                  <c:v>6.4635999999999996</c:v>
                </c:pt>
                <c:pt idx="6215">
                  <c:v>6.4646400000000002</c:v>
                </c:pt>
                <c:pt idx="6216">
                  <c:v>6.4656799999999999</c:v>
                </c:pt>
                <c:pt idx="6217">
                  <c:v>6.4667199999999996</c:v>
                </c:pt>
                <c:pt idx="6218">
                  <c:v>6.4677600000000002</c:v>
                </c:pt>
                <c:pt idx="6219">
                  <c:v>6.4687999999999999</c:v>
                </c:pt>
                <c:pt idx="6220">
                  <c:v>6.4698399999999996</c:v>
                </c:pt>
                <c:pt idx="6221">
                  <c:v>6.4708800000000002</c:v>
                </c:pt>
                <c:pt idx="6222">
                  <c:v>6.4719199999999999</c:v>
                </c:pt>
                <c:pt idx="6223">
                  <c:v>6.4729599999999996</c:v>
                </c:pt>
                <c:pt idx="6224">
                  <c:v>6.4740000000000002</c:v>
                </c:pt>
                <c:pt idx="6225">
                  <c:v>6.4750399999999999</c:v>
                </c:pt>
                <c:pt idx="6226">
                  <c:v>6.4760799999999996</c:v>
                </c:pt>
                <c:pt idx="6227">
                  <c:v>6.4771200000000002</c:v>
                </c:pt>
                <c:pt idx="6228">
                  <c:v>6.4781599999999999</c:v>
                </c:pt>
                <c:pt idx="6229">
                  <c:v>6.4791999999999996</c:v>
                </c:pt>
                <c:pt idx="6230">
                  <c:v>6.4802400000000002</c:v>
                </c:pt>
                <c:pt idx="6231">
                  <c:v>6.4812799999999999</c:v>
                </c:pt>
                <c:pt idx="6232">
                  <c:v>6.4823199999999996</c:v>
                </c:pt>
                <c:pt idx="6233">
                  <c:v>6.4833600000000002</c:v>
                </c:pt>
                <c:pt idx="6234">
                  <c:v>6.4843999999999999</c:v>
                </c:pt>
                <c:pt idx="6235">
                  <c:v>6.4854399999999996</c:v>
                </c:pt>
                <c:pt idx="6236">
                  <c:v>6.4864800000000002</c:v>
                </c:pt>
                <c:pt idx="6237">
                  <c:v>6.48752</c:v>
                </c:pt>
                <c:pt idx="6238">
                  <c:v>6.4885599999999997</c:v>
                </c:pt>
                <c:pt idx="6239">
                  <c:v>6.4896000000000003</c:v>
                </c:pt>
                <c:pt idx="6240">
                  <c:v>6.49064</c:v>
                </c:pt>
                <c:pt idx="6241">
                  <c:v>6.4916799999999997</c:v>
                </c:pt>
                <c:pt idx="6242">
                  <c:v>6.4927200000000003</c:v>
                </c:pt>
                <c:pt idx="6243">
                  <c:v>6.49376</c:v>
                </c:pt>
                <c:pt idx="6244">
                  <c:v>6.4947999999999997</c:v>
                </c:pt>
                <c:pt idx="6245">
                  <c:v>6.4958400000000003</c:v>
                </c:pt>
                <c:pt idx="6246">
                  <c:v>6.49688</c:v>
                </c:pt>
                <c:pt idx="6247">
                  <c:v>6.4979199999999997</c:v>
                </c:pt>
                <c:pt idx="6248">
                  <c:v>6.4989600000000003</c:v>
                </c:pt>
                <c:pt idx="6249">
                  <c:v>6.5</c:v>
                </c:pt>
                <c:pt idx="6250">
                  <c:v>6.5010399999999997</c:v>
                </c:pt>
                <c:pt idx="6251">
                  <c:v>6.5020800000000003</c:v>
                </c:pt>
                <c:pt idx="6252">
                  <c:v>6.50312</c:v>
                </c:pt>
                <c:pt idx="6253">
                  <c:v>6.5041599999999997</c:v>
                </c:pt>
                <c:pt idx="6254">
                  <c:v>6.5052000000000003</c:v>
                </c:pt>
                <c:pt idx="6255">
                  <c:v>6.50624</c:v>
                </c:pt>
                <c:pt idx="6256">
                  <c:v>6.5072799999999997</c:v>
                </c:pt>
                <c:pt idx="6257">
                  <c:v>6.5083200000000003</c:v>
                </c:pt>
                <c:pt idx="6258">
                  <c:v>6.50936</c:v>
                </c:pt>
                <c:pt idx="6259">
                  <c:v>6.5103999999999997</c:v>
                </c:pt>
                <c:pt idx="6260">
                  <c:v>6.5114400000000003</c:v>
                </c:pt>
                <c:pt idx="6261">
                  <c:v>6.51248</c:v>
                </c:pt>
                <c:pt idx="6262">
                  <c:v>6.5135199999999998</c:v>
                </c:pt>
                <c:pt idx="6263">
                  <c:v>6.5145600000000004</c:v>
                </c:pt>
                <c:pt idx="6264">
                  <c:v>6.5156000000000001</c:v>
                </c:pt>
                <c:pt idx="6265">
                  <c:v>6.5166399999999998</c:v>
                </c:pt>
                <c:pt idx="6266">
                  <c:v>6.5176800000000004</c:v>
                </c:pt>
                <c:pt idx="6267">
                  <c:v>6.5187200000000001</c:v>
                </c:pt>
                <c:pt idx="6268">
                  <c:v>6.5197599999999998</c:v>
                </c:pt>
                <c:pt idx="6269">
                  <c:v>6.5208000000000004</c:v>
                </c:pt>
                <c:pt idx="6270">
                  <c:v>6.5218400000000001</c:v>
                </c:pt>
                <c:pt idx="6271">
                  <c:v>6.5228799999999998</c:v>
                </c:pt>
                <c:pt idx="6272">
                  <c:v>6.5239200000000004</c:v>
                </c:pt>
                <c:pt idx="6273">
                  <c:v>6.5249600000000001</c:v>
                </c:pt>
                <c:pt idx="6274">
                  <c:v>6.5259999999999998</c:v>
                </c:pt>
                <c:pt idx="6275">
                  <c:v>6.5270400000000004</c:v>
                </c:pt>
                <c:pt idx="6276">
                  <c:v>6.5280800000000001</c:v>
                </c:pt>
                <c:pt idx="6277">
                  <c:v>6.5291199999999998</c:v>
                </c:pt>
                <c:pt idx="6278">
                  <c:v>6.5301600000000004</c:v>
                </c:pt>
                <c:pt idx="6279">
                  <c:v>6.5312000000000001</c:v>
                </c:pt>
                <c:pt idx="6280">
                  <c:v>6.5322399999999998</c:v>
                </c:pt>
                <c:pt idx="6281">
                  <c:v>6.5332800000000004</c:v>
                </c:pt>
                <c:pt idx="6282">
                  <c:v>6.5343200000000001</c:v>
                </c:pt>
                <c:pt idx="6283">
                  <c:v>6.5353599999999998</c:v>
                </c:pt>
                <c:pt idx="6284">
                  <c:v>6.5364000000000004</c:v>
                </c:pt>
                <c:pt idx="6285">
                  <c:v>6.5374400000000001</c:v>
                </c:pt>
                <c:pt idx="6286">
                  <c:v>6.5384799999999998</c:v>
                </c:pt>
                <c:pt idx="6287">
                  <c:v>6.5395200000000004</c:v>
                </c:pt>
                <c:pt idx="6288">
                  <c:v>6.5405600000000002</c:v>
                </c:pt>
                <c:pt idx="6289">
                  <c:v>6.5415999999999999</c:v>
                </c:pt>
                <c:pt idx="6290">
                  <c:v>6.5426399999999996</c:v>
                </c:pt>
                <c:pt idx="6291">
                  <c:v>6.5436800000000002</c:v>
                </c:pt>
                <c:pt idx="6292">
                  <c:v>6.5447199999999999</c:v>
                </c:pt>
                <c:pt idx="6293">
                  <c:v>6.5457599999999996</c:v>
                </c:pt>
                <c:pt idx="6294">
                  <c:v>6.5468000000000002</c:v>
                </c:pt>
                <c:pt idx="6295">
                  <c:v>6.5478399999999999</c:v>
                </c:pt>
                <c:pt idx="6296">
                  <c:v>6.5488799999999996</c:v>
                </c:pt>
                <c:pt idx="6297">
                  <c:v>6.5499200000000002</c:v>
                </c:pt>
                <c:pt idx="6298">
                  <c:v>6.5509599999999999</c:v>
                </c:pt>
                <c:pt idx="6299">
                  <c:v>6.5519999999999996</c:v>
                </c:pt>
                <c:pt idx="6300">
                  <c:v>6.5530400000000002</c:v>
                </c:pt>
                <c:pt idx="6301">
                  <c:v>6.5540799999999999</c:v>
                </c:pt>
                <c:pt idx="6302">
                  <c:v>6.5551199999999996</c:v>
                </c:pt>
                <c:pt idx="6303">
                  <c:v>6.5561600000000002</c:v>
                </c:pt>
                <c:pt idx="6304">
                  <c:v>6.5571999999999999</c:v>
                </c:pt>
                <c:pt idx="6305">
                  <c:v>6.5582399999999996</c:v>
                </c:pt>
                <c:pt idx="6306">
                  <c:v>6.5592800000000002</c:v>
                </c:pt>
                <c:pt idx="6307">
                  <c:v>6.5603199999999999</c:v>
                </c:pt>
                <c:pt idx="6308">
                  <c:v>6.5613599999999996</c:v>
                </c:pt>
                <c:pt idx="6309">
                  <c:v>6.5624000000000002</c:v>
                </c:pt>
                <c:pt idx="6310">
                  <c:v>6.5634399999999999</c:v>
                </c:pt>
                <c:pt idx="6311">
                  <c:v>6.5644799999999996</c:v>
                </c:pt>
                <c:pt idx="6312">
                  <c:v>6.5655200000000002</c:v>
                </c:pt>
                <c:pt idx="6313">
                  <c:v>6.56656</c:v>
                </c:pt>
                <c:pt idx="6314">
                  <c:v>6.5675999999999997</c:v>
                </c:pt>
                <c:pt idx="6315">
                  <c:v>6.5686400000000003</c:v>
                </c:pt>
                <c:pt idx="6316">
                  <c:v>6.56968</c:v>
                </c:pt>
                <c:pt idx="6317">
                  <c:v>6.5707199999999997</c:v>
                </c:pt>
                <c:pt idx="6318">
                  <c:v>6.5717600000000003</c:v>
                </c:pt>
                <c:pt idx="6319">
                  <c:v>6.5728</c:v>
                </c:pt>
                <c:pt idx="6320">
                  <c:v>6.5738399999999997</c:v>
                </c:pt>
                <c:pt idx="6321">
                  <c:v>6.5748800000000003</c:v>
                </c:pt>
                <c:pt idx="6322">
                  <c:v>6.57592</c:v>
                </c:pt>
                <c:pt idx="6323">
                  <c:v>6.5769599999999997</c:v>
                </c:pt>
                <c:pt idx="6324">
                  <c:v>6.5780000000000003</c:v>
                </c:pt>
                <c:pt idx="6325">
                  <c:v>6.57904</c:v>
                </c:pt>
                <c:pt idx="6326">
                  <c:v>6.5800799999999997</c:v>
                </c:pt>
                <c:pt idx="6327">
                  <c:v>6.5811200000000003</c:v>
                </c:pt>
                <c:pt idx="6328">
                  <c:v>6.58216</c:v>
                </c:pt>
                <c:pt idx="6329">
                  <c:v>6.5831999999999997</c:v>
                </c:pt>
                <c:pt idx="6330">
                  <c:v>6.5842400000000003</c:v>
                </c:pt>
                <c:pt idx="6331">
                  <c:v>6.58528</c:v>
                </c:pt>
                <c:pt idx="6332">
                  <c:v>6.5863199999999997</c:v>
                </c:pt>
                <c:pt idx="6333">
                  <c:v>6.5873600000000003</c:v>
                </c:pt>
                <c:pt idx="6334">
                  <c:v>6.5884</c:v>
                </c:pt>
                <c:pt idx="6335">
                  <c:v>6.5894399999999997</c:v>
                </c:pt>
                <c:pt idx="6336">
                  <c:v>6.5904800000000003</c:v>
                </c:pt>
                <c:pt idx="6337">
                  <c:v>6.59152</c:v>
                </c:pt>
                <c:pt idx="6338">
                  <c:v>6.5925599999999998</c:v>
                </c:pt>
                <c:pt idx="6339">
                  <c:v>6.5936000000000003</c:v>
                </c:pt>
                <c:pt idx="6340">
                  <c:v>6.5946400000000001</c:v>
                </c:pt>
                <c:pt idx="6341">
                  <c:v>6.5956799999999998</c:v>
                </c:pt>
                <c:pt idx="6342">
                  <c:v>6.5967200000000004</c:v>
                </c:pt>
                <c:pt idx="6343">
                  <c:v>6.5977600000000001</c:v>
                </c:pt>
                <c:pt idx="6344">
                  <c:v>6.5987999999999998</c:v>
                </c:pt>
                <c:pt idx="6345">
                  <c:v>6.5998400000000004</c:v>
                </c:pt>
                <c:pt idx="6346">
                  <c:v>6.6008800000000001</c:v>
                </c:pt>
                <c:pt idx="6347">
                  <c:v>6.6019199999999998</c:v>
                </c:pt>
                <c:pt idx="6348">
                  <c:v>6.6029600000000004</c:v>
                </c:pt>
                <c:pt idx="6349">
                  <c:v>6.6040000000000001</c:v>
                </c:pt>
                <c:pt idx="6350">
                  <c:v>6.6050399999999998</c:v>
                </c:pt>
                <c:pt idx="6351">
                  <c:v>6.6060800000000004</c:v>
                </c:pt>
                <c:pt idx="6352">
                  <c:v>6.6071200000000001</c:v>
                </c:pt>
                <c:pt idx="6353">
                  <c:v>6.6081599999999998</c:v>
                </c:pt>
                <c:pt idx="6354">
                  <c:v>6.6092000000000004</c:v>
                </c:pt>
                <c:pt idx="6355">
                  <c:v>6.6102400000000001</c:v>
                </c:pt>
                <c:pt idx="6356">
                  <c:v>6.6112799999999998</c:v>
                </c:pt>
                <c:pt idx="6357">
                  <c:v>6.6123200000000004</c:v>
                </c:pt>
                <c:pt idx="6358">
                  <c:v>6.6133600000000001</c:v>
                </c:pt>
                <c:pt idx="6359">
                  <c:v>6.6143999999999998</c:v>
                </c:pt>
                <c:pt idx="6360">
                  <c:v>6.6154400000000004</c:v>
                </c:pt>
                <c:pt idx="6361">
                  <c:v>6.6164800000000001</c:v>
                </c:pt>
                <c:pt idx="6362">
                  <c:v>6.6175199999999998</c:v>
                </c:pt>
                <c:pt idx="6363">
                  <c:v>6.6185600000000004</c:v>
                </c:pt>
                <c:pt idx="6364">
                  <c:v>6.6196000000000002</c:v>
                </c:pt>
                <c:pt idx="6365">
                  <c:v>6.6206399999999999</c:v>
                </c:pt>
                <c:pt idx="6366">
                  <c:v>6.6216799999999996</c:v>
                </c:pt>
                <c:pt idx="6367">
                  <c:v>6.6227200000000002</c:v>
                </c:pt>
                <c:pt idx="6368">
                  <c:v>6.6237599999999999</c:v>
                </c:pt>
                <c:pt idx="6369">
                  <c:v>6.6247999999999996</c:v>
                </c:pt>
                <c:pt idx="6370">
                  <c:v>6.6258400000000002</c:v>
                </c:pt>
                <c:pt idx="6371">
                  <c:v>6.6268799999999999</c:v>
                </c:pt>
                <c:pt idx="6372">
                  <c:v>6.6279199999999996</c:v>
                </c:pt>
                <c:pt idx="6373">
                  <c:v>6.6289600000000002</c:v>
                </c:pt>
                <c:pt idx="6374">
                  <c:v>6.63</c:v>
                </c:pt>
                <c:pt idx="6375">
                  <c:v>6.6310399999999996</c:v>
                </c:pt>
                <c:pt idx="6376">
                  <c:v>6.6320800000000002</c:v>
                </c:pt>
                <c:pt idx="6377">
                  <c:v>6.6331199999999999</c:v>
                </c:pt>
                <c:pt idx="6378">
                  <c:v>6.6341599999999996</c:v>
                </c:pt>
                <c:pt idx="6379">
                  <c:v>6.6352000000000002</c:v>
                </c:pt>
                <c:pt idx="6380">
                  <c:v>6.6362399999999999</c:v>
                </c:pt>
                <c:pt idx="6381">
                  <c:v>6.6372799999999996</c:v>
                </c:pt>
                <c:pt idx="6382">
                  <c:v>6.6383200000000002</c:v>
                </c:pt>
                <c:pt idx="6383">
                  <c:v>6.6393599999999999</c:v>
                </c:pt>
                <c:pt idx="6384">
                  <c:v>6.6403999999999996</c:v>
                </c:pt>
                <c:pt idx="6385">
                  <c:v>6.6414400000000002</c:v>
                </c:pt>
                <c:pt idx="6386">
                  <c:v>6.6424799999999999</c:v>
                </c:pt>
                <c:pt idx="6387">
                  <c:v>6.6435199999999996</c:v>
                </c:pt>
                <c:pt idx="6388">
                  <c:v>6.6445600000000002</c:v>
                </c:pt>
                <c:pt idx="6389">
                  <c:v>6.6456</c:v>
                </c:pt>
                <c:pt idx="6390">
                  <c:v>6.6466399999999997</c:v>
                </c:pt>
                <c:pt idx="6391">
                  <c:v>6.6476800000000003</c:v>
                </c:pt>
                <c:pt idx="6392">
                  <c:v>6.64872</c:v>
                </c:pt>
                <c:pt idx="6393">
                  <c:v>6.6497599999999997</c:v>
                </c:pt>
                <c:pt idx="6394">
                  <c:v>6.6508000000000003</c:v>
                </c:pt>
                <c:pt idx="6395">
                  <c:v>6.65184</c:v>
                </c:pt>
                <c:pt idx="6396">
                  <c:v>6.6528799999999997</c:v>
                </c:pt>
                <c:pt idx="6397">
                  <c:v>6.6539200000000003</c:v>
                </c:pt>
                <c:pt idx="6398">
                  <c:v>6.65496</c:v>
                </c:pt>
                <c:pt idx="6399">
                  <c:v>6.6559999999999997</c:v>
                </c:pt>
                <c:pt idx="6400">
                  <c:v>6.6570400000000003</c:v>
                </c:pt>
                <c:pt idx="6401">
                  <c:v>6.65808</c:v>
                </c:pt>
                <c:pt idx="6402">
                  <c:v>6.6591199999999997</c:v>
                </c:pt>
                <c:pt idx="6403">
                  <c:v>6.6601600000000003</c:v>
                </c:pt>
                <c:pt idx="6404">
                  <c:v>6.6612</c:v>
                </c:pt>
                <c:pt idx="6405">
                  <c:v>6.6622399999999997</c:v>
                </c:pt>
                <c:pt idx="6406">
                  <c:v>6.6632800000000003</c:v>
                </c:pt>
                <c:pt idx="6407">
                  <c:v>6.66432</c:v>
                </c:pt>
                <c:pt idx="6408">
                  <c:v>6.6653599999999997</c:v>
                </c:pt>
                <c:pt idx="6409">
                  <c:v>6.6664000000000003</c:v>
                </c:pt>
                <c:pt idx="6410">
                  <c:v>6.66744</c:v>
                </c:pt>
                <c:pt idx="6411">
                  <c:v>6.6684799999999997</c:v>
                </c:pt>
                <c:pt idx="6412">
                  <c:v>6.6695200000000003</c:v>
                </c:pt>
                <c:pt idx="6413">
                  <c:v>6.67056</c:v>
                </c:pt>
                <c:pt idx="6414">
                  <c:v>6.6715999999999998</c:v>
                </c:pt>
                <c:pt idx="6415">
                  <c:v>6.6726400000000003</c:v>
                </c:pt>
                <c:pt idx="6416">
                  <c:v>6.6736800000000001</c:v>
                </c:pt>
                <c:pt idx="6417">
                  <c:v>6.6747199999999998</c:v>
                </c:pt>
                <c:pt idx="6418">
                  <c:v>6.6757600000000004</c:v>
                </c:pt>
                <c:pt idx="6419">
                  <c:v>6.6768000000000001</c:v>
                </c:pt>
                <c:pt idx="6420">
                  <c:v>6.6778399999999998</c:v>
                </c:pt>
                <c:pt idx="6421">
                  <c:v>6.6788800000000004</c:v>
                </c:pt>
                <c:pt idx="6422">
                  <c:v>6.6799200000000001</c:v>
                </c:pt>
                <c:pt idx="6423">
                  <c:v>6.6809599999999998</c:v>
                </c:pt>
                <c:pt idx="6424">
                  <c:v>6.6820000000000004</c:v>
                </c:pt>
                <c:pt idx="6425">
                  <c:v>6.6830400000000001</c:v>
                </c:pt>
                <c:pt idx="6426">
                  <c:v>6.6840799999999998</c:v>
                </c:pt>
                <c:pt idx="6427">
                  <c:v>6.6851200000000004</c:v>
                </c:pt>
                <c:pt idx="6428">
                  <c:v>6.6861600000000001</c:v>
                </c:pt>
                <c:pt idx="6429">
                  <c:v>6.6871999999999998</c:v>
                </c:pt>
                <c:pt idx="6430">
                  <c:v>6.6882400000000004</c:v>
                </c:pt>
                <c:pt idx="6431">
                  <c:v>6.6892800000000001</c:v>
                </c:pt>
                <c:pt idx="6432">
                  <c:v>6.6903199999999998</c:v>
                </c:pt>
                <c:pt idx="6433">
                  <c:v>6.6913600000000004</c:v>
                </c:pt>
                <c:pt idx="6434">
                  <c:v>6.6924000000000001</c:v>
                </c:pt>
                <c:pt idx="6435">
                  <c:v>6.6934399999999998</c:v>
                </c:pt>
                <c:pt idx="6436">
                  <c:v>6.6944800000000004</c:v>
                </c:pt>
                <c:pt idx="6437">
                  <c:v>6.6955200000000001</c:v>
                </c:pt>
                <c:pt idx="6438">
                  <c:v>6.6965599999999998</c:v>
                </c:pt>
                <c:pt idx="6439">
                  <c:v>6.6976000000000004</c:v>
                </c:pt>
                <c:pt idx="6440">
                  <c:v>6.6986400000000001</c:v>
                </c:pt>
                <c:pt idx="6441">
                  <c:v>6.6996799999999999</c:v>
                </c:pt>
                <c:pt idx="6442">
                  <c:v>6.7007199999999996</c:v>
                </c:pt>
                <c:pt idx="6443">
                  <c:v>6.7017600000000002</c:v>
                </c:pt>
                <c:pt idx="6444">
                  <c:v>6.7027999999999999</c:v>
                </c:pt>
                <c:pt idx="6445">
                  <c:v>6.7038399999999996</c:v>
                </c:pt>
                <c:pt idx="6446">
                  <c:v>6.7048800000000002</c:v>
                </c:pt>
                <c:pt idx="6447">
                  <c:v>6.7059199999999999</c:v>
                </c:pt>
                <c:pt idx="6448">
                  <c:v>6.7069599999999996</c:v>
                </c:pt>
                <c:pt idx="6449">
                  <c:v>6.7080000000000002</c:v>
                </c:pt>
                <c:pt idx="6450">
                  <c:v>6.7090399999999999</c:v>
                </c:pt>
                <c:pt idx="6451">
                  <c:v>6.7100799999999996</c:v>
                </c:pt>
                <c:pt idx="6452">
                  <c:v>6.7111200000000002</c:v>
                </c:pt>
                <c:pt idx="6453">
                  <c:v>6.7121599999999999</c:v>
                </c:pt>
                <c:pt idx="6454">
                  <c:v>6.7131999999999996</c:v>
                </c:pt>
                <c:pt idx="6455">
                  <c:v>6.7142400000000002</c:v>
                </c:pt>
                <c:pt idx="6456">
                  <c:v>6.7152799999999999</c:v>
                </c:pt>
                <c:pt idx="6457">
                  <c:v>6.7163199999999996</c:v>
                </c:pt>
                <c:pt idx="6458">
                  <c:v>6.7173600000000002</c:v>
                </c:pt>
                <c:pt idx="6459">
                  <c:v>6.7183999999999999</c:v>
                </c:pt>
                <c:pt idx="6460">
                  <c:v>6.7194399999999996</c:v>
                </c:pt>
                <c:pt idx="6461">
                  <c:v>6.7204800000000002</c:v>
                </c:pt>
                <c:pt idx="6462">
                  <c:v>6.7215199999999999</c:v>
                </c:pt>
                <c:pt idx="6463">
                  <c:v>6.7225599999999996</c:v>
                </c:pt>
                <c:pt idx="6464">
                  <c:v>6.7236000000000002</c:v>
                </c:pt>
                <c:pt idx="6465">
                  <c:v>6.72464</c:v>
                </c:pt>
                <c:pt idx="6466">
                  <c:v>6.7256799999999997</c:v>
                </c:pt>
                <c:pt idx="6467">
                  <c:v>6.7267200000000003</c:v>
                </c:pt>
                <c:pt idx="6468">
                  <c:v>6.72776</c:v>
                </c:pt>
                <c:pt idx="6469">
                  <c:v>6.7287999999999997</c:v>
                </c:pt>
                <c:pt idx="6470">
                  <c:v>6.7298400000000003</c:v>
                </c:pt>
                <c:pt idx="6471">
                  <c:v>6.73088</c:v>
                </c:pt>
                <c:pt idx="6472">
                  <c:v>6.7319199999999997</c:v>
                </c:pt>
                <c:pt idx="6473">
                  <c:v>6.7329600000000003</c:v>
                </c:pt>
                <c:pt idx="6474">
                  <c:v>6.734</c:v>
                </c:pt>
                <c:pt idx="6475">
                  <c:v>6.7350399999999997</c:v>
                </c:pt>
                <c:pt idx="6476">
                  <c:v>6.7360800000000003</c:v>
                </c:pt>
                <c:pt idx="6477">
                  <c:v>6.73712</c:v>
                </c:pt>
                <c:pt idx="6478">
                  <c:v>6.7381599999999997</c:v>
                </c:pt>
                <c:pt idx="6479">
                  <c:v>6.7392000000000003</c:v>
                </c:pt>
                <c:pt idx="6480">
                  <c:v>6.74024</c:v>
                </c:pt>
                <c:pt idx="6481">
                  <c:v>6.7412799999999997</c:v>
                </c:pt>
                <c:pt idx="6482">
                  <c:v>6.7423200000000003</c:v>
                </c:pt>
                <c:pt idx="6483">
                  <c:v>6.74336</c:v>
                </c:pt>
                <c:pt idx="6484">
                  <c:v>6.7443999999999997</c:v>
                </c:pt>
                <c:pt idx="6485">
                  <c:v>6.7454400000000003</c:v>
                </c:pt>
                <c:pt idx="6486">
                  <c:v>6.74648</c:v>
                </c:pt>
                <c:pt idx="6487">
                  <c:v>6.7475199999999997</c:v>
                </c:pt>
                <c:pt idx="6488">
                  <c:v>6.7485600000000003</c:v>
                </c:pt>
                <c:pt idx="6489">
                  <c:v>6.7496</c:v>
                </c:pt>
                <c:pt idx="6490">
                  <c:v>6.7506399999999998</c:v>
                </c:pt>
                <c:pt idx="6491">
                  <c:v>6.7516800000000003</c:v>
                </c:pt>
                <c:pt idx="6492">
                  <c:v>6.7527200000000001</c:v>
                </c:pt>
                <c:pt idx="6493">
                  <c:v>6.7537599999999998</c:v>
                </c:pt>
                <c:pt idx="6494">
                  <c:v>6.7548000000000004</c:v>
                </c:pt>
                <c:pt idx="6495">
                  <c:v>6.7558400000000001</c:v>
                </c:pt>
                <c:pt idx="6496">
                  <c:v>6.7568799999999998</c:v>
                </c:pt>
                <c:pt idx="6497">
                  <c:v>6.7579200000000004</c:v>
                </c:pt>
                <c:pt idx="6498">
                  <c:v>6.7589600000000001</c:v>
                </c:pt>
                <c:pt idx="6499">
                  <c:v>6.76</c:v>
                </c:pt>
                <c:pt idx="6500">
                  <c:v>6.7610400000000004</c:v>
                </c:pt>
                <c:pt idx="6501">
                  <c:v>6.7620800000000001</c:v>
                </c:pt>
                <c:pt idx="6502">
                  <c:v>6.7631199999999998</c:v>
                </c:pt>
                <c:pt idx="6503">
                  <c:v>6.7641600000000004</c:v>
                </c:pt>
                <c:pt idx="6504">
                  <c:v>6.7652000000000001</c:v>
                </c:pt>
                <c:pt idx="6505">
                  <c:v>6.7662399999999998</c:v>
                </c:pt>
                <c:pt idx="6506">
                  <c:v>6.7672800000000004</c:v>
                </c:pt>
                <c:pt idx="6507">
                  <c:v>6.7683200000000001</c:v>
                </c:pt>
                <c:pt idx="6508">
                  <c:v>6.7693599999999998</c:v>
                </c:pt>
                <c:pt idx="6509">
                  <c:v>6.7704000000000004</c:v>
                </c:pt>
                <c:pt idx="6510">
                  <c:v>6.7714400000000001</c:v>
                </c:pt>
                <c:pt idx="6511">
                  <c:v>6.7724799999999998</c:v>
                </c:pt>
                <c:pt idx="6512">
                  <c:v>6.7735200000000004</c:v>
                </c:pt>
                <c:pt idx="6513">
                  <c:v>6.7745600000000001</c:v>
                </c:pt>
                <c:pt idx="6514">
                  <c:v>6.7755999999999998</c:v>
                </c:pt>
                <c:pt idx="6515">
                  <c:v>6.7766400000000004</c:v>
                </c:pt>
                <c:pt idx="6516">
                  <c:v>6.7776800000000001</c:v>
                </c:pt>
                <c:pt idx="6517">
                  <c:v>6.7787199999999999</c:v>
                </c:pt>
                <c:pt idx="6518">
                  <c:v>6.7797599999999996</c:v>
                </c:pt>
                <c:pt idx="6519">
                  <c:v>6.7808000000000002</c:v>
                </c:pt>
                <c:pt idx="6520">
                  <c:v>6.7818399999999999</c:v>
                </c:pt>
                <c:pt idx="6521">
                  <c:v>6.7828799999999996</c:v>
                </c:pt>
                <c:pt idx="6522">
                  <c:v>6.7839200000000002</c:v>
                </c:pt>
                <c:pt idx="6523">
                  <c:v>6.7849599999999999</c:v>
                </c:pt>
                <c:pt idx="6524">
                  <c:v>6.7859999999999996</c:v>
                </c:pt>
                <c:pt idx="6525">
                  <c:v>6.7870400000000002</c:v>
                </c:pt>
                <c:pt idx="6526">
                  <c:v>6.7880799999999999</c:v>
                </c:pt>
                <c:pt idx="6527">
                  <c:v>6.7891199999999996</c:v>
                </c:pt>
                <c:pt idx="6528">
                  <c:v>6.7901600000000002</c:v>
                </c:pt>
                <c:pt idx="6529">
                  <c:v>6.7911999999999999</c:v>
                </c:pt>
                <c:pt idx="6530">
                  <c:v>6.7922399999999996</c:v>
                </c:pt>
                <c:pt idx="6531">
                  <c:v>6.7932800000000002</c:v>
                </c:pt>
                <c:pt idx="6532">
                  <c:v>6.7943199999999999</c:v>
                </c:pt>
                <c:pt idx="6533">
                  <c:v>6.7953599999999996</c:v>
                </c:pt>
                <c:pt idx="6534">
                  <c:v>6.7964000000000002</c:v>
                </c:pt>
                <c:pt idx="6535">
                  <c:v>6.7974399999999999</c:v>
                </c:pt>
                <c:pt idx="6536">
                  <c:v>6.7984799999999996</c:v>
                </c:pt>
                <c:pt idx="6537">
                  <c:v>6.7995200000000002</c:v>
                </c:pt>
                <c:pt idx="6538">
                  <c:v>6.8005599999999999</c:v>
                </c:pt>
                <c:pt idx="6539">
                  <c:v>6.8015999999999996</c:v>
                </c:pt>
                <c:pt idx="6540">
                  <c:v>6.8026400000000002</c:v>
                </c:pt>
                <c:pt idx="6541">
                  <c:v>6.8036799999999999</c:v>
                </c:pt>
                <c:pt idx="6542">
                  <c:v>6.8047199999999997</c:v>
                </c:pt>
                <c:pt idx="6543">
                  <c:v>6.8057600000000003</c:v>
                </c:pt>
                <c:pt idx="6544">
                  <c:v>6.8068</c:v>
                </c:pt>
                <c:pt idx="6545">
                  <c:v>6.8078399999999997</c:v>
                </c:pt>
                <c:pt idx="6546">
                  <c:v>6.8088800000000003</c:v>
                </c:pt>
                <c:pt idx="6547">
                  <c:v>6.80992</c:v>
                </c:pt>
                <c:pt idx="6548">
                  <c:v>6.8109599999999997</c:v>
                </c:pt>
                <c:pt idx="6549">
                  <c:v>6.8120000000000003</c:v>
                </c:pt>
                <c:pt idx="6550">
                  <c:v>6.81304</c:v>
                </c:pt>
                <c:pt idx="6551">
                  <c:v>6.8140799999999997</c:v>
                </c:pt>
                <c:pt idx="6552">
                  <c:v>6.8151200000000003</c:v>
                </c:pt>
                <c:pt idx="6553">
                  <c:v>6.81616</c:v>
                </c:pt>
                <c:pt idx="6554">
                  <c:v>6.8171999999999997</c:v>
                </c:pt>
                <c:pt idx="6555">
                  <c:v>6.8182400000000003</c:v>
                </c:pt>
                <c:pt idx="6556">
                  <c:v>6.81928</c:v>
                </c:pt>
                <c:pt idx="6557">
                  <c:v>6.8203199999999997</c:v>
                </c:pt>
                <c:pt idx="6558">
                  <c:v>6.8213600000000003</c:v>
                </c:pt>
                <c:pt idx="6559">
                  <c:v>6.8224</c:v>
                </c:pt>
                <c:pt idx="6560">
                  <c:v>6.8234399999999997</c:v>
                </c:pt>
                <c:pt idx="6561">
                  <c:v>6.8244800000000003</c:v>
                </c:pt>
                <c:pt idx="6562">
                  <c:v>6.82552</c:v>
                </c:pt>
                <c:pt idx="6563">
                  <c:v>6.8265599999999997</c:v>
                </c:pt>
                <c:pt idx="6564">
                  <c:v>6.8276000000000003</c:v>
                </c:pt>
                <c:pt idx="6565">
                  <c:v>6.82864</c:v>
                </c:pt>
                <c:pt idx="6566">
                  <c:v>6.8296799999999998</c:v>
                </c:pt>
                <c:pt idx="6567">
                  <c:v>6.8307200000000003</c:v>
                </c:pt>
                <c:pt idx="6568">
                  <c:v>6.8317600000000001</c:v>
                </c:pt>
                <c:pt idx="6569">
                  <c:v>6.8327999999999998</c:v>
                </c:pt>
                <c:pt idx="6570">
                  <c:v>6.8338400000000004</c:v>
                </c:pt>
                <c:pt idx="6571">
                  <c:v>6.8348800000000001</c:v>
                </c:pt>
                <c:pt idx="6572">
                  <c:v>6.8359199999999998</c:v>
                </c:pt>
                <c:pt idx="6573">
                  <c:v>6.8369600000000004</c:v>
                </c:pt>
                <c:pt idx="6574">
                  <c:v>6.8380000000000001</c:v>
                </c:pt>
                <c:pt idx="6575">
                  <c:v>6.8390399999999998</c:v>
                </c:pt>
                <c:pt idx="6576">
                  <c:v>6.8400800000000004</c:v>
                </c:pt>
                <c:pt idx="6577">
                  <c:v>6.8411200000000001</c:v>
                </c:pt>
                <c:pt idx="6578">
                  <c:v>6.8421599999999998</c:v>
                </c:pt>
                <c:pt idx="6579">
                  <c:v>6.8432000000000004</c:v>
                </c:pt>
                <c:pt idx="6580">
                  <c:v>6.8442400000000001</c:v>
                </c:pt>
                <c:pt idx="6581">
                  <c:v>6.8452799999999998</c:v>
                </c:pt>
                <c:pt idx="6582">
                  <c:v>6.8463200000000004</c:v>
                </c:pt>
                <c:pt idx="6583">
                  <c:v>6.8473600000000001</c:v>
                </c:pt>
                <c:pt idx="6584">
                  <c:v>6.8483999999999998</c:v>
                </c:pt>
                <c:pt idx="6585">
                  <c:v>6.8494400000000004</c:v>
                </c:pt>
                <c:pt idx="6586">
                  <c:v>6.8504800000000001</c:v>
                </c:pt>
                <c:pt idx="6587">
                  <c:v>6.8515199999999998</c:v>
                </c:pt>
                <c:pt idx="6588">
                  <c:v>6.8525600000000004</c:v>
                </c:pt>
                <c:pt idx="6589">
                  <c:v>6.8536000000000001</c:v>
                </c:pt>
                <c:pt idx="6590">
                  <c:v>6.8546399999999998</c:v>
                </c:pt>
                <c:pt idx="6591">
                  <c:v>6.8556800000000004</c:v>
                </c:pt>
                <c:pt idx="6592">
                  <c:v>6.8567200000000001</c:v>
                </c:pt>
                <c:pt idx="6593">
                  <c:v>6.8577599999999999</c:v>
                </c:pt>
                <c:pt idx="6594">
                  <c:v>6.8587999999999996</c:v>
                </c:pt>
                <c:pt idx="6595">
                  <c:v>6.8598400000000002</c:v>
                </c:pt>
                <c:pt idx="6596">
                  <c:v>6.8608799999999999</c:v>
                </c:pt>
                <c:pt idx="6597">
                  <c:v>6.8619199999999996</c:v>
                </c:pt>
                <c:pt idx="6598">
                  <c:v>6.8629600000000002</c:v>
                </c:pt>
                <c:pt idx="6599">
                  <c:v>6.8639999999999999</c:v>
                </c:pt>
                <c:pt idx="6600">
                  <c:v>6.8650399999999996</c:v>
                </c:pt>
                <c:pt idx="6601">
                  <c:v>6.8660800000000002</c:v>
                </c:pt>
                <c:pt idx="6602">
                  <c:v>6.8671199999999999</c:v>
                </c:pt>
                <c:pt idx="6603">
                  <c:v>6.8681599999999996</c:v>
                </c:pt>
                <c:pt idx="6604">
                  <c:v>6.8692000000000002</c:v>
                </c:pt>
                <c:pt idx="6605">
                  <c:v>6.8702399999999999</c:v>
                </c:pt>
                <c:pt idx="6606">
                  <c:v>6.8712799999999996</c:v>
                </c:pt>
                <c:pt idx="6607">
                  <c:v>6.8723200000000002</c:v>
                </c:pt>
                <c:pt idx="6608">
                  <c:v>6.8733599999999999</c:v>
                </c:pt>
                <c:pt idx="6609">
                  <c:v>6.8743999999999996</c:v>
                </c:pt>
                <c:pt idx="6610">
                  <c:v>6.8754400000000002</c:v>
                </c:pt>
                <c:pt idx="6611">
                  <c:v>6.8764799999999999</c:v>
                </c:pt>
                <c:pt idx="6612">
                  <c:v>6.8775199999999996</c:v>
                </c:pt>
                <c:pt idx="6613">
                  <c:v>6.8785600000000002</c:v>
                </c:pt>
                <c:pt idx="6614">
                  <c:v>6.8795999999999999</c:v>
                </c:pt>
                <c:pt idx="6615">
                  <c:v>6.8806399999999996</c:v>
                </c:pt>
                <c:pt idx="6616">
                  <c:v>6.8816800000000002</c:v>
                </c:pt>
                <c:pt idx="6617">
                  <c:v>6.8827199999999999</c:v>
                </c:pt>
                <c:pt idx="6618">
                  <c:v>6.8837599999999997</c:v>
                </c:pt>
                <c:pt idx="6619">
                  <c:v>6.8848000000000003</c:v>
                </c:pt>
                <c:pt idx="6620">
                  <c:v>6.88584</c:v>
                </c:pt>
                <c:pt idx="6621">
                  <c:v>6.8868799999999997</c:v>
                </c:pt>
                <c:pt idx="6622">
                  <c:v>6.8879200000000003</c:v>
                </c:pt>
                <c:pt idx="6623">
                  <c:v>6.88896</c:v>
                </c:pt>
                <c:pt idx="6624">
                  <c:v>6.89</c:v>
                </c:pt>
                <c:pt idx="6625">
                  <c:v>6.8910400000000003</c:v>
                </c:pt>
                <c:pt idx="6626">
                  <c:v>6.89208</c:v>
                </c:pt>
                <c:pt idx="6627">
                  <c:v>6.8931199999999997</c:v>
                </c:pt>
                <c:pt idx="6628">
                  <c:v>6.8941600000000003</c:v>
                </c:pt>
                <c:pt idx="6629">
                  <c:v>6.8952</c:v>
                </c:pt>
                <c:pt idx="6630">
                  <c:v>6.8962399999999997</c:v>
                </c:pt>
                <c:pt idx="6631">
                  <c:v>6.8972800000000003</c:v>
                </c:pt>
                <c:pt idx="6632">
                  <c:v>6.89832</c:v>
                </c:pt>
                <c:pt idx="6633">
                  <c:v>6.8993599999999997</c:v>
                </c:pt>
                <c:pt idx="6634">
                  <c:v>6.9004000000000003</c:v>
                </c:pt>
                <c:pt idx="6635">
                  <c:v>6.90144</c:v>
                </c:pt>
                <c:pt idx="6636">
                  <c:v>6.9024799999999997</c:v>
                </c:pt>
                <c:pt idx="6637">
                  <c:v>6.9035200000000003</c:v>
                </c:pt>
                <c:pt idx="6638">
                  <c:v>6.90456</c:v>
                </c:pt>
                <c:pt idx="6639">
                  <c:v>6.9055999999999997</c:v>
                </c:pt>
                <c:pt idx="6640">
                  <c:v>6.9066400000000003</c:v>
                </c:pt>
                <c:pt idx="6641">
                  <c:v>6.90768</c:v>
                </c:pt>
                <c:pt idx="6642">
                  <c:v>6.9087199999999998</c:v>
                </c:pt>
                <c:pt idx="6643">
                  <c:v>6.9097600000000003</c:v>
                </c:pt>
                <c:pt idx="6644">
                  <c:v>6.9108000000000001</c:v>
                </c:pt>
                <c:pt idx="6645">
                  <c:v>6.9118399999999998</c:v>
                </c:pt>
                <c:pt idx="6646">
                  <c:v>6.9128800000000004</c:v>
                </c:pt>
                <c:pt idx="6647">
                  <c:v>6.9139200000000001</c:v>
                </c:pt>
                <c:pt idx="6648">
                  <c:v>6.9149599999999998</c:v>
                </c:pt>
                <c:pt idx="6649">
                  <c:v>6.9160000000000004</c:v>
                </c:pt>
                <c:pt idx="6650">
                  <c:v>6.9170400000000001</c:v>
                </c:pt>
                <c:pt idx="6651">
                  <c:v>6.9180799999999998</c:v>
                </c:pt>
                <c:pt idx="6652">
                  <c:v>6.9191200000000004</c:v>
                </c:pt>
                <c:pt idx="6653">
                  <c:v>6.9201600000000001</c:v>
                </c:pt>
                <c:pt idx="6654">
                  <c:v>6.9211999999999998</c:v>
                </c:pt>
                <c:pt idx="6655">
                  <c:v>6.9222400000000004</c:v>
                </c:pt>
                <c:pt idx="6656">
                  <c:v>6.9232800000000001</c:v>
                </c:pt>
                <c:pt idx="6657">
                  <c:v>6.9243199999999998</c:v>
                </c:pt>
                <c:pt idx="6658">
                  <c:v>6.9253600000000004</c:v>
                </c:pt>
                <c:pt idx="6659">
                  <c:v>6.9264000000000001</c:v>
                </c:pt>
                <c:pt idx="6660">
                  <c:v>6.9274399999999998</c:v>
                </c:pt>
                <c:pt idx="6661">
                  <c:v>6.9284800000000004</c:v>
                </c:pt>
                <c:pt idx="6662">
                  <c:v>6.9295200000000001</c:v>
                </c:pt>
                <c:pt idx="6663">
                  <c:v>6.9305599999999998</c:v>
                </c:pt>
                <c:pt idx="6664">
                  <c:v>6.9316000000000004</c:v>
                </c:pt>
                <c:pt idx="6665">
                  <c:v>6.9326400000000001</c:v>
                </c:pt>
                <c:pt idx="6666">
                  <c:v>6.9336799999999998</c:v>
                </c:pt>
                <c:pt idx="6667">
                  <c:v>6.9347200000000004</c:v>
                </c:pt>
                <c:pt idx="6668">
                  <c:v>6.9357600000000001</c:v>
                </c:pt>
                <c:pt idx="6669">
                  <c:v>6.9367999999999999</c:v>
                </c:pt>
                <c:pt idx="6670">
                  <c:v>6.9378399999999996</c:v>
                </c:pt>
                <c:pt idx="6671">
                  <c:v>6.9388800000000002</c:v>
                </c:pt>
                <c:pt idx="6672">
                  <c:v>6.9399199999999999</c:v>
                </c:pt>
                <c:pt idx="6673">
                  <c:v>6.9409599999999996</c:v>
                </c:pt>
                <c:pt idx="6674">
                  <c:v>6.9420000000000002</c:v>
                </c:pt>
                <c:pt idx="6675">
                  <c:v>6.9430399999999999</c:v>
                </c:pt>
                <c:pt idx="6676">
                  <c:v>6.9440799999999996</c:v>
                </c:pt>
                <c:pt idx="6677">
                  <c:v>6.9451200000000002</c:v>
                </c:pt>
                <c:pt idx="6678">
                  <c:v>6.9461599999999999</c:v>
                </c:pt>
                <c:pt idx="6679">
                  <c:v>6.9471999999999996</c:v>
                </c:pt>
                <c:pt idx="6680">
                  <c:v>6.9482400000000002</c:v>
                </c:pt>
                <c:pt idx="6681">
                  <c:v>6.9492799999999999</c:v>
                </c:pt>
                <c:pt idx="6682">
                  <c:v>6.9503199999999996</c:v>
                </c:pt>
                <c:pt idx="6683">
                  <c:v>6.9513600000000002</c:v>
                </c:pt>
                <c:pt idx="6684">
                  <c:v>6.9523999999999999</c:v>
                </c:pt>
                <c:pt idx="6685">
                  <c:v>6.9534399999999996</c:v>
                </c:pt>
                <c:pt idx="6686">
                  <c:v>6.9544800000000002</c:v>
                </c:pt>
                <c:pt idx="6687">
                  <c:v>6.9555199999999999</c:v>
                </c:pt>
                <c:pt idx="6688">
                  <c:v>6.9565599999999996</c:v>
                </c:pt>
                <c:pt idx="6689">
                  <c:v>6.9576000000000002</c:v>
                </c:pt>
                <c:pt idx="6690">
                  <c:v>6.9586399999999999</c:v>
                </c:pt>
                <c:pt idx="6691">
                  <c:v>6.9596799999999996</c:v>
                </c:pt>
                <c:pt idx="6692">
                  <c:v>6.9607200000000002</c:v>
                </c:pt>
                <c:pt idx="6693">
                  <c:v>6.9617599999999999</c:v>
                </c:pt>
                <c:pt idx="6694">
                  <c:v>6.9627999999999997</c:v>
                </c:pt>
                <c:pt idx="6695">
                  <c:v>6.9638400000000003</c:v>
                </c:pt>
                <c:pt idx="6696">
                  <c:v>6.96488</c:v>
                </c:pt>
                <c:pt idx="6697">
                  <c:v>6.9659199999999997</c:v>
                </c:pt>
                <c:pt idx="6698">
                  <c:v>6.9669600000000003</c:v>
                </c:pt>
                <c:pt idx="6699">
                  <c:v>6.968</c:v>
                </c:pt>
                <c:pt idx="6700">
                  <c:v>6.9690399999999997</c:v>
                </c:pt>
                <c:pt idx="6701">
                  <c:v>6.9700800000000003</c:v>
                </c:pt>
                <c:pt idx="6702">
                  <c:v>6.97112</c:v>
                </c:pt>
                <c:pt idx="6703">
                  <c:v>6.9721599999999997</c:v>
                </c:pt>
                <c:pt idx="6704">
                  <c:v>6.9732000000000003</c:v>
                </c:pt>
                <c:pt idx="6705">
                  <c:v>6.97424</c:v>
                </c:pt>
                <c:pt idx="6706">
                  <c:v>6.9752799999999997</c:v>
                </c:pt>
                <c:pt idx="6707">
                  <c:v>6.9763200000000003</c:v>
                </c:pt>
                <c:pt idx="6708">
                  <c:v>6.97736</c:v>
                </c:pt>
                <c:pt idx="6709">
                  <c:v>6.9783999999999997</c:v>
                </c:pt>
                <c:pt idx="6710">
                  <c:v>6.9794400000000003</c:v>
                </c:pt>
                <c:pt idx="6711">
                  <c:v>6.98048</c:v>
                </c:pt>
                <c:pt idx="6712">
                  <c:v>6.9815199999999997</c:v>
                </c:pt>
                <c:pt idx="6713">
                  <c:v>6.9825600000000003</c:v>
                </c:pt>
                <c:pt idx="6714">
                  <c:v>6.9836</c:v>
                </c:pt>
                <c:pt idx="6715">
                  <c:v>6.9846399999999997</c:v>
                </c:pt>
                <c:pt idx="6716">
                  <c:v>6.9856800000000003</c:v>
                </c:pt>
                <c:pt idx="6717">
                  <c:v>6.98672</c:v>
                </c:pt>
                <c:pt idx="6718">
                  <c:v>6.9877599999999997</c:v>
                </c:pt>
                <c:pt idx="6719">
                  <c:v>6.9888000000000003</c:v>
                </c:pt>
                <c:pt idx="6720">
                  <c:v>6.9898400000000001</c:v>
                </c:pt>
                <c:pt idx="6721">
                  <c:v>6.9908799999999998</c:v>
                </c:pt>
                <c:pt idx="6722">
                  <c:v>6.9919200000000004</c:v>
                </c:pt>
                <c:pt idx="6723">
                  <c:v>6.9929600000000001</c:v>
                </c:pt>
                <c:pt idx="6724">
                  <c:v>6.9939999999999998</c:v>
                </c:pt>
                <c:pt idx="6725">
                  <c:v>6.9950400000000004</c:v>
                </c:pt>
                <c:pt idx="6726">
                  <c:v>6.9960800000000001</c:v>
                </c:pt>
                <c:pt idx="6727">
                  <c:v>6.9971199999999998</c:v>
                </c:pt>
                <c:pt idx="6728">
                  <c:v>6.9981600000000004</c:v>
                </c:pt>
                <c:pt idx="6729">
                  <c:v>6.9992000000000001</c:v>
                </c:pt>
                <c:pt idx="6730">
                  <c:v>7.0002399999999998</c:v>
                </c:pt>
                <c:pt idx="6731">
                  <c:v>7.0012800000000004</c:v>
                </c:pt>
                <c:pt idx="6732">
                  <c:v>7.0023200000000001</c:v>
                </c:pt>
                <c:pt idx="6733">
                  <c:v>7.0033599999999998</c:v>
                </c:pt>
                <c:pt idx="6734">
                  <c:v>7.0044000000000004</c:v>
                </c:pt>
                <c:pt idx="6735">
                  <c:v>7.0054400000000001</c:v>
                </c:pt>
                <c:pt idx="6736">
                  <c:v>7.0064799999999998</c:v>
                </c:pt>
                <c:pt idx="6737">
                  <c:v>7.0075200000000004</c:v>
                </c:pt>
                <c:pt idx="6738">
                  <c:v>7.0085600000000001</c:v>
                </c:pt>
                <c:pt idx="6739">
                  <c:v>7.0095999999999998</c:v>
                </c:pt>
                <c:pt idx="6740">
                  <c:v>7.0106400000000004</c:v>
                </c:pt>
                <c:pt idx="6741">
                  <c:v>7.0116800000000001</c:v>
                </c:pt>
                <c:pt idx="6742">
                  <c:v>7.0127199999999998</c:v>
                </c:pt>
                <c:pt idx="6743">
                  <c:v>7.0137600000000004</c:v>
                </c:pt>
                <c:pt idx="6744">
                  <c:v>7.0148000000000001</c:v>
                </c:pt>
                <c:pt idx="6745">
                  <c:v>7.0158399999999999</c:v>
                </c:pt>
                <c:pt idx="6746">
                  <c:v>7.0168799999999996</c:v>
                </c:pt>
                <c:pt idx="6747">
                  <c:v>7.0179200000000002</c:v>
                </c:pt>
                <c:pt idx="6748">
                  <c:v>7.0189599999999999</c:v>
                </c:pt>
                <c:pt idx="6749">
                  <c:v>7.02</c:v>
                </c:pt>
                <c:pt idx="6750">
                  <c:v>7.0210400000000002</c:v>
                </c:pt>
                <c:pt idx="6751">
                  <c:v>7.0220799999999999</c:v>
                </c:pt>
                <c:pt idx="6752">
                  <c:v>7.0231199999999996</c:v>
                </c:pt>
                <c:pt idx="6753">
                  <c:v>7.0241600000000002</c:v>
                </c:pt>
                <c:pt idx="6754">
                  <c:v>7.0251999999999999</c:v>
                </c:pt>
                <c:pt idx="6755">
                  <c:v>7.0262399999999996</c:v>
                </c:pt>
                <c:pt idx="6756">
                  <c:v>7.0272800000000002</c:v>
                </c:pt>
                <c:pt idx="6757">
                  <c:v>7.0283199999999999</c:v>
                </c:pt>
                <c:pt idx="6758">
                  <c:v>7.0293599999999996</c:v>
                </c:pt>
                <c:pt idx="6759">
                  <c:v>7.0304000000000002</c:v>
                </c:pt>
                <c:pt idx="6760">
                  <c:v>7.0314399999999999</c:v>
                </c:pt>
                <c:pt idx="6761">
                  <c:v>7.0324799999999996</c:v>
                </c:pt>
                <c:pt idx="6762">
                  <c:v>7.0335200000000002</c:v>
                </c:pt>
                <c:pt idx="6763">
                  <c:v>7.0345599999999999</c:v>
                </c:pt>
                <c:pt idx="6764">
                  <c:v>7.0355999999999996</c:v>
                </c:pt>
                <c:pt idx="6765">
                  <c:v>7.0366400000000002</c:v>
                </c:pt>
                <c:pt idx="6766">
                  <c:v>7.0376799999999999</c:v>
                </c:pt>
                <c:pt idx="6767">
                  <c:v>7.0387199999999996</c:v>
                </c:pt>
                <c:pt idx="6768">
                  <c:v>7.0397600000000002</c:v>
                </c:pt>
                <c:pt idx="6769">
                  <c:v>7.0407999999999999</c:v>
                </c:pt>
                <c:pt idx="6770">
                  <c:v>7.0418399999999997</c:v>
                </c:pt>
                <c:pt idx="6771">
                  <c:v>7.0428800000000003</c:v>
                </c:pt>
                <c:pt idx="6772">
                  <c:v>7.04392</c:v>
                </c:pt>
                <c:pt idx="6773">
                  <c:v>7.0449599999999997</c:v>
                </c:pt>
                <c:pt idx="6774">
                  <c:v>7.0460000000000003</c:v>
                </c:pt>
                <c:pt idx="6775">
                  <c:v>7.04704</c:v>
                </c:pt>
                <c:pt idx="6776">
                  <c:v>7.0480799999999997</c:v>
                </c:pt>
                <c:pt idx="6777">
                  <c:v>7.0491200000000003</c:v>
                </c:pt>
                <c:pt idx="6778">
                  <c:v>7.05016</c:v>
                </c:pt>
                <c:pt idx="6779">
                  <c:v>7.0511999999999997</c:v>
                </c:pt>
                <c:pt idx="6780">
                  <c:v>7.0522400000000003</c:v>
                </c:pt>
                <c:pt idx="6781">
                  <c:v>7.05328</c:v>
                </c:pt>
                <c:pt idx="6782">
                  <c:v>7.0543199999999997</c:v>
                </c:pt>
                <c:pt idx="6783">
                  <c:v>7.0553600000000003</c:v>
                </c:pt>
                <c:pt idx="6784">
                  <c:v>7.0564</c:v>
                </c:pt>
                <c:pt idx="6785">
                  <c:v>7.0574399999999997</c:v>
                </c:pt>
                <c:pt idx="6786">
                  <c:v>7.0584800000000003</c:v>
                </c:pt>
                <c:pt idx="6787">
                  <c:v>7.05952</c:v>
                </c:pt>
                <c:pt idx="6788">
                  <c:v>7.0605599999999997</c:v>
                </c:pt>
                <c:pt idx="6789">
                  <c:v>7.0616000000000003</c:v>
                </c:pt>
                <c:pt idx="6790">
                  <c:v>7.06264</c:v>
                </c:pt>
                <c:pt idx="6791">
                  <c:v>7.0636799999999997</c:v>
                </c:pt>
                <c:pt idx="6792">
                  <c:v>7.0647200000000003</c:v>
                </c:pt>
                <c:pt idx="6793">
                  <c:v>7.06576</c:v>
                </c:pt>
                <c:pt idx="6794">
                  <c:v>7.0667999999999997</c:v>
                </c:pt>
                <c:pt idx="6795">
                  <c:v>7.0678400000000003</c:v>
                </c:pt>
                <c:pt idx="6796">
                  <c:v>7.0688800000000001</c:v>
                </c:pt>
                <c:pt idx="6797">
                  <c:v>7.0699199999999998</c:v>
                </c:pt>
                <c:pt idx="6798">
                  <c:v>7.0709600000000004</c:v>
                </c:pt>
                <c:pt idx="6799">
                  <c:v>7.0720000000000001</c:v>
                </c:pt>
                <c:pt idx="6800">
                  <c:v>7.0730399999999998</c:v>
                </c:pt>
                <c:pt idx="6801">
                  <c:v>7.0740800000000004</c:v>
                </c:pt>
                <c:pt idx="6802">
                  <c:v>7.0751200000000001</c:v>
                </c:pt>
                <c:pt idx="6803">
                  <c:v>7.0761599999999998</c:v>
                </c:pt>
                <c:pt idx="6804">
                  <c:v>7.0772000000000004</c:v>
                </c:pt>
                <c:pt idx="6805">
                  <c:v>7.0782400000000001</c:v>
                </c:pt>
                <c:pt idx="6806">
                  <c:v>7.0792799999999998</c:v>
                </c:pt>
                <c:pt idx="6807">
                  <c:v>7.0803200000000004</c:v>
                </c:pt>
                <c:pt idx="6808">
                  <c:v>7.0813600000000001</c:v>
                </c:pt>
                <c:pt idx="6809">
                  <c:v>7.0823999999999998</c:v>
                </c:pt>
                <c:pt idx="6810">
                  <c:v>7.0834400000000004</c:v>
                </c:pt>
                <c:pt idx="6811">
                  <c:v>7.0844800000000001</c:v>
                </c:pt>
                <c:pt idx="6812">
                  <c:v>7.0855199999999998</c:v>
                </c:pt>
                <c:pt idx="6813">
                  <c:v>7.0865600000000004</c:v>
                </c:pt>
                <c:pt idx="6814">
                  <c:v>7.0876000000000001</c:v>
                </c:pt>
                <c:pt idx="6815">
                  <c:v>7.0886399999999998</c:v>
                </c:pt>
                <c:pt idx="6816">
                  <c:v>7.0896800000000004</c:v>
                </c:pt>
                <c:pt idx="6817">
                  <c:v>7.0907200000000001</c:v>
                </c:pt>
                <c:pt idx="6818">
                  <c:v>7.0917599999999998</c:v>
                </c:pt>
                <c:pt idx="6819">
                  <c:v>7.0928000000000004</c:v>
                </c:pt>
                <c:pt idx="6820">
                  <c:v>7.0938400000000001</c:v>
                </c:pt>
                <c:pt idx="6821">
                  <c:v>7.0948799999999999</c:v>
                </c:pt>
                <c:pt idx="6822">
                  <c:v>7.0959199999999996</c:v>
                </c:pt>
                <c:pt idx="6823">
                  <c:v>7.0969600000000002</c:v>
                </c:pt>
                <c:pt idx="6824">
                  <c:v>7.0979999999999999</c:v>
                </c:pt>
                <c:pt idx="6825">
                  <c:v>7.0990399999999996</c:v>
                </c:pt>
                <c:pt idx="6826">
                  <c:v>7.1000800000000002</c:v>
                </c:pt>
                <c:pt idx="6827">
                  <c:v>7.1011199999999999</c:v>
                </c:pt>
                <c:pt idx="6828">
                  <c:v>7.1021599999999996</c:v>
                </c:pt>
                <c:pt idx="6829">
                  <c:v>7.1032000000000002</c:v>
                </c:pt>
                <c:pt idx="6830">
                  <c:v>7.1042399999999999</c:v>
                </c:pt>
                <c:pt idx="6831">
                  <c:v>7.1052799999999996</c:v>
                </c:pt>
                <c:pt idx="6832">
                  <c:v>7.1063200000000002</c:v>
                </c:pt>
                <c:pt idx="6833">
                  <c:v>7.1073599999999999</c:v>
                </c:pt>
                <c:pt idx="6834">
                  <c:v>7.1083999999999996</c:v>
                </c:pt>
                <c:pt idx="6835">
                  <c:v>7.1094400000000002</c:v>
                </c:pt>
                <c:pt idx="6836">
                  <c:v>7.1104799999999999</c:v>
                </c:pt>
                <c:pt idx="6837">
                  <c:v>7.1115199999999996</c:v>
                </c:pt>
                <c:pt idx="6838">
                  <c:v>7.1125600000000002</c:v>
                </c:pt>
                <c:pt idx="6839">
                  <c:v>7.1135999999999999</c:v>
                </c:pt>
                <c:pt idx="6840">
                  <c:v>7.1146399999999996</c:v>
                </c:pt>
                <c:pt idx="6841">
                  <c:v>7.1156800000000002</c:v>
                </c:pt>
                <c:pt idx="6842">
                  <c:v>7.1167199999999999</c:v>
                </c:pt>
                <c:pt idx="6843">
                  <c:v>7.1177599999999996</c:v>
                </c:pt>
                <c:pt idx="6844">
                  <c:v>7.1188000000000002</c:v>
                </c:pt>
                <c:pt idx="6845">
                  <c:v>7.1198399999999999</c:v>
                </c:pt>
                <c:pt idx="6846">
                  <c:v>7.1208799999999997</c:v>
                </c:pt>
                <c:pt idx="6847">
                  <c:v>7.1219200000000003</c:v>
                </c:pt>
                <c:pt idx="6848">
                  <c:v>7.12296</c:v>
                </c:pt>
                <c:pt idx="6849">
                  <c:v>7.1239999999999997</c:v>
                </c:pt>
                <c:pt idx="6850">
                  <c:v>7.1250400000000003</c:v>
                </c:pt>
                <c:pt idx="6851">
                  <c:v>7.12608</c:v>
                </c:pt>
                <c:pt idx="6852">
                  <c:v>7.1271199999999997</c:v>
                </c:pt>
                <c:pt idx="6853">
                  <c:v>7.1281600000000003</c:v>
                </c:pt>
                <c:pt idx="6854">
                  <c:v>7.1292</c:v>
                </c:pt>
                <c:pt idx="6855">
                  <c:v>7.1302399999999997</c:v>
                </c:pt>
                <c:pt idx="6856">
                  <c:v>7.1312800000000003</c:v>
                </c:pt>
                <c:pt idx="6857">
                  <c:v>7.13232</c:v>
                </c:pt>
                <c:pt idx="6858">
                  <c:v>7.1333599999999997</c:v>
                </c:pt>
                <c:pt idx="6859">
                  <c:v>7.1344000000000003</c:v>
                </c:pt>
                <c:pt idx="6860">
                  <c:v>7.13544</c:v>
                </c:pt>
                <c:pt idx="6861">
                  <c:v>7.1364799999999997</c:v>
                </c:pt>
                <c:pt idx="6862">
                  <c:v>7.1375200000000003</c:v>
                </c:pt>
                <c:pt idx="6863">
                  <c:v>7.13856</c:v>
                </c:pt>
                <c:pt idx="6864">
                  <c:v>7.1395999999999997</c:v>
                </c:pt>
                <c:pt idx="6865">
                  <c:v>7.1406400000000003</c:v>
                </c:pt>
                <c:pt idx="6866">
                  <c:v>7.14168</c:v>
                </c:pt>
                <c:pt idx="6867">
                  <c:v>7.1427199999999997</c:v>
                </c:pt>
                <c:pt idx="6868">
                  <c:v>7.1437600000000003</c:v>
                </c:pt>
                <c:pt idx="6869">
                  <c:v>7.1448</c:v>
                </c:pt>
                <c:pt idx="6870">
                  <c:v>7.1458399999999997</c:v>
                </c:pt>
                <c:pt idx="6871">
                  <c:v>7.1468800000000003</c:v>
                </c:pt>
                <c:pt idx="6872">
                  <c:v>7.1479200000000001</c:v>
                </c:pt>
                <c:pt idx="6873">
                  <c:v>7.1489599999999998</c:v>
                </c:pt>
                <c:pt idx="6874">
                  <c:v>7.15</c:v>
                </c:pt>
                <c:pt idx="6875">
                  <c:v>7.1510400000000001</c:v>
                </c:pt>
                <c:pt idx="6876">
                  <c:v>7.1520799999999998</c:v>
                </c:pt>
                <c:pt idx="6877">
                  <c:v>7.1531200000000004</c:v>
                </c:pt>
                <c:pt idx="6878">
                  <c:v>7.1541600000000001</c:v>
                </c:pt>
                <c:pt idx="6879">
                  <c:v>7.1551999999999998</c:v>
                </c:pt>
                <c:pt idx="6880">
                  <c:v>7.1562400000000004</c:v>
                </c:pt>
                <c:pt idx="6881">
                  <c:v>7.1572800000000001</c:v>
                </c:pt>
                <c:pt idx="6882">
                  <c:v>7.1583199999999998</c:v>
                </c:pt>
                <c:pt idx="6883">
                  <c:v>7.1593600000000004</c:v>
                </c:pt>
                <c:pt idx="6884">
                  <c:v>7.1604000000000001</c:v>
                </c:pt>
                <c:pt idx="6885">
                  <c:v>7.1614399999999998</c:v>
                </c:pt>
                <c:pt idx="6886">
                  <c:v>7.1624800000000004</c:v>
                </c:pt>
                <c:pt idx="6887">
                  <c:v>7.1635200000000001</c:v>
                </c:pt>
                <c:pt idx="6888">
                  <c:v>7.1645599999999998</c:v>
                </c:pt>
                <c:pt idx="6889">
                  <c:v>7.1656000000000004</c:v>
                </c:pt>
                <c:pt idx="6890">
                  <c:v>7.1666400000000001</c:v>
                </c:pt>
                <c:pt idx="6891">
                  <c:v>7.1676799999999998</c:v>
                </c:pt>
                <c:pt idx="6892">
                  <c:v>7.1687200000000004</c:v>
                </c:pt>
                <c:pt idx="6893">
                  <c:v>7.1697600000000001</c:v>
                </c:pt>
                <c:pt idx="6894">
                  <c:v>7.1707999999999998</c:v>
                </c:pt>
                <c:pt idx="6895">
                  <c:v>7.1718400000000004</c:v>
                </c:pt>
                <c:pt idx="6896">
                  <c:v>7.1728800000000001</c:v>
                </c:pt>
                <c:pt idx="6897">
                  <c:v>7.1739199999999999</c:v>
                </c:pt>
                <c:pt idx="6898">
                  <c:v>7.1749599999999996</c:v>
                </c:pt>
                <c:pt idx="6899">
                  <c:v>7.1760000000000002</c:v>
                </c:pt>
                <c:pt idx="6900">
                  <c:v>7.1770399999999999</c:v>
                </c:pt>
                <c:pt idx="6901">
                  <c:v>7.1780799999999996</c:v>
                </c:pt>
                <c:pt idx="6902">
                  <c:v>7.1791200000000002</c:v>
                </c:pt>
                <c:pt idx="6903">
                  <c:v>7.1801599999999999</c:v>
                </c:pt>
                <c:pt idx="6904">
                  <c:v>7.1811999999999996</c:v>
                </c:pt>
                <c:pt idx="6905">
                  <c:v>7.1822400000000002</c:v>
                </c:pt>
                <c:pt idx="6906">
                  <c:v>7.1832799999999999</c:v>
                </c:pt>
                <c:pt idx="6907">
                  <c:v>7.1843199999999996</c:v>
                </c:pt>
                <c:pt idx="6908">
                  <c:v>7.1853600000000002</c:v>
                </c:pt>
                <c:pt idx="6909">
                  <c:v>7.1863999999999999</c:v>
                </c:pt>
                <c:pt idx="6910">
                  <c:v>7.1874399999999996</c:v>
                </c:pt>
                <c:pt idx="6911">
                  <c:v>7.1884800000000002</c:v>
                </c:pt>
                <c:pt idx="6912">
                  <c:v>7.1895199999999999</c:v>
                </c:pt>
                <c:pt idx="6913">
                  <c:v>7.1905599999999996</c:v>
                </c:pt>
                <c:pt idx="6914">
                  <c:v>7.1916000000000002</c:v>
                </c:pt>
                <c:pt idx="6915">
                  <c:v>7.1926399999999999</c:v>
                </c:pt>
                <c:pt idx="6916">
                  <c:v>7.1936799999999996</c:v>
                </c:pt>
                <c:pt idx="6917">
                  <c:v>7.1947200000000002</c:v>
                </c:pt>
                <c:pt idx="6918">
                  <c:v>7.1957599999999999</c:v>
                </c:pt>
                <c:pt idx="6919">
                  <c:v>7.1967999999999996</c:v>
                </c:pt>
                <c:pt idx="6920">
                  <c:v>7.1978400000000002</c:v>
                </c:pt>
                <c:pt idx="6921">
                  <c:v>7.1988799999999999</c:v>
                </c:pt>
                <c:pt idx="6922">
                  <c:v>7.1999199999999997</c:v>
                </c:pt>
                <c:pt idx="6923">
                  <c:v>7.2009600000000002</c:v>
                </c:pt>
                <c:pt idx="6924">
                  <c:v>7.202</c:v>
                </c:pt>
                <c:pt idx="6925">
                  <c:v>7.2030399999999997</c:v>
                </c:pt>
                <c:pt idx="6926">
                  <c:v>7.2040800000000003</c:v>
                </c:pt>
                <c:pt idx="6927">
                  <c:v>7.20512</c:v>
                </c:pt>
                <c:pt idx="6928">
                  <c:v>7.2061599999999997</c:v>
                </c:pt>
                <c:pt idx="6929">
                  <c:v>7.2072000000000003</c:v>
                </c:pt>
                <c:pt idx="6930">
                  <c:v>7.20824</c:v>
                </c:pt>
                <c:pt idx="6931">
                  <c:v>7.2092799999999997</c:v>
                </c:pt>
                <c:pt idx="6932">
                  <c:v>7.2103200000000003</c:v>
                </c:pt>
                <c:pt idx="6933">
                  <c:v>7.21136</c:v>
                </c:pt>
                <c:pt idx="6934">
                  <c:v>7.2123999999999997</c:v>
                </c:pt>
                <c:pt idx="6935">
                  <c:v>7.2134400000000003</c:v>
                </c:pt>
                <c:pt idx="6936">
                  <c:v>7.21448</c:v>
                </c:pt>
                <c:pt idx="6937">
                  <c:v>7.2155199999999997</c:v>
                </c:pt>
                <c:pt idx="6938">
                  <c:v>7.2165600000000003</c:v>
                </c:pt>
                <c:pt idx="6939">
                  <c:v>7.2176</c:v>
                </c:pt>
                <c:pt idx="6940">
                  <c:v>7.2186399999999997</c:v>
                </c:pt>
                <c:pt idx="6941">
                  <c:v>7.2196800000000003</c:v>
                </c:pt>
                <c:pt idx="6942">
                  <c:v>7.22072</c:v>
                </c:pt>
                <c:pt idx="6943">
                  <c:v>7.2217599999999997</c:v>
                </c:pt>
                <c:pt idx="6944">
                  <c:v>7.2228000000000003</c:v>
                </c:pt>
                <c:pt idx="6945">
                  <c:v>7.22384</c:v>
                </c:pt>
                <c:pt idx="6946">
                  <c:v>7.2248799999999997</c:v>
                </c:pt>
                <c:pt idx="6947">
                  <c:v>7.2259200000000003</c:v>
                </c:pt>
                <c:pt idx="6948">
                  <c:v>7.2269600000000001</c:v>
                </c:pt>
                <c:pt idx="6949">
                  <c:v>7.2279999999999998</c:v>
                </c:pt>
                <c:pt idx="6950">
                  <c:v>7.2290400000000004</c:v>
                </c:pt>
                <c:pt idx="6951">
                  <c:v>7.2300800000000001</c:v>
                </c:pt>
                <c:pt idx="6952">
                  <c:v>7.2311199999999998</c:v>
                </c:pt>
                <c:pt idx="6953">
                  <c:v>7.2321600000000004</c:v>
                </c:pt>
                <c:pt idx="6954">
                  <c:v>7.2332000000000001</c:v>
                </c:pt>
                <c:pt idx="6955">
                  <c:v>7.2342399999999998</c:v>
                </c:pt>
                <c:pt idx="6956">
                  <c:v>7.2352800000000004</c:v>
                </c:pt>
                <c:pt idx="6957">
                  <c:v>7.2363200000000001</c:v>
                </c:pt>
                <c:pt idx="6958">
                  <c:v>7.2373599999999998</c:v>
                </c:pt>
                <c:pt idx="6959">
                  <c:v>7.2384000000000004</c:v>
                </c:pt>
                <c:pt idx="6960">
                  <c:v>7.2394400000000001</c:v>
                </c:pt>
                <c:pt idx="6961">
                  <c:v>7.2404799999999998</c:v>
                </c:pt>
                <c:pt idx="6962">
                  <c:v>7.2415200000000004</c:v>
                </c:pt>
                <c:pt idx="6963">
                  <c:v>7.2425600000000001</c:v>
                </c:pt>
                <c:pt idx="6964">
                  <c:v>7.2435999999999998</c:v>
                </c:pt>
                <c:pt idx="6965">
                  <c:v>7.2446400000000004</c:v>
                </c:pt>
                <c:pt idx="6966">
                  <c:v>7.2456800000000001</c:v>
                </c:pt>
                <c:pt idx="6967">
                  <c:v>7.2467199999999998</c:v>
                </c:pt>
                <c:pt idx="6968">
                  <c:v>7.2477600000000004</c:v>
                </c:pt>
                <c:pt idx="6969">
                  <c:v>7.2488000000000001</c:v>
                </c:pt>
                <c:pt idx="6970">
                  <c:v>7.2498399999999998</c:v>
                </c:pt>
                <c:pt idx="6971">
                  <c:v>7.2508800000000004</c:v>
                </c:pt>
                <c:pt idx="6972">
                  <c:v>7.2519200000000001</c:v>
                </c:pt>
                <c:pt idx="6973">
                  <c:v>7.2529599999999999</c:v>
                </c:pt>
                <c:pt idx="6974">
                  <c:v>7.2539999999999996</c:v>
                </c:pt>
                <c:pt idx="6975">
                  <c:v>7.2550400000000002</c:v>
                </c:pt>
                <c:pt idx="6976">
                  <c:v>7.2560799999999999</c:v>
                </c:pt>
                <c:pt idx="6977">
                  <c:v>7.2571199999999996</c:v>
                </c:pt>
                <c:pt idx="6978">
                  <c:v>7.2581600000000002</c:v>
                </c:pt>
                <c:pt idx="6979">
                  <c:v>7.2591999999999999</c:v>
                </c:pt>
                <c:pt idx="6980">
                  <c:v>7.2602399999999996</c:v>
                </c:pt>
                <c:pt idx="6981">
                  <c:v>7.2612800000000002</c:v>
                </c:pt>
                <c:pt idx="6982">
                  <c:v>7.2623199999999999</c:v>
                </c:pt>
                <c:pt idx="6983">
                  <c:v>7.2633599999999996</c:v>
                </c:pt>
                <c:pt idx="6984">
                  <c:v>7.2644000000000002</c:v>
                </c:pt>
                <c:pt idx="6985">
                  <c:v>7.2654399999999999</c:v>
                </c:pt>
                <c:pt idx="6986">
                  <c:v>7.2664799999999996</c:v>
                </c:pt>
                <c:pt idx="6987">
                  <c:v>7.2675200000000002</c:v>
                </c:pt>
                <c:pt idx="6988">
                  <c:v>7.2685599999999999</c:v>
                </c:pt>
                <c:pt idx="6989">
                  <c:v>7.2695999999999996</c:v>
                </c:pt>
                <c:pt idx="6990">
                  <c:v>7.2706400000000002</c:v>
                </c:pt>
                <c:pt idx="6991">
                  <c:v>7.2716799999999999</c:v>
                </c:pt>
                <c:pt idx="6992">
                  <c:v>7.2727199999999996</c:v>
                </c:pt>
                <c:pt idx="6993">
                  <c:v>7.2737600000000002</c:v>
                </c:pt>
                <c:pt idx="6994">
                  <c:v>7.2747999999999999</c:v>
                </c:pt>
                <c:pt idx="6995">
                  <c:v>7.2758399999999996</c:v>
                </c:pt>
                <c:pt idx="6996">
                  <c:v>7.2768800000000002</c:v>
                </c:pt>
                <c:pt idx="6997">
                  <c:v>7.2779199999999999</c:v>
                </c:pt>
                <c:pt idx="6998">
                  <c:v>7.2789599999999997</c:v>
                </c:pt>
                <c:pt idx="6999">
                  <c:v>7.28</c:v>
                </c:pt>
                <c:pt idx="7000">
                  <c:v>7.28104</c:v>
                </c:pt>
                <c:pt idx="7001">
                  <c:v>7.2820799999999997</c:v>
                </c:pt>
                <c:pt idx="7002">
                  <c:v>7.2831200000000003</c:v>
                </c:pt>
                <c:pt idx="7003">
                  <c:v>7.28416</c:v>
                </c:pt>
                <c:pt idx="7004">
                  <c:v>7.2851999999999997</c:v>
                </c:pt>
                <c:pt idx="7005">
                  <c:v>7.2862400000000003</c:v>
                </c:pt>
                <c:pt idx="7006">
                  <c:v>7.28728</c:v>
                </c:pt>
                <c:pt idx="7007">
                  <c:v>7.2883199999999997</c:v>
                </c:pt>
                <c:pt idx="7008">
                  <c:v>7.2893600000000003</c:v>
                </c:pt>
                <c:pt idx="7009">
                  <c:v>7.2904</c:v>
                </c:pt>
                <c:pt idx="7010">
                  <c:v>7.2914399999999997</c:v>
                </c:pt>
                <c:pt idx="7011">
                  <c:v>7.2924800000000003</c:v>
                </c:pt>
                <c:pt idx="7012">
                  <c:v>7.29352</c:v>
                </c:pt>
                <c:pt idx="7013">
                  <c:v>7.2945599999999997</c:v>
                </c:pt>
                <c:pt idx="7014">
                  <c:v>7.2956000000000003</c:v>
                </c:pt>
                <c:pt idx="7015">
                  <c:v>7.29664</c:v>
                </c:pt>
                <c:pt idx="7016">
                  <c:v>7.2976799999999997</c:v>
                </c:pt>
                <c:pt idx="7017">
                  <c:v>7.2987200000000003</c:v>
                </c:pt>
                <c:pt idx="7018">
                  <c:v>7.29976</c:v>
                </c:pt>
                <c:pt idx="7019">
                  <c:v>7.3007999999999997</c:v>
                </c:pt>
                <c:pt idx="7020">
                  <c:v>7.3018400000000003</c:v>
                </c:pt>
                <c:pt idx="7021">
                  <c:v>7.30288</c:v>
                </c:pt>
                <c:pt idx="7022">
                  <c:v>7.3039199999999997</c:v>
                </c:pt>
                <c:pt idx="7023">
                  <c:v>7.3049600000000003</c:v>
                </c:pt>
                <c:pt idx="7024">
                  <c:v>7.306</c:v>
                </c:pt>
                <c:pt idx="7025">
                  <c:v>7.3070399999999998</c:v>
                </c:pt>
                <c:pt idx="7026">
                  <c:v>7.3080800000000004</c:v>
                </c:pt>
                <c:pt idx="7027">
                  <c:v>7.3091200000000001</c:v>
                </c:pt>
                <c:pt idx="7028">
                  <c:v>7.3101599999999998</c:v>
                </c:pt>
                <c:pt idx="7029">
                  <c:v>7.3112000000000004</c:v>
                </c:pt>
                <c:pt idx="7030">
                  <c:v>7.3122400000000001</c:v>
                </c:pt>
                <c:pt idx="7031">
                  <c:v>7.3132799999999998</c:v>
                </c:pt>
                <c:pt idx="7032">
                  <c:v>7.3143200000000004</c:v>
                </c:pt>
                <c:pt idx="7033">
                  <c:v>7.3153600000000001</c:v>
                </c:pt>
                <c:pt idx="7034">
                  <c:v>7.3163999999999998</c:v>
                </c:pt>
                <c:pt idx="7035">
                  <c:v>7.3174400000000004</c:v>
                </c:pt>
                <c:pt idx="7036">
                  <c:v>7.3184800000000001</c:v>
                </c:pt>
                <c:pt idx="7037">
                  <c:v>7.3195199999999998</c:v>
                </c:pt>
                <c:pt idx="7038">
                  <c:v>7.3205600000000004</c:v>
                </c:pt>
                <c:pt idx="7039">
                  <c:v>7.3216000000000001</c:v>
                </c:pt>
                <c:pt idx="7040">
                  <c:v>7.3226399999999998</c:v>
                </c:pt>
                <c:pt idx="7041">
                  <c:v>7.3236800000000004</c:v>
                </c:pt>
                <c:pt idx="7042">
                  <c:v>7.3247200000000001</c:v>
                </c:pt>
                <c:pt idx="7043">
                  <c:v>7.3257599999999998</c:v>
                </c:pt>
                <c:pt idx="7044">
                  <c:v>7.3268000000000004</c:v>
                </c:pt>
                <c:pt idx="7045">
                  <c:v>7.3278400000000001</c:v>
                </c:pt>
                <c:pt idx="7046">
                  <c:v>7.3288799999999998</c:v>
                </c:pt>
                <c:pt idx="7047">
                  <c:v>7.3299200000000004</c:v>
                </c:pt>
                <c:pt idx="7048">
                  <c:v>7.3309600000000001</c:v>
                </c:pt>
                <c:pt idx="7049">
                  <c:v>7.3319999999999999</c:v>
                </c:pt>
                <c:pt idx="7050">
                  <c:v>7.3330399999999996</c:v>
                </c:pt>
                <c:pt idx="7051">
                  <c:v>7.3340800000000002</c:v>
                </c:pt>
                <c:pt idx="7052">
                  <c:v>7.3351199999999999</c:v>
                </c:pt>
                <c:pt idx="7053">
                  <c:v>7.3361599999999996</c:v>
                </c:pt>
                <c:pt idx="7054">
                  <c:v>7.3372000000000002</c:v>
                </c:pt>
                <c:pt idx="7055">
                  <c:v>7.3382399999999999</c:v>
                </c:pt>
                <c:pt idx="7056">
                  <c:v>7.3392799999999996</c:v>
                </c:pt>
                <c:pt idx="7057">
                  <c:v>7.3403200000000002</c:v>
                </c:pt>
                <c:pt idx="7058">
                  <c:v>7.3413599999999999</c:v>
                </c:pt>
                <c:pt idx="7059">
                  <c:v>7.3423999999999996</c:v>
                </c:pt>
                <c:pt idx="7060">
                  <c:v>7.3434400000000002</c:v>
                </c:pt>
                <c:pt idx="7061">
                  <c:v>7.3444799999999999</c:v>
                </c:pt>
                <c:pt idx="7062">
                  <c:v>7.3455199999999996</c:v>
                </c:pt>
                <c:pt idx="7063">
                  <c:v>7.3465600000000002</c:v>
                </c:pt>
                <c:pt idx="7064">
                  <c:v>7.3475999999999999</c:v>
                </c:pt>
                <c:pt idx="7065">
                  <c:v>7.3486399999999996</c:v>
                </c:pt>
                <c:pt idx="7066">
                  <c:v>7.3496800000000002</c:v>
                </c:pt>
                <c:pt idx="7067">
                  <c:v>7.3507199999999999</c:v>
                </c:pt>
                <c:pt idx="7068">
                  <c:v>7.3517599999999996</c:v>
                </c:pt>
                <c:pt idx="7069">
                  <c:v>7.3528000000000002</c:v>
                </c:pt>
                <c:pt idx="7070">
                  <c:v>7.3538399999999999</c:v>
                </c:pt>
                <c:pt idx="7071">
                  <c:v>7.3548799999999996</c:v>
                </c:pt>
                <c:pt idx="7072">
                  <c:v>7.3559200000000002</c:v>
                </c:pt>
                <c:pt idx="7073">
                  <c:v>7.3569599999999999</c:v>
                </c:pt>
                <c:pt idx="7074">
                  <c:v>7.3579999999999997</c:v>
                </c:pt>
                <c:pt idx="7075">
                  <c:v>7.3590400000000002</c:v>
                </c:pt>
                <c:pt idx="7076">
                  <c:v>7.36008</c:v>
                </c:pt>
                <c:pt idx="7077">
                  <c:v>7.3611199999999997</c:v>
                </c:pt>
                <c:pt idx="7078">
                  <c:v>7.3621600000000003</c:v>
                </c:pt>
                <c:pt idx="7079">
                  <c:v>7.3632</c:v>
                </c:pt>
                <c:pt idx="7080">
                  <c:v>7.3642399999999997</c:v>
                </c:pt>
                <c:pt idx="7081">
                  <c:v>7.3652800000000003</c:v>
                </c:pt>
                <c:pt idx="7082">
                  <c:v>7.36632</c:v>
                </c:pt>
                <c:pt idx="7083">
                  <c:v>7.3673599999999997</c:v>
                </c:pt>
                <c:pt idx="7084">
                  <c:v>7.3684000000000003</c:v>
                </c:pt>
                <c:pt idx="7085">
                  <c:v>7.36944</c:v>
                </c:pt>
                <c:pt idx="7086">
                  <c:v>7.3704799999999997</c:v>
                </c:pt>
                <c:pt idx="7087">
                  <c:v>7.3715200000000003</c:v>
                </c:pt>
                <c:pt idx="7088">
                  <c:v>7.37256</c:v>
                </c:pt>
                <c:pt idx="7089">
                  <c:v>7.3735999999999997</c:v>
                </c:pt>
                <c:pt idx="7090">
                  <c:v>7.3746400000000003</c:v>
                </c:pt>
                <c:pt idx="7091">
                  <c:v>7.37568</c:v>
                </c:pt>
                <c:pt idx="7092">
                  <c:v>7.3767199999999997</c:v>
                </c:pt>
                <c:pt idx="7093">
                  <c:v>7.3777600000000003</c:v>
                </c:pt>
                <c:pt idx="7094">
                  <c:v>7.3788</c:v>
                </c:pt>
                <c:pt idx="7095">
                  <c:v>7.3798399999999997</c:v>
                </c:pt>
                <c:pt idx="7096">
                  <c:v>7.3808800000000003</c:v>
                </c:pt>
                <c:pt idx="7097">
                  <c:v>7.38192</c:v>
                </c:pt>
                <c:pt idx="7098">
                  <c:v>7.3829599999999997</c:v>
                </c:pt>
                <c:pt idx="7099">
                  <c:v>7.3840000000000003</c:v>
                </c:pt>
                <c:pt idx="7100">
                  <c:v>7.38504</c:v>
                </c:pt>
                <c:pt idx="7101">
                  <c:v>7.3860799999999998</c:v>
                </c:pt>
                <c:pt idx="7102">
                  <c:v>7.3871200000000004</c:v>
                </c:pt>
                <c:pt idx="7103">
                  <c:v>7.3881600000000001</c:v>
                </c:pt>
                <c:pt idx="7104">
                  <c:v>7.3891999999999998</c:v>
                </c:pt>
                <c:pt idx="7105">
                  <c:v>7.3902400000000004</c:v>
                </c:pt>
                <c:pt idx="7106">
                  <c:v>7.3912800000000001</c:v>
                </c:pt>
                <c:pt idx="7107">
                  <c:v>7.3923199999999998</c:v>
                </c:pt>
                <c:pt idx="7108">
                  <c:v>7.3933600000000004</c:v>
                </c:pt>
                <c:pt idx="7109">
                  <c:v>7.3944000000000001</c:v>
                </c:pt>
                <c:pt idx="7110">
                  <c:v>7.3954399999999998</c:v>
                </c:pt>
                <c:pt idx="7111">
                  <c:v>7.3964800000000004</c:v>
                </c:pt>
                <c:pt idx="7112">
                  <c:v>7.3975200000000001</c:v>
                </c:pt>
                <c:pt idx="7113">
                  <c:v>7.3985599999999998</c:v>
                </c:pt>
                <c:pt idx="7114">
                  <c:v>7.3996000000000004</c:v>
                </c:pt>
                <c:pt idx="7115">
                  <c:v>7.4006400000000001</c:v>
                </c:pt>
                <c:pt idx="7116">
                  <c:v>7.4016799999999998</c:v>
                </c:pt>
                <c:pt idx="7117">
                  <c:v>7.4027200000000004</c:v>
                </c:pt>
                <c:pt idx="7118">
                  <c:v>7.4037600000000001</c:v>
                </c:pt>
                <c:pt idx="7119">
                  <c:v>7.4047999999999998</c:v>
                </c:pt>
                <c:pt idx="7120">
                  <c:v>7.4058400000000004</c:v>
                </c:pt>
                <c:pt idx="7121">
                  <c:v>7.4068800000000001</c:v>
                </c:pt>
                <c:pt idx="7122">
                  <c:v>7.4079199999999998</c:v>
                </c:pt>
                <c:pt idx="7123">
                  <c:v>7.4089600000000004</c:v>
                </c:pt>
                <c:pt idx="7124">
                  <c:v>7.41</c:v>
                </c:pt>
                <c:pt idx="7125">
                  <c:v>7.4110399999999998</c:v>
                </c:pt>
                <c:pt idx="7126">
                  <c:v>7.4120799999999996</c:v>
                </c:pt>
                <c:pt idx="7127">
                  <c:v>7.4131200000000002</c:v>
                </c:pt>
                <c:pt idx="7128">
                  <c:v>7.4141599999999999</c:v>
                </c:pt>
                <c:pt idx="7129">
                  <c:v>7.4151999999999996</c:v>
                </c:pt>
                <c:pt idx="7130">
                  <c:v>7.4162400000000002</c:v>
                </c:pt>
                <c:pt idx="7131">
                  <c:v>7.4172799999999999</c:v>
                </c:pt>
                <c:pt idx="7132">
                  <c:v>7.4183199999999996</c:v>
                </c:pt>
                <c:pt idx="7133">
                  <c:v>7.4193600000000002</c:v>
                </c:pt>
                <c:pt idx="7134">
                  <c:v>7.4203999999999999</c:v>
                </c:pt>
                <c:pt idx="7135">
                  <c:v>7.4214399999999996</c:v>
                </c:pt>
                <c:pt idx="7136">
                  <c:v>7.4224800000000002</c:v>
                </c:pt>
                <c:pt idx="7137">
                  <c:v>7.4235199999999999</c:v>
                </c:pt>
                <c:pt idx="7138">
                  <c:v>7.4245599999999996</c:v>
                </c:pt>
                <c:pt idx="7139">
                  <c:v>7.4256000000000002</c:v>
                </c:pt>
                <c:pt idx="7140">
                  <c:v>7.4266399999999999</c:v>
                </c:pt>
                <c:pt idx="7141">
                  <c:v>7.4276799999999996</c:v>
                </c:pt>
                <c:pt idx="7142">
                  <c:v>7.4287200000000002</c:v>
                </c:pt>
                <c:pt idx="7143">
                  <c:v>7.4297599999999999</c:v>
                </c:pt>
                <c:pt idx="7144">
                  <c:v>7.4307999999999996</c:v>
                </c:pt>
                <c:pt idx="7145">
                  <c:v>7.4318400000000002</c:v>
                </c:pt>
                <c:pt idx="7146">
                  <c:v>7.4328799999999999</c:v>
                </c:pt>
                <c:pt idx="7147">
                  <c:v>7.4339199999999996</c:v>
                </c:pt>
                <c:pt idx="7148">
                  <c:v>7.4349600000000002</c:v>
                </c:pt>
                <c:pt idx="7149">
                  <c:v>7.4359999999999999</c:v>
                </c:pt>
                <c:pt idx="7150">
                  <c:v>7.4370399999999997</c:v>
                </c:pt>
                <c:pt idx="7151">
                  <c:v>7.4380800000000002</c:v>
                </c:pt>
                <c:pt idx="7152">
                  <c:v>7.43912</c:v>
                </c:pt>
                <c:pt idx="7153">
                  <c:v>7.4401599999999997</c:v>
                </c:pt>
                <c:pt idx="7154">
                  <c:v>7.4412000000000003</c:v>
                </c:pt>
                <c:pt idx="7155">
                  <c:v>7.44224</c:v>
                </c:pt>
                <c:pt idx="7156">
                  <c:v>7.4432799999999997</c:v>
                </c:pt>
                <c:pt idx="7157">
                  <c:v>7.4443200000000003</c:v>
                </c:pt>
                <c:pt idx="7158">
                  <c:v>7.44536</c:v>
                </c:pt>
                <c:pt idx="7159">
                  <c:v>7.4463999999999997</c:v>
                </c:pt>
                <c:pt idx="7160">
                  <c:v>7.4474400000000003</c:v>
                </c:pt>
                <c:pt idx="7161">
                  <c:v>7.44848</c:v>
                </c:pt>
                <c:pt idx="7162">
                  <c:v>7.4495199999999997</c:v>
                </c:pt>
                <c:pt idx="7163">
                  <c:v>7.4505600000000003</c:v>
                </c:pt>
                <c:pt idx="7164">
                  <c:v>7.4516</c:v>
                </c:pt>
                <c:pt idx="7165">
                  <c:v>7.4526399999999997</c:v>
                </c:pt>
                <c:pt idx="7166">
                  <c:v>7.4536800000000003</c:v>
                </c:pt>
                <c:pt idx="7167">
                  <c:v>7.45472</c:v>
                </c:pt>
                <c:pt idx="7168">
                  <c:v>7.4557599999999997</c:v>
                </c:pt>
                <c:pt idx="7169">
                  <c:v>7.4568000000000003</c:v>
                </c:pt>
                <c:pt idx="7170">
                  <c:v>7.45784</c:v>
                </c:pt>
                <c:pt idx="7171">
                  <c:v>7.4588799999999997</c:v>
                </c:pt>
                <c:pt idx="7172">
                  <c:v>7.4599200000000003</c:v>
                </c:pt>
                <c:pt idx="7173">
                  <c:v>7.46096</c:v>
                </c:pt>
                <c:pt idx="7174">
                  <c:v>7.4619999999999997</c:v>
                </c:pt>
                <c:pt idx="7175">
                  <c:v>7.4630400000000003</c:v>
                </c:pt>
                <c:pt idx="7176">
                  <c:v>7.46408</c:v>
                </c:pt>
                <c:pt idx="7177">
                  <c:v>7.4651199999999998</c:v>
                </c:pt>
                <c:pt idx="7178">
                  <c:v>7.4661600000000004</c:v>
                </c:pt>
                <c:pt idx="7179">
                  <c:v>7.4672000000000001</c:v>
                </c:pt>
                <c:pt idx="7180">
                  <c:v>7.4682399999999998</c:v>
                </c:pt>
                <c:pt idx="7181">
                  <c:v>7.4692800000000004</c:v>
                </c:pt>
                <c:pt idx="7182">
                  <c:v>7.4703200000000001</c:v>
                </c:pt>
                <c:pt idx="7183">
                  <c:v>7.4713599999999998</c:v>
                </c:pt>
                <c:pt idx="7184">
                  <c:v>7.4724000000000004</c:v>
                </c:pt>
                <c:pt idx="7185">
                  <c:v>7.4734400000000001</c:v>
                </c:pt>
                <c:pt idx="7186">
                  <c:v>7.4744799999999998</c:v>
                </c:pt>
                <c:pt idx="7187">
                  <c:v>7.4755200000000004</c:v>
                </c:pt>
                <c:pt idx="7188">
                  <c:v>7.4765600000000001</c:v>
                </c:pt>
                <c:pt idx="7189">
                  <c:v>7.4775999999999998</c:v>
                </c:pt>
                <c:pt idx="7190">
                  <c:v>7.4786400000000004</c:v>
                </c:pt>
                <c:pt idx="7191">
                  <c:v>7.4796800000000001</c:v>
                </c:pt>
                <c:pt idx="7192">
                  <c:v>7.4807199999999998</c:v>
                </c:pt>
                <c:pt idx="7193">
                  <c:v>7.4817600000000004</c:v>
                </c:pt>
                <c:pt idx="7194">
                  <c:v>7.4828000000000001</c:v>
                </c:pt>
                <c:pt idx="7195">
                  <c:v>7.4838399999999998</c:v>
                </c:pt>
                <c:pt idx="7196">
                  <c:v>7.4848800000000004</c:v>
                </c:pt>
                <c:pt idx="7197">
                  <c:v>7.4859200000000001</c:v>
                </c:pt>
                <c:pt idx="7198">
                  <c:v>7.4869599999999998</c:v>
                </c:pt>
                <c:pt idx="7199">
                  <c:v>7.4880000000000004</c:v>
                </c:pt>
                <c:pt idx="7200">
                  <c:v>7.4890400000000001</c:v>
                </c:pt>
                <c:pt idx="7201">
                  <c:v>7.4900799999999998</c:v>
                </c:pt>
                <c:pt idx="7202">
                  <c:v>7.4911199999999996</c:v>
                </c:pt>
                <c:pt idx="7203">
                  <c:v>7.4921600000000002</c:v>
                </c:pt>
                <c:pt idx="7204">
                  <c:v>7.4931999999999999</c:v>
                </c:pt>
                <c:pt idx="7205">
                  <c:v>7.4942399999999996</c:v>
                </c:pt>
                <c:pt idx="7206">
                  <c:v>7.4952800000000002</c:v>
                </c:pt>
                <c:pt idx="7207">
                  <c:v>7.4963199999999999</c:v>
                </c:pt>
                <c:pt idx="7208">
                  <c:v>7.4973599999999996</c:v>
                </c:pt>
                <c:pt idx="7209">
                  <c:v>7.4984000000000002</c:v>
                </c:pt>
                <c:pt idx="7210">
                  <c:v>7.4994399999999999</c:v>
                </c:pt>
                <c:pt idx="7211">
                  <c:v>7.5004799999999996</c:v>
                </c:pt>
                <c:pt idx="7212">
                  <c:v>7.5015200000000002</c:v>
                </c:pt>
                <c:pt idx="7213">
                  <c:v>7.5025599999999999</c:v>
                </c:pt>
                <c:pt idx="7214">
                  <c:v>7.5035999999999996</c:v>
                </c:pt>
                <c:pt idx="7215">
                  <c:v>7.5046400000000002</c:v>
                </c:pt>
                <c:pt idx="7216">
                  <c:v>7.5056799999999999</c:v>
                </c:pt>
                <c:pt idx="7217">
                  <c:v>7.5067199999999996</c:v>
                </c:pt>
                <c:pt idx="7218">
                  <c:v>7.5077600000000002</c:v>
                </c:pt>
                <c:pt idx="7219">
                  <c:v>7.5087999999999999</c:v>
                </c:pt>
                <c:pt idx="7220">
                  <c:v>7.5098399999999996</c:v>
                </c:pt>
                <c:pt idx="7221">
                  <c:v>7.5108800000000002</c:v>
                </c:pt>
                <c:pt idx="7222">
                  <c:v>7.5119199999999999</c:v>
                </c:pt>
                <c:pt idx="7223">
                  <c:v>7.5129599999999996</c:v>
                </c:pt>
                <c:pt idx="7224">
                  <c:v>7.5140000000000002</c:v>
                </c:pt>
                <c:pt idx="7225">
                  <c:v>7.5150399999999999</c:v>
                </c:pt>
                <c:pt idx="7226">
                  <c:v>7.5160799999999997</c:v>
                </c:pt>
                <c:pt idx="7227">
                  <c:v>7.5171200000000002</c:v>
                </c:pt>
                <c:pt idx="7228">
                  <c:v>7.51816</c:v>
                </c:pt>
                <c:pt idx="7229">
                  <c:v>7.5191999999999997</c:v>
                </c:pt>
                <c:pt idx="7230">
                  <c:v>7.5202400000000003</c:v>
                </c:pt>
                <c:pt idx="7231">
                  <c:v>7.52128</c:v>
                </c:pt>
                <c:pt idx="7232">
                  <c:v>7.5223199999999997</c:v>
                </c:pt>
                <c:pt idx="7233">
                  <c:v>7.5233600000000003</c:v>
                </c:pt>
                <c:pt idx="7234">
                  <c:v>7.5244</c:v>
                </c:pt>
                <c:pt idx="7235">
                  <c:v>7.5254399999999997</c:v>
                </c:pt>
                <c:pt idx="7236">
                  <c:v>7.5264800000000003</c:v>
                </c:pt>
                <c:pt idx="7237">
                  <c:v>7.52752</c:v>
                </c:pt>
                <c:pt idx="7238">
                  <c:v>7.5285599999999997</c:v>
                </c:pt>
                <c:pt idx="7239">
                  <c:v>7.5296000000000003</c:v>
                </c:pt>
                <c:pt idx="7240">
                  <c:v>7.53064</c:v>
                </c:pt>
                <c:pt idx="7241">
                  <c:v>7.5316799999999997</c:v>
                </c:pt>
                <c:pt idx="7242">
                  <c:v>7.5327200000000003</c:v>
                </c:pt>
                <c:pt idx="7243">
                  <c:v>7.53376</c:v>
                </c:pt>
                <c:pt idx="7244">
                  <c:v>7.5347999999999997</c:v>
                </c:pt>
                <c:pt idx="7245">
                  <c:v>7.5358400000000003</c:v>
                </c:pt>
                <c:pt idx="7246">
                  <c:v>7.53688</c:v>
                </c:pt>
                <c:pt idx="7247">
                  <c:v>7.5379199999999997</c:v>
                </c:pt>
                <c:pt idx="7248">
                  <c:v>7.5389600000000003</c:v>
                </c:pt>
                <c:pt idx="7249">
                  <c:v>7.54</c:v>
                </c:pt>
                <c:pt idx="7250">
                  <c:v>7.5410399999999997</c:v>
                </c:pt>
                <c:pt idx="7251">
                  <c:v>7.5420800000000003</c:v>
                </c:pt>
                <c:pt idx="7252">
                  <c:v>7.54312</c:v>
                </c:pt>
                <c:pt idx="7253">
                  <c:v>7.5441599999999998</c:v>
                </c:pt>
                <c:pt idx="7254">
                  <c:v>7.5452000000000004</c:v>
                </c:pt>
                <c:pt idx="7255">
                  <c:v>7.5462400000000001</c:v>
                </c:pt>
                <c:pt idx="7256">
                  <c:v>7.5472799999999998</c:v>
                </c:pt>
                <c:pt idx="7257">
                  <c:v>7.5483200000000004</c:v>
                </c:pt>
                <c:pt idx="7258">
                  <c:v>7.5493600000000001</c:v>
                </c:pt>
                <c:pt idx="7259">
                  <c:v>7.5503999999999998</c:v>
                </c:pt>
                <c:pt idx="7260">
                  <c:v>7.5514400000000004</c:v>
                </c:pt>
                <c:pt idx="7261">
                  <c:v>7.5524800000000001</c:v>
                </c:pt>
                <c:pt idx="7262">
                  <c:v>7.5535199999999998</c:v>
                </c:pt>
                <c:pt idx="7263">
                  <c:v>7.5545600000000004</c:v>
                </c:pt>
                <c:pt idx="7264">
                  <c:v>7.5556000000000001</c:v>
                </c:pt>
                <c:pt idx="7265">
                  <c:v>7.5566399999999998</c:v>
                </c:pt>
                <c:pt idx="7266">
                  <c:v>7.5576800000000004</c:v>
                </c:pt>
                <c:pt idx="7267">
                  <c:v>7.5587200000000001</c:v>
                </c:pt>
                <c:pt idx="7268">
                  <c:v>7.5597599999999998</c:v>
                </c:pt>
                <c:pt idx="7269">
                  <c:v>7.5608000000000004</c:v>
                </c:pt>
                <c:pt idx="7270">
                  <c:v>7.5618400000000001</c:v>
                </c:pt>
                <c:pt idx="7271">
                  <c:v>7.5628799999999998</c:v>
                </c:pt>
                <c:pt idx="7272">
                  <c:v>7.5639200000000004</c:v>
                </c:pt>
                <c:pt idx="7273">
                  <c:v>7.5649600000000001</c:v>
                </c:pt>
                <c:pt idx="7274">
                  <c:v>7.5659999999999998</c:v>
                </c:pt>
                <c:pt idx="7275">
                  <c:v>7.5670400000000004</c:v>
                </c:pt>
                <c:pt idx="7276">
                  <c:v>7.5680800000000001</c:v>
                </c:pt>
                <c:pt idx="7277">
                  <c:v>7.5691199999999998</c:v>
                </c:pt>
                <c:pt idx="7278">
                  <c:v>7.5701599999999996</c:v>
                </c:pt>
                <c:pt idx="7279">
                  <c:v>7.5712000000000002</c:v>
                </c:pt>
                <c:pt idx="7280">
                  <c:v>7.5722399999999999</c:v>
                </c:pt>
                <c:pt idx="7281">
                  <c:v>7.5732799999999996</c:v>
                </c:pt>
                <c:pt idx="7282">
                  <c:v>7.5743200000000002</c:v>
                </c:pt>
                <c:pt idx="7283">
                  <c:v>7.5753599999999999</c:v>
                </c:pt>
                <c:pt idx="7284">
                  <c:v>7.5763999999999996</c:v>
                </c:pt>
                <c:pt idx="7285">
                  <c:v>7.5774400000000002</c:v>
                </c:pt>
                <c:pt idx="7286">
                  <c:v>7.5784799999999999</c:v>
                </c:pt>
                <c:pt idx="7287">
                  <c:v>7.5795199999999996</c:v>
                </c:pt>
                <c:pt idx="7288">
                  <c:v>7.5805600000000002</c:v>
                </c:pt>
                <c:pt idx="7289">
                  <c:v>7.5815999999999999</c:v>
                </c:pt>
                <c:pt idx="7290">
                  <c:v>7.5826399999999996</c:v>
                </c:pt>
                <c:pt idx="7291">
                  <c:v>7.5836800000000002</c:v>
                </c:pt>
                <c:pt idx="7292">
                  <c:v>7.5847199999999999</c:v>
                </c:pt>
                <c:pt idx="7293">
                  <c:v>7.5857599999999996</c:v>
                </c:pt>
                <c:pt idx="7294">
                  <c:v>7.5868000000000002</c:v>
                </c:pt>
                <c:pt idx="7295">
                  <c:v>7.5878399999999999</c:v>
                </c:pt>
                <c:pt idx="7296">
                  <c:v>7.5888799999999996</c:v>
                </c:pt>
                <c:pt idx="7297">
                  <c:v>7.5899200000000002</c:v>
                </c:pt>
                <c:pt idx="7298">
                  <c:v>7.5909599999999999</c:v>
                </c:pt>
                <c:pt idx="7299">
                  <c:v>7.5919999999999996</c:v>
                </c:pt>
                <c:pt idx="7300">
                  <c:v>7.5930400000000002</c:v>
                </c:pt>
                <c:pt idx="7301">
                  <c:v>7.5940799999999999</c:v>
                </c:pt>
                <c:pt idx="7302">
                  <c:v>7.5951199999999996</c:v>
                </c:pt>
                <c:pt idx="7303">
                  <c:v>7.5961600000000002</c:v>
                </c:pt>
                <c:pt idx="7304">
                  <c:v>7.5972</c:v>
                </c:pt>
                <c:pt idx="7305">
                  <c:v>7.5982399999999997</c:v>
                </c:pt>
                <c:pt idx="7306">
                  <c:v>7.5992800000000003</c:v>
                </c:pt>
                <c:pt idx="7307">
                  <c:v>7.60032</c:v>
                </c:pt>
                <c:pt idx="7308">
                  <c:v>7.6013599999999997</c:v>
                </c:pt>
                <c:pt idx="7309">
                  <c:v>7.6024000000000003</c:v>
                </c:pt>
                <c:pt idx="7310">
                  <c:v>7.60344</c:v>
                </c:pt>
                <c:pt idx="7311">
                  <c:v>7.6044799999999997</c:v>
                </c:pt>
                <c:pt idx="7312">
                  <c:v>7.6055200000000003</c:v>
                </c:pt>
                <c:pt idx="7313">
                  <c:v>7.60656</c:v>
                </c:pt>
                <c:pt idx="7314">
                  <c:v>7.6075999999999997</c:v>
                </c:pt>
                <c:pt idx="7315">
                  <c:v>7.6086400000000003</c:v>
                </c:pt>
                <c:pt idx="7316">
                  <c:v>7.60968</c:v>
                </c:pt>
                <c:pt idx="7317">
                  <c:v>7.6107199999999997</c:v>
                </c:pt>
                <c:pt idx="7318">
                  <c:v>7.6117600000000003</c:v>
                </c:pt>
                <c:pt idx="7319">
                  <c:v>7.6128</c:v>
                </c:pt>
                <c:pt idx="7320">
                  <c:v>7.6138399999999997</c:v>
                </c:pt>
                <c:pt idx="7321">
                  <c:v>7.6148800000000003</c:v>
                </c:pt>
                <c:pt idx="7322">
                  <c:v>7.61592</c:v>
                </c:pt>
                <c:pt idx="7323">
                  <c:v>7.6169599999999997</c:v>
                </c:pt>
                <c:pt idx="7324">
                  <c:v>7.6180000000000003</c:v>
                </c:pt>
                <c:pt idx="7325">
                  <c:v>7.61904</c:v>
                </c:pt>
                <c:pt idx="7326">
                  <c:v>7.6200799999999997</c:v>
                </c:pt>
                <c:pt idx="7327">
                  <c:v>7.6211200000000003</c:v>
                </c:pt>
                <c:pt idx="7328">
                  <c:v>7.62216</c:v>
                </c:pt>
                <c:pt idx="7329">
                  <c:v>7.6231999999999998</c:v>
                </c:pt>
                <c:pt idx="7330">
                  <c:v>7.6242400000000004</c:v>
                </c:pt>
                <c:pt idx="7331">
                  <c:v>7.6252800000000001</c:v>
                </c:pt>
                <c:pt idx="7332">
                  <c:v>7.6263199999999998</c:v>
                </c:pt>
                <c:pt idx="7333">
                  <c:v>7.6273600000000004</c:v>
                </c:pt>
                <c:pt idx="7334">
                  <c:v>7.6284000000000001</c:v>
                </c:pt>
                <c:pt idx="7335">
                  <c:v>7.6294399999999998</c:v>
                </c:pt>
                <c:pt idx="7336">
                  <c:v>7.6304800000000004</c:v>
                </c:pt>
                <c:pt idx="7337">
                  <c:v>7.6315200000000001</c:v>
                </c:pt>
                <c:pt idx="7338">
                  <c:v>7.6325599999999998</c:v>
                </c:pt>
                <c:pt idx="7339">
                  <c:v>7.6336000000000004</c:v>
                </c:pt>
                <c:pt idx="7340">
                  <c:v>7.6346400000000001</c:v>
                </c:pt>
                <c:pt idx="7341">
                  <c:v>7.6356799999999998</c:v>
                </c:pt>
                <c:pt idx="7342">
                  <c:v>7.6367200000000004</c:v>
                </c:pt>
                <c:pt idx="7343">
                  <c:v>7.6377600000000001</c:v>
                </c:pt>
                <c:pt idx="7344">
                  <c:v>7.6387999999999998</c:v>
                </c:pt>
                <c:pt idx="7345">
                  <c:v>7.6398400000000004</c:v>
                </c:pt>
                <c:pt idx="7346">
                  <c:v>7.6408800000000001</c:v>
                </c:pt>
                <c:pt idx="7347">
                  <c:v>7.6419199999999998</c:v>
                </c:pt>
                <c:pt idx="7348">
                  <c:v>7.6429600000000004</c:v>
                </c:pt>
                <c:pt idx="7349">
                  <c:v>7.6440000000000001</c:v>
                </c:pt>
                <c:pt idx="7350">
                  <c:v>7.6450399999999998</c:v>
                </c:pt>
                <c:pt idx="7351">
                  <c:v>7.6460800000000004</c:v>
                </c:pt>
                <c:pt idx="7352">
                  <c:v>7.6471200000000001</c:v>
                </c:pt>
                <c:pt idx="7353">
                  <c:v>7.6481599999999998</c:v>
                </c:pt>
                <c:pt idx="7354">
                  <c:v>7.6492000000000004</c:v>
                </c:pt>
                <c:pt idx="7355">
                  <c:v>7.6502400000000002</c:v>
                </c:pt>
                <c:pt idx="7356">
                  <c:v>7.6512799999999999</c:v>
                </c:pt>
                <c:pt idx="7357">
                  <c:v>7.6523199999999996</c:v>
                </c:pt>
                <c:pt idx="7358">
                  <c:v>7.6533600000000002</c:v>
                </c:pt>
                <c:pt idx="7359">
                  <c:v>7.6543999999999999</c:v>
                </c:pt>
                <c:pt idx="7360">
                  <c:v>7.6554399999999996</c:v>
                </c:pt>
                <c:pt idx="7361">
                  <c:v>7.6564800000000002</c:v>
                </c:pt>
                <c:pt idx="7362">
                  <c:v>7.6575199999999999</c:v>
                </c:pt>
                <c:pt idx="7363">
                  <c:v>7.6585599999999996</c:v>
                </c:pt>
                <c:pt idx="7364">
                  <c:v>7.6596000000000002</c:v>
                </c:pt>
                <c:pt idx="7365">
                  <c:v>7.6606399999999999</c:v>
                </c:pt>
                <c:pt idx="7366">
                  <c:v>7.6616799999999996</c:v>
                </c:pt>
                <c:pt idx="7367">
                  <c:v>7.6627200000000002</c:v>
                </c:pt>
                <c:pt idx="7368">
                  <c:v>7.6637599999999999</c:v>
                </c:pt>
                <c:pt idx="7369">
                  <c:v>7.6647999999999996</c:v>
                </c:pt>
                <c:pt idx="7370">
                  <c:v>7.6658400000000002</c:v>
                </c:pt>
                <c:pt idx="7371">
                  <c:v>7.6668799999999999</c:v>
                </c:pt>
                <c:pt idx="7372">
                  <c:v>7.6679199999999996</c:v>
                </c:pt>
                <c:pt idx="7373">
                  <c:v>7.6689600000000002</c:v>
                </c:pt>
                <c:pt idx="7374">
                  <c:v>7.67</c:v>
                </c:pt>
                <c:pt idx="7375">
                  <c:v>7.6710399999999996</c:v>
                </c:pt>
                <c:pt idx="7376">
                  <c:v>7.6720800000000002</c:v>
                </c:pt>
                <c:pt idx="7377">
                  <c:v>7.6731199999999999</c:v>
                </c:pt>
                <c:pt idx="7378">
                  <c:v>7.6741599999999996</c:v>
                </c:pt>
                <c:pt idx="7379">
                  <c:v>7.6752000000000002</c:v>
                </c:pt>
                <c:pt idx="7380">
                  <c:v>7.67624</c:v>
                </c:pt>
                <c:pt idx="7381">
                  <c:v>7.6772799999999997</c:v>
                </c:pt>
                <c:pt idx="7382">
                  <c:v>7.6783200000000003</c:v>
                </c:pt>
                <c:pt idx="7383">
                  <c:v>7.67936</c:v>
                </c:pt>
                <c:pt idx="7384">
                  <c:v>7.6803999999999997</c:v>
                </c:pt>
                <c:pt idx="7385">
                  <c:v>7.6814400000000003</c:v>
                </c:pt>
                <c:pt idx="7386">
                  <c:v>7.68248</c:v>
                </c:pt>
                <c:pt idx="7387">
                  <c:v>7.6835199999999997</c:v>
                </c:pt>
                <c:pt idx="7388">
                  <c:v>7.6845600000000003</c:v>
                </c:pt>
                <c:pt idx="7389">
                  <c:v>7.6856</c:v>
                </c:pt>
                <c:pt idx="7390">
                  <c:v>7.6866399999999997</c:v>
                </c:pt>
                <c:pt idx="7391">
                  <c:v>7.6876800000000003</c:v>
                </c:pt>
                <c:pt idx="7392">
                  <c:v>7.68872</c:v>
                </c:pt>
                <c:pt idx="7393">
                  <c:v>7.6897599999999997</c:v>
                </c:pt>
                <c:pt idx="7394">
                  <c:v>7.6908000000000003</c:v>
                </c:pt>
                <c:pt idx="7395">
                  <c:v>7.69184</c:v>
                </c:pt>
                <c:pt idx="7396">
                  <c:v>7.6928799999999997</c:v>
                </c:pt>
                <c:pt idx="7397">
                  <c:v>7.6939200000000003</c:v>
                </c:pt>
                <c:pt idx="7398">
                  <c:v>7.69496</c:v>
                </c:pt>
                <c:pt idx="7399">
                  <c:v>7.6959999999999997</c:v>
                </c:pt>
                <c:pt idx="7400">
                  <c:v>7.6970400000000003</c:v>
                </c:pt>
                <c:pt idx="7401">
                  <c:v>7.69808</c:v>
                </c:pt>
                <c:pt idx="7402">
                  <c:v>7.6991199999999997</c:v>
                </c:pt>
                <c:pt idx="7403">
                  <c:v>7.7001600000000003</c:v>
                </c:pt>
                <c:pt idx="7404">
                  <c:v>7.7012</c:v>
                </c:pt>
                <c:pt idx="7405">
                  <c:v>7.7022399999999998</c:v>
                </c:pt>
                <c:pt idx="7406">
                  <c:v>7.7032800000000003</c:v>
                </c:pt>
                <c:pt idx="7407">
                  <c:v>7.7043200000000001</c:v>
                </c:pt>
                <c:pt idx="7408">
                  <c:v>7.7053599999999998</c:v>
                </c:pt>
                <c:pt idx="7409">
                  <c:v>7.7064000000000004</c:v>
                </c:pt>
                <c:pt idx="7410">
                  <c:v>7.7074400000000001</c:v>
                </c:pt>
                <c:pt idx="7411">
                  <c:v>7.7084799999999998</c:v>
                </c:pt>
                <c:pt idx="7412">
                  <c:v>7.7095200000000004</c:v>
                </c:pt>
                <c:pt idx="7413">
                  <c:v>7.7105600000000001</c:v>
                </c:pt>
                <c:pt idx="7414">
                  <c:v>7.7115999999999998</c:v>
                </c:pt>
                <c:pt idx="7415">
                  <c:v>7.7126400000000004</c:v>
                </c:pt>
                <c:pt idx="7416">
                  <c:v>7.7136800000000001</c:v>
                </c:pt>
                <c:pt idx="7417">
                  <c:v>7.7147199999999998</c:v>
                </c:pt>
                <c:pt idx="7418">
                  <c:v>7.7157600000000004</c:v>
                </c:pt>
                <c:pt idx="7419">
                  <c:v>7.7168000000000001</c:v>
                </c:pt>
                <c:pt idx="7420">
                  <c:v>7.7178399999999998</c:v>
                </c:pt>
                <c:pt idx="7421">
                  <c:v>7.7188800000000004</c:v>
                </c:pt>
                <c:pt idx="7422">
                  <c:v>7.7199200000000001</c:v>
                </c:pt>
                <c:pt idx="7423">
                  <c:v>7.7209599999999998</c:v>
                </c:pt>
                <c:pt idx="7424">
                  <c:v>7.7220000000000004</c:v>
                </c:pt>
                <c:pt idx="7425">
                  <c:v>7.7230400000000001</c:v>
                </c:pt>
                <c:pt idx="7426">
                  <c:v>7.7240799999999998</c:v>
                </c:pt>
                <c:pt idx="7427">
                  <c:v>7.7251200000000004</c:v>
                </c:pt>
                <c:pt idx="7428">
                  <c:v>7.7261600000000001</c:v>
                </c:pt>
                <c:pt idx="7429">
                  <c:v>7.7271999999999998</c:v>
                </c:pt>
                <c:pt idx="7430">
                  <c:v>7.7282400000000004</c:v>
                </c:pt>
                <c:pt idx="7431">
                  <c:v>7.7292800000000002</c:v>
                </c:pt>
                <c:pt idx="7432">
                  <c:v>7.7303199999999999</c:v>
                </c:pt>
                <c:pt idx="7433">
                  <c:v>7.7313599999999996</c:v>
                </c:pt>
                <c:pt idx="7434">
                  <c:v>7.7324000000000002</c:v>
                </c:pt>
                <c:pt idx="7435">
                  <c:v>7.7334399999999999</c:v>
                </c:pt>
                <c:pt idx="7436">
                  <c:v>7.7344799999999996</c:v>
                </c:pt>
                <c:pt idx="7437">
                  <c:v>7.7355200000000002</c:v>
                </c:pt>
                <c:pt idx="7438">
                  <c:v>7.7365599999999999</c:v>
                </c:pt>
                <c:pt idx="7439">
                  <c:v>7.7375999999999996</c:v>
                </c:pt>
                <c:pt idx="7440">
                  <c:v>7.7386400000000002</c:v>
                </c:pt>
                <c:pt idx="7441">
                  <c:v>7.7396799999999999</c:v>
                </c:pt>
                <c:pt idx="7442">
                  <c:v>7.7407199999999996</c:v>
                </c:pt>
                <c:pt idx="7443">
                  <c:v>7.7417600000000002</c:v>
                </c:pt>
                <c:pt idx="7444">
                  <c:v>7.7427999999999999</c:v>
                </c:pt>
                <c:pt idx="7445">
                  <c:v>7.7438399999999996</c:v>
                </c:pt>
                <c:pt idx="7446">
                  <c:v>7.7448800000000002</c:v>
                </c:pt>
                <c:pt idx="7447">
                  <c:v>7.7459199999999999</c:v>
                </c:pt>
                <c:pt idx="7448">
                  <c:v>7.7469599999999996</c:v>
                </c:pt>
                <c:pt idx="7449">
                  <c:v>7.7480000000000002</c:v>
                </c:pt>
                <c:pt idx="7450">
                  <c:v>7.7490399999999999</c:v>
                </c:pt>
                <c:pt idx="7451">
                  <c:v>7.7500799999999996</c:v>
                </c:pt>
                <c:pt idx="7452">
                  <c:v>7.7511200000000002</c:v>
                </c:pt>
                <c:pt idx="7453">
                  <c:v>7.7521599999999999</c:v>
                </c:pt>
                <c:pt idx="7454">
                  <c:v>7.7531999999999996</c:v>
                </c:pt>
                <c:pt idx="7455">
                  <c:v>7.7542400000000002</c:v>
                </c:pt>
                <c:pt idx="7456">
                  <c:v>7.75528</c:v>
                </c:pt>
                <c:pt idx="7457">
                  <c:v>7.7563199999999997</c:v>
                </c:pt>
                <c:pt idx="7458">
                  <c:v>7.7573600000000003</c:v>
                </c:pt>
                <c:pt idx="7459">
                  <c:v>7.7584</c:v>
                </c:pt>
                <c:pt idx="7460">
                  <c:v>7.7594399999999997</c:v>
                </c:pt>
                <c:pt idx="7461">
                  <c:v>7.7604800000000003</c:v>
                </c:pt>
                <c:pt idx="7462">
                  <c:v>7.76152</c:v>
                </c:pt>
                <c:pt idx="7463">
                  <c:v>7.7625599999999997</c:v>
                </c:pt>
                <c:pt idx="7464">
                  <c:v>7.7636000000000003</c:v>
                </c:pt>
                <c:pt idx="7465">
                  <c:v>7.76464</c:v>
                </c:pt>
                <c:pt idx="7466">
                  <c:v>7.7656799999999997</c:v>
                </c:pt>
                <c:pt idx="7467">
                  <c:v>7.7667200000000003</c:v>
                </c:pt>
                <c:pt idx="7468">
                  <c:v>7.76776</c:v>
                </c:pt>
                <c:pt idx="7469">
                  <c:v>7.7687999999999997</c:v>
                </c:pt>
                <c:pt idx="7470">
                  <c:v>7.7698400000000003</c:v>
                </c:pt>
                <c:pt idx="7471">
                  <c:v>7.77088</c:v>
                </c:pt>
                <c:pt idx="7472">
                  <c:v>7.7719199999999997</c:v>
                </c:pt>
                <c:pt idx="7473">
                  <c:v>7.7729600000000003</c:v>
                </c:pt>
                <c:pt idx="7474">
                  <c:v>7.774</c:v>
                </c:pt>
                <c:pt idx="7475">
                  <c:v>7.7750399999999997</c:v>
                </c:pt>
                <c:pt idx="7476">
                  <c:v>7.7760800000000003</c:v>
                </c:pt>
                <c:pt idx="7477">
                  <c:v>7.77712</c:v>
                </c:pt>
                <c:pt idx="7478">
                  <c:v>7.7781599999999997</c:v>
                </c:pt>
                <c:pt idx="7479">
                  <c:v>7.7792000000000003</c:v>
                </c:pt>
                <c:pt idx="7480">
                  <c:v>7.78024</c:v>
                </c:pt>
                <c:pt idx="7481">
                  <c:v>7.7812799999999998</c:v>
                </c:pt>
                <c:pt idx="7482">
                  <c:v>7.7823200000000003</c:v>
                </c:pt>
                <c:pt idx="7483">
                  <c:v>7.7833600000000001</c:v>
                </c:pt>
                <c:pt idx="7484">
                  <c:v>7.7843999999999998</c:v>
                </c:pt>
                <c:pt idx="7485">
                  <c:v>7.7854400000000004</c:v>
                </c:pt>
                <c:pt idx="7486">
                  <c:v>7.7864800000000001</c:v>
                </c:pt>
                <c:pt idx="7487">
                  <c:v>7.7875199999999998</c:v>
                </c:pt>
                <c:pt idx="7488">
                  <c:v>7.7885600000000004</c:v>
                </c:pt>
                <c:pt idx="7489">
                  <c:v>7.7896000000000001</c:v>
                </c:pt>
                <c:pt idx="7490">
                  <c:v>7.7906399999999998</c:v>
                </c:pt>
                <c:pt idx="7491">
                  <c:v>7.7916800000000004</c:v>
                </c:pt>
                <c:pt idx="7492">
                  <c:v>7.7927200000000001</c:v>
                </c:pt>
                <c:pt idx="7493">
                  <c:v>7.7937599999999998</c:v>
                </c:pt>
                <c:pt idx="7494">
                  <c:v>7.7948000000000004</c:v>
                </c:pt>
                <c:pt idx="7495">
                  <c:v>7.7958400000000001</c:v>
                </c:pt>
                <c:pt idx="7496">
                  <c:v>7.7968799999999998</c:v>
                </c:pt>
                <c:pt idx="7497">
                  <c:v>7.7979200000000004</c:v>
                </c:pt>
                <c:pt idx="7498">
                  <c:v>7.7989600000000001</c:v>
                </c:pt>
                <c:pt idx="7499">
                  <c:v>7.8</c:v>
                </c:pt>
                <c:pt idx="7500">
                  <c:v>7.8010400000000004</c:v>
                </c:pt>
                <c:pt idx="7501">
                  <c:v>7.8020800000000001</c:v>
                </c:pt>
                <c:pt idx="7502">
                  <c:v>7.8031199999999998</c:v>
                </c:pt>
                <c:pt idx="7503">
                  <c:v>7.8041600000000004</c:v>
                </c:pt>
                <c:pt idx="7504">
                  <c:v>7.8052000000000001</c:v>
                </c:pt>
                <c:pt idx="7505">
                  <c:v>7.8062399999999998</c:v>
                </c:pt>
                <c:pt idx="7506">
                  <c:v>7.8072800000000004</c:v>
                </c:pt>
                <c:pt idx="7507">
                  <c:v>7.8083200000000001</c:v>
                </c:pt>
                <c:pt idx="7508">
                  <c:v>7.8093599999999999</c:v>
                </c:pt>
                <c:pt idx="7509">
                  <c:v>7.8103999999999996</c:v>
                </c:pt>
                <c:pt idx="7510">
                  <c:v>7.8114400000000002</c:v>
                </c:pt>
                <c:pt idx="7511">
                  <c:v>7.8124799999999999</c:v>
                </c:pt>
                <c:pt idx="7512">
                  <c:v>7.8135199999999996</c:v>
                </c:pt>
                <c:pt idx="7513">
                  <c:v>7.8145600000000002</c:v>
                </c:pt>
                <c:pt idx="7514">
                  <c:v>7.8155999999999999</c:v>
                </c:pt>
                <c:pt idx="7515">
                  <c:v>7.8166399999999996</c:v>
                </c:pt>
                <c:pt idx="7516">
                  <c:v>7.8176800000000002</c:v>
                </c:pt>
                <c:pt idx="7517">
                  <c:v>7.8187199999999999</c:v>
                </c:pt>
                <c:pt idx="7518">
                  <c:v>7.8197599999999996</c:v>
                </c:pt>
                <c:pt idx="7519">
                  <c:v>7.8208000000000002</c:v>
                </c:pt>
                <c:pt idx="7520">
                  <c:v>7.8218399999999999</c:v>
                </c:pt>
                <c:pt idx="7521">
                  <c:v>7.8228799999999996</c:v>
                </c:pt>
                <c:pt idx="7522">
                  <c:v>7.8239200000000002</c:v>
                </c:pt>
                <c:pt idx="7523">
                  <c:v>7.8249599999999999</c:v>
                </c:pt>
                <c:pt idx="7524">
                  <c:v>7.8259999999999996</c:v>
                </c:pt>
                <c:pt idx="7525">
                  <c:v>7.8270400000000002</c:v>
                </c:pt>
                <c:pt idx="7526">
                  <c:v>7.8280799999999999</c:v>
                </c:pt>
                <c:pt idx="7527">
                  <c:v>7.8291199999999996</c:v>
                </c:pt>
                <c:pt idx="7528">
                  <c:v>7.8301600000000002</c:v>
                </c:pt>
                <c:pt idx="7529">
                  <c:v>7.8311999999999999</c:v>
                </c:pt>
                <c:pt idx="7530">
                  <c:v>7.8322399999999996</c:v>
                </c:pt>
                <c:pt idx="7531">
                  <c:v>7.8332800000000002</c:v>
                </c:pt>
                <c:pt idx="7532">
                  <c:v>7.83432</c:v>
                </c:pt>
                <c:pt idx="7533">
                  <c:v>7.8353599999999997</c:v>
                </c:pt>
                <c:pt idx="7534">
                  <c:v>7.8364000000000003</c:v>
                </c:pt>
                <c:pt idx="7535">
                  <c:v>7.83744</c:v>
                </c:pt>
                <c:pt idx="7536">
                  <c:v>7.8384799999999997</c:v>
                </c:pt>
                <c:pt idx="7537">
                  <c:v>7.8395200000000003</c:v>
                </c:pt>
                <c:pt idx="7538">
                  <c:v>7.84056</c:v>
                </c:pt>
                <c:pt idx="7539">
                  <c:v>7.8415999999999997</c:v>
                </c:pt>
                <c:pt idx="7540">
                  <c:v>7.8426400000000003</c:v>
                </c:pt>
                <c:pt idx="7541">
                  <c:v>7.84368</c:v>
                </c:pt>
                <c:pt idx="7542">
                  <c:v>7.8447199999999997</c:v>
                </c:pt>
                <c:pt idx="7543">
                  <c:v>7.8457600000000003</c:v>
                </c:pt>
                <c:pt idx="7544">
                  <c:v>7.8468</c:v>
                </c:pt>
                <c:pt idx="7545">
                  <c:v>7.8478399999999997</c:v>
                </c:pt>
                <c:pt idx="7546">
                  <c:v>7.8488800000000003</c:v>
                </c:pt>
                <c:pt idx="7547">
                  <c:v>7.84992</c:v>
                </c:pt>
                <c:pt idx="7548">
                  <c:v>7.8509599999999997</c:v>
                </c:pt>
                <c:pt idx="7549">
                  <c:v>7.8520000000000003</c:v>
                </c:pt>
                <c:pt idx="7550">
                  <c:v>7.85304</c:v>
                </c:pt>
                <c:pt idx="7551">
                  <c:v>7.8540799999999997</c:v>
                </c:pt>
                <c:pt idx="7552">
                  <c:v>7.8551200000000003</c:v>
                </c:pt>
                <c:pt idx="7553">
                  <c:v>7.85616</c:v>
                </c:pt>
                <c:pt idx="7554">
                  <c:v>7.8571999999999997</c:v>
                </c:pt>
                <c:pt idx="7555">
                  <c:v>7.8582400000000003</c:v>
                </c:pt>
                <c:pt idx="7556">
                  <c:v>7.85928</c:v>
                </c:pt>
                <c:pt idx="7557">
                  <c:v>7.8603199999999998</c:v>
                </c:pt>
                <c:pt idx="7558">
                  <c:v>7.8613600000000003</c:v>
                </c:pt>
                <c:pt idx="7559">
                  <c:v>7.8624000000000001</c:v>
                </c:pt>
                <c:pt idx="7560">
                  <c:v>7.8634399999999998</c:v>
                </c:pt>
                <c:pt idx="7561">
                  <c:v>7.8644800000000004</c:v>
                </c:pt>
                <c:pt idx="7562">
                  <c:v>7.8655200000000001</c:v>
                </c:pt>
                <c:pt idx="7563">
                  <c:v>7.8665599999999998</c:v>
                </c:pt>
                <c:pt idx="7564">
                  <c:v>7.8676000000000004</c:v>
                </c:pt>
                <c:pt idx="7565">
                  <c:v>7.8686400000000001</c:v>
                </c:pt>
                <c:pt idx="7566">
                  <c:v>7.8696799999999998</c:v>
                </c:pt>
                <c:pt idx="7567">
                  <c:v>7.8707200000000004</c:v>
                </c:pt>
                <c:pt idx="7568">
                  <c:v>7.8717600000000001</c:v>
                </c:pt>
                <c:pt idx="7569">
                  <c:v>7.8727999999999998</c:v>
                </c:pt>
                <c:pt idx="7570">
                  <c:v>7.8738400000000004</c:v>
                </c:pt>
                <c:pt idx="7571">
                  <c:v>7.8748800000000001</c:v>
                </c:pt>
                <c:pt idx="7572">
                  <c:v>7.8759199999999998</c:v>
                </c:pt>
                <c:pt idx="7573">
                  <c:v>7.8769600000000004</c:v>
                </c:pt>
                <c:pt idx="7574">
                  <c:v>7.8780000000000001</c:v>
                </c:pt>
                <c:pt idx="7575">
                  <c:v>7.8790399999999998</c:v>
                </c:pt>
                <c:pt idx="7576">
                  <c:v>7.8800800000000004</c:v>
                </c:pt>
                <c:pt idx="7577">
                  <c:v>7.8811200000000001</c:v>
                </c:pt>
                <c:pt idx="7578">
                  <c:v>7.8821599999999998</c:v>
                </c:pt>
                <c:pt idx="7579">
                  <c:v>7.8832000000000004</c:v>
                </c:pt>
                <c:pt idx="7580">
                  <c:v>7.8842400000000001</c:v>
                </c:pt>
                <c:pt idx="7581">
                  <c:v>7.8852799999999998</c:v>
                </c:pt>
                <c:pt idx="7582">
                  <c:v>7.8863200000000004</c:v>
                </c:pt>
                <c:pt idx="7583">
                  <c:v>7.8873600000000001</c:v>
                </c:pt>
                <c:pt idx="7584">
                  <c:v>7.8883999999999999</c:v>
                </c:pt>
                <c:pt idx="7585">
                  <c:v>7.8894399999999996</c:v>
                </c:pt>
                <c:pt idx="7586">
                  <c:v>7.8904800000000002</c:v>
                </c:pt>
                <c:pt idx="7587">
                  <c:v>7.8915199999999999</c:v>
                </c:pt>
                <c:pt idx="7588">
                  <c:v>7.8925599999999996</c:v>
                </c:pt>
                <c:pt idx="7589">
                  <c:v>7.8936000000000002</c:v>
                </c:pt>
                <c:pt idx="7590">
                  <c:v>7.8946399999999999</c:v>
                </c:pt>
                <c:pt idx="7591">
                  <c:v>7.8956799999999996</c:v>
                </c:pt>
                <c:pt idx="7592">
                  <c:v>7.8967200000000002</c:v>
                </c:pt>
                <c:pt idx="7593">
                  <c:v>7.8977599999999999</c:v>
                </c:pt>
                <c:pt idx="7594">
                  <c:v>7.8987999999999996</c:v>
                </c:pt>
                <c:pt idx="7595">
                  <c:v>7.8998400000000002</c:v>
                </c:pt>
                <c:pt idx="7596">
                  <c:v>7.9008799999999999</c:v>
                </c:pt>
                <c:pt idx="7597">
                  <c:v>7.9019199999999996</c:v>
                </c:pt>
                <c:pt idx="7598">
                  <c:v>7.9029600000000002</c:v>
                </c:pt>
                <c:pt idx="7599">
                  <c:v>7.9039999999999999</c:v>
                </c:pt>
                <c:pt idx="7600">
                  <c:v>7.9050399999999996</c:v>
                </c:pt>
                <c:pt idx="7601">
                  <c:v>7.9060800000000002</c:v>
                </c:pt>
                <c:pt idx="7602">
                  <c:v>7.9071199999999999</c:v>
                </c:pt>
                <c:pt idx="7603">
                  <c:v>7.9081599999999996</c:v>
                </c:pt>
                <c:pt idx="7604">
                  <c:v>7.9092000000000002</c:v>
                </c:pt>
                <c:pt idx="7605">
                  <c:v>7.9102399999999999</c:v>
                </c:pt>
                <c:pt idx="7606">
                  <c:v>7.9112799999999996</c:v>
                </c:pt>
                <c:pt idx="7607">
                  <c:v>7.9123200000000002</c:v>
                </c:pt>
                <c:pt idx="7608">
                  <c:v>7.9133599999999999</c:v>
                </c:pt>
                <c:pt idx="7609">
                  <c:v>7.9143999999999997</c:v>
                </c:pt>
                <c:pt idx="7610">
                  <c:v>7.9154400000000003</c:v>
                </c:pt>
                <c:pt idx="7611">
                  <c:v>7.91648</c:v>
                </c:pt>
                <c:pt idx="7612">
                  <c:v>7.9175199999999997</c:v>
                </c:pt>
                <c:pt idx="7613">
                  <c:v>7.9185600000000003</c:v>
                </c:pt>
                <c:pt idx="7614">
                  <c:v>7.9196</c:v>
                </c:pt>
                <c:pt idx="7615">
                  <c:v>7.9206399999999997</c:v>
                </c:pt>
                <c:pt idx="7616">
                  <c:v>7.9216800000000003</c:v>
                </c:pt>
                <c:pt idx="7617">
                  <c:v>7.92272</c:v>
                </c:pt>
                <c:pt idx="7618">
                  <c:v>7.9237599999999997</c:v>
                </c:pt>
                <c:pt idx="7619">
                  <c:v>7.9248000000000003</c:v>
                </c:pt>
                <c:pt idx="7620">
                  <c:v>7.92584</c:v>
                </c:pt>
                <c:pt idx="7621">
                  <c:v>7.9268799999999997</c:v>
                </c:pt>
                <c:pt idx="7622">
                  <c:v>7.9279200000000003</c:v>
                </c:pt>
                <c:pt idx="7623">
                  <c:v>7.92896</c:v>
                </c:pt>
                <c:pt idx="7624">
                  <c:v>7.93</c:v>
                </c:pt>
                <c:pt idx="7625">
                  <c:v>7.9310400000000003</c:v>
                </c:pt>
                <c:pt idx="7626">
                  <c:v>7.93208</c:v>
                </c:pt>
                <c:pt idx="7627">
                  <c:v>7.9331199999999997</c:v>
                </c:pt>
                <c:pt idx="7628">
                  <c:v>7.9341600000000003</c:v>
                </c:pt>
                <c:pt idx="7629">
                  <c:v>7.9352</c:v>
                </c:pt>
                <c:pt idx="7630">
                  <c:v>7.9362399999999997</c:v>
                </c:pt>
                <c:pt idx="7631">
                  <c:v>7.9372800000000003</c:v>
                </c:pt>
                <c:pt idx="7632">
                  <c:v>7.93832</c:v>
                </c:pt>
                <c:pt idx="7633">
                  <c:v>7.9393599999999998</c:v>
                </c:pt>
                <c:pt idx="7634">
                  <c:v>7.9404000000000003</c:v>
                </c:pt>
                <c:pt idx="7635">
                  <c:v>7.9414400000000001</c:v>
                </c:pt>
                <c:pt idx="7636">
                  <c:v>7.9424799999999998</c:v>
                </c:pt>
                <c:pt idx="7637">
                  <c:v>7.9435200000000004</c:v>
                </c:pt>
                <c:pt idx="7638">
                  <c:v>7.9445600000000001</c:v>
                </c:pt>
                <c:pt idx="7639">
                  <c:v>7.9455999999999998</c:v>
                </c:pt>
                <c:pt idx="7640">
                  <c:v>7.9466400000000004</c:v>
                </c:pt>
                <c:pt idx="7641">
                  <c:v>7.9476800000000001</c:v>
                </c:pt>
                <c:pt idx="7642">
                  <c:v>7.9487199999999998</c:v>
                </c:pt>
                <c:pt idx="7643">
                  <c:v>7.9497600000000004</c:v>
                </c:pt>
                <c:pt idx="7644">
                  <c:v>7.9508000000000001</c:v>
                </c:pt>
                <c:pt idx="7645">
                  <c:v>7.9518399999999998</c:v>
                </c:pt>
                <c:pt idx="7646">
                  <c:v>7.9528800000000004</c:v>
                </c:pt>
                <c:pt idx="7647">
                  <c:v>7.9539200000000001</c:v>
                </c:pt>
                <c:pt idx="7648">
                  <c:v>7.9549599999999998</c:v>
                </c:pt>
                <c:pt idx="7649">
                  <c:v>7.9560000000000004</c:v>
                </c:pt>
                <c:pt idx="7650">
                  <c:v>7.9570400000000001</c:v>
                </c:pt>
                <c:pt idx="7651">
                  <c:v>7.9580799999999998</c:v>
                </c:pt>
                <c:pt idx="7652">
                  <c:v>7.9591200000000004</c:v>
                </c:pt>
                <c:pt idx="7653">
                  <c:v>7.9601600000000001</c:v>
                </c:pt>
                <c:pt idx="7654">
                  <c:v>7.9611999999999998</c:v>
                </c:pt>
                <c:pt idx="7655">
                  <c:v>7.9622400000000004</c:v>
                </c:pt>
                <c:pt idx="7656">
                  <c:v>7.9632800000000001</c:v>
                </c:pt>
                <c:pt idx="7657">
                  <c:v>7.9643199999999998</c:v>
                </c:pt>
                <c:pt idx="7658">
                  <c:v>7.9653600000000004</c:v>
                </c:pt>
                <c:pt idx="7659">
                  <c:v>7.9664000000000001</c:v>
                </c:pt>
                <c:pt idx="7660">
                  <c:v>7.9674399999999999</c:v>
                </c:pt>
                <c:pt idx="7661">
                  <c:v>7.9684799999999996</c:v>
                </c:pt>
                <c:pt idx="7662">
                  <c:v>7.9695200000000002</c:v>
                </c:pt>
                <c:pt idx="7663">
                  <c:v>7.9705599999999999</c:v>
                </c:pt>
                <c:pt idx="7664">
                  <c:v>7.9715999999999996</c:v>
                </c:pt>
                <c:pt idx="7665">
                  <c:v>7.9726400000000002</c:v>
                </c:pt>
                <c:pt idx="7666">
                  <c:v>7.9736799999999999</c:v>
                </c:pt>
                <c:pt idx="7667">
                  <c:v>7.9747199999999996</c:v>
                </c:pt>
                <c:pt idx="7668">
                  <c:v>7.9757600000000002</c:v>
                </c:pt>
                <c:pt idx="7669">
                  <c:v>7.9767999999999999</c:v>
                </c:pt>
                <c:pt idx="7670">
                  <c:v>7.9778399999999996</c:v>
                </c:pt>
                <c:pt idx="7671">
                  <c:v>7.9788800000000002</c:v>
                </c:pt>
                <c:pt idx="7672">
                  <c:v>7.9799199999999999</c:v>
                </c:pt>
                <c:pt idx="7673">
                  <c:v>7.9809599999999996</c:v>
                </c:pt>
                <c:pt idx="7674">
                  <c:v>7.9820000000000002</c:v>
                </c:pt>
                <c:pt idx="7675">
                  <c:v>7.9830399999999999</c:v>
                </c:pt>
                <c:pt idx="7676">
                  <c:v>7.9840799999999996</c:v>
                </c:pt>
                <c:pt idx="7677">
                  <c:v>7.9851200000000002</c:v>
                </c:pt>
                <c:pt idx="7678">
                  <c:v>7.9861599999999999</c:v>
                </c:pt>
                <c:pt idx="7679">
                  <c:v>7.9871999999999996</c:v>
                </c:pt>
                <c:pt idx="7680">
                  <c:v>7.9882400000000002</c:v>
                </c:pt>
                <c:pt idx="7681">
                  <c:v>7.9892799999999999</c:v>
                </c:pt>
                <c:pt idx="7682">
                  <c:v>7.9903199999999996</c:v>
                </c:pt>
                <c:pt idx="7683">
                  <c:v>7.9913600000000002</c:v>
                </c:pt>
                <c:pt idx="7684">
                  <c:v>7.9923999999999999</c:v>
                </c:pt>
                <c:pt idx="7685">
                  <c:v>7.9934399999999997</c:v>
                </c:pt>
                <c:pt idx="7686">
                  <c:v>7.9944800000000003</c:v>
                </c:pt>
                <c:pt idx="7687">
                  <c:v>7.99552</c:v>
                </c:pt>
                <c:pt idx="7688">
                  <c:v>7.9965599999999997</c:v>
                </c:pt>
                <c:pt idx="7689">
                  <c:v>7.9976000000000003</c:v>
                </c:pt>
                <c:pt idx="7690">
                  <c:v>7.99864</c:v>
                </c:pt>
                <c:pt idx="7691">
                  <c:v>7.9996799999999997</c:v>
                </c:pt>
                <c:pt idx="7692">
                  <c:v>8.0007199999999994</c:v>
                </c:pt>
                <c:pt idx="7693">
                  <c:v>8.0017600000000009</c:v>
                </c:pt>
                <c:pt idx="7694">
                  <c:v>8.0028000000000006</c:v>
                </c:pt>
                <c:pt idx="7695">
                  <c:v>8.0038400000000003</c:v>
                </c:pt>
                <c:pt idx="7696">
                  <c:v>8.00488</c:v>
                </c:pt>
                <c:pt idx="7697">
                  <c:v>8.0059199999999997</c:v>
                </c:pt>
                <c:pt idx="7698">
                  <c:v>8.0069599999999994</c:v>
                </c:pt>
                <c:pt idx="7699">
                  <c:v>8.0079999999999991</c:v>
                </c:pt>
                <c:pt idx="7700">
                  <c:v>8.0090400000000006</c:v>
                </c:pt>
                <c:pt idx="7701">
                  <c:v>8.0100800000000003</c:v>
                </c:pt>
                <c:pt idx="7702">
                  <c:v>8.01112</c:v>
                </c:pt>
                <c:pt idx="7703">
                  <c:v>8.0121599999999997</c:v>
                </c:pt>
                <c:pt idx="7704">
                  <c:v>8.0131999999999994</c:v>
                </c:pt>
                <c:pt idx="7705">
                  <c:v>8.0142399999999991</c:v>
                </c:pt>
                <c:pt idx="7706">
                  <c:v>8.0152800000000006</c:v>
                </c:pt>
                <c:pt idx="7707">
                  <c:v>8.0163200000000003</c:v>
                </c:pt>
                <c:pt idx="7708">
                  <c:v>8.01736</c:v>
                </c:pt>
                <c:pt idx="7709">
                  <c:v>8.0183999999999997</c:v>
                </c:pt>
                <c:pt idx="7710">
                  <c:v>8.0194399999999995</c:v>
                </c:pt>
                <c:pt idx="7711">
                  <c:v>8.0204799999999992</c:v>
                </c:pt>
                <c:pt idx="7712">
                  <c:v>8.0215200000000006</c:v>
                </c:pt>
                <c:pt idx="7713">
                  <c:v>8.0225600000000004</c:v>
                </c:pt>
                <c:pt idx="7714">
                  <c:v>8.0236000000000001</c:v>
                </c:pt>
                <c:pt idx="7715">
                  <c:v>8.0246399999999998</c:v>
                </c:pt>
                <c:pt idx="7716">
                  <c:v>8.0256799999999995</c:v>
                </c:pt>
                <c:pt idx="7717">
                  <c:v>8.0267199999999992</c:v>
                </c:pt>
                <c:pt idx="7718">
                  <c:v>8.0277600000000007</c:v>
                </c:pt>
                <c:pt idx="7719">
                  <c:v>8.0288000000000004</c:v>
                </c:pt>
                <c:pt idx="7720">
                  <c:v>8.0298400000000001</c:v>
                </c:pt>
                <c:pt idx="7721">
                  <c:v>8.0308799999999998</c:v>
                </c:pt>
                <c:pt idx="7722">
                  <c:v>8.0319199999999995</c:v>
                </c:pt>
                <c:pt idx="7723">
                  <c:v>8.0329599999999992</c:v>
                </c:pt>
                <c:pt idx="7724">
                  <c:v>8.0340000000000007</c:v>
                </c:pt>
                <c:pt idx="7725">
                  <c:v>8.0350400000000004</c:v>
                </c:pt>
                <c:pt idx="7726">
                  <c:v>8.0360800000000001</c:v>
                </c:pt>
                <c:pt idx="7727">
                  <c:v>8.0371199999999998</c:v>
                </c:pt>
                <c:pt idx="7728">
                  <c:v>8.0381599999999995</c:v>
                </c:pt>
                <c:pt idx="7729">
                  <c:v>8.0391999999999992</c:v>
                </c:pt>
                <c:pt idx="7730">
                  <c:v>8.0402400000000007</c:v>
                </c:pt>
                <c:pt idx="7731">
                  <c:v>8.0412800000000004</c:v>
                </c:pt>
                <c:pt idx="7732">
                  <c:v>8.0423200000000001</c:v>
                </c:pt>
                <c:pt idx="7733">
                  <c:v>8.0433599999999998</c:v>
                </c:pt>
                <c:pt idx="7734">
                  <c:v>8.0443999999999996</c:v>
                </c:pt>
                <c:pt idx="7735">
                  <c:v>8.0454399999999993</c:v>
                </c:pt>
                <c:pt idx="7736">
                  <c:v>8.0464800000000007</c:v>
                </c:pt>
                <c:pt idx="7737">
                  <c:v>8.0475200000000005</c:v>
                </c:pt>
                <c:pt idx="7738">
                  <c:v>8.0485600000000002</c:v>
                </c:pt>
                <c:pt idx="7739">
                  <c:v>8.0495999999999999</c:v>
                </c:pt>
                <c:pt idx="7740">
                  <c:v>8.0506399999999996</c:v>
                </c:pt>
                <c:pt idx="7741">
                  <c:v>8.0516799999999993</c:v>
                </c:pt>
                <c:pt idx="7742">
                  <c:v>8.0527200000000008</c:v>
                </c:pt>
                <c:pt idx="7743">
                  <c:v>8.0537600000000005</c:v>
                </c:pt>
                <c:pt idx="7744">
                  <c:v>8.0548000000000002</c:v>
                </c:pt>
                <c:pt idx="7745">
                  <c:v>8.0558399999999999</c:v>
                </c:pt>
                <c:pt idx="7746">
                  <c:v>8.0568799999999996</c:v>
                </c:pt>
                <c:pt idx="7747">
                  <c:v>8.0579199999999993</c:v>
                </c:pt>
                <c:pt idx="7748">
                  <c:v>8.0589600000000008</c:v>
                </c:pt>
                <c:pt idx="7749">
                  <c:v>8.06</c:v>
                </c:pt>
                <c:pt idx="7750">
                  <c:v>8.0610400000000002</c:v>
                </c:pt>
                <c:pt idx="7751">
                  <c:v>8.0620799999999999</c:v>
                </c:pt>
                <c:pt idx="7752">
                  <c:v>8.0631199999999996</c:v>
                </c:pt>
                <c:pt idx="7753">
                  <c:v>8.0641599999999993</c:v>
                </c:pt>
                <c:pt idx="7754">
                  <c:v>8.0652000000000008</c:v>
                </c:pt>
                <c:pt idx="7755">
                  <c:v>8.0662400000000005</c:v>
                </c:pt>
                <c:pt idx="7756">
                  <c:v>8.0672800000000002</c:v>
                </c:pt>
                <c:pt idx="7757">
                  <c:v>8.0683199999999999</c:v>
                </c:pt>
                <c:pt idx="7758">
                  <c:v>8.0693599999999996</c:v>
                </c:pt>
                <c:pt idx="7759">
                  <c:v>8.0703999999999994</c:v>
                </c:pt>
                <c:pt idx="7760">
                  <c:v>8.0714400000000008</c:v>
                </c:pt>
                <c:pt idx="7761">
                  <c:v>8.0724800000000005</c:v>
                </c:pt>
                <c:pt idx="7762">
                  <c:v>8.0735200000000003</c:v>
                </c:pt>
                <c:pt idx="7763">
                  <c:v>8.07456</c:v>
                </c:pt>
                <c:pt idx="7764">
                  <c:v>8.0755999999999997</c:v>
                </c:pt>
                <c:pt idx="7765">
                  <c:v>8.0766399999999994</c:v>
                </c:pt>
                <c:pt idx="7766">
                  <c:v>8.0776800000000009</c:v>
                </c:pt>
                <c:pt idx="7767">
                  <c:v>8.0787200000000006</c:v>
                </c:pt>
                <c:pt idx="7768">
                  <c:v>8.0797600000000003</c:v>
                </c:pt>
                <c:pt idx="7769">
                  <c:v>8.0808</c:v>
                </c:pt>
                <c:pt idx="7770">
                  <c:v>8.0818399999999997</c:v>
                </c:pt>
                <c:pt idx="7771">
                  <c:v>8.0828799999999994</c:v>
                </c:pt>
                <c:pt idx="7772">
                  <c:v>8.0839200000000009</c:v>
                </c:pt>
                <c:pt idx="7773">
                  <c:v>8.0849600000000006</c:v>
                </c:pt>
                <c:pt idx="7774">
                  <c:v>8.0860000000000003</c:v>
                </c:pt>
                <c:pt idx="7775">
                  <c:v>8.08704</c:v>
                </c:pt>
                <c:pt idx="7776">
                  <c:v>8.0880799999999997</c:v>
                </c:pt>
                <c:pt idx="7777">
                  <c:v>8.0891199999999994</c:v>
                </c:pt>
                <c:pt idx="7778">
                  <c:v>8.0901599999999991</c:v>
                </c:pt>
                <c:pt idx="7779">
                  <c:v>8.0912000000000006</c:v>
                </c:pt>
                <c:pt idx="7780">
                  <c:v>8.0922400000000003</c:v>
                </c:pt>
                <c:pt idx="7781">
                  <c:v>8.09328</c:v>
                </c:pt>
                <c:pt idx="7782">
                  <c:v>8.0943199999999997</c:v>
                </c:pt>
                <c:pt idx="7783">
                  <c:v>8.0953599999999994</c:v>
                </c:pt>
                <c:pt idx="7784">
                  <c:v>8.0963999999999992</c:v>
                </c:pt>
                <c:pt idx="7785">
                  <c:v>8.0974400000000006</c:v>
                </c:pt>
                <c:pt idx="7786">
                  <c:v>8.0984800000000003</c:v>
                </c:pt>
                <c:pt idx="7787">
                  <c:v>8.0995200000000001</c:v>
                </c:pt>
                <c:pt idx="7788">
                  <c:v>8.1005599999999998</c:v>
                </c:pt>
                <c:pt idx="7789">
                  <c:v>8.1015999999999995</c:v>
                </c:pt>
                <c:pt idx="7790">
                  <c:v>8.1026399999999992</c:v>
                </c:pt>
                <c:pt idx="7791">
                  <c:v>8.1036800000000007</c:v>
                </c:pt>
                <c:pt idx="7792">
                  <c:v>8.1047200000000004</c:v>
                </c:pt>
                <c:pt idx="7793">
                  <c:v>8.1057600000000001</c:v>
                </c:pt>
                <c:pt idx="7794">
                  <c:v>8.1067999999999998</c:v>
                </c:pt>
                <c:pt idx="7795">
                  <c:v>8.1078399999999995</c:v>
                </c:pt>
                <c:pt idx="7796">
                  <c:v>8.1088799999999992</c:v>
                </c:pt>
                <c:pt idx="7797">
                  <c:v>8.1099200000000007</c:v>
                </c:pt>
                <c:pt idx="7798">
                  <c:v>8.1109600000000004</c:v>
                </c:pt>
                <c:pt idx="7799">
                  <c:v>8.1120000000000001</c:v>
                </c:pt>
                <c:pt idx="7800">
                  <c:v>8.1130399999999998</c:v>
                </c:pt>
                <c:pt idx="7801">
                  <c:v>8.1140799999999995</c:v>
                </c:pt>
                <c:pt idx="7802">
                  <c:v>8.1151199999999992</c:v>
                </c:pt>
                <c:pt idx="7803">
                  <c:v>8.1161600000000007</c:v>
                </c:pt>
                <c:pt idx="7804">
                  <c:v>8.1172000000000004</c:v>
                </c:pt>
                <c:pt idx="7805">
                  <c:v>8.1182400000000001</c:v>
                </c:pt>
                <c:pt idx="7806">
                  <c:v>8.1192799999999998</c:v>
                </c:pt>
                <c:pt idx="7807">
                  <c:v>8.1203199999999995</c:v>
                </c:pt>
                <c:pt idx="7808">
                  <c:v>8.1213599999999992</c:v>
                </c:pt>
                <c:pt idx="7809">
                  <c:v>8.1224000000000007</c:v>
                </c:pt>
                <c:pt idx="7810">
                  <c:v>8.1234400000000004</c:v>
                </c:pt>
                <c:pt idx="7811">
                  <c:v>8.1244800000000001</c:v>
                </c:pt>
                <c:pt idx="7812">
                  <c:v>8.1255199999999999</c:v>
                </c:pt>
                <c:pt idx="7813">
                  <c:v>8.1265599999999996</c:v>
                </c:pt>
                <c:pt idx="7814">
                  <c:v>8.1275999999999993</c:v>
                </c:pt>
                <c:pt idx="7815">
                  <c:v>8.1286400000000008</c:v>
                </c:pt>
                <c:pt idx="7816">
                  <c:v>8.1296800000000005</c:v>
                </c:pt>
                <c:pt idx="7817">
                  <c:v>8.1307200000000002</c:v>
                </c:pt>
                <c:pt idx="7818">
                  <c:v>8.1317599999999999</c:v>
                </c:pt>
                <c:pt idx="7819">
                  <c:v>8.1327999999999996</c:v>
                </c:pt>
                <c:pt idx="7820">
                  <c:v>8.1338399999999993</c:v>
                </c:pt>
                <c:pt idx="7821">
                  <c:v>8.1348800000000008</c:v>
                </c:pt>
                <c:pt idx="7822">
                  <c:v>8.1359200000000005</c:v>
                </c:pt>
                <c:pt idx="7823">
                  <c:v>8.1369600000000002</c:v>
                </c:pt>
                <c:pt idx="7824">
                  <c:v>8.1379999999999999</c:v>
                </c:pt>
                <c:pt idx="7825">
                  <c:v>8.1390399999999996</c:v>
                </c:pt>
                <c:pt idx="7826">
                  <c:v>8.1400799999999993</c:v>
                </c:pt>
                <c:pt idx="7827">
                  <c:v>8.1411200000000008</c:v>
                </c:pt>
                <c:pt idx="7828">
                  <c:v>8.1421600000000005</c:v>
                </c:pt>
                <c:pt idx="7829">
                  <c:v>8.1432000000000002</c:v>
                </c:pt>
                <c:pt idx="7830">
                  <c:v>8.1442399999999999</c:v>
                </c:pt>
                <c:pt idx="7831">
                  <c:v>8.1452799999999996</c:v>
                </c:pt>
                <c:pt idx="7832">
                  <c:v>8.1463199999999993</c:v>
                </c:pt>
                <c:pt idx="7833">
                  <c:v>8.1473600000000008</c:v>
                </c:pt>
                <c:pt idx="7834">
                  <c:v>8.1484000000000005</c:v>
                </c:pt>
                <c:pt idx="7835">
                  <c:v>8.1494400000000002</c:v>
                </c:pt>
                <c:pt idx="7836">
                  <c:v>8.1504799999999999</c:v>
                </c:pt>
                <c:pt idx="7837">
                  <c:v>8.1515199999999997</c:v>
                </c:pt>
                <c:pt idx="7838">
                  <c:v>8.1525599999999994</c:v>
                </c:pt>
                <c:pt idx="7839">
                  <c:v>8.1536000000000008</c:v>
                </c:pt>
                <c:pt idx="7840">
                  <c:v>8.1546400000000006</c:v>
                </c:pt>
                <c:pt idx="7841">
                  <c:v>8.1556800000000003</c:v>
                </c:pt>
                <c:pt idx="7842">
                  <c:v>8.15672</c:v>
                </c:pt>
                <c:pt idx="7843">
                  <c:v>8.1577599999999997</c:v>
                </c:pt>
                <c:pt idx="7844">
                  <c:v>8.1587999999999994</c:v>
                </c:pt>
                <c:pt idx="7845">
                  <c:v>8.1598400000000009</c:v>
                </c:pt>
                <c:pt idx="7846">
                  <c:v>8.1608800000000006</c:v>
                </c:pt>
                <c:pt idx="7847">
                  <c:v>8.1619200000000003</c:v>
                </c:pt>
                <c:pt idx="7848">
                  <c:v>8.16296</c:v>
                </c:pt>
                <c:pt idx="7849">
                  <c:v>8.1639999999999997</c:v>
                </c:pt>
                <c:pt idx="7850">
                  <c:v>8.1650399999999994</c:v>
                </c:pt>
                <c:pt idx="7851">
                  <c:v>8.1660799999999991</c:v>
                </c:pt>
                <c:pt idx="7852">
                  <c:v>8.1671200000000006</c:v>
                </c:pt>
                <c:pt idx="7853">
                  <c:v>8.1681600000000003</c:v>
                </c:pt>
                <c:pt idx="7854">
                  <c:v>8.1692</c:v>
                </c:pt>
                <c:pt idx="7855">
                  <c:v>8.1702399999999997</c:v>
                </c:pt>
                <c:pt idx="7856">
                  <c:v>8.1712799999999994</c:v>
                </c:pt>
                <c:pt idx="7857">
                  <c:v>8.1723199999999991</c:v>
                </c:pt>
                <c:pt idx="7858">
                  <c:v>8.1733600000000006</c:v>
                </c:pt>
                <c:pt idx="7859">
                  <c:v>8.1744000000000003</c:v>
                </c:pt>
                <c:pt idx="7860">
                  <c:v>8.17544</c:v>
                </c:pt>
                <c:pt idx="7861">
                  <c:v>8.1764799999999997</c:v>
                </c:pt>
                <c:pt idx="7862">
                  <c:v>8.1775199999999995</c:v>
                </c:pt>
                <c:pt idx="7863">
                  <c:v>8.1785599999999992</c:v>
                </c:pt>
                <c:pt idx="7864">
                  <c:v>8.1796000000000006</c:v>
                </c:pt>
                <c:pt idx="7865">
                  <c:v>8.1806400000000004</c:v>
                </c:pt>
                <c:pt idx="7866">
                  <c:v>8.1816800000000001</c:v>
                </c:pt>
                <c:pt idx="7867">
                  <c:v>8.1827199999999998</c:v>
                </c:pt>
                <c:pt idx="7868">
                  <c:v>8.1837599999999995</c:v>
                </c:pt>
                <c:pt idx="7869">
                  <c:v>8.1847999999999992</c:v>
                </c:pt>
                <c:pt idx="7870">
                  <c:v>8.1858400000000007</c:v>
                </c:pt>
                <c:pt idx="7871">
                  <c:v>8.1868800000000004</c:v>
                </c:pt>
                <c:pt idx="7872">
                  <c:v>8.1879200000000001</c:v>
                </c:pt>
                <c:pt idx="7873">
                  <c:v>8.1889599999999998</c:v>
                </c:pt>
                <c:pt idx="7874">
                  <c:v>8.19</c:v>
                </c:pt>
                <c:pt idx="7875">
                  <c:v>8.1910399999999992</c:v>
                </c:pt>
                <c:pt idx="7876">
                  <c:v>8.1920800000000007</c:v>
                </c:pt>
                <c:pt idx="7877">
                  <c:v>8.1931200000000004</c:v>
                </c:pt>
                <c:pt idx="7878">
                  <c:v>8.1941600000000001</c:v>
                </c:pt>
                <c:pt idx="7879">
                  <c:v>8.1951999999999998</c:v>
                </c:pt>
                <c:pt idx="7880">
                  <c:v>8.1962399999999995</c:v>
                </c:pt>
                <c:pt idx="7881">
                  <c:v>8.1972799999999992</c:v>
                </c:pt>
                <c:pt idx="7882">
                  <c:v>8.1983200000000007</c:v>
                </c:pt>
                <c:pt idx="7883">
                  <c:v>8.1993600000000004</c:v>
                </c:pt>
                <c:pt idx="7884">
                  <c:v>8.2004000000000001</c:v>
                </c:pt>
                <c:pt idx="7885">
                  <c:v>8.2014399999999998</c:v>
                </c:pt>
                <c:pt idx="7886">
                  <c:v>8.2024799999999995</c:v>
                </c:pt>
                <c:pt idx="7887">
                  <c:v>8.2035199999999993</c:v>
                </c:pt>
                <c:pt idx="7888">
                  <c:v>8.2045600000000007</c:v>
                </c:pt>
                <c:pt idx="7889">
                  <c:v>8.2056000000000004</c:v>
                </c:pt>
                <c:pt idx="7890">
                  <c:v>8.2066400000000002</c:v>
                </c:pt>
                <c:pt idx="7891">
                  <c:v>8.2076799999999999</c:v>
                </c:pt>
                <c:pt idx="7892">
                  <c:v>8.2087199999999996</c:v>
                </c:pt>
                <c:pt idx="7893">
                  <c:v>8.2097599999999993</c:v>
                </c:pt>
                <c:pt idx="7894">
                  <c:v>8.2108000000000008</c:v>
                </c:pt>
                <c:pt idx="7895">
                  <c:v>8.2118400000000005</c:v>
                </c:pt>
                <c:pt idx="7896">
                  <c:v>8.2128800000000002</c:v>
                </c:pt>
                <c:pt idx="7897">
                  <c:v>8.2139199999999999</c:v>
                </c:pt>
                <c:pt idx="7898">
                  <c:v>8.2149599999999996</c:v>
                </c:pt>
                <c:pt idx="7899">
                  <c:v>8.2159999999999993</c:v>
                </c:pt>
                <c:pt idx="7900">
                  <c:v>8.2170400000000008</c:v>
                </c:pt>
                <c:pt idx="7901">
                  <c:v>8.2180800000000005</c:v>
                </c:pt>
                <c:pt idx="7902">
                  <c:v>8.2191200000000002</c:v>
                </c:pt>
                <c:pt idx="7903">
                  <c:v>8.2201599999999999</c:v>
                </c:pt>
                <c:pt idx="7904">
                  <c:v>8.2211999999999996</c:v>
                </c:pt>
                <c:pt idx="7905">
                  <c:v>8.2222399999999993</c:v>
                </c:pt>
                <c:pt idx="7906">
                  <c:v>8.2232800000000008</c:v>
                </c:pt>
                <c:pt idx="7907">
                  <c:v>8.2243200000000005</c:v>
                </c:pt>
                <c:pt idx="7908">
                  <c:v>8.2253600000000002</c:v>
                </c:pt>
                <c:pt idx="7909">
                  <c:v>8.2263999999999999</c:v>
                </c:pt>
                <c:pt idx="7910">
                  <c:v>8.2274399999999996</c:v>
                </c:pt>
                <c:pt idx="7911">
                  <c:v>8.2284799999999994</c:v>
                </c:pt>
                <c:pt idx="7912">
                  <c:v>8.2295200000000008</c:v>
                </c:pt>
                <c:pt idx="7913">
                  <c:v>8.2305600000000005</c:v>
                </c:pt>
                <c:pt idx="7914">
                  <c:v>8.2316000000000003</c:v>
                </c:pt>
                <c:pt idx="7915">
                  <c:v>8.23264</c:v>
                </c:pt>
                <c:pt idx="7916">
                  <c:v>8.2336799999999997</c:v>
                </c:pt>
                <c:pt idx="7917">
                  <c:v>8.2347199999999994</c:v>
                </c:pt>
                <c:pt idx="7918">
                  <c:v>8.2357600000000009</c:v>
                </c:pt>
                <c:pt idx="7919">
                  <c:v>8.2368000000000006</c:v>
                </c:pt>
                <c:pt idx="7920">
                  <c:v>8.2378400000000003</c:v>
                </c:pt>
                <c:pt idx="7921">
                  <c:v>8.23888</c:v>
                </c:pt>
                <c:pt idx="7922">
                  <c:v>8.2399199999999997</c:v>
                </c:pt>
                <c:pt idx="7923">
                  <c:v>8.2409599999999994</c:v>
                </c:pt>
                <c:pt idx="7924">
                  <c:v>8.2420000000000009</c:v>
                </c:pt>
                <c:pt idx="7925">
                  <c:v>8.2430400000000006</c:v>
                </c:pt>
                <c:pt idx="7926">
                  <c:v>8.2440800000000003</c:v>
                </c:pt>
                <c:pt idx="7927">
                  <c:v>8.24512</c:v>
                </c:pt>
                <c:pt idx="7928">
                  <c:v>8.2461599999999997</c:v>
                </c:pt>
                <c:pt idx="7929">
                  <c:v>8.2471999999999994</c:v>
                </c:pt>
                <c:pt idx="7930">
                  <c:v>8.2482399999999991</c:v>
                </c:pt>
                <c:pt idx="7931">
                  <c:v>8.2492800000000006</c:v>
                </c:pt>
                <c:pt idx="7932">
                  <c:v>8.2503200000000003</c:v>
                </c:pt>
                <c:pt idx="7933">
                  <c:v>8.25136</c:v>
                </c:pt>
                <c:pt idx="7934">
                  <c:v>8.2523999999999997</c:v>
                </c:pt>
                <c:pt idx="7935">
                  <c:v>8.2534399999999994</c:v>
                </c:pt>
                <c:pt idx="7936">
                  <c:v>8.2544799999999992</c:v>
                </c:pt>
                <c:pt idx="7937">
                  <c:v>8.2555200000000006</c:v>
                </c:pt>
                <c:pt idx="7938">
                  <c:v>8.2565600000000003</c:v>
                </c:pt>
                <c:pt idx="7939">
                  <c:v>8.2576000000000001</c:v>
                </c:pt>
                <c:pt idx="7940">
                  <c:v>8.2586399999999998</c:v>
                </c:pt>
                <c:pt idx="7941">
                  <c:v>8.2596799999999995</c:v>
                </c:pt>
                <c:pt idx="7942">
                  <c:v>8.2607199999999992</c:v>
                </c:pt>
                <c:pt idx="7943">
                  <c:v>8.2617600000000007</c:v>
                </c:pt>
                <c:pt idx="7944">
                  <c:v>8.2628000000000004</c:v>
                </c:pt>
                <c:pt idx="7945">
                  <c:v>8.2638400000000001</c:v>
                </c:pt>
                <c:pt idx="7946">
                  <c:v>8.2648799999999998</c:v>
                </c:pt>
                <c:pt idx="7947">
                  <c:v>8.2659199999999995</c:v>
                </c:pt>
                <c:pt idx="7948">
                  <c:v>8.2669599999999992</c:v>
                </c:pt>
                <c:pt idx="7949">
                  <c:v>8.2680000000000007</c:v>
                </c:pt>
                <c:pt idx="7950">
                  <c:v>8.2690400000000004</c:v>
                </c:pt>
                <c:pt idx="7951">
                  <c:v>8.2700800000000001</c:v>
                </c:pt>
                <c:pt idx="7952">
                  <c:v>8.2711199999999998</c:v>
                </c:pt>
                <c:pt idx="7953">
                  <c:v>8.2721599999999995</c:v>
                </c:pt>
                <c:pt idx="7954">
                  <c:v>8.2731999999999992</c:v>
                </c:pt>
                <c:pt idx="7955">
                  <c:v>8.2742400000000007</c:v>
                </c:pt>
                <c:pt idx="7956">
                  <c:v>8.2752800000000004</c:v>
                </c:pt>
                <c:pt idx="7957">
                  <c:v>8.2763200000000001</c:v>
                </c:pt>
                <c:pt idx="7958">
                  <c:v>8.2773599999999998</c:v>
                </c:pt>
                <c:pt idx="7959">
                  <c:v>8.2783999999999995</c:v>
                </c:pt>
                <c:pt idx="7960">
                  <c:v>8.2794399999999992</c:v>
                </c:pt>
                <c:pt idx="7961">
                  <c:v>8.2804800000000007</c:v>
                </c:pt>
                <c:pt idx="7962">
                  <c:v>8.2815200000000004</c:v>
                </c:pt>
                <c:pt idx="7963">
                  <c:v>8.2825600000000001</c:v>
                </c:pt>
                <c:pt idx="7964">
                  <c:v>8.2835999999999999</c:v>
                </c:pt>
                <c:pt idx="7965">
                  <c:v>8.2846399999999996</c:v>
                </c:pt>
                <c:pt idx="7966">
                  <c:v>8.2856799999999993</c:v>
                </c:pt>
                <c:pt idx="7967">
                  <c:v>8.2867200000000008</c:v>
                </c:pt>
                <c:pt idx="7968">
                  <c:v>8.2877600000000005</c:v>
                </c:pt>
                <c:pt idx="7969">
                  <c:v>8.2888000000000002</c:v>
                </c:pt>
                <c:pt idx="7970">
                  <c:v>8.2898399999999999</c:v>
                </c:pt>
                <c:pt idx="7971">
                  <c:v>8.2908799999999996</c:v>
                </c:pt>
                <c:pt idx="7972">
                  <c:v>8.2919199999999993</c:v>
                </c:pt>
                <c:pt idx="7973">
                  <c:v>8.2929600000000008</c:v>
                </c:pt>
                <c:pt idx="7974">
                  <c:v>8.2940000000000005</c:v>
                </c:pt>
                <c:pt idx="7975">
                  <c:v>8.2950400000000002</c:v>
                </c:pt>
                <c:pt idx="7976">
                  <c:v>8.2960799999999999</c:v>
                </c:pt>
                <c:pt idx="7977">
                  <c:v>8.2971199999999996</c:v>
                </c:pt>
                <c:pt idx="7978">
                  <c:v>8.2981599999999993</c:v>
                </c:pt>
                <c:pt idx="7979">
                  <c:v>8.2992000000000008</c:v>
                </c:pt>
                <c:pt idx="7980">
                  <c:v>8.3002400000000005</c:v>
                </c:pt>
                <c:pt idx="7981">
                  <c:v>8.3012800000000002</c:v>
                </c:pt>
                <c:pt idx="7982">
                  <c:v>8.3023199999999999</c:v>
                </c:pt>
                <c:pt idx="7983">
                  <c:v>8.3033599999999996</c:v>
                </c:pt>
                <c:pt idx="7984">
                  <c:v>8.3043999999999993</c:v>
                </c:pt>
                <c:pt idx="7985">
                  <c:v>8.3054400000000008</c:v>
                </c:pt>
                <c:pt idx="7986">
                  <c:v>8.3064800000000005</c:v>
                </c:pt>
                <c:pt idx="7987">
                  <c:v>8.3075200000000002</c:v>
                </c:pt>
                <c:pt idx="7988">
                  <c:v>8.3085599999999999</c:v>
                </c:pt>
                <c:pt idx="7989">
                  <c:v>8.3095999999999997</c:v>
                </c:pt>
                <c:pt idx="7990">
                  <c:v>8.3106399999999994</c:v>
                </c:pt>
                <c:pt idx="7991">
                  <c:v>8.3116800000000008</c:v>
                </c:pt>
                <c:pt idx="7992">
                  <c:v>8.3127200000000006</c:v>
                </c:pt>
                <c:pt idx="7993">
                  <c:v>8.3137600000000003</c:v>
                </c:pt>
                <c:pt idx="7994">
                  <c:v>8.3148</c:v>
                </c:pt>
                <c:pt idx="7995">
                  <c:v>8.3158399999999997</c:v>
                </c:pt>
                <c:pt idx="7996">
                  <c:v>8.3168799999999994</c:v>
                </c:pt>
                <c:pt idx="7997">
                  <c:v>8.3179200000000009</c:v>
                </c:pt>
                <c:pt idx="7998">
                  <c:v>8.3189600000000006</c:v>
                </c:pt>
                <c:pt idx="7999">
                  <c:v>8.32</c:v>
                </c:pt>
                <c:pt idx="8000">
                  <c:v>8.32104</c:v>
                </c:pt>
                <c:pt idx="8001">
                  <c:v>8.3220799999999997</c:v>
                </c:pt>
                <c:pt idx="8002">
                  <c:v>8.3231199999999994</c:v>
                </c:pt>
                <c:pt idx="8003">
                  <c:v>8.3241599999999991</c:v>
                </c:pt>
                <c:pt idx="8004">
                  <c:v>8.3252000000000006</c:v>
                </c:pt>
                <c:pt idx="8005">
                  <c:v>8.3262400000000003</c:v>
                </c:pt>
                <c:pt idx="8006">
                  <c:v>8.32728</c:v>
                </c:pt>
                <c:pt idx="8007">
                  <c:v>8.3283199999999997</c:v>
                </c:pt>
                <c:pt idx="8008">
                  <c:v>8.3293599999999994</c:v>
                </c:pt>
                <c:pt idx="8009">
                  <c:v>8.3303999999999991</c:v>
                </c:pt>
                <c:pt idx="8010">
                  <c:v>8.3314400000000006</c:v>
                </c:pt>
                <c:pt idx="8011">
                  <c:v>8.3324800000000003</c:v>
                </c:pt>
                <c:pt idx="8012">
                  <c:v>8.33352</c:v>
                </c:pt>
                <c:pt idx="8013">
                  <c:v>8.3345599999999997</c:v>
                </c:pt>
                <c:pt idx="8014">
                  <c:v>8.3355999999999995</c:v>
                </c:pt>
                <c:pt idx="8015">
                  <c:v>8.3366399999999992</c:v>
                </c:pt>
                <c:pt idx="8016">
                  <c:v>8.3376800000000006</c:v>
                </c:pt>
                <c:pt idx="8017">
                  <c:v>8.3387200000000004</c:v>
                </c:pt>
                <c:pt idx="8018">
                  <c:v>8.3397600000000001</c:v>
                </c:pt>
                <c:pt idx="8019">
                  <c:v>8.3407999999999998</c:v>
                </c:pt>
                <c:pt idx="8020">
                  <c:v>8.3418399999999995</c:v>
                </c:pt>
                <c:pt idx="8021">
                  <c:v>8.3428799999999992</c:v>
                </c:pt>
                <c:pt idx="8022">
                  <c:v>8.3439200000000007</c:v>
                </c:pt>
                <c:pt idx="8023">
                  <c:v>8.3449600000000004</c:v>
                </c:pt>
                <c:pt idx="8024">
                  <c:v>8.3460000000000001</c:v>
                </c:pt>
                <c:pt idx="8025">
                  <c:v>8.3470399999999998</c:v>
                </c:pt>
                <c:pt idx="8026">
                  <c:v>8.3480799999999995</c:v>
                </c:pt>
                <c:pt idx="8027">
                  <c:v>8.3491199999999992</c:v>
                </c:pt>
                <c:pt idx="8028">
                  <c:v>8.3501600000000007</c:v>
                </c:pt>
                <c:pt idx="8029">
                  <c:v>8.3512000000000004</c:v>
                </c:pt>
                <c:pt idx="8030">
                  <c:v>8.3522400000000001</c:v>
                </c:pt>
                <c:pt idx="8031">
                  <c:v>8.3532799999999998</c:v>
                </c:pt>
                <c:pt idx="8032">
                  <c:v>8.3543199999999995</c:v>
                </c:pt>
                <c:pt idx="8033">
                  <c:v>8.3553599999999992</c:v>
                </c:pt>
                <c:pt idx="8034">
                  <c:v>8.3564000000000007</c:v>
                </c:pt>
                <c:pt idx="8035">
                  <c:v>8.3574400000000004</c:v>
                </c:pt>
                <c:pt idx="8036">
                  <c:v>8.3584800000000001</c:v>
                </c:pt>
                <c:pt idx="8037">
                  <c:v>8.3595199999999998</c:v>
                </c:pt>
                <c:pt idx="8038">
                  <c:v>8.3605599999999995</c:v>
                </c:pt>
                <c:pt idx="8039">
                  <c:v>8.3615999999999993</c:v>
                </c:pt>
                <c:pt idx="8040">
                  <c:v>8.3626400000000007</c:v>
                </c:pt>
                <c:pt idx="8041">
                  <c:v>8.3636800000000004</c:v>
                </c:pt>
                <c:pt idx="8042">
                  <c:v>8.3647200000000002</c:v>
                </c:pt>
                <c:pt idx="8043">
                  <c:v>8.3657599999999999</c:v>
                </c:pt>
                <c:pt idx="8044">
                  <c:v>8.3667999999999996</c:v>
                </c:pt>
                <c:pt idx="8045">
                  <c:v>8.3678399999999993</c:v>
                </c:pt>
                <c:pt idx="8046">
                  <c:v>8.3688800000000008</c:v>
                </c:pt>
                <c:pt idx="8047">
                  <c:v>8.3699200000000005</c:v>
                </c:pt>
                <c:pt idx="8048">
                  <c:v>8.3709600000000002</c:v>
                </c:pt>
                <c:pt idx="8049">
                  <c:v>8.3719999999999999</c:v>
                </c:pt>
                <c:pt idx="8050">
                  <c:v>8.3730399999999996</c:v>
                </c:pt>
                <c:pt idx="8051">
                  <c:v>8.3740799999999993</c:v>
                </c:pt>
                <c:pt idx="8052">
                  <c:v>8.3751200000000008</c:v>
                </c:pt>
                <c:pt idx="8053">
                  <c:v>8.3761600000000005</c:v>
                </c:pt>
                <c:pt idx="8054">
                  <c:v>8.3772000000000002</c:v>
                </c:pt>
                <c:pt idx="8055">
                  <c:v>8.3782399999999999</c:v>
                </c:pt>
                <c:pt idx="8056">
                  <c:v>8.3792799999999996</c:v>
                </c:pt>
                <c:pt idx="8057">
                  <c:v>8.3803199999999993</c:v>
                </c:pt>
                <c:pt idx="8058">
                  <c:v>8.3813600000000008</c:v>
                </c:pt>
                <c:pt idx="8059">
                  <c:v>8.3824000000000005</c:v>
                </c:pt>
                <c:pt idx="8060">
                  <c:v>8.3834400000000002</c:v>
                </c:pt>
                <c:pt idx="8061">
                  <c:v>8.3844799999999999</c:v>
                </c:pt>
                <c:pt idx="8062">
                  <c:v>8.3855199999999996</c:v>
                </c:pt>
                <c:pt idx="8063">
                  <c:v>8.3865599999999993</c:v>
                </c:pt>
                <c:pt idx="8064">
                  <c:v>8.3876000000000008</c:v>
                </c:pt>
                <c:pt idx="8065">
                  <c:v>8.3886400000000005</c:v>
                </c:pt>
                <c:pt idx="8066">
                  <c:v>8.3896800000000002</c:v>
                </c:pt>
                <c:pt idx="8067">
                  <c:v>8.39072</c:v>
                </c:pt>
                <c:pt idx="8068">
                  <c:v>8.3917599999999997</c:v>
                </c:pt>
                <c:pt idx="8069">
                  <c:v>8.3927999999999994</c:v>
                </c:pt>
                <c:pt idx="8070">
                  <c:v>8.3938400000000009</c:v>
                </c:pt>
                <c:pt idx="8071">
                  <c:v>8.3948800000000006</c:v>
                </c:pt>
                <c:pt idx="8072">
                  <c:v>8.3959200000000003</c:v>
                </c:pt>
                <c:pt idx="8073">
                  <c:v>8.39696</c:v>
                </c:pt>
                <c:pt idx="8074">
                  <c:v>8.3979999999999997</c:v>
                </c:pt>
                <c:pt idx="8075">
                  <c:v>8.3990399999999994</c:v>
                </c:pt>
                <c:pt idx="8076">
                  <c:v>8.4000800000000009</c:v>
                </c:pt>
                <c:pt idx="8077">
                  <c:v>8.4011200000000006</c:v>
                </c:pt>
                <c:pt idx="8078">
                  <c:v>8.4021600000000003</c:v>
                </c:pt>
                <c:pt idx="8079">
                  <c:v>8.4032</c:v>
                </c:pt>
                <c:pt idx="8080">
                  <c:v>8.4042399999999997</c:v>
                </c:pt>
                <c:pt idx="8081">
                  <c:v>8.4052799999999994</c:v>
                </c:pt>
                <c:pt idx="8082">
                  <c:v>8.4063199999999991</c:v>
                </c:pt>
                <c:pt idx="8083">
                  <c:v>8.4073600000000006</c:v>
                </c:pt>
                <c:pt idx="8084">
                  <c:v>8.4084000000000003</c:v>
                </c:pt>
                <c:pt idx="8085">
                  <c:v>8.40944</c:v>
                </c:pt>
                <c:pt idx="8086">
                  <c:v>8.4104799999999997</c:v>
                </c:pt>
                <c:pt idx="8087">
                  <c:v>8.4115199999999994</c:v>
                </c:pt>
                <c:pt idx="8088">
                  <c:v>8.4125599999999991</c:v>
                </c:pt>
                <c:pt idx="8089">
                  <c:v>8.4136000000000006</c:v>
                </c:pt>
                <c:pt idx="8090">
                  <c:v>8.4146400000000003</c:v>
                </c:pt>
                <c:pt idx="8091">
                  <c:v>8.41568</c:v>
                </c:pt>
                <c:pt idx="8092">
                  <c:v>8.4167199999999998</c:v>
                </c:pt>
                <c:pt idx="8093">
                  <c:v>8.4177599999999995</c:v>
                </c:pt>
                <c:pt idx="8094">
                  <c:v>8.4187999999999992</c:v>
                </c:pt>
                <c:pt idx="8095">
                  <c:v>8.4198400000000007</c:v>
                </c:pt>
                <c:pt idx="8096">
                  <c:v>8.4208800000000004</c:v>
                </c:pt>
                <c:pt idx="8097">
                  <c:v>8.4219200000000001</c:v>
                </c:pt>
                <c:pt idx="8098">
                  <c:v>8.4229599999999998</c:v>
                </c:pt>
                <c:pt idx="8099">
                  <c:v>8.4239999999999995</c:v>
                </c:pt>
                <c:pt idx="8100">
                  <c:v>8.4250399999999992</c:v>
                </c:pt>
                <c:pt idx="8101">
                  <c:v>8.4260800000000007</c:v>
                </c:pt>
                <c:pt idx="8102">
                  <c:v>8.4271200000000004</c:v>
                </c:pt>
                <c:pt idx="8103">
                  <c:v>8.4281600000000001</c:v>
                </c:pt>
                <c:pt idx="8104">
                  <c:v>8.4291999999999998</c:v>
                </c:pt>
                <c:pt idx="8105">
                  <c:v>8.4302399999999995</c:v>
                </c:pt>
                <c:pt idx="8106">
                  <c:v>8.4312799999999992</c:v>
                </c:pt>
                <c:pt idx="8107">
                  <c:v>8.4323200000000007</c:v>
                </c:pt>
                <c:pt idx="8108">
                  <c:v>8.4333600000000004</c:v>
                </c:pt>
                <c:pt idx="8109">
                  <c:v>8.4344000000000001</c:v>
                </c:pt>
                <c:pt idx="8110">
                  <c:v>8.4354399999999998</c:v>
                </c:pt>
                <c:pt idx="8111">
                  <c:v>8.4364799999999995</c:v>
                </c:pt>
                <c:pt idx="8112">
                  <c:v>8.4375199999999992</c:v>
                </c:pt>
                <c:pt idx="8113">
                  <c:v>8.4385600000000007</c:v>
                </c:pt>
                <c:pt idx="8114">
                  <c:v>8.4396000000000004</c:v>
                </c:pt>
                <c:pt idx="8115">
                  <c:v>8.4406400000000001</c:v>
                </c:pt>
                <c:pt idx="8116">
                  <c:v>8.4416799999999999</c:v>
                </c:pt>
                <c:pt idx="8117">
                  <c:v>8.4427199999999996</c:v>
                </c:pt>
                <c:pt idx="8118">
                  <c:v>8.4437599999999993</c:v>
                </c:pt>
                <c:pt idx="8119">
                  <c:v>8.4448000000000008</c:v>
                </c:pt>
                <c:pt idx="8120">
                  <c:v>8.4458400000000005</c:v>
                </c:pt>
                <c:pt idx="8121">
                  <c:v>8.4468800000000002</c:v>
                </c:pt>
                <c:pt idx="8122">
                  <c:v>8.4479199999999999</c:v>
                </c:pt>
                <c:pt idx="8123">
                  <c:v>8.4489599999999996</c:v>
                </c:pt>
                <c:pt idx="8124">
                  <c:v>8.4499999999999993</c:v>
                </c:pt>
                <c:pt idx="8125">
                  <c:v>8.4510400000000008</c:v>
                </c:pt>
                <c:pt idx="8126">
                  <c:v>8.4520800000000005</c:v>
                </c:pt>
                <c:pt idx="8127">
                  <c:v>8.4531200000000002</c:v>
                </c:pt>
                <c:pt idx="8128">
                  <c:v>8.4541599999999999</c:v>
                </c:pt>
                <c:pt idx="8129">
                  <c:v>8.4551999999999996</c:v>
                </c:pt>
                <c:pt idx="8130">
                  <c:v>8.4562399999999993</c:v>
                </c:pt>
                <c:pt idx="8131">
                  <c:v>8.4572800000000008</c:v>
                </c:pt>
                <c:pt idx="8132">
                  <c:v>8.4583200000000005</c:v>
                </c:pt>
                <c:pt idx="8133">
                  <c:v>8.4593600000000002</c:v>
                </c:pt>
                <c:pt idx="8134">
                  <c:v>8.4603999999999999</c:v>
                </c:pt>
                <c:pt idx="8135">
                  <c:v>8.4614399999999996</c:v>
                </c:pt>
                <c:pt idx="8136">
                  <c:v>8.4624799999999993</c:v>
                </c:pt>
                <c:pt idx="8137">
                  <c:v>8.4635200000000008</c:v>
                </c:pt>
                <c:pt idx="8138">
                  <c:v>8.4645600000000005</c:v>
                </c:pt>
                <c:pt idx="8139">
                  <c:v>8.4656000000000002</c:v>
                </c:pt>
                <c:pt idx="8140">
                  <c:v>8.4666399999999999</c:v>
                </c:pt>
                <c:pt idx="8141">
                  <c:v>8.4676799999999997</c:v>
                </c:pt>
                <c:pt idx="8142">
                  <c:v>8.4687199999999994</c:v>
                </c:pt>
                <c:pt idx="8143">
                  <c:v>8.4697600000000008</c:v>
                </c:pt>
                <c:pt idx="8144">
                  <c:v>8.4708000000000006</c:v>
                </c:pt>
                <c:pt idx="8145">
                  <c:v>8.4718400000000003</c:v>
                </c:pt>
                <c:pt idx="8146">
                  <c:v>8.47288</c:v>
                </c:pt>
                <c:pt idx="8147">
                  <c:v>8.4739199999999997</c:v>
                </c:pt>
                <c:pt idx="8148">
                  <c:v>8.4749599999999994</c:v>
                </c:pt>
                <c:pt idx="8149">
                  <c:v>8.4760000000000009</c:v>
                </c:pt>
                <c:pt idx="8150">
                  <c:v>8.4770400000000006</c:v>
                </c:pt>
                <c:pt idx="8151">
                  <c:v>8.4780800000000003</c:v>
                </c:pt>
                <c:pt idx="8152">
                  <c:v>8.47912</c:v>
                </c:pt>
                <c:pt idx="8153">
                  <c:v>8.4801599999999997</c:v>
                </c:pt>
                <c:pt idx="8154">
                  <c:v>8.4811999999999994</c:v>
                </c:pt>
                <c:pt idx="8155">
                  <c:v>8.4822399999999991</c:v>
                </c:pt>
                <c:pt idx="8156">
                  <c:v>8.4832800000000006</c:v>
                </c:pt>
                <c:pt idx="8157">
                  <c:v>8.4843200000000003</c:v>
                </c:pt>
                <c:pt idx="8158">
                  <c:v>8.48536</c:v>
                </c:pt>
                <c:pt idx="8159">
                  <c:v>8.4863999999999997</c:v>
                </c:pt>
                <c:pt idx="8160">
                  <c:v>8.4874399999999994</c:v>
                </c:pt>
                <c:pt idx="8161">
                  <c:v>8.4884799999999991</c:v>
                </c:pt>
                <c:pt idx="8162">
                  <c:v>8.4895200000000006</c:v>
                </c:pt>
                <c:pt idx="8163">
                  <c:v>8.4905600000000003</c:v>
                </c:pt>
                <c:pt idx="8164">
                  <c:v>8.4916</c:v>
                </c:pt>
                <c:pt idx="8165">
                  <c:v>8.4926399999999997</c:v>
                </c:pt>
                <c:pt idx="8166">
                  <c:v>8.4936799999999995</c:v>
                </c:pt>
                <c:pt idx="8167">
                  <c:v>8.4947199999999992</c:v>
                </c:pt>
                <c:pt idx="8168">
                  <c:v>8.4957600000000006</c:v>
                </c:pt>
                <c:pt idx="8169">
                  <c:v>8.4968000000000004</c:v>
                </c:pt>
                <c:pt idx="8170">
                  <c:v>8.4978400000000001</c:v>
                </c:pt>
                <c:pt idx="8171">
                  <c:v>8.4988799999999998</c:v>
                </c:pt>
                <c:pt idx="8172">
                  <c:v>8.4999199999999995</c:v>
                </c:pt>
                <c:pt idx="8173">
                  <c:v>8.5009599999999992</c:v>
                </c:pt>
                <c:pt idx="8174">
                  <c:v>8.5020000000000007</c:v>
                </c:pt>
                <c:pt idx="8175">
                  <c:v>8.5030400000000004</c:v>
                </c:pt>
                <c:pt idx="8176">
                  <c:v>8.5040800000000001</c:v>
                </c:pt>
                <c:pt idx="8177">
                  <c:v>8.5051199999999998</c:v>
                </c:pt>
                <c:pt idx="8178">
                  <c:v>8.5061599999999995</c:v>
                </c:pt>
                <c:pt idx="8179">
                  <c:v>8.5071999999999992</c:v>
                </c:pt>
                <c:pt idx="8180">
                  <c:v>8.5082400000000007</c:v>
                </c:pt>
                <c:pt idx="8181">
                  <c:v>8.5092800000000004</c:v>
                </c:pt>
                <c:pt idx="8182">
                  <c:v>8.5103200000000001</c:v>
                </c:pt>
                <c:pt idx="8183">
                  <c:v>8.5113599999999998</c:v>
                </c:pt>
                <c:pt idx="8184">
                  <c:v>8.5123999999999995</c:v>
                </c:pt>
                <c:pt idx="8185">
                  <c:v>8.5134399999999992</c:v>
                </c:pt>
                <c:pt idx="8186">
                  <c:v>8.5144800000000007</c:v>
                </c:pt>
                <c:pt idx="8187">
                  <c:v>8.5155200000000004</c:v>
                </c:pt>
                <c:pt idx="8188">
                  <c:v>8.5165600000000001</c:v>
                </c:pt>
                <c:pt idx="8189">
                  <c:v>8.5175999999999998</c:v>
                </c:pt>
                <c:pt idx="8190">
                  <c:v>8.5186399999999995</c:v>
                </c:pt>
                <c:pt idx="8191">
                  <c:v>8.5196799999999993</c:v>
                </c:pt>
                <c:pt idx="8192">
                  <c:v>8.5207200000000007</c:v>
                </c:pt>
                <c:pt idx="8193">
                  <c:v>8.5217600000000004</c:v>
                </c:pt>
                <c:pt idx="8194">
                  <c:v>8.5228000000000002</c:v>
                </c:pt>
                <c:pt idx="8195">
                  <c:v>8.5238399999999999</c:v>
                </c:pt>
                <c:pt idx="8196">
                  <c:v>8.5248799999999996</c:v>
                </c:pt>
                <c:pt idx="8197">
                  <c:v>8.5259199999999993</c:v>
                </c:pt>
                <c:pt idx="8198">
                  <c:v>8.5269600000000008</c:v>
                </c:pt>
                <c:pt idx="8199">
                  <c:v>8.5280000000000005</c:v>
                </c:pt>
                <c:pt idx="8200">
                  <c:v>8.5290400000000002</c:v>
                </c:pt>
                <c:pt idx="8201">
                  <c:v>8.5300799999999999</c:v>
                </c:pt>
                <c:pt idx="8202">
                  <c:v>8.5311199999999996</c:v>
                </c:pt>
                <c:pt idx="8203">
                  <c:v>8.5321599999999993</c:v>
                </c:pt>
                <c:pt idx="8204">
                  <c:v>8.5332000000000008</c:v>
                </c:pt>
                <c:pt idx="8205">
                  <c:v>8.5342400000000005</c:v>
                </c:pt>
                <c:pt idx="8206">
                  <c:v>8.5352800000000002</c:v>
                </c:pt>
                <c:pt idx="8207">
                  <c:v>8.5363199999999999</c:v>
                </c:pt>
                <c:pt idx="8208">
                  <c:v>8.5373599999999996</c:v>
                </c:pt>
                <c:pt idx="8209">
                  <c:v>8.5383999999999993</c:v>
                </c:pt>
                <c:pt idx="8210">
                  <c:v>8.5394400000000008</c:v>
                </c:pt>
                <c:pt idx="8211">
                  <c:v>8.5404800000000005</c:v>
                </c:pt>
                <c:pt idx="8212">
                  <c:v>8.5415200000000002</c:v>
                </c:pt>
                <c:pt idx="8213">
                  <c:v>8.5425599999999999</c:v>
                </c:pt>
                <c:pt idx="8214">
                  <c:v>8.5435999999999996</c:v>
                </c:pt>
                <c:pt idx="8215">
                  <c:v>8.5446399999999993</c:v>
                </c:pt>
                <c:pt idx="8216">
                  <c:v>8.5456800000000008</c:v>
                </c:pt>
                <c:pt idx="8217">
                  <c:v>8.5467200000000005</c:v>
                </c:pt>
                <c:pt idx="8218">
                  <c:v>8.5477600000000002</c:v>
                </c:pt>
                <c:pt idx="8219">
                  <c:v>8.5488</c:v>
                </c:pt>
                <c:pt idx="8220">
                  <c:v>8.5498399999999997</c:v>
                </c:pt>
                <c:pt idx="8221">
                  <c:v>8.5508799999999994</c:v>
                </c:pt>
                <c:pt idx="8222">
                  <c:v>8.5519200000000009</c:v>
                </c:pt>
                <c:pt idx="8223">
                  <c:v>8.5529600000000006</c:v>
                </c:pt>
                <c:pt idx="8224">
                  <c:v>8.5540000000000003</c:v>
                </c:pt>
                <c:pt idx="8225">
                  <c:v>8.55504</c:v>
                </c:pt>
                <c:pt idx="8226">
                  <c:v>8.5560799999999997</c:v>
                </c:pt>
                <c:pt idx="8227">
                  <c:v>8.5571199999999994</c:v>
                </c:pt>
                <c:pt idx="8228">
                  <c:v>8.5581600000000009</c:v>
                </c:pt>
                <c:pt idx="8229">
                  <c:v>8.5592000000000006</c:v>
                </c:pt>
                <c:pt idx="8230">
                  <c:v>8.5602400000000003</c:v>
                </c:pt>
                <c:pt idx="8231">
                  <c:v>8.56128</c:v>
                </c:pt>
                <c:pt idx="8232">
                  <c:v>8.5623199999999997</c:v>
                </c:pt>
                <c:pt idx="8233">
                  <c:v>8.5633599999999994</c:v>
                </c:pt>
                <c:pt idx="8234">
                  <c:v>8.5643999999999991</c:v>
                </c:pt>
                <c:pt idx="8235">
                  <c:v>8.5654400000000006</c:v>
                </c:pt>
                <c:pt idx="8236">
                  <c:v>8.5664800000000003</c:v>
                </c:pt>
                <c:pt idx="8237">
                  <c:v>8.56752</c:v>
                </c:pt>
                <c:pt idx="8238">
                  <c:v>8.5685599999999997</c:v>
                </c:pt>
                <c:pt idx="8239">
                  <c:v>8.5695999999999994</c:v>
                </c:pt>
                <c:pt idx="8240">
                  <c:v>8.5706399999999991</c:v>
                </c:pt>
                <c:pt idx="8241">
                  <c:v>8.5716800000000006</c:v>
                </c:pt>
                <c:pt idx="8242">
                  <c:v>8.5727200000000003</c:v>
                </c:pt>
                <c:pt idx="8243">
                  <c:v>8.57376</c:v>
                </c:pt>
                <c:pt idx="8244">
                  <c:v>8.5747999999999998</c:v>
                </c:pt>
                <c:pt idx="8245">
                  <c:v>8.5758399999999995</c:v>
                </c:pt>
                <c:pt idx="8246">
                  <c:v>8.5768799999999992</c:v>
                </c:pt>
                <c:pt idx="8247">
                  <c:v>8.5779200000000007</c:v>
                </c:pt>
                <c:pt idx="8248">
                  <c:v>8.5789600000000004</c:v>
                </c:pt>
                <c:pt idx="8249">
                  <c:v>8.58</c:v>
                </c:pt>
                <c:pt idx="8250">
                  <c:v>8.5810399999999998</c:v>
                </c:pt>
                <c:pt idx="8251">
                  <c:v>8.5820799999999995</c:v>
                </c:pt>
                <c:pt idx="8252">
                  <c:v>8.5831199999999992</c:v>
                </c:pt>
                <c:pt idx="8253">
                  <c:v>8.5841600000000007</c:v>
                </c:pt>
                <c:pt idx="8254">
                  <c:v>8.5852000000000004</c:v>
                </c:pt>
                <c:pt idx="8255">
                  <c:v>8.5862400000000001</c:v>
                </c:pt>
                <c:pt idx="8256">
                  <c:v>8.5872799999999998</c:v>
                </c:pt>
                <c:pt idx="8257">
                  <c:v>8.5883199999999995</c:v>
                </c:pt>
                <c:pt idx="8258">
                  <c:v>8.5893599999999992</c:v>
                </c:pt>
                <c:pt idx="8259">
                  <c:v>8.5904000000000007</c:v>
                </c:pt>
                <c:pt idx="8260">
                  <c:v>8.5914400000000004</c:v>
                </c:pt>
                <c:pt idx="8261">
                  <c:v>8.5924800000000001</c:v>
                </c:pt>
                <c:pt idx="8262">
                  <c:v>8.5935199999999998</c:v>
                </c:pt>
                <c:pt idx="8263">
                  <c:v>8.5945599999999995</c:v>
                </c:pt>
                <c:pt idx="8264">
                  <c:v>8.5955999999999992</c:v>
                </c:pt>
                <c:pt idx="8265">
                  <c:v>8.5966400000000007</c:v>
                </c:pt>
                <c:pt idx="8266">
                  <c:v>8.5976800000000004</c:v>
                </c:pt>
                <c:pt idx="8267">
                  <c:v>8.5987200000000001</c:v>
                </c:pt>
                <c:pt idx="8268">
                  <c:v>8.5997599999999998</c:v>
                </c:pt>
                <c:pt idx="8269">
                  <c:v>8.6007999999999996</c:v>
                </c:pt>
                <c:pt idx="8270">
                  <c:v>8.6018399999999993</c:v>
                </c:pt>
                <c:pt idx="8271">
                  <c:v>8.6028800000000007</c:v>
                </c:pt>
                <c:pt idx="8272">
                  <c:v>8.6039200000000005</c:v>
                </c:pt>
                <c:pt idx="8273">
                  <c:v>8.6049600000000002</c:v>
                </c:pt>
                <c:pt idx="8274">
                  <c:v>8.6059999999999999</c:v>
                </c:pt>
                <c:pt idx="8275">
                  <c:v>8.6070399999999996</c:v>
                </c:pt>
                <c:pt idx="8276">
                  <c:v>8.6080799999999993</c:v>
                </c:pt>
                <c:pt idx="8277">
                  <c:v>8.6091200000000008</c:v>
                </c:pt>
                <c:pt idx="8278">
                  <c:v>8.6101600000000005</c:v>
                </c:pt>
                <c:pt idx="8279">
                  <c:v>8.6112000000000002</c:v>
                </c:pt>
                <c:pt idx="8280">
                  <c:v>8.6122399999999999</c:v>
                </c:pt>
                <c:pt idx="8281">
                  <c:v>8.6132799999999996</c:v>
                </c:pt>
                <c:pt idx="8282">
                  <c:v>8.6143199999999993</c:v>
                </c:pt>
                <c:pt idx="8283">
                  <c:v>8.6153600000000008</c:v>
                </c:pt>
                <c:pt idx="8284">
                  <c:v>8.6164000000000005</c:v>
                </c:pt>
                <c:pt idx="8285">
                  <c:v>8.6174400000000002</c:v>
                </c:pt>
                <c:pt idx="8286">
                  <c:v>8.6184799999999999</c:v>
                </c:pt>
                <c:pt idx="8287">
                  <c:v>8.6195199999999996</c:v>
                </c:pt>
                <c:pt idx="8288">
                  <c:v>8.6205599999999993</c:v>
                </c:pt>
                <c:pt idx="8289">
                  <c:v>8.6216000000000008</c:v>
                </c:pt>
                <c:pt idx="8290">
                  <c:v>8.6226400000000005</c:v>
                </c:pt>
                <c:pt idx="8291">
                  <c:v>8.6236800000000002</c:v>
                </c:pt>
                <c:pt idx="8292">
                  <c:v>8.6247199999999999</c:v>
                </c:pt>
                <c:pt idx="8293">
                  <c:v>8.6257599999999996</c:v>
                </c:pt>
                <c:pt idx="8294">
                  <c:v>8.6267999999999994</c:v>
                </c:pt>
                <c:pt idx="8295">
                  <c:v>8.6278400000000008</c:v>
                </c:pt>
                <c:pt idx="8296">
                  <c:v>8.6288800000000005</c:v>
                </c:pt>
                <c:pt idx="8297">
                  <c:v>8.6299200000000003</c:v>
                </c:pt>
                <c:pt idx="8298">
                  <c:v>8.63096</c:v>
                </c:pt>
                <c:pt idx="8299">
                  <c:v>8.6319999999999997</c:v>
                </c:pt>
                <c:pt idx="8300">
                  <c:v>8.6330399999999994</c:v>
                </c:pt>
                <c:pt idx="8301">
                  <c:v>8.6340800000000009</c:v>
                </c:pt>
                <c:pt idx="8302">
                  <c:v>8.6351200000000006</c:v>
                </c:pt>
                <c:pt idx="8303">
                  <c:v>8.6361600000000003</c:v>
                </c:pt>
                <c:pt idx="8304">
                  <c:v>8.6372</c:v>
                </c:pt>
                <c:pt idx="8305">
                  <c:v>8.6382399999999997</c:v>
                </c:pt>
                <c:pt idx="8306">
                  <c:v>8.6392799999999994</c:v>
                </c:pt>
                <c:pt idx="8307">
                  <c:v>8.6403199999999991</c:v>
                </c:pt>
                <c:pt idx="8308">
                  <c:v>8.6413600000000006</c:v>
                </c:pt>
                <c:pt idx="8309">
                  <c:v>8.6424000000000003</c:v>
                </c:pt>
                <c:pt idx="8310">
                  <c:v>8.64344</c:v>
                </c:pt>
                <c:pt idx="8311">
                  <c:v>8.6444799999999997</c:v>
                </c:pt>
                <c:pt idx="8312">
                  <c:v>8.6455199999999994</c:v>
                </c:pt>
                <c:pt idx="8313">
                  <c:v>8.6465599999999991</c:v>
                </c:pt>
                <c:pt idx="8314">
                  <c:v>8.6476000000000006</c:v>
                </c:pt>
                <c:pt idx="8315">
                  <c:v>8.6486400000000003</c:v>
                </c:pt>
                <c:pt idx="8316">
                  <c:v>8.64968</c:v>
                </c:pt>
                <c:pt idx="8317">
                  <c:v>8.6507199999999997</c:v>
                </c:pt>
                <c:pt idx="8318">
                  <c:v>8.6517599999999995</c:v>
                </c:pt>
                <c:pt idx="8319">
                  <c:v>8.6527999999999992</c:v>
                </c:pt>
                <c:pt idx="8320">
                  <c:v>8.6538400000000006</c:v>
                </c:pt>
                <c:pt idx="8321">
                  <c:v>8.6548800000000004</c:v>
                </c:pt>
                <c:pt idx="8322">
                  <c:v>8.6559200000000001</c:v>
                </c:pt>
                <c:pt idx="8323">
                  <c:v>8.6569599999999998</c:v>
                </c:pt>
                <c:pt idx="8324">
                  <c:v>8.6579999999999995</c:v>
                </c:pt>
                <c:pt idx="8325">
                  <c:v>8.6590399999999992</c:v>
                </c:pt>
                <c:pt idx="8326">
                  <c:v>8.6600800000000007</c:v>
                </c:pt>
                <c:pt idx="8327">
                  <c:v>8.6611200000000004</c:v>
                </c:pt>
                <c:pt idx="8328">
                  <c:v>8.6621600000000001</c:v>
                </c:pt>
                <c:pt idx="8329">
                  <c:v>8.6631999999999998</c:v>
                </c:pt>
                <c:pt idx="8330">
                  <c:v>8.6642399999999995</c:v>
                </c:pt>
                <c:pt idx="8331">
                  <c:v>8.6652799999999992</c:v>
                </c:pt>
                <c:pt idx="8332">
                  <c:v>8.6663200000000007</c:v>
                </c:pt>
                <c:pt idx="8333">
                  <c:v>8.6673600000000004</c:v>
                </c:pt>
                <c:pt idx="8334">
                  <c:v>8.6684000000000001</c:v>
                </c:pt>
                <c:pt idx="8335">
                  <c:v>8.6694399999999998</c:v>
                </c:pt>
                <c:pt idx="8336">
                  <c:v>8.6704799999999995</c:v>
                </c:pt>
                <c:pt idx="8337">
                  <c:v>8.6715199999999992</c:v>
                </c:pt>
                <c:pt idx="8338">
                  <c:v>8.6725600000000007</c:v>
                </c:pt>
                <c:pt idx="8339">
                  <c:v>8.6736000000000004</c:v>
                </c:pt>
                <c:pt idx="8340">
                  <c:v>8.6746400000000001</c:v>
                </c:pt>
                <c:pt idx="8341">
                  <c:v>8.6756799999999998</c:v>
                </c:pt>
                <c:pt idx="8342">
                  <c:v>8.6767199999999995</c:v>
                </c:pt>
                <c:pt idx="8343">
                  <c:v>8.6777599999999993</c:v>
                </c:pt>
                <c:pt idx="8344">
                  <c:v>8.6788000000000007</c:v>
                </c:pt>
                <c:pt idx="8345">
                  <c:v>8.6798400000000004</c:v>
                </c:pt>
                <c:pt idx="8346">
                  <c:v>8.6808800000000002</c:v>
                </c:pt>
                <c:pt idx="8347">
                  <c:v>8.6819199999999999</c:v>
                </c:pt>
                <c:pt idx="8348">
                  <c:v>8.6829599999999996</c:v>
                </c:pt>
                <c:pt idx="8349">
                  <c:v>8.6839999999999993</c:v>
                </c:pt>
                <c:pt idx="8350">
                  <c:v>8.6850400000000008</c:v>
                </c:pt>
                <c:pt idx="8351">
                  <c:v>8.6860800000000005</c:v>
                </c:pt>
                <c:pt idx="8352">
                  <c:v>8.6871200000000002</c:v>
                </c:pt>
                <c:pt idx="8353">
                  <c:v>8.6881599999999999</c:v>
                </c:pt>
                <c:pt idx="8354">
                  <c:v>8.6891999999999996</c:v>
                </c:pt>
                <c:pt idx="8355">
                  <c:v>8.6902399999999993</c:v>
                </c:pt>
                <c:pt idx="8356">
                  <c:v>8.6912800000000008</c:v>
                </c:pt>
                <c:pt idx="8357">
                  <c:v>8.6923200000000005</c:v>
                </c:pt>
                <c:pt idx="8358">
                  <c:v>8.6933600000000002</c:v>
                </c:pt>
                <c:pt idx="8359">
                  <c:v>8.6943999999999999</c:v>
                </c:pt>
                <c:pt idx="8360">
                  <c:v>8.6954399999999996</c:v>
                </c:pt>
                <c:pt idx="8361">
                  <c:v>8.6964799999999993</c:v>
                </c:pt>
                <c:pt idx="8362">
                  <c:v>8.6975200000000008</c:v>
                </c:pt>
                <c:pt idx="8363">
                  <c:v>8.6985600000000005</c:v>
                </c:pt>
                <c:pt idx="8364">
                  <c:v>8.6996000000000002</c:v>
                </c:pt>
                <c:pt idx="8365">
                  <c:v>8.7006399999999999</c:v>
                </c:pt>
                <c:pt idx="8366">
                  <c:v>8.7016799999999996</c:v>
                </c:pt>
                <c:pt idx="8367">
                  <c:v>8.7027199999999993</c:v>
                </c:pt>
                <c:pt idx="8368">
                  <c:v>8.7037600000000008</c:v>
                </c:pt>
                <c:pt idx="8369">
                  <c:v>8.7048000000000005</c:v>
                </c:pt>
                <c:pt idx="8370">
                  <c:v>8.7058400000000002</c:v>
                </c:pt>
                <c:pt idx="8371">
                  <c:v>8.70688</c:v>
                </c:pt>
                <c:pt idx="8372">
                  <c:v>8.7079199999999997</c:v>
                </c:pt>
                <c:pt idx="8373">
                  <c:v>8.7089599999999994</c:v>
                </c:pt>
                <c:pt idx="8374">
                  <c:v>8.7100000000000009</c:v>
                </c:pt>
                <c:pt idx="8375">
                  <c:v>8.7110400000000006</c:v>
                </c:pt>
                <c:pt idx="8376">
                  <c:v>8.7120800000000003</c:v>
                </c:pt>
                <c:pt idx="8377">
                  <c:v>8.71312</c:v>
                </c:pt>
                <c:pt idx="8378">
                  <c:v>8.7141599999999997</c:v>
                </c:pt>
                <c:pt idx="8379">
                  <c:v>8.7151999999999994</c:v>
                </c:pt>
                <c:pt idx="8380">
                  <c:v>8.7162400000000009</c:v>
                </c:pt>
                <c:pt idx="8381">
                  <c:v>8.7172800000000006</c:v>
                </c:pt>
                <c:pt idx="8382">
                  <c:v>8.7183200000000003</c:v>
                </c:pt>
                <c:pt idx="8383">
                  <c:v>8.71936</c:v>
                </c:pt>
                <c:pt idx="8384">
                  <c:v>8.7203999999999997</c:v>
                </c:pt>
                <c:pt idx="8385">
                  <c:v>8.7214399999999994</c:v>
                </c:pt>
                <c:pt idx="8386">
                  <c:v>8.7224799999999991</c:v>
                </c:pt>
                <c:pt idx="8387">
                  <c:v>8.7235200000000006</c:v>
                </c:pt>
                <c:pt idx="8388">
                  <c:v>8.7245600000000003</c:v>
                </c:pt>
                <c:pt idx="8389">
                  <c:v>8.7256</c:v>
                </c:pt>
                <c:pt idx="8390">
                  <c:v>8.7266399999999997</c:v>
                </c:pt>
                <c:pt idx="8391">
                  <c:v>8.7276799999999994</c:v>
                </c:pt>
                <c:pt idx="8392">
                  <c:v>8.7287199999999991</c:v>
                </c:pt>
                <c:pt idx="8393">
                  <c:v>8.7297600000000006</c:v>
                </c:pt>
                <c:pt idx="8394">
                  <c:v>8.7308000000000003</c:v>
                </c:pt>
                <c:pt idx="8395">
                  <c:v>8.73184</c:v>
                </c:pt>
                <c:pt idx="8396">
                  <c:v>8.7328799999999998</c:v>
                </c:pt>
                <c:pt idx="8397">
                  <c:v>8.7339199999999995</c:v>
                </c:pt>
                <c:pt idx="8398">
                  <c:v>8.7349599999999992</c:v>
                </c:pt>
                <c:pt idx="8399">
                  <c:v>8.7360000000000007</c:v>
                </c:pt>
                <c:pt idx="8400">
                  <c:v>8.7370400000000004</c:v>
                </c:pt>
                <c:pt idx="8401">
                  <c:v>8.7380800000000001</c:v>
                </c:pt>
                <c:pt idx="8402">
                  <c:v>8.7391199999999998</c:v>
                </c:pt>
                <c:pt idx="8403">
                  <c:v>8.7401599999999995</c:v>
                </c:pt>
                <c:pt idx="8404">
                  <c:v>8.7411999999999992</c:v>
                </c:pt>
                <c:pt idx="8405">
                  <c:v>8.7422400000000007</c:v>
                </c:pt>
                <c:pt idx="8406">
                  <c:v>8.7432800000000004</c:v>
                </c:pt>
                <c:pt idx="8407">
                  <c:v>8.7443200000000001</c:v>
                </c:pt>
                <c:pt idx="8408">
                  <c:v>8.7453599999999998</c:v>
                </c:pt>
                <c:pt idx="8409">
                  <c:v>8.7463999999999995</c:v>
                </c:pt>
                <c:pt idx="8410">
                  <c:v>8.7474399999999992</c:v>
                </c:pt>
                <c:pt idx="8411">
                  <c:v>8.7484800000000007</c:v>
                </c:pt>
                <c:pt idx="8412">
                  <c:v>8.7495200000000004</c:v>
                </c:pt>
                <c:pt idx="8413">
                  <c:v>8.7505600000000001</c:v>
                </c:pt>
                <c:pt idx="8414">
                  <c:v>8.7515999999999998</c:v>
                </c:pt>
                <c:pt idx="8415">
                  <c:v>8.7526399999999995</c:v>
                </c:pt>
                <c:pt idx="8416">
                  <c:v>8.7536799999999992</c:v>
                </c:pt>
                <c:pt idx="8417">
                  <c:v>8.7547200000000007</c:v>
                </c:pt>
                <c:pt idx="8418">
                  <c:v>8.7557600000000004</c:v>
                </c:pt>
                <c:pt idx="8419">
                  <c:v>8.7568000000000001</c:v>
                </c:pt>
                <c:pt idx="8420">
                  <c:v>8.7578399999999998</c:v>
                </c:pt>
                <c:pt idx="8421">
                  <c:v>8.7588799999999996</c:v>
                </c:pt>
                <c:pt idx="8422">
                  <c:v>8.7599199999999993</c:v>
                </c:pt>
                <c:pt idx="8423">
                  <c:v>8.7609600000000007</c:v>
                </c:pt>
                <c:pt idx="8424">
                  <c:v>8.7620000000000005</c:v>
                </c:pt>
                <c:pt idx="8425">
                  <c:v>8.7630400000000002</c:v>
                </c:pt>
                <c:pt idx="8426">
                  <c:v>8.7640799999999999</c:v>
                </c:pt>
                <c:pt idx="8427">
                  <c:v>8.7651199999999996</c:v>
                </c:pt>
                <c:pt idx="8428">
                  <c:v>8.7661599999999993</c:v>
                </c:pt>
                <c:pt idx="8429">
                  <c:v>8.7672000000000008</c:v>
                </c:pt>
                <c:pt idx="8430">
                  <c:v>8.7682400000000005</c:v>
                </c:pt>
                <c:pt idx="8431">
                  <c:v>8.7692800000000002</c:v>
                </c:pt>
                <c:pt idx="8432">
                  <c:v>8.7703199999999999</c:v>
                </c:pt>
                <c:pt idx="8433">
                  <c:v>8.7713599999999996</c:v>
                </c:pt>
                <c:pt idx="8434">
                  <c:v>8.7723999999999993</c:v>
                </c:pt>
                <c:pt idx="8435">
                  <c:v>8.7734400000000008</c:v>
                </c:pt>
                <c:pt idx="8436">
                  <c:v>8.7744800000000005</c:v>
                </c:pt>
                <c:pt idx="8437">
                  <c:v>8.7755200000000002</c:v>
                </c:pt>
                <c:pt idx="8438">
                  <c:v>8.7765599999999999</c:v>
                </c:pt>
                <c:pt idx="8439">
                  <c:v>8.7775999999999996</c:v>
                </c:pt>
                <c:pt idx="8440">
                  <c:v>8.7786399999999993</c:v>
                </c:pt>
                <c:pt idx="8441">
                  <c:v>8.7796800000000008</c:v>
                </c:pt>
                <c:pt idx="8442">
                  <c:v>8.7807200000000005</c:v>
                </c:pt>
                <c:pt idx="8443">
                  <c:v>8.7817600000000002</c:v>
                </c:pt>
                <c:pt idx="8444">
                  <c:v>8.7827999999999999</c:v>
                </c:pt>
                <c:pt idx="8445">
                  <c:v>8.7838399999999996</c:v>
                </c:pt>
                <c:pt idx="8446">
                  <c:v>8.7848799999999994</c:v>
                </c:pt>
                <c:pt idx="8447">
                  <c:v>8.7859200000000008</c:v>
                </c:pt>
                <c:pt idx="8448">
                  <c:v>8.7869600000000005</c:v>
                </c:pt>
                <c:pt idx="8449">
                  <c:v>8.7880000000000003</c:v>
                </c:pt>
                <c:pt idx="8450">
                  <c:v>8.78904</c:v>
                </c:pt>
                <c:pt idx="8451">
                  <c:v>8.7900799999999997</c:v>
                </c:pt>
                <c:pt idx="8452">
                  <c:v>8.7911199999999994</c:v>
                </c:pt>
                <c:pt idx="8453">
                  <c:v>8.7921600000000009</c:v>
                </c:pt>
                <c:pt idx="8454">
                  <c:v>8.7932000000000006</c:v>
                </c:pt>
                <c:pt idx="8455">
                  <c:v>8.7942400000000003</c:v>
                </c:pt>
                <c:pt idx="8456">
                  <c:v>8.79528</c:v>
                </c:pt>
                <c:pt idx="8457">
                  <c:v>8.7963199999999997</c:v>
                </c:pt>
                <c:pt idx="8458">
                  <c:v>8.7973599999999994</c:v>
                </c:pt>
                <c:pt idx="8459">
                  <c:v>8.7984000000000009</c:v>
                </c:pt>
                <c:pt idx="8460">
                  <c:v>8.7994400000000006</c:v>
                </c:pt>
                <c:pt idx="8461">
                  <c:v>8.8004800000000003</c:v>
                </c:pt>
                <c:pt idx="8462">
                  <c:v>8.80152</c:v>
                </c:pt>
                <c:pt idx="8463">
                  <c:v>8.8025599999999997</c:v>
                </c:pt>
                <c:pt idx="8464">
                  <c:v>8.8035999999999994</c:v>
                </c:pt>
                <c:pt idx="8465">
                  <c:v>8.8046399999999991</c:v>
                </c:pt>
                <c:pt idx="8466">
                  <c:v>8.8056800000000006</c:v>
                </c:pt>
                <c:pt idx="8467">
                  <c:v>8.8067200000000003</c:v>
                </c:pt>
                <c:pt idx="8468">
                  <c:v>8.80776</c:v>
                </c:pt>
                <c:pt idx="8469">
                  <c:v>8.8087999999999997</c:v>
                </c:pt>
                <c:pt idx="8470">
                  <c:v>8.8098399999999994</c:v>
                </c:pt>
                <c:pt idx="8471">
                  <c:v>8.8108799999999992</c:v>
                </c:pt>
                <c:pt idx="8472">
                  <c:v>8.8119200000000006</c:v>
                </c:pt>
                <c:pt idx="8473">
                  <c:v>8.8129600000000003</c:v>
                </c:pt>
                <c:pt idx="8474">
                  <c:v>8.8140000000000001</c:v>
                </c:pt>
                <c:pt idx="8475">
                  <c:v>8.8150399999999998</c:v>
                </c:pt>
                <c:pt idx="8476">
                  <c:v>8.8160799999999995</c:v>
                </c:pt>
                <c:pt idx="8477">
                  <c:v>8.8171199999999992</c:v>
                </c:pt>
                <c:pt idx="8478">
                  <c:v>8.8181600000000007</c:v>
                </c:pt>
                <c:pt idx="8479">
                  <c:v>8.8192000000000004</c:v>
                </c:pt>
                <c:pt idx="8480">
                  <c:v>8.8202400000000001</c:v>
                </c:pt>
                <c:pt idx="8481">
                  <c:v>8.8212799999999998</c:v>
                </c:pt>
                <c:pt idx="8482">
                  <c:v>8.8223199999999995</c:v>
                </c:pt>
                <c:pt idx="8483">
                  <c:v>8.8233599999999992</c:v>
                </c:pt>
                <c:pt idx="8484">
                  <c:v>8.8244000000000007</c:v>
                </c:pt>
                <c:pt idx="8485">
                  <c:v>8.8254400000000004</c:v>
                </c:pt>
                <c:pt idx="8486">
                  <c:v>8.8264800000000001</c:v>
                </c:pt>
                <c:pt idx="8487">
                  <c:v>8.8275199999999998</c:v>
                </c:pt>
                <c:pt idx="8488">
                  <c:v>8.8285599999999995</c:v>
                </c:pt>
                <c:pt idx="8489">
                  <c:v>8.8295999999999992</c:v>
                </c:pt>
                <c:pt idx="8490">
                  <c:v>8.8306400000000007</c:v>
                </c:pt>
                <c:pt idx="8491">
                  <c:v>8.8316800000000004</c:v>
                </c:pt>
                <c:pt idx="8492">
                  <c:v>8.8327200000000001</c:v>
                </c:pt>
                <c:pt idx="8493">
                  <c:v>8.8337599999999998</c:v>
                </c:pt>
                <c:pt idx="8494">
                  <c:v>8.8347999999999995</c:v>
                </c:pt>
                <c:pt idx="8495">
                  <c:v>8.8358399999999993</c:v>
                </c:pt>
                <c:pt idx="8496">
                  <c:v>8.8368800000000007</c:v>
                </c:pt>
                <c:pt idx="8497">
                  <c:v>8.8379200000000004</c:v>
                </c:pt>
                <c:pt idx="8498">
                  <c:v>8.8389600000000002</c:v>
                </c:pt>
                <c:pt idx="8499">
                  <c:v>8.84</c:v>
                </c:pt>
                <c:pt idx="8500">
                  <c:v>8.8410399999999996</c:v>
                </c:pt>
                <c:pt idx="8501">
                  <c:v>8.8420799999999993</c:v>
                </c:pt>
                <c:pt idx="8502">
                  <c:v>8.8431200000000008</c:v>
                </c:pt>
                <c:pt idx="8503">
                  <c:v>8.8441600000000005</c:v>
                </c:pt>
                <c:pt idx="8504">
                  <c:v>8.8452000000000002</c:v>
                </c:pt>
                <c:pt idx="8505">
                  <c:v>8.8462399999999999</c:v>
                </c:pt>
                <c:pt idx="8506">
                  <c:v>8.8472799999999996</c:v>
                </c:pt>
                <c:pt idx="8507">
                  <c:v>8.8483199999999993</c:v>
                </c:pt>
                <c:pt idx="8508">
                  <c:v>8.8493600000000008</c:v>
                </c:pt>
                <c:pt idx="8509">
                  <c:v>8.8504000000000005</c:v>
                </c:pt>
                <c:pt idx="8510">
                  <c:v>8.8514400000000002</c:v>
                </c:pt>
                <c:pt idx="8511">
                  <c:v>8.8524799999999999</c:v>
                </c:pt>
                <c:pt idx="8512">
                  <c:v>8.8535199999999996</c:v>
                </c:pt>
                <c:pt idx="8513">
                  <c:v>8.8545599999999993</c:v>
                </c:pt>
                <c:pt idx="8514">
                  <c:v>8.8556000000000008</c:v>
                </c:pt>
                <c:pt idx="8515">
                  <c:v>8.8566400000000005</c:v>
                </c:pt>
                <c:pt idx="8516">
                  <c:v>8.8576800000000002</c:v>
                </c:pt>
                <c:pt idx="8517">
                  <c:v>8.8587199999999999</c:v>
                </c:pt>
                <c:pt idx="8518">
                  <c:v>8.8597599999999996</c:v>
                </c:pt>
                <c:pt idx="8519">
                  <c:v>8.8607999999999993</c:v>
                </c:pt>
                <c:pt idx="8520">
                  <c:v>8.8618400000000008</c:v>
                </c:pt>
                <c:pt idx="8521">
                  <c:v>8.8628800000000005</c:v>
                </c:pt>
                <c:pt idx="8522">
                  <c:v>8.8639200000000002</c:v>
                </c:pt>
                <c:pt idx="8523">
                  <c:v>8.86496</c:v>
                </c:pt>
                <c:pt idx="8524">
                  <c:v>8.8659999999999997</c:v>
                </c:pt>
                <c:pt idx="8525">
                  <c:v>8.8670399999999994</c:v>
                </c:pt>
                <c:pt idx="8526">
                  <c:v>8.8680800000000009</c:v>
                </c:pt>
                <c:pt idx="8527">
                  <c:v>8.8691200000000006</c:v>
                </c:pt>
                <c:pt idx="8528">
                  <c:v>8.8701600000000003</c:v>
                </c:pt>
                <c:pt idx="8529">
                  <c:v>8.8712</c:v>
                </c:pt>
                <c:pt idx="8530">
                  <c:v>8.8722399999999997</c:v>
                </c:pt>
                <c:pt idx="8531">
                  <c:v>8.8732799999999994</c:v>
                </c:pt>
                <c:pt idx="8532">
                  <c:v>8.8743200000000009</c:v>
                </c:pt>
                <c:pt idx="8533">
                  <c:v>8.8753600000000006</c:v>
                </c:pt>
                <c:pt idx="8534">
                  <c:v>8.8764000000000003</c:v>
                </c:pt>
                <c:pt idx="8535">
                  <c:v>8.87744</c:v>
                </c:pt>
                <c:pt idx="8536">
                  <c:v>8.8784799999999997</c:v>
                </c:pt>
                <c:pt idx="8537">
                  <c:v>8.8795199999999994</c:v>
                </c:pt>
                <c:pt idx="8538">
                  <c:v>8.8805599999999991</c:v>
                </c:pt>
                <c:pt idx="8539">
                  <c:v>8.8816000000000006</c:v>
                </c:pt>
                <c:pt idx="8540">
                  <c:v>8.8826400000000003</c:v>
                </c:pt>
                <c:pt idx="8541">
                  <c:v>8.88368</c:v>
                </c:pt>
                <c:pt idx="8542">
                  <c:v>8.8847199999999997</c:v>
                </c:pt>
                <c:pt idx="8543">
                  <c:v>8.8857599999999994</c:v>
                </c:pt>
                <c:pt idx="8544">
                  <c:v>8.8867999999999991</c:v>
                </c:pt>
                <c:pt idx="8545">
                  <c:v>8.8878400000000006</c:v>
                </c:pt>
                <c:pt idx="8546">
                  <c:v>8.8888800000000003</c:v>
                </c:pt>
                <c:pt idx="8547">
                  <c:v>8.88992</c:v>
                </c:pt>
                <c:pt idx="8548">
                  <c:v>8.8909599999999998</c:v>
                </c:pt>
                <c:pt idx="8549">
                  <c:v>8.8919999999999995</c:v>
                </c:pt>
                <c:pt idx="8550">
                  <c:v>8.8930399999999992</c:v>
                </c:pt>
                <c:pt idx="8551">
                  <c:v>8.8940800000000007</c:v>
                </c:pt>
                <c:pt idx="8552">
                  <c:v>8.8951200000000004</c:v>
                </c:pt>
                <c:pt idx="8553">
                  <c:v>8.8961600000000001</c:v>
                </c:pt>
                <c:pt idx="8554">
                  <c:v>8.8971999999999998</c:v>
                </c:pt>
                <c:pt idx="8555">
                  <c:v>8.8982399999999995</c:v>
                </c:pt>
                <c:pt idx="8556">
                  <c:v>8.8992799999999992</c:v>
                </c:pt>
                <c:pt idx="8557">
                  <c:v>8.9003200000000007</c:v>
                </c:pt>
                <c:pt idx="8558">
                  <c:v>8.9013600000000004</c:v>
                </c:pt>
                <c:pt idx="8559">
                  <c:v>8.9024000000000001</c:v>
                </c:pt>
                <c:pt idx="8560">
                  <c:v>8.9034399999999998</c:v>
                </c:pt>
                <c:pt idx="8561">
                  <c:v>8.9044799999999995</c:v>
                </c:pt>
                <c:pt idx="8562">
                  <c:v>8.9055199999999992</c:v>
                </c:pt>
                <c:pt idx="8563">
                  <c:v>8.9065600000000007</c:v>
                </c:pt>
                <c:pt idx="8564">
                  <c:v>8.9076000000000004</c:v>
                </c:pt>
                <c:pt idx="8565">
                  <c:v>8.9086400000000001</c:v>
                </c:pt>
                <c:pt idx="8566">
                  <c:v>8.9096799999999998</c:v>
                </c:pt>
                <c:pt idx="8567">
                  <c:v>8.9107199999999995</c:v>
                </c:pt>
                <c:pt idx="8568">
                  <c:v>8.9117599999999992</c:v>
                </c:pt>
                <c:pt idx="8569">
                  <c:v>8.9128000000000007</c:v>
                </c:pt>
                <c:pt idx="8570">
                  <c:v>8.9138400000000004</c:v>
                </c:pt>
                <c:pt idx="8571">
                  <c:v>8.9148800000000001</c:v>
                </c:pt>
                <c:pt idx="8572">
                  <c:v>8.9159199999999998</c:v>
                </c:pt>
                <c:pt idx="8573">
                  <c:v>8.9169599999999996</c:v>
                </c:pt>
                <c:pt idx="8574">
                  <c:v>8.9179999999999993</c:v>
                </c:pt>
                <c:pt idx="8575">
                  <c:v>8.9190400000000007</c:v>
                </c:pt>
                <c:pt idx="8576">
                  <c:v>8.9200800000000005</c:v>
                </c:pt>
                <c:pt idx="8577">
                  <c:v>8.9211200000000002</c:v>
                </c:pt>
                <c:pt idx="8578">
                  <c:v>8.9221599999999999</c:v>
                </c:pt>
                <c:pt idx="8579">
                  <c:v>8.9231999999999996</c:v>
                </c:pt>
                <c:pt idx="8580">
                  <c:v>8.9242399999999993</c:v>
                </c:pt>
                <c:pt idx="8581">
                  <c:v>8.9252800000000008</c:v>
                </c:pt>
                <c:pt idx="8582">
                  <c:v>8.9263200000000005</c:v>
                </c:pt>
                <c:pt idx="8583">
                  <c:v>8.9273600000000002</c:v>
                </c:pt>
                <c:pt idx="8584">
                  <c:v>8.9283999999999999</c:v>
                </c:pt>
                <c:pt idx="8585">
                  <c:v>8.9294399999999996</c:v>
                </c:pt>
                <c:pt idx="8586">
                  <c:v>8.9304799999999993</c:v>
                </c:pt>
                <c:pt idx="8587">
                  <c:v>8.9315200000000008</c:v>
                </c:pt>
                <c:pt idx="8588">
                  <c:v>8.9325600000000005</c:v>
                </c:pt>
                <c:pt idx="8589">
                  <c:v>8.9336000000000002</c:v>
                </c:pt>
                <c:pt idx="8590">
                  <c:v>8.9346399999999999</c:v>
                </c:pt>
                <c:pt idx="8591">
                  <c:v>8.9356799999999996</c:v>
                </c:pt>
                <c:pt idx="8592">
                  <c:v>8.9367199999999993</c:v>
                </c:pt>
                <c:pt idx="8593">
                  <c:v>8.9377600000000008</c:v>
                </c:pt>
                <c:pt idx="8594">
                  <c:v>8.9388000000000005</c:v>
                </c:pt>
                <c:pt idx="8595">
                  <c:v>8.9398400000000002</c:v>
                </c:pt>
                <c:pt idx="8596">
                  <c:v>8.9408799999999999</c:v>
                </c:pt>
                <c:pt idx="8597">
                  <c:v>8.9419199999999996</c:v>
                </c:pt>
                <c:pt idx="8598">
                  <c:v>8.9429599999999994</c:v>
                </c:pt>
                <c:pt idx="8599">
                  <c:v>8.9440000000000008</c:v>
                </c:pt>
                <c:pt idx="8600">
                  <c:v>8.9450400000000005</c:v>
                </c:pt>
                <c:pt idx="8601">
                  <c:v>8.9460800000000003</c:v>
                </c:pt>
                <c:pt idx="8602">
                  <c:v>8.94712</c:v>
                </c:pt>
                <c:pt idx="8603">
                  <c:v>8.9481599999999997</c:v>
                </c:pt>
                <c:pt idx="8604">
                  <c:v>8.9491999999999994</c:v>
                </c:pt>
                <c:pt idx="8605">
                  <c:v>8.9502400000000009</c:v>
                </c:pt>
                <c:pt idx="8606">
                  <c:v>8.9512800000000006</c:v>
                </c:pt>
                <c:pt idx="8607">
                  <c:v>8.9523200000000003</c:v>
                </c:pt>
                <c:pt idx="8608">
                  <c:v>8.95336</c:v>
                </c:pt>
                <c:pt idx="8609">
                  <c:v>8.9543999999999997</c:v>
                </c:pt>
                <c:pt idx="8610">
                  <c:v>8.9554399999999994</c:v>
                </c:pt>
                <c:pt idx="8611">
                  <c:v>8.9564800000000009</c:v>
                </c:pt>
                <c:pt idx="8612">
                  <c:v>8.9575200000000006</c:v>
                </c:pt>
                <c:pt idx="8613">
                  <c:v>8.9585600000000003</c:v>
                </c:pt>
                <c:pt idx="8614">
                  <c:v>8.9596</c:v>
                </c:pt>
                <c:pt idx="8615">
                  <c:v>8.9606399999999997</c:v>
                </c:pt>
                <c:pt idx="8616">
                  <c:v>8.9616799999999994</c:v>
                </c:pt>
                <c:pt idx="8617">
                  <c:v>8.9627199999999991</c:v>
                </c:pt>
                <c:pt idx="8618">
                  <c:v>8.9637600000000006</c:v>
                </c:pt>
                <c:pt idx="8619">
                  <c:v>8.9648000000000003</c:v>
                </c:pt>
                <c:pt idx="8620">
                  <c:v>8.96584</c:v>
                </c:pt>
                <c:pt idx="8621">
                  <c:v>8.9668799999999997</c:v>
                </c:pt>
                <c:pt idx="8622">
                  <c:v>8.9679199999999994</c:v>
                </c:pt>
                <c:pt idx="8623">
                  <c:v>8.9689599999999992</c:v>
                </c:pt>
                <c:pt idx="8624">
                  <c:v>8.9700000000000006</c:v>
                </c:pt>
                <c:pt idx="8625">
                  <c:v>8.9710400000000003</c:v>
                </c:pt>
                <c:pt idx="8626">
                  <c:v>8.9720800000000001</c:v>
                </c:pt>
                <c:pt idx="8627">
                  <c:v>8.9731199999999998</c:v>
                </c:pt>
                <c:pt idx="8628">
                  <c:v>8.9741599999999995</c:v>
                </c:pt>
                <c:pt idx="8629">
                  <c:v>8.9751999999999992</c:v>
                </c:pt>
                <c:pt idx="8630">
                  <c:v>8.9762400000000007</c:v>
                </c:pt>
                <c:pt idx="8631">
                  <c:v>8.9772800000000004</c:v>
                </c:pt>
                <c:pt idx="8632">
                  <c:v>8.9783200000000001</c:v>
                </c:pt>
                <c:pt idx="8633">
                  <c:v>8.9793599999999998</c:v>
                </c:pt>
                <c:pt idx="8634">
                  <c:v>8.9803999999999995</c:v>
                </c:pt>
                <c:pt idx="8635">
                  <c:v>8.9814399999999992</c:v>
                </c:pt>
                <c:pt idx="8636">
                  <c:v>8.9824800000000007</c:v>
                </c:pt>
                <c:pt idx="8637">
                  <c:v>8.9835200000000004</c:v>
                </c:pt>
                <c:pt idx="8638">
                  <c:v>8.9845600000000001</c:v>
                </c:pt>
                <c:pt idx="8639">
                  <c:v>8.9855999999999998</c:v>
                </c:pt>
                <c:pt idx="8640">
                  <c:v>8.9866399999999995</c:v>
                </c:pt>
                <c:pt idx="8641">
                  <c:v>8.9876799999999992</c:v>
                </c:pt>
                <c:pt idx="8642">
                  <c:v>8.9887200000000007</c:v>
                </c:pt>
                <c:pt idx="8643">
                  <c:v>8.9897600000000004</c:v>
                </c:pt>
                <c:pt idx="8644">
                  <c:v>8.9908000000000001</c:v>
                </c:pt>
                <c:pt idx="8645">
                  <c:v>8.9918399999999998</c:v>
                </c:pt>
                <c:pt idx="8646">
                  <c:v>8.9928799999999995</c:v>
                </c:pt>
                <c:pt idx="8647">
                  <c:v>8.9939199999999992</c:v>
                </c:pt>
                <c:pt idx="8648">
                  <c:v>8.9949600000000007</c:v>
                </c:pt>
                <c:pt idx="8649">
                  <c:v>8.9960000000000004</c:v>
                </c:pt>
                <c:pt idx="8650">
                  <c:v>8.9970400000000001</c:v>
                </c:pt>
                <c:pt idx="8651">
                  <c:v>8.9980799999999999</c:v>
                </c:pt>
                <c:pt idx="8652">
                  <c:v>8.9991199999999996</c:v>
                </c:pt>
                <c:pt idx="8653">
                  <c:v>9.0001599999999993</c:v>
                </c:pt>
                <c:pt idx="8654">
                  <c:v>9.0012000000000008</c:v>
                </c:pt>
                <c:pt idx="8655">
                  <c:v>9.0022400000000005</c:v>
                </c:pt>
                <c:pt idx="8656">
                  <c:v>9.0032800000000002</c:v>
                </c:pt>
                <c:pt idx="8657">
                  <c:v>9.0043199999999999</c:v>
                </c:pt>
                <c:pt idx="8658">
                  <c:v>9.0053599999999996</c:v>
                </c:pt>
                <c:pt idx="8659">
                  <c:v>9.0063999999999993</c:v>
                </c:pt>
                <c:pt idx="8660">
                  <c:v>9.0074400000000008</c:v>
                </c:pt>
                <c:pt idx="8661">
                  <c:v>9.0084800000000005</c:v>
                </c:pt>
                <c:pt idx="8662">
                  <c:v>9.0095200000000002</c:v>
                </c:pt>
                <c:pt idx="8663">
                  <c:v>9.0105599999999999</c:v>
                </c:pt>
                <c:pt idx="8664">
                  <c:v>9.0115999999999996</c:v>
                </c:pt>
                <c:pt idx="8665">
                  <c:v>9.0126399999999993</c:v>
                </c:pt>
                <c:pt idx="8666">
                  <c:v>9.0136800000000008</c:v>
                </c:pt>
                <c:pt idx="8667">
                  <c:v>9.0147200000000005</c:v>
                </c:pt>
                <c:pt idx="8668">
                  <c:v>9.0157600000000002</c:v>
                </c:pt>
                <c:pt idx="8669">
                  <c:v>9.0167999999999999</c:v>
                </c:pt>
                <c:pt idx="8670">
                  <c:v>9.0178399999999996</c:v>
                </c:pt>
                <c:pt idx="8671">
                  <c:v>9.0188799999999993</c:v>
                </c:pt>
                <c:pt idx="8672">
                  <c:v>9.0199200000000008</c:v>
                </c:pt>
                <c:pt idx="8673">
                  <c:v>9.0209600000000005</c:v>
                </c:pt>
                <c:pt idx="8674">
                  <c:v>9.0220000000000002</c:v>
                </c:pt>
                <c:pt idx="8675">
                  <c:v>9.0230399999999999</c:v>
                </c:pt>
                <c:pt idx="8676">
                  <c:v>9.0240799999999997</c:v>
                </c:pt>
                <c:pt idx="8677">
                  <c:v>9.0251199999999994</c:v>
                </c:pt>
                <c:pt idx="8678">
                  <c:v>9.0261600000000008</c:v>
                </c:pt>
                <c:pt idx="8679">
                  <c:v>9.0272000000000006</c:v>
                </c:pt>
                <c:pt idx="8680">
                  <c:v>9.0282400000000003</c:v>
                </c:pt>
                <c:pt idx="8681">
                  <c:v>9.02928</c:v>
                </c:pt>
                <c:pt idx="8682">
                  <c:v>9.0303199999999997</c:v>
                </c:pt>
                <c:pt idx="8683">
                  <c:v>9.0313599999999994</c:v>
                </c:pt>
                <c:pt idx="8684">
                  <c:v>9.0324000000000009</c:v>
                </c:pt>
                <c:pt idx="8685">
                  <c:v>9.0334400000000006</c:v>
                </c:pt>
                <c:pt idx="8686">
                  <c:v>9.0344800000000003</c:v>
                </c:pt>
                <c:pt idx="8687">
                  <c:v>9.03552</c:v>
                </c:pt>
                <c:pt idx="8688">
                  <c:v>9.0365599999999997</c:v>
                </c:pt>
                <c:pt idx="8689">
                  <c:v>9.0375999999999994</c:v>
                </c:pt>
                <c:pt idx="8690">
                  <c:v>9.0386399999999991</c:v>
                </c:pt>
                <c:pt idx="8691">
                  <c:v>9.0396800000000006</c:v>
                </c:pt>
                <c:pt idx="8692">
                  <c:v>9.0407200000000003</c:v>
                </c:pt>
                <c:pt idx="8693">
                  <c:v>9.04176</c:v>
                </c:pt>
                <c:pt idx="8694">
                  <c:v>9.0427999999999997</c:v>
                </c:pt>
                <c:pt idx="8695">
                  <c:v>9.0438399999999994</c:v>
                </c:pt>
                <c:pt idx="8696">
                  <c:v>9.0448799999999991</c:v>
                </c:pt>
                <c:pt idx="8697">
                  <c:v>9.0459200000000006</c:v>
                </c:pt>
                <c:pt idx="8698">
                  <c:v>9.0469600000000003</c:v>
                </c:pt>
                <c:pt idx="8699">
                  <c:v>9.048</c:v>
                </c:pt>
                <c:pt idx="8700">
                  <c:v>9.0490399999999998</c:v>
                </c:pt>
                <c:pt idx="8701">
                  <c:v>9.0500799999999995</c:v>
                </c:pt>
                <c:pt idx="8702">
                  <c:v>9.0511199999999992</c:v>
                </c:pt>
                <c:pt idx="8703">
                  <c:v>9.0521600000000007</c:v>
                </c:pt>
                <c:pt idx="8704">
                  <c:v>9.0532000000000004</c:v>
                </c:pt>
                <c:pt idx="8705">
                  <c:v>9.0542400000000001</c:v>
                </c:pt>
                <c:pt idx="8706">
                  <c:v>9.0552799999999998</c:v>
                </c:pt>
                <c:pt idx="8707">
                  <c:v>9.0563199999999995</c:v>
                </c:pt>
                <c:pt idx="8708">
                  <c:v>9.0573599999999992</c:v>
                </c:pt>
                <c:pt idx="8709">
                  <c:v>9.0584000000000007</c:v>
                </c:pt>
                <c:pt idx="8710">
                  <c:v>9.0594400000000004</c:v>
                </c:pt>
                <c:pt idx="8711">
                  <c:v>9.0604800000000001</c:v>
                </c:pt>
                <c:pt idx="8712">
                  <c:v>9.0615199999999998</c:v>
                </c:pt>
                <c:pt idx="8713">
                  <c:v>9.0625599999999995</c:v>
                </c:pt>
                <c:pt idx="8714">
                  <c:v>9.0635999999999992</c:v>
                </c:pt>
                <c:pt idx="8715">
                  <c:v>9.0646400000000007</c:v>
                </c:pt>
                <c:pt idx="8716">
                  <c:v>9.0656800000000004</c:v>
                </c:pt>
                <c:pt idx="8717">
                  <c:v>9.0667200000000001</c:v>
                </c:pt>
                <c:pt idx="8718">
                  <c:v>9.0677599999999998</c:v>
                </c:pt>
                <c:pt idx="8719">
                  <c:v>9.0687999999999995</c:v>
                </c:pt>
                <c:pt idx="8720">
                  <c:v>9.0698399999999992</c:v>
                </c:pt>
                <c:pt idx="8721">
                  <c:v>9.0708800000000007</c:v>
                </c:pt>
                <c:pt idx="8722">
                  <c:v>9.0719200000000004</c:v>
                </c:pt>
                <c:pt idx="8723">
                  <c:v>9.0729600000000001</c:v>
                </c:pt>
                <c:pt idx="8724">
                  <c:v>9.0739999999999998</c:v>
                </c:pt>
                <c:pt idx="8725">
                  <c:v>9.0750399999999996</c:v>
                </c:pt>
                <c:pt idx="8726">
                  <c:v>9.0760799999999993</c:v>
                </c:pt>
                <c:pt idx="8727">
                  <c:v>9.0771200000000007</c:v>
                </c:pt>
                <c:pt idx="8728">
                  <c:v>9.0781600000000005</c:v>
                </c:pt>
                <c:pt idx="8729">
                  <c:v>9.0792000000000002</c:v>
                </c:pt>
                <c:pt idx="8730">
                  <c:v>9.0802399999999999</c:v>
                </c:pt>
                <c:pt idx="8731">
                  <c:v>9.0812799999999996</c:v>
                </c:pt>
                <c:pt idx="8732">
                  <c:v>9.0823199999999993</c:v>
                </c:pt>
                <c:pt idx="8733">
                  <c:v>9.0833600000000008</c:v>
                </c:pt>
                <c:pt idx="8734">
                  <c:v>9.0844000000000005</c:v>
                </c:pt>
                <c:pt idx="8735">
                  <c:v>9.0854400000000002</c:v>
                </c:pt>
                <c:pt idx="8736">
                  <c:v>9.0864799999999999</c:v>
                </c:pt>
                <c:pt idx="8737">
                  <c:v>9.0875199999999996</c:v>
                </c:pt>
                <c:pt idx="8738">
                  <c:v>9.0885599999999993</c:v>
                </c:pt>
                <c:pt idx="8739">
                  <c:v>9.0896000000000008</c:v>
                </c:pt>
                <c:pt idx="8740">
                  <c:v>9.0906400000000005</c:v>
                </c:pt>
                <c:pt idx="8741">
                  <c:v>9.0916800000000002</c:v>
                </c:pt>
                <c:pt idx="8742">
                  <c:v>9.0927199999999999</c:v>
                </c:pt>
                <c:pt idx="8743">
                  <c:v>9.0937599999999996</c:v>
                </c:pt>
                <c:pt idx="8744">
                  <c:v>9.0947999999999993</c:v>
                </c:pt>
                <c:pt idx="8745">
                  <c:v>9.0958400000000008</c:v>
                </c:pt>
                <c:pt idx="8746">
                  <c:v>9.0968800000000005</c:v>
                </c:pt>
                <c:pt idx="8747">
                  <c:v>9.0979200000000002</c:v>
                </c:pt>
                <c:pt idx="8748">
                  <c:v>9.0989599999999999</c:v>
                </c:pt>
                <c:pt idx="8749">
                  <c:v>9.1</c:v>
                </c:pt>
                <c:pt idx="8750">
                  <c:v>9.1010399999999994</c:v>
                </c:pt>
                <c:pt idx="8751">
                  <c:v>9.1020800000000008</c:v>
                </c:pt>
                <c:pt idx="8752">
                  <c:v>9.1031200000000005</c:v>
                </c:pt>
                <c:pt idx="8753">
                  <c:v>9.1041600000000003</c:v>
                </c:pt>
                <c:pt idx="8754">
                  <c:v>9.1052</c:v>
                </c:pt>
                <c:pt idx="8755">
                  <c:v>9.1062399999999997</c:v>
                </c:pt>
                <c:pt idx="8756">
                  <c:v>9.1072799999999994</c:v>
                </c:pt>
                <c:pt idx="8757">
                  <c:v>9.1083200000000009</c:v>
                </c:pt>
                <c:pt idx="8758">
                  <c:v>9.1093600000000006</c:v>
                </c:pt>
                <c:pt idx="8759">
                  <c:v>9.1104000000000003</c:v>
                </c:pt>
                <c:pt idx="8760">
                  <c:v>9.11144</c:v>
                </c:pt>
                <c:pt idx="8761">
                  <c:v>9.1124799999999997</c:v>
                </c:pt>
                <c:pt idx="8762">
                  <c:v>9.1135199999999994</c:v>
                </c:pt>
                <c:pt idx="8763">
                  <c:v>9.1145600000000009</c:v>
                </c:pt>
                <c:pt idx="8764">
                  <c:v>9.1156000000000006</c:v>
                </c:pt>
                <c:pt idx="8765">
                  <c:v>9.1166400000000003</c:v>
                </c:pt>
                <c:pt idx="8766">
                  <c:v>9.11768</c:v>
                </c:pt>
                <c:pt idx="8767">
                  <c:v>9.1187199999999997</c:v>
                </c:pt>
                <c:pt idx="8768">
                  <c:v>9.1197599999999994</c:v>
                </c:pt>
                <c:pt idx="8769">
                  <c:v>9.1207999999999991</c:v>
                </c:pt>
                <c:pt idx="8770">
                  <c:v>9.1218400000000006</c:v>
                </c:pt>
                <c:pt idx="8771">
                  <c:v>9.1228800000000003</c:v>
                </c:pt>
                <c:pt idx="8772">
                  <c:v>9.12392</c:v>
                </c:pt>
                <c:pt idx="8773">
                  <c:v>9.1249599999999997</c:v>
                </c:pt>
                <c:pt idx="8774">
                  <c:v>9.1259999999999994</c:v>
                </c:pt>
                <c:pt idx="8775">
                  <c:v>9.1270399999999992</c:v>
                </c:pt>
                <c:pt idx="8776">
                  <c:v>9.1280800000000006</c:v>
                </c:pt>
                <c:pt idx="8777">
                  <c:v>9.1291200000000003</c:v>
                </c:pt>
                <c:pt idx="8778">
                  <c:v>9.1301600000000001</c:v>
                </c:pt>
                <c:pt idx="8779">
                  <c:v>9.1311999999999998</c:v>
                </c:pt>
                <c:pt idx="8780">
                  <c:v>9.1322399999999995</c:v>
                </c:pt>
                <c:pt idx="8781">
                  <c:v>9.1332799999999992</c:v>
                </c:pt>
                <c:pt idx="8782">
                  <c:v>9.1343200000000007</c:v>
                </c:pt>
                <c:pt idx="8783">
                  <c:v>9.1353600000000004</c:v>
                </c:pt>
                <c:pt idx="8784">
                  <c:v>9.1364000000000001</c:v>
                </c:pt>
                <c:pt idx="8785">
                  <c:v>9.1374399999999998</c:v>
                </c:pt>
                <c:pt idx="8786">
                  <c:v>9.1384799999999995</c:v>
                </c:pt>
                <c:pt idx="8787">
                  <c:v>9.1395199999999992</c:v>
                </c:pt>
                <c:pt idx="8788">
                  <c:v>9.1405600000000007</c:v>
                </c:pt>
                <c:pt idx="8789">
                  <c:v>9.1416000000000004</c:v>
                </c:pt>
                <c:pt idx="8790">
                  <c:v>9.1426400000000001</c:v>
                </c:pt>
                <c:pt idx="8791">
                  <c:v>9.1436799999999998</c:v>
                </c:pt>
                <c:pt idx="8792">
                  <c:v>9.1447199999999995</c:v>
                </c:pt>
                <c:pt idx="8793">
                  <c:v>9.1457599999999992</c:v>
                </c:pt>
                <c:pt idx="8794">
                  <c:v>9.1468000000000007</c:v>
                </c:pt>
                <c:pt idx="8795">
                  <c:v>9.1478400000000004</c:v>
                </c:pt>
                <c:pt idx="8796">
                  <c:v>9.1488800000000001</c:v>
                </c:pt>
                <c:pt idx="8797">
                  <c:v>9.1499199999999998</c:v>
                </c:pt>
                <c:pt idx="8798">
                  <c:v>9.1509599999999995</c:v>
                </c:pt>
                <c:pt idx="8799">
                  <c:v>9.1519999999999992</c:v>
                </c:pt>
                <c:pt idx="8800">
                  <c:v>9.1530400000000007</c:v>
                </c:pt>
                <c:pt idx="8801">
                  <c:v>9.1540800000000004</c:v>
                </c:pt>
                <c:pt idx="8802">
                  <c:v>9.1551200000000001</c:v>
                </c:pt>
                <c:pt idx="8803">
                  <c:v>9.1561599999999999</c:v>
                </c:pt>
                <c:pt idx="8804">
                  <c:v>9.1571999999999996</c:v>
                </c:pt>
                <c:pt idx="8805">
                  <c:v>9.1582399999999993</c:v>
                </c:pt>
                <c:pt idx="8806">
                  <c:v>9.1592800000000008</c:v>
                </c:pt>
                <c:pt idx="8807">
                  <c:v>9.1603200000000005</c:v>
                </c:pt>
                <c:pt idx="8808">
                  <c:v>9.1613600000000002</c:v>
                </c:pt>
                <c:pt idx="8809">
                  <c:v>9.1623999999999999</c:v>
                </c:pt>
                <c:pt idx="8810">
                  <c:v>9.1634399999999996</c:v>
                </c:pt>
                <c:pt idx="8811">
                  <c:v>9.1644799999999993</c:v>
                </c:pt>
                <c:pt idx="8812">
                  <c:v>9.1655200000000008</c:v>
                </c:pt>
                <c:pt idx="8813">
                  <c:v>9.1665600000000005</c:v>
                </c:pt>
                <c:pt idx="8814">
                  <c:v>9.1676000000000002</c:v>
                </c:pt>
                <c:pt idx="8815">
                  <c:v>9.1686399999999999</c:v>
                </c:pt>
                <c:pt idx="8816">
                  <c:v>9.1696799999999996</c:v>
                </c:pt>
                <c:pt idx="8817">
                  <c:v>9.1707199999999993</c:v>
                </c:pt>
                <c:pt idx="8818">
                  <c:v>9.1717600000000008</c:v>
                </c:pt>
                <c:pt idx="8819">
                  <c:v>9.1728000000000005</c:v>
                </c:pt>
                <c:pt idx="8820">
                  <c:v>9.1738400000000002</c:v>
                </c:pt>
                <c:pt idx="8821">
                  <c:v>9.1748799999999999</c:v>
                </c:pt>
                <c:pt idx="8822">
                  <c:v>9.1759199999999996</c:v>
                </c:pt>
                <c:pt idx="8823">
                  <c:v>9.1769599999999993</c:v>
                </c:pt>
                <c:pt idx="8824">
                  <c:v>9.1780000000000008</c:v>
                </c:pt>
                <c:pt idx="8825">
                  <c:v>9.1790400000000005</c:v>
                </c:pt>
                <c:pt idx="8826">
                  <c:v>9.1800800000000002</c:v>
                </c:pt>
                <c:pt idx="8827">
                  <c:v>9.1811199999999999</c:v>
                </c:pt>
                <c:pt idx="8828">
                  <c:v>9.1821599999999997</c:v>
                </c:pt>
                <c:pt idx="8829">
                  <c:v>9.1831999999999994</c:v>
                </c:pt>
                <c:pt idx="8830">
                  <c:v>9.1842400000000008</c:v>
                </c:pt>
                <c:pt idx="8831">
                  <c:v>9.1852800000000006</c:v>
                </c:pt>
                <c:pt idx="8832">
                  <c:v>9.1863200000000003</c:v>
                </c:pt>
                <c:pt idx="8833">
                  <c:v>9.18736</c:v>
                </c:pt>
                <c:pt idx="8834">
                  <c:v>9.1883999999999997</c:v>
                </c:pt>
                <c:pt idx="8835">
                  <c:v>9.1894399999999994</c:v>
                </c:pt>
                <c:pt idx="8836">
                  <c:v>9.1904800000000009</c:v>
                </c:pt>
                <c:pt idx="8837">
                  <c:v>9.1915200000000006</c:v>
                </c:pt>
                <c:pt idx="8838">
                  <c:v>9.1925600000000003</c:v>
                </c:pt>
                <c:pt idx="8839">
                  <c:v>9.1936</c:v>
                </c:pt>
                <c:pt idx="8840">
                  <c:v>9.1946399999999997</c:v>
                </c:pt>
                <c:pt idx="8841">
                  <c:v>9.1956799999999994</c:v>
                </c:pt>
                <c:pt idx="8842">
                  <c:v>9.1967199999999991</c:v>
                </c:pt>
                <c:pt idx="8843">
                  <c:v>9.1977600000000006</c:v>
                </c:pt>
                <c:pt idx="8844">
                  <c:v>9.1988000000000003</c:v>
                </c:pt>
                <c:pt idx="8845">
                  <c:v>9.19984</c:v>
                </c:pt>
                <c:pt idx="8846">
                  <c:v>9.2008799999999997</c:v>
                </c:pt>
                <c:pt idx="8847">
                  <c:v>9.2019199999999994</c:v>
                </c:pt>
                <c:pt idx="8848">
                  <c:v>9.2029599999999991</c:v>
                </c:pt>
                <c:pt idx="8849">
                  <c:v>9.2040000000000006</c:v>
                </c:pt>
                <c:pt idx="8850">
                  <c:v>9.2050400000000003</c:v>
                </c:pt>
                <c:pt idx="8851">
                  <c:v>9.20608</c:v>
                </c:pt>
                <c:pt idx="8852">
                  <c:v>9.2071199999999997</c:v>
                </c:pt>
                <c:pt idx="8853">
                  <c:v>9.2081599999999995</c:v>
                </c:pt>
                <c:pt idx="8854">
                  <c:v>9.2091999999999992</c:v>
                </c:pt>
                <c:pt idx="8855">
                  <c:v>9.2102400000000006</c:v>
                </c:pt>
                <c:pt idx="8856">
                  <c:v>9.2112800000000004</c:v>
                </c:pt>
                <c:pt idx="8857">
                  <c:v>9.2123200000000001</c:v>
                </c:pt>
                <c:pt idx="8858">
                  <c:v>9.2133599999999998</c:v>
                </c:pt>
                <c:pt idx="8859">
                  <c:v>9.2143999999999995</c:v>
                </c:pt>
                <c:pt idx="8860">
                  <c:v>9.2154399999999992</c:v>
                </c:pt>
                <c:pt idx="8861">
                  <c:v>9.2164800000000007</c:v>
                </c:pt>
                <c:pt idx="8862">
                  <c:v>9.2175200000000004</c:v>
                </c:pt>
                <c:pt idx="8863">
                  <c:v>9.2185600000000001</c:v>
                </c:pt>
                <c:pt idx="8864">
                  <c:v>9.2195999999999998</c:v>
                </c:pt>
                <c:pt idx="8865">
                  <c:v>9.2206399999999995</c:v>
                </c:pt>
                <c:pt idx="8866">
                  <c:v>9.2216799999999992</c:v>
                </c:pt>
                <c:pt idx="8867">
                  <c:v>9.2227200000000007</c:v>
                </c:pt>
                <c:pt idx="8868">
                  <c:v>9.2237600000000004</c:v>
                </c:pt>
                <c:pt idx="8869">
                  <c:v>9.2248000000000001</c:v>
                </c:pt>
                <c:pt idx="8870">
                  <c:v>9.2258399999999998</c:v>
                </c:pt>
                <c:pt idx="8871">
                  <c:v>9.2268799999999995</c:v>
                </c:pt>
                <c:pt idx="8872">
                  <c:v>9.2279199999999992</c:v>
                </c:pt>
                <c:pt idx="8873">
                  <c:v>9.2289600000000007</c:v>
                </c:pt>
                <c:pt idx="8874">
                  <c:v>9.23</c:v>
                </c:pt>
                <c:pt idx="8875">
                  <c:v>9.2310400000000001</c:v>
                </c:pt>
                <c:pt idx="8876">
                  <c:v>9.2320799999999998</c:v>
                </c:pt>
                <c:pt idx="8877">
                  <c:v>9.2331199999999995</c:v>
                </c:pt>
                <c:pt idx="8878">
                  <c:v>9.2341599999999993</c:v>
                </c:pt>
                <c:pt idx="8879">
                  <c:v>9.2352000000000007</c:v>
                </c:pt>
                <c:pt idx="8880">
                  <c:v>9.2362400000000004</c:v>
                </c:pt>
                <c:pt idx="8881">
                  <c:v>9.2372800000000002</c:v>
                </c:pt>
                <c:pt idx="8882">
                  <c:v>9.2383199999999999</c:v>
                </c:pt>
                <c:pt idx="8883">
                  <c:v>9.2393599999999996</c:v>
                </c:pt>
                <c:pt idx="8884">
                  <c:v>9.2403999999999993</c:v>
                </c:pt>
                <c:pt idx="8885">
                  <c:v>9.2414400000000008</c:v>
                </c:pt>
                <c:pt idx="8886">
                  <c:v>9.2424800000000005</c:v>
                </c:pt>
                <c:pt idx="8887">
                  <c:v>9.2435200000000002</c:v>
                </c:pt>
                <c:pt idx="8888">
                  <c:v>9.2445599999999999</c:v>
                </c:pt>
                <c:pt idx="8889">
                  <c:v>9.2455999999999996</c:v>
                </c:pt>
                <c:pt idx="8890">
                  <c:v>9.2466399999999993</c:v>
                </c:pt>
                <c:pt idx="8891">
                  <c:v>9.2476800000000008</c:v>
                </c:pt>
                <c:pt idx="8892">
                  <c:v>9.2487200000000005</c:v>
                </c:pt>
                <c:pt idx="8893">
                  <c:v>9.2497600000000002</c:v>
                </c:pt>
                <c:pt idx="8894">
                  <c:v>9.2507999999999999</c:v>
                </c:pt>
                <c:pt idx="8895">
                  <c:v>9.2518399999999996</c:v>
                </c:pt>
                <c:pt idx="8896">
                  <c:v>9.2528799999999993</c:v>
                </c:pt>
                <c:pt idx="8897">
                  <c:v>9.2539200000000008</c:v>
                </c:pt>
                <c:pt idx="8898">
                  <c:v>9.2549600000000005</c:v>
                </c:pt>
                <c:pt idx="8899">
                  <c:v>9.2560000000000002</c:v>
                </c:pt>
                <c:pt idx="8900">
                  <c:v>9.2570399999999999</c:v>
                </c:pt>
                <c:pt idx="8901">
                  <c:v>9.2580799999999996</c:v>
                </c:pt>
                <c:pt idx="8902">
                  <c:v>9.2591199999999994</c:v>
                </c:pt>
                <c:pt idx="8903">
                  <c:v>9.2601600000000008</c:v>
                </c:pt>
                <c:pt idx="8904">
                  <c:v>9.2612000000000005</c:v>
                </c:pt>
                <c:pt idx="8905">
                  <c:v>9.2622400000000003</c:v>
                </c:pt>
                <c:pt idx="8906">
                  <c:v>9.26328</c:v>
                </c:pt>
                <c:pt idx="8907">
                  <c:v>9.2643199999999997</c:v>
                </c:pt>
                <c:pt idx="8908">
                  <c:v>9.2653599999999994</c:v>
                </c:pt>
                <c:pt idx="8909">
                  <c:v>9.2664000000000009</c:v>
                </c:pt>
                <c:pt idx="8910">
                  <c:v>9.2674400000000006</c:v>
                </c:pt>
                <c:pt idx="8911">
                  <c:v>9.2684800000000003</c:v>
                </c:pt>
                <c:pt idx="8912">
                  <c:v>9.26952</c:v>
                </c:pt>
                <c:pt idx="8913">
                  <c:v>9.2705599999999997</c:v>
                </c:pt>
                <c:pt idx="8914">
                  <c:v>9.2715999999999994</c:v>
                </c:pt>
                <c:pt idx="8915">
                  <c:v>9.2726400000000009</c:v>
                </c:pt>
                <c:pt idx="8916">
                  <c:v>9.2736800000000006</c:v>
                </c:pt>
                <c:pt idx="8917">
                  <c:v>9.2747200000000003</c:v>
                </c:pt>
                <c:pt idx="8918">
                  <c:v>9.27576</c:v>
                </c:pt>
                <c:pt idx="8919">
                  <c:v>9.2767999999999997</c:v>
                </c:pt>
                <c:pt idx="8920">
                  <c:v>9.2778399999999994</c:v>
                </c:pt>
                <c:pt idx="8921">
                  <c:v>9.2788799999999991</c:v>
                </c:pt>
                <c:pt idx="8922">
                  <c:v>9.2799200000000006</c:v>
                </c:pt>
                <c:pt idx="8923">
                  <c:v>9.2809600000000003</c:v>
                </c:pt>
                <c:pt idx="8924">
                  <c:v>9.282</c:v>
                </c:pt>
                <c:pt idx="8925">
                  <c:v>9.2830399999999997</c:v>
                </c:pt>
                <c:pt idx="8926">
                  <c:v>9.2840799999999994</c:v>
                </c:pt>
                <c:pt idx="8927">
                  <c:v>9.2851199999999992</c:v>
                </c:pt>
                <c:pt idx="8928">
                  <c:v>9.2861600000000006</c:v>
                </c:pt>
                <c:pt idx="8929">
                  <c:v>9.2872000000000003</c:v>
                </c:pt>
                <c:pt idx="8930">
                  <c:v>9.2882400000000001</c:v>
                </c:pt>
                <c:pt idx="8931">
                  <c:v>9.2892799999999998</c:v>
                </c:pt>
                <c:pt idx="8932">
                  <c:v>9.2903199999999995</c:v>
                </c:pt>
                <c:pt idx="8933">
                  <c:v>9.2913599999999992</c:v>
                </c:pt>
                <c:pt idx="8934">
                  <c:v>9.2924000000000007</c:v>
                </c:pt>
                <c:pt idx="8935">
                  <c:v>9.2934400000000004</c:v>
                </c:pt>
                <c:pt idx="8936">
                  <c:v>9.2944800000000001</c:v>
                </c:pt>
                <c:pt idx="8937">
                  <c:v>9.2955199999999998</c:v>
                </c:pt>
                <c:pt idx="8938">
                  <c:v>9.2965599999999995</c:v>
                </c:pt>
                <c:pt idx="8939">
                  <c:v>9.2975999999999992</c:v>
                </c:pt>
                <c:pt idx="8940">
                  <c:v>9.2986400000000007</c:v>
                </c:pt>
                <c:pt idx="8941">
                  <c:v>9.2996800000000004</c:v>
                </c:pt>
                <c:pt idx="8942">
                  <c:v>9.3007200000000001</c:v>
                </c:pt>
                <c:pt idx="8943">
                  <c:v>9.3017599999999998</c:v>
                </c:pt>
                <c:pt idx="8944">
                  <c:v>9.3027999999999995</c:v>
                </c:pt>
                <c:pt idx="8945">
                  <c:v>9.3038399999999992</c:v>
                </c:pt>
                <c:pt idx="8946">
                  <c:v>9.3048800000000007</c:v>
                </c:pt>
                <c:pt idx="8947">
                  <c:v>9.3059200000000004</c:v>
                </c:pt>
                <c:pt idx="8948">
                  <c:v>9.3069600000000001</c:v>
                </c:pt>
                <c:pt idx="8949">
                  <c:v>9.3079999999999998</c:v>
                </c:pt>
                <c:pt idx="8950">
                  <c:v>9.3090399999999995</c:v>
                </c:pt>
                <c:pt idx="8951">
                  <c:v>9.3100799999999992</c:v>
                </c:pt>
                <c:pt idx="8952">
                  <c:v>9.3111200000000007</c:v>
                </c:pt>
                <c:pt idx="8953">
                  <c:v>9.3121600000000004</c:v>
                </c:pt>
                <c:pt idx="8954">
                  <c:v>9.3132000000000001</c:v>
                </c:pt>
                <c:pt idx="8955">
                  <c:v>9.3142399999999999</c:v>
                </c:pt>
                <c:pt idx="8956">
                  <c:v>9.3152799999999996</c:v>
                </c:pt>
                <c:pt idx="8957">
                  <c:v>9.3163199999999993</c:v>
                </c:pt>
                <c:pt idx="8958">
                  <c:v>9.3173600000000008</c:v>
                </c:pt>
                <c:pt idx="8959">
                  <c:v>9.3184000000000005</c:v>
                </c:pt>
                <c:pt idx="8960">
                  <c:v>9.3194400000000002</c:v>
                </c:pt>
                <c:pt idx="8961">
                  <c:v>9.3204799999999999</c:v>
                </c:pt>
                <c:pt idx="8962">
                  <c:v>9.3215199999999996</c:v>
                </c:pt>
                <c:pt idx="8963">
                  <c:v>9.3225599999999993</c:v>
                </c:pt>
                <c:pt idx="8964">
                  <c:v>9.3236000000000008</c:v>
                </c:pt>
                <c:pt idx="8965">
                  <c:v>9.3246400000000005</c:v>
                </c:pt>
                <c:pt idx="8966">
                  <c:v>9.3256800000000002</c:v>
                </c:pt>
                <c:pt idx="8967">
                  <c:v>9.3267199999999999</c:v>
                </c:pt>
                <c:pt idx="8968">
                  <c:v>9.3277599999999996</c:v>
                </c:pt>
                <c:pt idx="8969">
                  <c:v>9.3287999999999993</c:v>
                </c:pt>
                <c:pt idx="8970">
                  <c:v>9.3298400000000008</c:v>
                </c:pt>
                <c:pt idx="8971">
                  <c:v>9.3308800000000005</c:v>
                </c:pt>
                <c:pt idx="8972">
                  <c:v>9.3319200000000002</c:v>
                </c:pt>
                <c:pt idx="8973">
                  <c:v>9.3329599999999999</c:v>
                </c:pt>
                <c:pt idx="8974">
                  <c:v>9.3339999999999996</c:v>
                </c:pt>
                <c:pt idx="8975">
                  <c:v>9.3350399999999993</c:v>
                </c:pt>
                <c:pt idx="8976">
                  <c:v>9.3360800000000008</c:v>
                </c:pt>
                <c:pt idx="8977">
                  <c:v>9.3371200000000005</c:v>
                </c:pt>
                <c:pt idx="8978">
                  <c:v>9.3381600000000002</c:v>
                </c:pt>
                <c:pt idx="8979">
                  <c:v>9.3391999999999999</c:v>
                </c:pt>
                <c:pt idx="8980">
                  <c:v>9.3402399999999997</c:v>
                </c:pt>
                <c:pt idx="8981">
                  <c:v>9.3412799999999994</c:v>
                </c:pt>
                <c:pt idx="8982">
                  <c:v>9.3423200000000008</c:v>
                </c:pt>
                <c:pt idx="8983">
                  <c:v>9.3433600000000006</c:v>
                </c:pt>
                <c:pt idx="8984">
                  <c:v>9.3444000000000003</c:v>
                </c:pt>
                <c:pt idx="8985">
                  <c:v>9.34544</c:v>
                </c:pt>
                <c:pt idx="8986">
                  <c:v>9.3464799999999997</c:v>
                </c:pt>
                <c:pt idx="8987">
                  <c:v>9.3475199999999994</c:v>
                </c:pt>
                <c:pt idx="8988">
                  <c:v>9.3485600000000009</c:v>
                </c:pt>
                <c:pt idx="8989">
                  <c:v>9.3496000000000006</c:v>
                </c:pt>
                <c:pt idx="8990">
                  <c:v>9.3506400000000003</c:v>
                </c:pt>
                <c:pt idx="8991">
                  <c:v>9.35168</c:v>
                </c:pt>
                <c:pt idx="8992">
                  <c:v>9.3527199999999997</c:v>
                </c:pt>
                <c:pt idx="8993">
                  <c:v>9.3537599999999994</c:v>
                </c:pt>
                <c:pt idx="8994">
                  <c:v>9.3547999999999991</c:v>
                </c:pt>
                <c:pt idx="8995">
                  <c:v>9.3558400000000006</c:v>
                </c:pt>
                <c:pt idx="8996">
                  <c:v>9.3568800000000003</c:v>
                </c:pt>
                <c:pt idx="8997">
                  <c:v>9.35792</c:v>
                </c:pt>
                <c:pt idx="8998">
                  <c:v>9.3589599999999997</c:v>
                </c:pt>
                <c:pt idx="8999">
                  <c:v>9.36</c:v>
                </c:pt>
                <c:pt idx="9000">
                  <c:v>9.3610399999999991</c:v>
                </c:pt>
                <c:pt idx="9001">
                  <c:v>9.3620800000000006</c:v>
                </c:pt>
                <c:pt idx="9002">
                  <c:v>9.3631200000000003</c:v>
                </c:pt>
                <c:pt idx="9003">
                  <c:v>9.36416</c:v>
                </c:pt>
                <c:pt idx="9004">
                  <c:v>9.3651999999999997</c:v>
                </c:pt>
                <c:pt idx="9005">
                  <c:v>9.3662399999999995</c:v>
                </c:pt>
                <c:pt idx="9006">
                  <c:v>9.3672799999999992</c:v>
                </c:pt>
                <c:pt idx="9007">
                  <c:v>9.3683200000000006</c:v>
                </c:pt>
                <c:pt idx="9008">
                  <c:v>9.3693600000000004</c:v>
                </c:pt>
                <c:pt idx="9009">
                  <c:v>9.3704000000000001</c:v>
                </c:pt>
                <c:pt idx="9010">
                  <c:v>9.3714399999999998</c:v>
                </c:pt>
                <c:pt idx="9011">
                  <c:v>9.3724799999999995</c:v>
                </c:pt>
                <c:pt idx="9012">
                  <c:v>9.3735199999999992</c:v>
                </c:pt>
                <c:pt idx="9013">
                  <c:v>9.3745600000000007</c:v>
                </c:pt>
                <c:pt idx="9014">
                  <c:v>9.3756000000000004</c:v>
                </c:pt>
                <c:pt idx="9015">
                  <c:v>9.3766400000000001</c:v>
                </c:pt>
                <c:pt idx="9016">
                  <c:v>9.3776799999999998</c:v>
                </c:pt>
                <c:pt idx="9017">
                  <c:v>9.3787199999999995</c:v>
                </c:pt>
                <c:pt idx="9018">
                  <c:v>9.3797599999999992</c:v>
                </c:pt>
                <c:pt idx="9019">
                  <c:v>9.3808000000000007</c:v>
                </c:pt>
                <c:pt idx="9020">
                  <c:v>9.3818400000000004</c:v>
                </c:pt>
                <c:pt idx="9021">
                  <c:v>9.3828800000000001</c:v>
                </c:pt>
                <c:pt idx="9022">
                  <c:v>9.3839199999999998</c:v>
                </c:pt>
                <c:pt idx="9023">
                  <c:v>9.3849599999999995</c:v>
                </c:pt>
                <c:pt idx="9024">
                  <c:v>9.3859999999999992</c:v>
                </c:pt>
                <c:pt idx="9025">
                  <c:v>9.3870400000000007</c:v>
                </c:pt>
                <c:pt idx="9026">
                  <c:v>9.3880800000000004</c:v>
                </c:pt>
                <c:pt idx="9027">
                  <c:v>9.3891200000000001</c:v>
                </c:pt>
                <c:pt idx="9028">
                  <c:v>9.3901599999999998</c:v>
                </c:pt>
                <c:pt idx="9029">
                  <c:v>9.3911999999999995</c:v>
                </c:pt>
                <c:pt idx="9030">
                  <c:v>9.3922399999999993</c:v>
                </c:pt>
                <c:pt idx="9031">
                  <c:v>9.3932800000000007</c:v>
                </c:pt>
                <c:pt idx="9032">
                  <c:v>9.3943200000000004</c:v>
                </c:pt>
                <c:pt idx="9033">
                  <c:v>9.3953600000000002</c:v>
                </c:pt>
                <c:pt idx="9034">
                  <c:v>9.3963999999999999</c:v>
                </c:pt>
                <c:pt idx="9035">
                  <c:v>9.3974399999999996</c:v>
                </c:pt>
                <c:pt idx="9036">
                  <c:v>9.3984799999999993</c:v>
                </c:pt>
                <c:pt idx="9037">
                  <c:v>9.3995200000000008</c:v>
                </c:pt>
                <c:pt idx="9038">
                  <c:v>9.4005600000000005</c:v>
                </c:pt>
                <c:pt idx="9039">
                  <c:v>9.4016000000000002</c:v>
                </c:pt>
                <c:pt idx="9040">
                  <c:v>9.4026399999999999</c:v>
                </c:pt>
                <c:pt idx="9041">
                  <c:v>9.4036799999999996</c:v>
                </c:pt>
                <c:pt idx="9042">
                  <c:v>9.4047199999999993</c:v>
                </c:pt>
                <c:pt idx="9043">
                  <c:v>9.4057600000000008</c:v>
                </c:pt>
                <c:pt idx="9044">
                  <c:v>9.4068000000000005</c:v>
                </c:pt>
                <c:pt idx="9045">
                  <c:v>9.4078400000000002</c:v>
                </c:pt>
                <c:pt idx="9046">
                  <c:v>9.4088799999999999</c:v>
                </c:pt>
                <c:pt idx="9047">
                  <c:v>9.4099199999999996</c:v>
                </c:pt>
                <c:pt idx="9048">
                  <c:v>9.4109599999999993</c:v>
                </c:pt>
                <c:pt idx="9049">
                  <c:v>9.4120000000000008</c:v>
                </c:pt>
                <c:pt idx="9050">
                  <c:v>9.4130400000000005</c:v>
                </c:pt>
                <c:pt idx="9051">
                  <c:v>9.4140800000000002</c:v>
                </c:pt>
                <c:pt idx="9052">
                  <c:v>9.4151199999999999</c:v>
                </c:pt>
                <c:pt idx="9053">
                  <c:v>9.4161599999999996</c:v>
                </c:pt>
                <c:pt idx="9054">
                  <c:v>9.4171999999999993</c:v>
                </c:pt>
                <c:pt idx="9055">
                  <c:v>9.4182400000000008</c:v>
                </c:pt>
                <c:pt idx="9056">
                  <c:v>9.4192800000000005</c:v>
                </c:pt>
                <c:pt idx="9057">
                  <c:v>9.4203200000000002</c:v>
                </c:pt>
                <c:pt idx="9058">
                  <c:v>9.42136</c:v>
                </c:pt>
                <c:pt idx="9059">
                  <c:v>9.4223999999999997</c:v>
                </c:pt>
                <c:pt idx="9060">
                  <c:v>9.4234399999999994</c:v>
                </c:pt>
                <c:pt idx="9061">
                  <c:v>9.4244800000000009</c:v>
                </c:pt>
                <c:pt idx="9062">
                  <c:v>9.4255200000000006</c:v>
                </c:pt>
                <c:pt idx="9063">
                  <c:v>9.4265600000000003</c:v>
                </c:pt>
                <c:pt idx="9064">
                  <c:v>9.4276</c:v>
                </c:pt>
                <c:pt idx="9065">
                  <c:v>9.4286399999999997</c:v>
                </c:pt>
                <c:pt idx="9066">
                  <c:v>9.4296799999999994</c:v>
                </c:pt>
                <c:pt idx="9067">
                  <c:v>9.4307200000000009</c:v>
                </c:pt>
                <c:pt idx="9068">
                  <c:v>9.4317600000000006</c:v>
                </c:pt>
                <c:pt idx="9069">
                  <c:v>9.4328000000000003</c:v>
                </c:pt>
                <c:pt idx="9070">
                  <c:v>9.43384</c:v>
                </c:pt>
                <c:pt idx="9071">
                  <c:v>9.4348799999999997</c:v>
                </c:pt>
                <c:pt idx="9072">
                  <c:v>9.4359199999999994</c:v>
                </c:pt>
                <c:pt idx="9073">
                  <c:v>9.4369599999999991</c:v>
                </c:pt>
                <c:pt idx="9074">
                  <c:v>9.4380000000000006</c:v>
                </c:pt>
                <c:pt idx="9075">
                  <c:v>9.4390400000000003</c:v>
                </c:pt>
                <c:pt idx="9076">
                  <c:v>9.44008</c:v>
                </c:pt>
                <c:pt idx="9077">
                  <c:v>9.4411199999999997</c:v>
                </c:pt>
                <c:pt idx="9078">
                  <c:v>9.4421599999999994</c:v>
                </c:pt>
                <c:pt idx="9079">
                  <c:v>9.4431999999999992</c:v>
                </c:pt>
                <c:pt idx="9080">
                  <c:v>9.4442400000000006</c:v>
                </c:pt>
                <c:pt idx="9081">
                  <c:v>9.4452800000000003</c:v>
                </c:pt>
                <c:pt idx="9082">
                  <c:v>9.4463200000000001</c:v>
                </c:pt>
                <c:pt idx="9083">
                  <c:v>9.4473599999999998</c:v>
                </c:pt>
                <c:pt idx="9084">
                  <c:v>9.4483999999999995</c:v>
                </c:pt>
                <c:pt idx="9085">
                  <c:v>9.4494399999999992</c:v>
                </c:pt>
                <c:pt idx="9086">
                  <c:v>9.4504800000000007</c:v>
                </c:pt>
                <c:pt idx="9087">
                  <c:v>9.4515200000000004</c:v>
                </c:pt>
                <c:pt idx="9088">
                  <c:v>9.4525600000000001</c:v>
                </c:pt>
                <c:pt idx="9089">
                  <c:v>9.4535999999999998</c:v>
                </c:pt>
                <c:pt idx="9090">
                  <c:v>9.4546399999999995</c:v>
                </c:pt>
                <c:pt idx="9091">
                  <c:v>9.4556799999999992</c:v>
                </c:pt>
                <c:pt idx="9092">
                  <c:v>9.4567200000000007</c:v>
                </c:pt>
                <c:pt idx="9093">
                  <c:v>9.4577600000000004</c:v>
                </c:pt>
                <c:pt idx="9094">
                  <c:v>9.4588000000000001</c:v>
                </c:pt>
                <c:pt idx="9095">
                  <c:v>9.4598399999999998</c:v>
                </c:pt>
                <c:pt idx="9096">
                  <c:v>9.4608799999999995</c:v>
                </c:pt>
                <c:pt idx="9097">
                  <c:v>9.4619199999999992</c:v>
                </c:pt>
                <c:pt idx="9098">
                  <c:v>9.4629600000000007</c:v>
                </c:pt>
                <c:pt idx="9099">
                  <c:v>9.4640000000000004</c:v>
                </c:pt>
                <c:pt idx="9100">
                  <c:v>9.4650400000000001</c:v>
                </c:pt>
                <c:pt idx="9101">
                  <c:v>9.4660799999999998</c:v>
                </c:pt>
                <c:pt idx="9102">
                  <c:v>9.4671199999999995</c:v>
                </c:pt>
                <c:pt idx="9103">
                  <c:v>9.4681599999999992</c:v>
                </c:pt>
                <c:pt idx="9104">
                  <c:v>9.4692000000000007</c:v>
                </c:pt>
                <c:pt idx="9105">
                  <c:v>9.4702400000000004</c:v>
                </c:pt>
                <c:pt idx="9106">
                  <c:v>9.4712800000000001</c:v>
                </c:pt>
                <c:pt idx="9107">
                  <c:v>9.4723199999999999</c:v>
                </c:pt>
                <c:pt idx="9108">
                  <c:v>9.4733599999999996</c:v>
                </c:pt>
                <c:pt idx="9109">
                  <c:v>9.4743999999999993</c:v>
                </c:pt>
                <c:pt idx="9110">
                  <c:v>9.4754400000000008</c:v>
                </c:pt>
                <c:pt idx="9111">
                  <c:v>9.4764800000000005</c:v>
                </c:pt>
                <c:pt idx="9112">
                  <c:v>9.4775200000000002</c:v>
                </c:pt>
                <c:pt idx="9113">
                  <c:v>9.4785599999999999</c:v>
                </c:pt>
                <c:pt idx="9114">
                  <c:v>9.4795999999999996</c:v>
                </c:pt>
                <c:pt idx="9115">
                  <c:v>9.4806399999999993</c:v>
                </c:pt>
                <c:pt idx="9116">
                  <c:v>9.4816800000000008</c:v>
                </c:pt>
                <c:pt idx="9117">
                  <c:v>9.4827200000000005</c:v>
                </c:pt>
                <c:pt idx="9118">
                  <c:v>9.4837600000000002</c:v>
                </c:pt>
                <c:pt idx="9119">
                  <c:v>9.4847999999999999</c:v>
                </c:pt>
                <c:pt idx="9120">
                  <c:v>9.4858399999999996</c:v>
                </c:pt>
                <c:pt idx="9121">
                  <c:v>9.4868799999999993</c:v>
                </c:pt>
                <c:pt idx="9122">
                  <c:v>9.4879200000000008</c:v>
                </c:pt>
                <c:pt idx="9123">
                  <c:v>9.4889600000000005</c:v>
                </c:pt>
                <c:pt idx="9124">
                  <c:v>9.49</c:v>
                </c:pt>
                <c:pt idx="9125">
                  <c:v>9.4910399999999999</c:v>
                </c:pt>
                <c:pt idx="9126">
                  <c:v>9.4920799999999996</c:v>
                </c:pt>
                <c:pt idx="9127">
                  <c:v>9.4931199999999993</c:v>
                </c:pt>
                <c:pt idx="9128">
                  <c:v>9.4941600000000008</c:v>
                </c:pt>
                <c:pt idx="9129">
                  <c:v>9.4952000000000005</c:v>
                </c:pt>
                <c:pt idx="9130">
                  <c:v>9.4962400000000002</c:v>
                </c:pt>
                <c:pt idx="9131">
                  <c:v>9.4972799999999999</c:v>
                </c:pt>
                <c:pt idx="9132">
                  <c:v>9.4983199999999997</c:v>
                </c:pt>
                <c:pt idx="9133">
                  <c:v>9.4993599999999994</c:v>
                </c:pt>
                <c:pt idx="9134">
                  <c:v>9.5004000000000008</c:v>
                </c:pt>
                <c:pt idx="9135">
                  <c:v>9.5014400000000006</c:v>
                </c:pt>
                <c:pt idx="9136">
                  <c:v>9.5024800000000003</c:v>
                </c:pt>
                <c:pt idx="9137">
                  <c:v>9.50352</c:v>
                </c:pt>
                <c:pt idx="9138">
                  <c:v>9.5045599999999997</c:v>
                </c:pt>
                <c:pt idx="9139">
                  <c:v>9.5055999999999994</c:v>
                </c:pt>
                <c:pt idx="9140">
                  <c:v>9.5066400000000009</c:v>
                </c:pt>
                <c:pt idx="9141">
                  <c:v>9.5076800000000006</c:v>
                </c:pt>
                <c:pt idx="9142">
                  <c:v>9.5087200000000003</c:v>
                </c:pt>
                <c:pt idx="9143">
                  <c:v>9.50976</c:v>
                </c:pt>
                <c:pt idx="9144">
                  <c:v>9.5107999999999997</c:v>
                </c:pt>
                <c:pt idx="9145">
                  <c:v>9.5118399999999994</c:v>
                </c:pt>
                <c:pt idx="9146">
                  <c:v>9.5128799999999991</c:v>
                </c:pt>
                <c:pt idx="9147">
                  <c:v>9.5139200000000006</c:v>
                </c:pt>
                <c:pt idx="9148">
                  <c:v>9.5149600000000003</c:v>
                </c:pt>
                <c:pt idx="9149">
                  <c:v>9.516</c:v>
                </c:pt>
                <c:pt idx="9150">
                  <c:v>9.5170399999999997</c:v>
                </c:pt>
                <c:pt idx="9151">
                  <c:v>9.5180799999999994</c:v>
                </c:pt>
                <c:pt idx="9152">
                  <c:v>9.5191199999999991</c:v>
                </c:pt>
                <c:pt idx="9153">
                  <c:v>9.5201600000000006</c:v>
                </c:pt>
                <c:pt idx="9154">
                  <c:v>9.5212000000000003</c:v>
                </c:pt>
                <c:pt idx="9155">
                  <c:v>9.52224</c:v>
                </c:pt>
                <c:pt idx="9156">
                  <c:v>9.5232799999999997</c:v>
                </c:pt>
                <c:pt idx="9157">
                  <c:v>9.5243199999999995</c:v>
                </c:pt>
                <c:pt idx="9158">
                  <c:v>9.5253599999999992</c:v>
                </c:pt>
                <c:pt idx="9159">
                  <c:v>9.5264000000000006</c:v>
                </c:pt>
                <c:pt idx="9160">
                  <c:v>9.5274400000000004</c:v>
                </c:pt>
                <c:pt idx="9161">
                  <c:v>9.5284800000000001</c:v>
                </c:pt>
                <c:pt idx="9162">
                  <c:v>9.5295199999999998</c:v>
                </c:pt>
                <c:pt idx="9163">
                  <c:v>9.5305599999999995</c:v>
                </c:pt>
                <c:pt idx="9164">
                  <c:v>9.5315999999999992</c:v>
                </c:pt>
                <c:pt idx="9165">
                  <c:v>9.5326400000000007</c:v>
                </c:pt>
                <c:pt idx="9166">
                  <c:v>9.5336800000000004</c:v>
                </c:pt>
                <c:pt idx="9167">
                  <c:v>9.5347200000000001</c:v>
                </c:pt>
                <c:pt idx="9168">
                  <c:v>9.5357599999999998</c:v>
                </c:pt>
                <c:pt idx="9169">
                  <c:v>9.5367999999999995</c:v>
                </c:pt>
                <c:pt idx="9170">
                  <c:v>9.5378399999999992</c:v>
                </c:pt>
                <c:pt idx="9171">
                  <c:v>9.5388800000000007</c:v>
                </c:pt>
                <c:pt idx="9172">
                  <c:v>9.5399200000000004</c:v>
                </c:pt>
                <c:pt idx="9173">
                  <c:v>9.5409600000000001</c:v>
                </c:pt>
                <c:pt idx="9174">
                  <c:v>9.5419999999999998</c:v>
                </c:pt>
                <c:pt idx="9175">
                  <c:v>9.5430399999999995</c:v>
                </c:pt>
                <c:pt idx="9176">
                  <c:v>9.5440799999999992</c:v>
                </c:pt>
                <c:pt idx="9177">
                  <c:v>9.5451200000000007</c:v>
                </c:pt>
                <c:pt idx="9178">
                  <c:v>9.5461600000000004</c:v>
                </c:pt>
                <c:pt idx="9179">
                  <c:v>9.5472000000000001</c:v>
                </c:pt>
                <c:pt idx="9180">
                  <c:v>9.5482399999999998</c:v>
                </c:pt>
                <c:pt idx="9181">
                  <c:v>9.5492799999999995</c:v>
                </c:pt>
                <c:pt idx="9182">
                  <c:v>9.5503199999999993</c:v>
                </c:pt>
                <c:pt idx="9183">
                  <c:v>9.5513600000000007</c:v>
                </c:pt>
                <c:pt idx="9184">
                  <c:v>9.5524000000000004</c:v>
                </c:pt>
                <c:pt idx="9185">
                  <c:v>9.5534400000000002</c:v>
                </c:pt>
                <c:pt idx="9186">
                  <c:v>9.5544799999999999</c:v>
                </c:pt>
                <c:pt idx="9187">
                  <c:v>9.5555199999999996</c:v>
                </c:pt>
                <c:pt idx="9188">
                  <c:v>9.5565599999999993</c:v>
                </c:pt>
                <c:pt idx="9189">
                  <c:v>9.5576000000000008</c:v>
                </c:pt>
                <c:pt idx="9190">
                  <c:v>9.5586400000000005</c:v>
                </c:pt>
                <c:pt idx="9191">
                  <c:v>9.5596800000000002</c:v>
                </c:pt>
                <c:pt idx="9192">
                  <c:v>9.5607199999999999</c:v>
                </c:pt>
                <c:pt idx="9193">
                  <c:v>9.5617599999999996</c:v>
                </c:pt>
                <c:pt idx="9194">
                  <c:v>9.5627999999999993</c:v>
                </c:pt>
                <c:pt idx="9195">
                  <c:v>9.5638400000000008</c:v>
                </c:pt>
                <c:pt idx="9196">
                  <c:v>9.5648800000000005</c:v>
                </c:pt>
                <c:pt idx="9197">
                  <c:v>9.5659200000000002</c:v>
                </c:pt>
                <c:pt idx="9198">
                  <c:v>9.5669599999999999</c:v>
                </c:pt>
                <c:pt idx="9199">
                  <c:v>9.5679999999999996</c:v>
                </c:pt>
                <c:pt idx="9200">
                  <c:v>9.5690399999999993</c:v>
                </c:pt>
                <c:pt idx="9201">
                  <c:v>9.5700800000000008</c:v>
                </c:pt>
                <c:pt idx="9202">
                  <c:v>9.5711200000000005</c:v>
                </c:pt>
                <c:pt idx="9203">
                  <c:v>9.5721600000000002</c:v>
                </c:pt>
                <c:pt idx="9204">
                  <c:v>9.5731999999999999</c:v>
                </c:pt>
                <c:pt idx="9205">
                  <c:v>9.5742399999999996</c:v>
                </c:pt>
                <c:pt idx="9206">
                  <c:v>9.5752799999999993</c:v>
                </c:pt>
                <c:pt idx="9207">
                  <c:v>9.5763200000000008</c:v>
                </c:pt>
                <c:pt idx="9208">
                  <c:v>9.5773600000000005</c:v>
                </c:pt>
                <c:pt idx="9209">
                  <c:v>9.5784000000000002</c:v>
                </c:pt>
                <c:pt idx="9210">
                  <c:v>9.57944</c:v>
                </c:pt>
                <c:pt idx="9211">
                  <c:v>9.5804799999999997</c:v>
                </c:pt>
                <c:pt idx="9212">
                  <c:v>9.5815199999999994</c:v>
                </c:pt>
                <c:pt idx="9213">
                  <c:v>9.5825600000000009</c:v>
                </c:pt>
                <c:pt idx="9214">
                  <c:v>9.5836000000000006</c:v>
                </c:pt>
                <c:pt idx="9215">
                  <c:v>9.5846400000000003</c:v>
                </c:pt>
                <c:pt idx="9216">
                  <c:v>9.58568</c:v>
                </c:pt>
                <c:pt idx="9217">
                  <c:v>9.5867199999999997</c:v>
                </c:pt>
                <c:pt idx="9218">
                  <c:v>9.5877599999999994</c:v>
                </c:pt>
                <c:pt idx="9219">
                  <c:v>9.5888000000000009</c:v>
                </c:pt>
                <c:pt idx="9220">
                  <c:v>9.5898400000000006</c:v>
                </c:pt>
                <c:pt idx="9221">
                  <c:v>9.5908800000000003</c:v>
                </c:pt>
                <c:pt idx="9222">
                  <c:v>9.59192</c:v>
                </c:pt>
                <c:pt idx="9223">
                  <c:v>9.5929599999999997</c:v>
                </c:pt>
                <c:pt idx="9224">
                  <c:v>9.5939999999999994</c:v>
                </c:pt>
                <c:pt idx="9225">
                  <c:v>9.5950399999999991</c:v>
                </c:pt>
                <c:pt idx="9226">
                  <c:v>9.5960800000000006</c:v>
                </c:pt>
                <c:pt idx="9227">
                  <c:v>9.5971200000000003</c:v>
                </c:pt>
                <c:pt idx="9228">
                  <c:v>9.59816</c:v>
                </c:pt>
                <c:pt idx="9229">
                  <c:v>9.5991999999999997</c:v>
                </c:pt>
                <c:pt idx="9230">
                  <c:v>9.6002399999999994</c:v>
                </c:pt>
                <c:pt idx="9231">
                  <c:v>9.6012799999999991</c:v>
                </c:pt>
                <c:pt idx="9232">
                  <c:v>9.6023200000000006</c:v>
                </c:pt>
                <c:pt idx="9233">
                  <c:v>9.6033600000000003</c:v>
                </c:pt>
                <c:pt idx="9234">
                  <c:v>9.6044</c:v>
                </c:pt>
                <c:pt idx="9235">
                  <c:v>9.6054399999999998</c:v>
                </c:pt>
                <c:pt idx="9236">
                  <c:v>9.6064799999999995</c:v>
                </c:pt>
                <c:pt idx="9237">
                  <c:v>9.6075199999999992</c:v>
                </c:pt>
                <c:pt idx="9238">
                  <c:v>9.6085600000000007</c:v>
                </c:pt>
                <c:pt idx="9239">
                  <c:v>9.6096000000000004</c:v>
                </c:pt>
                <c:pt idx="9240">
                  <c:v>9.6106400000000001</c:v>
                </c:pt>
                <c:pt idx="9241">
                  <c:v>9.6116799999999998</c:v>
                </c:pt>
                <c:pt idx="9242">
                  <c:v>9.6127199999999995</c:v>
                </c:pt>
                <c:pt idx="9243">
                  <c:v>9.6137599999999992</c:v>
                </c:pt>
                <c:pt idx="9244">
                  <c:v>9.6148000000000007</c:v>
                </c:pt>
                <c:pt idx="9245">
                  <c:v>9.6158400000000004</c:v>
                </c:pt>
                <c:pt idx="9246">
                  <c:v>9.6168800000000001</c:v>
                </c:pt>
                <c:pt idx="9247">
                  <c:v>9.6179199999999998</c:v>
                </c:pt>
                <c:pt idx="9248">
                  <c:v>9.6189599999999995</c:v>
                </c:pt>
                <c:pt idx="9249">
                  <c:v>9.6199999999999992</c:v>
                </c:pt>
                <c:pt idx="9250">
                  <c:v>9.6210400000000007</c:v>
                </c:pt>
                <c:pt idx="9251">
                  <c:v>9.6220800000000004</c:v>
                </c:pt>
                <c:pt idx="9252">
                  <c:v>9.6231200000000001</c:v>
                </c:pt>
                <c:pt idx="9253">
                  <c:v>9.6241599999999998</c:v>
                </c:pt>
                <c:pt idx="9254">
                  <c:v>9.6251999999999995</c:v>
                </c:pt>
                <c:pt idx="9255">
                  <c:v>9.6262399999999992</c:v>
                </c:pt>
                <c:pt idx="9256">
                  <c:v>9.6272800000000007</c:v>
                </c:pt>
                <c:pt idx="9257">
                  <c:v>9.6283200000000004</c:v>
                </c:pt>
                <c:pt idx="9258">
                  <c:v>9.6293600000000001</c:v>
                </c:pt>
                <c:pt idx="9259">
                  <c:v>9.6303999999999998</c:v>
                </c:pt>
                <c:pt idx="9260">
                  <c:v>9.6314399999999996</c:v>
                </c:pt>
                <c:pt idx="9261">
                  <c:v>9.6324799999999993</c:v>
                </c:pt>
                <c:pt idx="9262">
                  <c:v>9.6335200000000007</c:v>
                </c:pt>
                <c:pt idx="9263">
                  <c:v>9.6345600000000005</c:v>
                </c:pt>
                <c:pt idx="9264">
                  <c:v>9.6356000000000002</c:v>
                </c:pt>
                <c:pt idx="9265">
                  <c:v>9.6366399999999999</c:v>
                </c:pt>
                <c:pt idx="9266">
                  <c:v>9.6376799999999996</c:v>
                </c:pt>
                <c:pt idx="9267">
                  <c:v>9.6387199999999993</c:v>
                </c:pt>
                <c:pt idx="9268">
                  <c:v>9.6397600000000008</c:v>
                </c:pt>
                <c:pt idx="9269">
                  <c:v>9.6408000000000005</c:v>
                </c:pt>
                <c:pt idx="9270">
                  <c:v>9.6418400000000002</c:v>
                </c:pt>
                <c:pt idx="9271">
                  <c:v>9.6428799999999999</c:v>
                </c:pt>
                <c:pt idx="9272">
                  <c:v>9.6439199999999996</c:v>
                </c:pt>
                <c:pt idx="9273">
                  <c:v>9.6449599999999993</c:v>
                </c:pt>
                <c:pt idx="9274">
                  <c:v>9.6460000000000008</c:v>
                </c:pt>
                <c:pt idx="9275">
                  <c:v>9.6470400000000005</c:v>
                </c:pt>
                <c:pt idx="9276">
                  <c:v>9.6480800000000002</c:v>
                </c:pt>
                <c:pt idx="9277">
                  <c:v>9.6491199999999999</c:v>
                </c:pt>
                <c:pt idx="9278">
                  <c:v>9.6501599999999996</c:v>
                </c:pt>
                <c:pt idx="9279">
                  <c:v>9.6511999999999993</c:v>
                </c:pt>
                <c:pt idx="9280">
                  <c:v>9.6522400000000008</c:v>
                </c:pt>
                <c:pt idx="9281">
                  <c:v>9.6532800000000005</c:v>
                </c:pt>
                <c:pt idx="9282">
                  <c:v>9.6543200000000002</c:v>
                </c:pt>
                <c:pt idx="9283">
                  <c:v>9.6553599999999999</c:v>
                </c:pt>
                <c:pt idx="9284">
                  <c:v>9.6563999999999997</c:v>
                </c:pt>
                <c:pt idx="9285">
                  <c:v>9.6574399999999994</c:v>
                </c:pt>
                <c:pt idx="9286">
                  <c:v>9.6584800000000008</c:v>
                </c:pt>
                <c:pt idx="9287">
                  <c:v>9.6595200000000006</c:v>
                </c:pt>
                <c:pt idx="9288">
                  <c:v>9.6605600000000003</c:v>
                </c:pt>
                <c:pt idx="9289">
                  <c:v>9.6616</c:v>
                </c:pt>
                <c:pt idx="9290">
                  <c:v>9.6626399999999997</c:v>
                </c:pt>
                <c:pt idx="9291">
                  <c:v>9.6636799999999994</c:v>
                </c:pt>
                <c:pt idx="9292">
                  <c:v>9.6647200000000009</c:v>
                </c:pt>
                <c:pt idx="9293">
                  <c:v>9.6657600000000006</c:v>
                </c:pt>
                <c:pt idx="9294">
                  <c:v>9.6668000000000003</c:v>
                </c:pt>
                <c:pt idx="9295">
                  <c:v>9.66784</c:v>
                </c:pt>
                <c:pt idx="9296">
                  <c:v>9.6688799999999997</c:v>
                </c:pt>
                <c:pt idx="9297">
                  <c:v>9.6699199999999994</c:v>
                </c:pt>
                <c:pt idx="9298">
                  <c:v>9.6709599999999991</c:v>
                </c:pt>
                <c:pt idx="9299">
                  <c:v>9.6720000000000006</c:v>
                </c:pt>
                <c:pt idx="9300">
                  <c:v>9.6730400000000003</c:v>
                </c:pt>
                <c:pt idx="9301">
                  <c:v>9.67408</c:v>
                </c:pt>
                <c:pt idx="9302">
                  <c:v>9.6751199999999997</c:v>
                </c:pt>
                <c:pt idx="9303">
                  <c:v>9.6761599999999994</c:v>
                </c:pt>
                <c:pt idx="9304">
                  <c:v>9.6771999999999991</c:v>
                </c:pt>
                <c:pt idx="9305">
                  <c:v>9.6782400000000006</c:v>
                </c:pt>
                <c:pt idx="9306">
                  <c:v>9.6792800000000003</c:v>
                </c:pt>
                <c:pt idx="9307">
                  <c:v>9.68032</c:v>
                </c:pt>
                <c:pt idx="9308">
                  <c:v>9.6813599999999997</c:v>
                </c:pt>
                <c:pt idx="9309">
                  <c:v>9.6823999999999995</c:v>
                </c:pt>
                <c:pt idx="9310">
                  <c:v>9.6834399999999992</c:v>
                </c:pt>
                <c:pt idx="9311">
                  <c:v>9.6844800000000006</c:v>
                </c:pt>
                <c:pt idx="9312">
                  <c:v>9.6855200000000004</c:v>
                </c:pt>
                <c:pt idx="9313">
                  <c:v>9.6865600000000001</c:v>
                </c:pt>
                <c:pt idx="9314">
                  <c:v>9.6875999999999998</c:v>
                </c:pt>
                <c:pt idx="9315">
                  <c:v>9.6886399999999995</c:v>
                </c:pt>
                <c:pt idx="9316">
                  <c:v>9.6896799999999992</c:v>
                </c:pt>
                <c:pt idx="9317">
                  <c:v>9.6907200000000007</c:v>
                </c:pt>
                <c:pt idx="9318">
                  <c:v>9.6917600000000004</c:v>
                </c:pt>
                <c:pt idx="9319">
                  <c:v>9.6928000000000001</c:v>
                </c:pt>
                <c:pt idx="9320">
                  <c:v>9.6938399999999998</c:v>
                </c:pt>
                <c:pt idx="9321">
                  <c:v>9.6948799999999995</c:v>
                </c:pt>
                <c:pt idx="9322">
                  <c:v>9.6959199999999992</c:v>
                </c:pt>
                <c:pt idx="9323">
                  <c:v>9.6969600000000007</c:v>
                </c:pt>
                <c:pt idx="9324">
                  <c:v>9.6980000000000004</c:v>
                </c:pt>
                <c:pt idx="9325">
                  <c:v>9.6990400000000001</c:v>
                </c:pt>
                <c:pt idx="9326">
                  <c:v>9.7000799999999998</c:v>
                </c:pt>
                <c:pt idx="9327">
                  <c:v>9.7011199999999995</c:v>
                </c:pt>
                <c:pt idx="9328">
                  <c:v>9.7021599999999992</c:v>
                </c:pt>
                <c:pt idx="9329">
                  <c:v>9.7032000000000007</c:v>
                </c:pt>
                <c:pt idx="9330">
                  <c:v>9.7042400000000004</c:v>
                </c:pt>
                <c:pt idx="9331">
                  <c:v>9.7052800000000001</c:v>
                </c:pt>
                <c:pt idx="9332">
                  <c:v>9.7063199999999998</c:v>
                </c:pt>
                <c:pt idx="9333">
                  <c:v>9.7073599999999995</c:v>
                </c:pt>
                <c:pt idx="9334">
                  <c:v>9.7083999999999993</c:v>
                </c:pt>
                <c:pt idx="9335">
                  <c:v>9.7094400000000007</c:v>
                </c:pt>
                <c:pt idx="9336">
                  <c:v>9.7104800000000004</c:v>
                </c:pt>
                <c:pt idx="9337">
                  <c:v>9.7115200000000002</c:v>
                </c:pt>
                <c:pt idx="9338">
                  <c:v>9.7125599999999999</c:v>
                </c:pt>
                <c:pt idx="9339">
                  <c:v>9.7135999999999996</c:v>
                </c:pt>
                <c:pt idx="9340">
                  <c:v>9.7146399999999993</c:v>
                </c:pt>
                <c:pt idx="9341">
                  <c:v>9.7156800000000008</c:v>
                </c:pt>
                <c:pt idx="9342">
                  <c:v>9.7167200000000005</c:v>
                </c:pt>
                <c:pt idx="9343">
                  <c:v>9.7177600000000002</c:v>
                </c:pt>
                <c:pt idx="9344">
                  <c:v>9.7187999999999999</c:v>
                </c:pt>
                <c:pt idx="9345">
                  <c:v>9.7198399999999996</c:v>
                </c:pt>
                <c:pt idx="9346">
                  <c:v>9.7208799999999993</c:v>
                </c:pt>
                <c:pt idx="9347">
                  <c:v>9.7219200000000008</c:v>
                </c:pt>
                <c:pt idx="9348">
                  <c:v>9.7229600000000005</c:v>
                </c:pt>
                <c:pt idx="9349">
                  <c:v>9.7240000000000002</c:v>
                </c:pt>
                <c:pt idx="9350">
                  <c:v>9.7250399999999999</c:v>
                </c:pt>
                <c:pt idx="9351">
                  <c:v>9.7260799999999996</c:v>
                </c:pt>
                <c:pt idx="9352">
                  <c:v>9.7271199999999993</c:v>
                </c:pt>
                <c:pt idx="9353">
                  <c:v>9.7281600000000008</c:v>
                </c:pt>
                <c:pt idx="9354">
                  <c:v>9.7292000000000005</c:v>
                </c:pt>
                <c:pt idx="9355">
                  <c:v>9.7302400000000002</c:v>
                </c:pt>
                <c:pt idx="9356">
                  <c:v>9.7312799999999999</c:v>
                </c:pt>
                <c:pt idx="9357">
                  <c:v>9.7323199999999996</c:v>
                </c:pt>
                <c:pt idx="9358">
                  <c:v>9.7333599999999993</c:v>
                </c:pt>
                <c:pt idx="9359">
                  <c:v>9.7344000000000008</c:v>
                </c:pt>
                <c:pt idx="9360">
                  <c:v>9.7354400000000005</c:v>
                </c:pt>
                <c:pt idx="9361">
                  <c:v>9.7364800000000002</c:v>
                </c:pt>
                <c:pt idx="9362">
                  <c:v>9.73752</c:v>
                </c:pt>
                <c:pt idx="9363">
                  <c:v>9.7385599999999997</c:v>
                </c:pt>
                <c:pt idx="9364">
                  <c:v>9.7395999999999994</c:v>
                </c:pt>
                <c:pt idx="9365">
                  <c:v>9.7406400000000009</c:v>
                </c:pt>
                <c:pt idx="9366">
                  <c:v>9.7416800000000006</c:v>
                </c:pt>
                <c:pt idx="9367">
                  <c:v>9.7427200000000003</c:v>
                </c:pt>
                <c:pt idx="9368">
                  <c:v>9.74376</c:v>
                </c:pt>
                <c:pt idx="9369">
                  <c:v>9.7447999999999997</c:v>
                </c:pt>
                <c:pt idx="9370">
                  <c:v>9.7458399999999994</c:v>
                </c:pt>
                <c:pt idx="9371">
                  <c:v>9.7468800000000009</c:v>
                </c:pt>
                <c:pt idx="9372">
                  <c:v>9.7479200000000006</c:v>
                </c:pt>
                <c:pt idx="9373">
                  <c:v>9.7489600000000003</c:v>
                </c:pt>
                <c:pt idx="9374">
                  <c:v>9.75</c:v>
                </c:pt>
                <c:pt idx="9375">
                  <c:v>9.7510399999999997</c:v>
                </c:pt>
                <c:pt idx="9376">
                  <c:v>9.7520799999999994</c:v>
                </c:pt>
                <c:pt idx="9377">
                  <c:v>9.7531199999999991</c:v>
                </c:pt>
                <c:pt idx="9378">
                  <c:v>9.7541600000000006</c:v>
                </c:pt>
                <c:pt idx="9379">
                  <c:v>9.7552000000000003</c:v>
                </c:pt>
                <c:pt idx="9380">
                  <c:v>9.75624</c:v>
                </c:pt>
                <c:pt idx="9381">
                  <c:v>9.7572799999999997</c:v>
                </c:pt>
                <c:pt idx="9382">
                  <c:v>9.7583199999999994</c:v>
                </c:pt>
                <c:pt idx="9383">
                  <c:v>9.7593599999999991</c:v>
                </c:pt>
                <c:pt idx="9384">
                  <c:v>9.7604000000000006</c:v>
                </c:pt>
                <c:pt idx="9385">
                  <c:v>9.7614400000000003</c:v>
                </c:pt>
                <c:pt idx="9386">
                  <c:v>9.76248</c:v>
                </c:pt>
                <c:pt idx="9387">
                  <c:v>9.7635199999999998</c:v>
                </c:pt>
                <c:pt idx="9388">
                  <c:v>9.7645599999999995</c:v>
                </c:pt>
                <c:pt idx="9389">
                  <c:v>9.7655999999999992</c:v>
                </c:pt>
                <c:pt idx="9390">
                  <c:v>9.7666400000000007</c:v>
                </c:pt>
                <c:pt idx="9391">
                  <c:v>9.7676800000000004</c:v>
                </c:pt>
                <c:pt idx="9392">
                  <c:v>9.7687200000000001</c:v>
                </c:pt>
                <c:pt idx="9393">
                  <c:v>9.7697599999999998</c:v>
                </c:pt>
                <c:pt idx="9394">
                  <c:v>9.7707999999999995</c:v>
                </c:pt>
                <c:pt idx="9395">
                  <c:v>9.7718399999999992</c:v>
                </c:pt>
                <c:pt idx="9396">
                  <c:v>9.7728800000000007</c:v>
                </c:pt>
                <c:pt idx="9397">
                  <c:v>9.7739200000000004</c:v>
                </c:pt>
                <c:pt idx="9398">
                  <c:v>9.7749600000000001</c:v>
                </c:pt>
                <c:pt idx="9399">
                  <c:v>9.7759999999999998</c:v>
                </c:pt>
                <c:pt idx="9400">
                  <c:v>9.7770399999999995</c:v>
                </c:pt>
                <c:pt idx="9401">
                  <c:v>9.7780799999999992</c:v>
                </c:pt>
                <c:pt idx="9402">
                  <c:v>9.7791200000000007</c:v>
                </c:pt>
                <c:pt idx="9403">
                  <c:v>9.7801600000000004</c:v>
                </c:pt>
                <c:pt idx="9404">
                  <c:v>9.7812000000000001</c:v>
                </c:pt>
                <c:pt idx="9405">
                  <c:v>9.7822399999999998</c:v>
                </c:pt>
                <c:pt idx="9406">
                  <c:v>9.7832799999999995</c:v>
                </c:pt>
                <c:pt idx="9407">
                  <c:v>9.7843199999999992</c:v>
                </c:pt>
                <c:pt idx="9408">
                  <c:v>9.7853600000000007</c:v>
                </c:pt>
                <c:pt idx="9409">
                  <c:v>9.7864000000000004</c:v>
                </c:pt>
                <c:pt idx="9410">
                  <c:v>9.7874400000000001</c:v>
                </c:pt>
                <c:pt idx="9411">
                  <c:v>9.7884799999999998</c:v>
                </c:pt>
                <c:pt idx="9412">
                  <c:v>9.7895199999999996</c:v>
                </c:pt>
                <c:pt idx="9413">
                  <c:v>9.7905599999999993</c:v>
                </c:pt>
                <c:pt idx="9414">
                  <c:v>9.7916000000000007</c:v>
                </c:pt>
                <c:pt idx="9415">
                  <c:v>9.7926400000000005</c:v>
                </c:pt>
                <c:pt idx="9416">
                  <c:v>9.7936800000000002</c:v>
                </c:pt>
                <c:pt idx="9417">
                  <c:v>9.7947199999999999</c:v>
                </c:pt>
                <c:pt idx="9418">
                  <c:v>9.7957599999999996</c:v>
                </c:pt>
                <c:pt idx="9419">
                  <c:v>9.7967999999999993</c:v>
                </c:pt>
                <c:pt idx="9420">
                  <c:v>9.7978400000000008</c:v>
                </c:pt>
                <c:pt idx="9421">
                  <c:v>9.7988800000000005</c:v>
                </c:pt>
                <c:pt idx="9422">
                  <c:v>9.7999200000000002</c:v>
                </c:pt>
                <c:pt idx="9423">
                  <c:v>9.8009599999999999</c:v>
                </c:pt>
                <c:pt idx="9424">
                  <c:v>9.8019999999999996</c:v>
                </c:pt>
                <c:pt idx="9425">
                  <c:v>9.8030399999999993</c:v>
                </c:pt>
                <c:pt idx="9426">
                  <c:v>9.8040800000000008</c:v>
                </c:pt>
                <c:pt idx="9427">
                  <c:v>9.8051200000000005</c:v>
                </c:pt>
                <c:pt idx="9428">
                  <c:v>9.8061600000000002</c:v>
                </c:pt>
                <c:pt idx="9429">
                  <c:v>9.8071999999999999</c:v>
                </c:pt>
                <c:pt idx="9430">
                  <c:v>9.8082399999999996</c:v>
                </c:pt>
                <c:pt idx="9431">
                  <c:v>9.8092799999999993</c:v>
                </c:pt>
                <c:pt idx="9432">
                  <c:v>9.8103200000000008</c:v>
                </c:pt>
                <c:pt idx="9433">
                  <c:v>9.8113600000000005</c:v>
                </c:pt>
                <c:pt idx="9434">
                  <c:v>9.8124000000000002</c:v>
                </c:pt>
                <c:pt idx="9435">
                  <c:v>9.8134399999999999</c:v>
                </c:pt>
                <c:pt idx="9436">
                  <c:v>9.8144799999999996</c:v>
                </c:pt>
                <c:pt idx="9437">
                  <c:v>9.8155199999999994</c:v>
                </c:pt>
                <c:pt idx="9438">
                  <c:v>9.8165600000000008</c:v>
                </c:pt>
                <c:pt idx="9439">
                  <c:v>9.8176000000000005</c:v>
                </c:pt>
                <c:pt idx="9440">
                  <c:v>9.8186400000000003</c:v>
                </c:pt>
                <c:pt idx="9441">
                  <c:v>9.81968</c:v>
                </c:pt>
                <c:pt idx="9442">
                  <c:v>9.8207199999999997</c:v>
                </c:pt>
                <c:pt idx="9443">
                  <c:v>9.8217599999999994</c:v>
                </c:pt>
                <c:pt idx="9444">
                  <c:v>9.8228000000000009</c:v>
                </c:pt>
                <c:pt idx="9445">
                  <c:v>9.8238400000000006</c:v>
                </c:pt>
                <c:pt idx="9446">
                  <c:v>9.8248800000000003</c:v>
                </c:pt>
                <c:pt idx="9447">
                  <c:v>9.82592</c:v>
                </c:pt>
                <c:pt idx="9448">
                  <c:v>9.8269599999999997</c:v>
                </c:pt>
                <c:pt idx="9449">
                  <c:v>9.8279999999999994</c:v>
                </c:pt>
                <c:pt idx="9450">
                  <c:v>9.8290400000000009</c:v>
                </c:pt>
                <c:pt idx="9451">
                  <c:v>9.8300800000000006</c:v>
                </c:pt>
                <c:pt idx="9452">
                  <c:v>9.8311200000000003</c:v>
                </c:pt>
                <c:pt idx="9453">
                  <c:v>9.83216</c:v>
                </c:pt>
                <c:pt idx="9454">
                  <c:v>9.8331999999999997</c:v>
                </c:pt>
                <c:pt idx="9455">
                  <c:v>9.8342399999999994</c:v>
                </c:pt>
                <c:pt idx="9456">
                  <c:v>9.8352799999999991</c:v>
                </c:pt>
                <c:pt idx="9457">
                  <c:v>9.8363200000000006</c:v>
                </c:pt>
                <c:pt idx="9458">
                  <c:v>9.8373600000000003</c:v>
                </c:pt>
                <c:pt idx="9459">
                  <c:v>9.8384</c:v>
                </c:pt>
                <c:pt idx="9460">
                  <c:v>9.8394399999999997</c:v>
                </c:pt>
                <c:pt idx="9461">
                  <c:v>9.8404799999999994</c:v>
                </c:pt>
                <c:pt idx="9462">
                  <c:v>9.8415199999999992</c:v>
                </c:pt>
                <c:pt idx="9463">
                  <c:v>9.8425600000000006</c:v>
                </c:pt>
                <c:pt idx="9464">
                  <c:v>9.8436000000000003</c:v>
                </c:pt>
                <c:pt idx="9465">
                  <c:v>9.8446400000000001</c:v>
                </c:pt>
                <c:pt idx="9466">
                  <c:v>9.8456799999999998</c:v>
                </c:pt>
                <c:pt idx="9467">
                  <c:v>9.8467199999999995</c:v>
                </c:pt>
                <c:pt idx="9468">
                  <c:v>9.8477599999999992</c:v>
                </c:pt>
                <c:pt idx="9469">
                  <c:v>9.8488000000000007</c:v>
                </c:pt>
                <c:pt idx="9470">
                  <c:v>9.8498400000000004</c:v>
                </c:pt>
                <c:pt idx="9471">
                  <c:v>9.8508800000000001</c:v>
                </c:pt>
                <c:pt idx="9472">
                  <c:v>9.8519199999999998</c:v>
                </c:pt>
                <c:pt idx="9473">
                  <c:v>9.8529599999999995</c:v>
                </c:pt>
                <c:pt idx="9474">
                  <c:v>9.8539999999999992</c:v>
                </c:pt>
                <c:pt idx="9475">
                  <c:v>9.8550400000000007</c:v>
                </c:pt>
                <c:pt idx="9476">
                  <c:v>9.8560800000000004</c:v>
                </c:pt>
                <c:pt idx="9477">
                  <c:v>9.8571200000000001</c:v>
                </c:pt>
                <c:pt idx="9478">
                  <c:v>9.8581599999999998</c:v>
                </c:pt>
                <c:pt idx="9479">
                  <c:v>9.8591999999999995</c:v>
                </c:pt>
                <c:pt idx="9480">
                  <c:v>9.8602399999999992</c:v>
                </c:pt>
                <c:pt idx="9481">
                  <c:v>9.8612800000000007</c:v>
                </c:pt>
                <c:pt idx="9482">
                  <c:v>9.8623200000000004</c:v>
                </c:pt>
                <c:pt idx="9483">
                  <c:v>9.8633600000000001</c:v>
                </c:pt>
                <c:pt idx="9484">
                  <c:v>9.8643999999999998</c:v>
                </c:pt>
                <c:pt idx="9485">
                  <c:v>9.8654399999999995</c:v>
                </c:pt>
                <c:pt idx="9486">
                  <c:v>9.8664799999999993</c:v>
                </c:pt>
                <c:pt idx="9487">
                  <c:v>9.8675200000000007</c:v>
                </c:pt>
                <c:pt idx="9488">
                  <c:v>9.8685600000000004</c:v>
                </c:pt>
                <c:pt idx="9489">
                  <c:v>9.8696000000000002</c:v>
                </c:pt>
                <c:pt idx="9490">
                  <c:v>9.8706399999999999</c:v>
                </c:pt>
                <c:pt idx="9491">
                  <c:v>9.8716799999999996</c:v>
                </c:pt>
                <c:pt idx="9492">
                  <c:v>9.8727199999999993</c:v>
                </c:pt>
                <c:pt idx="9493">
                  <c:v>9.8737600000000008</c:v>
                </c:pt>
                <c:pt idx="9494">
                  <c:v>9.8748000000000005</c:v>
                </c:pt>
                <c:pt idx="9495">
                  <c:v>9.8758400000000002</c:v>
                </c:pt>
                <c:pt idx="9496">
                  <c:v>9.8768799999999999</c:v>
                </c:pt>
                <c:pt idx="9497">
                  <c:v>9.8779199999999996</c:v>
                </c:pt>
                <c:pt idx="9498">
                  <c:v>9.8789599999999993</c:v>
                </c:pt>
                <c:pt idx="9499">
                  <c:v>9.8800000000000008</c:v>
                </c:pt>
                <c:pt idx="9500">
                  <c:v>9.8810400000000005</c:v>
                </c:pt>
                <c:pt idx="9501">
                  <c:v>9.8820800000000002</c:v>
                </c:pt>
                <c:pt idx="9502">
                  <c:v>9.8831199999999999</c:v>
                </c:pt>
                <c:pt idx="9503">
                  <c:v>9.8841599999999996</c:v>
                </c:pt>
                <c:pt idx="9504">
                  <c:v>9.8851999999999993</c:v>
                </c:pt>
                <c:pt idx="9505">
                  <c:v>9.8862400000000008</c:v>
                </c:pt>
                <c:pt idx="9506">
                  <c:v>9.8872800000000005</c:v>
                </c:pt>
                <c:pt idx="9507">
                  <c:v>9.8883200000000002</c:v>
                </c:pt>
                <c:pt idx="9508">
                  <c:v>9.8893599999999999</c:v>
                </c:pt>
                <c:pt idx="9509">
                  <c:v>9.8903999999999996</c:v>
                </c:pt>
                <c:pt idx="9510">
                  <c:v>9.8914399999999993</c:v>
                </c:pt>
                <c:pt idx="9511">
                  <c:v>9.8924800000000008</c:v>
                </c:pt>
                <c:pt idx="9512">
                  <c:v>9.8935200000000005</c:v>
                </c:pt>
                <c:pt idx="9513">
                  <c:v>9.8945600000000002</c:v>
                </c:pt>
                <c:pt idx="9514">
                  <c:v>9.8956</c:v>
                </c:pt>
                <c:pt idx="9515">
                  <c:v>9.8966399999999997</c:v>
                </c:pt>
                <c:pt idx="9516">
                  <c:v>9.8976799999999994</c:v>
                </c:pt>
                <c:pt idx="9517">
                  <c:v>9.8987200000000009</c:v>
                </c:pt>
                <c:pt idx="9518">
                  <c:v>9.8997600000000006</c:v>
                </c:pt>
                <c:pt idx="9519">
                  <c:v>9.9008000000000003</c:v>
                </c:pt>
                <c:pt idx="9520">
                  <c:v>9.90184</c:v>
                </c:pt>
                <c:pt idx="9521">
                  <c:v>9.9028799999999997</c:v>
                </c:pt>
                <c:pt idx="9522">
                  <c:v>9.9039199999999994</c:v>
                </c:pt>
                <c:pt idx="9523">
                  <c:v>9.9049600000000009</c:v>
                </c:pt>
                <c:pt idx="9524">
                  <c:v>9.9060000000000006</c:v>
                </c:pt>
                <c:pt idx="9525">
                  <c:v>9.9070400000000003</c:v>
                </c:pt>
                <c:pt idx="9526">
                  <c:v>9.90808</c:v>
                </c:pt>
                <c:pt idx="9527">
                  <c:v>9.9091199999999997</c:v>
                </c:pt>
                <c:pt idx="9528">
                  <c:v>9.9101599999999994</c:v>
                </c:pt>
                <c:pt idx="9529">
                  <c:v>9.9111999999999991</c:v>
                </c:pt>
                <c:pt idx="9530">
                  <c:v>9.9122400000000006</c:v>
                </c:pt>
                <c:pt idx="9531">
                  <c:v>9.9132800000000003</c:v>
                </c:pt>
                <c:pt idx="9532">
                  <c:v>9.91432</c:v>
                </c:pt>
                <c:pt idx="9533">
                  <c:v>9.9153599999999997</c:v>
                </c:pt>
                <c:pt idx="9534">
                  <c:v>9.9163999999999994</c:v>
                </c:pt>
                <c:pt idx="9535">
                  <c:v>9.9174399999999991</c:v>
                </c:pt>
                <c:pt idx="9536">
                  <c:v>9.9184800000000006</c:v>
                </c:pt>
                <c:pt idx="9537">
                  <c:v>9.9195200000000003</c:v>
                </c:pt>
                <c:pt idx="9538">
                  <c:v>9.92056</c:v>
                </c:pt>
                <c:pt idx="9539">
                  <c:v>9.9215999999999998</c:v>
                </c:pt>
                <c:pt idx="9540">
                  <c:v>9.9226399999999995</c:v>
                </c:pt>
                <c:pt idx="9541">
                  <c:v>9.9236799999999992</c:v>
                </c:pt>
                <c:pt idx="9542">
                  <c:v>9.9247200000000007</c:v>
                </c:pt>
                <c:pt idx="9543">
                  <c:v>9.9257600000000004</c:v>
                </c:pt>
                <c:pt idx="9544">
                  <c:v>9.9268000000000001</c:v>
                </c:pt>
                <c:pt idx="9545">
                  <c:v>9.9278399999999998</c:v>
                </c:pt>
                <c:pt idx="9546">
                  <c:v>9.9288799999999995</c:v>
                </c:pt>
                <c:pt idx="9547">
                  <c:v>9.9299199999999992</c:v>
                </c:pt>
                <c:pt idx="9548">
                  <c:v>9.9309600000000007</c:v>
                </c:pt>
                <c:pt idx="9549">
                  <c:v>9.9320000000000004</c:v>
                </c:pt>
                <c:pt idx="9550">
                  <c:v>9.9330400000000001</c:v>
                </c:pt>
                <c:pt idx="9551">
                  <c:v>9.9340799999999998</c:v>
                </c:pt>
                <c:pt idx="9552">
                  <c:v>9.9351199999999995</c:v>
                </c:pt>
                <c:pt idx="9553">
                  <c:v>9.9361599999999992</c:v>
                </c:pt>
                <c:pt idx="9554">
                  <c:v>9.9372000000000007</c:v>
                </c:pt>
                <c:pt idx="9555">
                  <c:v>9.9382400000000004</c:v>
                </c:pt>
                <c:pt idx="9556">
                  <c:v>9.9392800000000001</c:v>
                </c:pt>
                <c:pt idx="9557">
                  <c:v>9.9403199999999998</c:v>
                </c:pt>
                <c:pt idx="9558">
                  <c:v>9.9413599999999995</c:v>
                </c:pt>
                <c:pt idx="9559">
                  <c:v>9.9423999999999992</c:v>
                </c:pt>
                <c:pt idx="9560">
                  <c:v>9.9434400000000007</c:v>
                </c:pt>
                <c:pt idx="9561">
                  <c:v>9.9444800000000004</c:v>
                </c:pt>
                <c:pt idx="9562">
                  <c:v>9.9455200000000001</c:v>
                </c:pt>
                <c:pt idx="9563">
                  <c:v>9.9465599999999998</c:v>
                </c:pt>
                <c:pt idx="9564">
                  <c:v>9.9475999999999996</c:v>
                </c:pt>
                <c:pt idx="9565">
                  <c:v>9.9486399999999993</c:v>
                </c:pt>
                <c:pt idx="9566">
                  <c:v>9.9496800000000007</c:v>
                </c:pt>
                <c:pt idx="9567">
                  <c:v>9.9507200000000005</c:v>
                </c:pt>
                <c:pt idx="9568">
                  <c:v>9.9517600000000002</c:v>
                </c:pt>
                <c:pt idx="9569">
                  <c:v>9.9527999999999999</c:v>
                </c:pt>
                <c:pt idx="9570">
                  <c:v>9.9538399999999996</c:v>
                </c:pt>
                <c:pt idx="9571">
                  <c:v>9.9548799999999993</c:v>
                </c:pt>
                <c:pt idx="9572">
                  <c:v>9.9559200000000008</c:v>
                </c:pt>
                <c:pt idx="9573">
                  <c:v>9.9569600000000005</c:v>
                </c:pt>
                <c:pt idx="9574">
                  <c:v>9.9580000000000002</c:v>
                </c:pt>
                <c:pt idx="9575">
                  <c:v>9.9590399999999999</c:v>
                </c:pt>
                <c:pt idx="9576">
                  <c:v>9.9600799999999996</c:v>
                </c:pt>
                <c:pt idx="9577">
                  <c:v>9.9611199999999993</c:v>
                </c:pt>
                <c:pt idx="9578">
                  <c:v>9.9621600000000008</c:v>
                </c:pt>
                <c:pt idx="9579">
                  <c:v>9.9632000000000005</c:v>
                </c:pt>
                <c:pt idx="9580">
                  <c:v>9.9642400000000002</c:v>
                </c:pt>
                <c:pt idx="9581">
                  <c:v>9.9652799999999999</c:v>
                </c:pt>
                <c:pt idx="9582">
                  <c:v>9.9663199999999996</c:v>
                </c:pt>
                <c:pt idx="9583">
                  <c:v>9.9673599999999993</c:v>
                </c:pt>
                <c:pt idx="9584">
                  <c:v>9.9684000000000008</c:v>
                </c:pt>
                <c:pt idx="9585">
                  <c:v>9.9694400000000005</c:v>
                </c:pt>
                <c:pt idx="9586">
                  <c:v>9.9704800000000002</c:v>
                </c:pt>
                <c:pt idx="9587">
                  <c:v>9.9715199999999999</c:v>
                </c:pt>
                <c:pt idx="9588">
                  <c:v>9.9725599999999996</c:v>
                </c:pt>
                <c:pt idx="9589">
                  <c:v>9.9735999999999994</c:v>
                </c:pt>
                <c:pt idx="9590">
                  <c:v>9.9746400000000008</c:v>
                </c:pt>
                <c:pt idx="9591">
                  <c:v>9.9756800000000005</c:v>
                </c:pt>
                <c:pt idx="9592">
                  <c:v>9.9767200000000003</c:v>
                </c:pt>
                <c:pt idx="9593">
                  <c:v>9.97776</c:v>
                </c:pt>
                <c:pt idx="9594">
                  <c:v>9.9787999999999997</c:v>
                </c:pt>
                <c:pt idx="9595">
                  <c:v>9.9798399999999994</c:v>
                </c:pt>
                <c:pt idx="9596">
                  <c:v>9.9808800000000009</c:v>
                </c:pt>
                <c:pt idx="9597">
                  <c:v>9.9819200000000006</c:v>
                </c:pt>
                <c:pt idx="9598">
                  <c:v>9.9829600000000003</c:v>
                </c:pt>
                <c:pt idx="9599">
                  <c:v>9.984</c:v>
                </c:pt>
                <c:pt idx="9600">
                  <c:v>9.9850399999999997</c:v>
                </c:pt>
                <c:pt idx="9601">
                  <c:v>9.9860799999999994</c:v>
                </c:pt>
                <c:pt idx="9602">
                  <c:v>9.9871200000000009</c:v>
                </c:pt>
                <c:pt idx="9603">
                  <c:v>9.9881600000000006</c:v>
                </c:pt>
                <c:pt idx="9604">
                  <c:v>9.9892000000000003</c:v>
                </c:pt>
                <c:pt idx="9605">
                  <c:v>9.99024</c:v>
                </c:pt>
                <c:pt idx="9606">
                  <c:v>9.9912799999999997</c:v>
                </c:pt>
                <c:pt idx="9607">
                  <c:v>9.9923199999999994</c:v>
                </c:pt>
                <c:pt idx="9608">
                  <c:v>9.9933599999999991</c:v>
                </c:pt>
                <c:pt idx="9609">
                  <c:v>9.9944000000000006</c:v>
                </c:pt>
                <c:pt idx="9610">
                  <c:v>9.9954400000000003</c:v>
                </c:pt>
                <c:pt idx="9611">
                  <c:v>9.99648</c:v>
                </c:pt>
                <c:pt idx="9612">
                  <c:v>9.9975199999999997</c:v>
                </c:pt>
                <c:pt idx="9613">
                  <c:v>9.9985599999999994</c:v>
                </c:pt>
                <c:pt idx="9614">
                  <c:v>9.9995999999999992</c:v>
                </c:pt>
                <c:pt idx="9615">
                  <c:v>10.000640000000001</c:v>
                </c:pt>
                <c:pt idx="9616">
                  <c:v>10.00168</c:v>
                </c:pt>
                <c:pt idx="9617">
                  <c:v>10.00272</c:v>
                </c:pt>
                <c:pt idx="9618">
                  <c:v>10.00376</c:v>
                </c:pt>
                <c:pt idx="9619">
                  <c:v>10.004799999999999</c:v>
                </c:pt>
                <c:pt idx="9620">
                  <c:v>10.005839999999999</c:v>
                </c:pt>
                <c:pt idx="9621">
                  <c:v>10.006880000000001</c:v>
                </c:pt>
                <c:pt idx="9622">
                  <c:v>10.00792</c:v>
                </c:pt>
                <c:pt idx="9623">
                  <c:v>10.00896</c:v>
                </c:pt>
                <c:pt idx="9624">
                  <c:v>10.01</c:v>
                </c:pt>
                <c:pt idx="9625">
                  <c:v>10.011039999999999</c:v>
                </c:pt>
                <c:pt idx="9626">
                  <c:v>10.012079999999999</c:v>
                </c:pt>
                <c:pt idx="9627">
                  <c:v>10.013120000000001</c:v>
                </c:pt>
                <c:pt idx="9628">
                  <c:v>10.01416</c:v>
                </c:pt>
                <c:pt idx="9629">
                  <c:v>10.0152</c:v>
                </c:pt>
                <c:pt idx="9630">
                  <c:v>10.01624</c:v>
                </c:pt>
                <c:pt idx="9631">
                  <c:v>10.01728</c:v>
                </c:pt>
                <c:pt idx="9632">
                  <c:v>10.018319999999999</c:v>
                </c:pt>
                <c:pt idx="9633">
                  <c:v>10.019360000000001</c:v>
                </c:pt>
                <c:pt idx="9634">
                  <c:v>10.0204</c:v>
                </c:pt>
                <c:pt idx="9635">
                  <c:v>10.02144</c:v>
                </c:pt>
                <c:pt idx="9636">
                  <c:v>10.02248</c:v>
                </c:pt>
                <c:pt idx="9637">
                  <c:v>10.02352</c:v>
                </c:pt>
                <c:pt idx="9638">
                  <c:v>10.024559999999999</c:v>
                </c:pt>
                <c:pt idx="9639">
                  <c:v>10.025600000000001</c:v>
                </c:pt>
                <c:pt idx="9640">
                  <c:v>10.02664</c:v>
                </c:pt>
                <c:pt idx="9641">
                  <c:v>10.02768</c:v>
                </c:pt>
                <c:pt idx="9642">
                  <c:v>10.02872</c:v>
                </c:pt>
                <c:pt idx="9643">
                  <c:v>10.02976</c:v>
                </c:pt>
                <c:pt idx="9644">
                  <c:v>10.030799999999999</c:v>
                </c:pt>
                <c:pt idx="9645">
                  <c:v>10.031840000000001</c:v>
                </c:pt>
                <c:pt idx="9646">
                  <c:v>10.03288</c:v>
                </c:pt>
                <c:pt idx="9647">
                  <c:v>10.03392</c:v>
                </c:pt>
                <c:pt idx="9648">
                  <c:v>10.03496</c:v>
                </c:pt>
                <c:pt idx="9649">
                  <c:v>10.036</c:v>
                </c:pt>
                <c:pt idx="9650">
                  <c:v>10.037039999999999</c:v>
                </c:pt>
                <c:pt idx="9651">
                  <c:v>10.038080000000001</c:v>
                </c:pt>
                <c:pt idx="9652">
                  <c:v>10.03912</c:v>
                </c:pt>
                <c:pt idx="9653">
                  <c:v>10.04016</c:v>
                </c:pt>
                <c:pt idx="9654">
                  <c:v>10.0412</c:v>
                </c:pt>
                <c:pt idx="9655">
                  <c:v>10.04224</c:v>
                </c:pt>
                <c:pt idx="9656">
                  <c:v>10.043279999999999</c:v>
                </c:pt>
                <c:pt idx="9657">
                  <c:v>10.044320000000001</c:v>
                </c:pt>
                <c:pt idx="9658">
                  <c:v>10.045360000000001</c:v>
                </c:pt>
                <c:pt idx="9659">
                  <c:v>10.0464</c:v>
                </c:pt>
                <c:pt idx="9660">
                  <c:v>10.04744</c:v>
                </c:pt>
                <c:pt idx="9661">
                  <c:v>10.04848</c:v>
                </c:pt>
                <c:pt idx="9662">
                  <c:v>10.049519999999999</c:v>
                </c:pt>
                <c:pt idx="9663">
                  <c:v>10.050560000000001</c:v>
                </c:pt>
                <c:pt idx="9664">
                  <c:v>10.051600000000001</c:v>
                </c:pt>
                <c:pt idx="9665">
                  <c:v>10.05264</c:v>
                </c:pt>
                <c:pt idx="9666">
                  <c:v>10.05368</c:v>
                </c:pt>
                <c:pt idx="9667">
                  <c:v>10.05472</c:v>
                </c:pt>
                <c:pt idx="9668">
                  <c:v>10.055759999999999</c:v>
                </c:pt>
                <c:pt idx="9669">
                  <c:v>10.056800000000001</c:v>
                </c:pt>
                <c:pt idx="9670">
                  <c:v>10.057840000000001</c:v>
                </c:pt>
                <c:pt idx="9671">
                  <c:v>10.05888</c:v>
                </c:pt>
                <c:pt idx="9672">
                  <c:v>10.05992</c:v>
                </c:pt>
                <c:pt idx="9673">
                  <c:v>10.06096</c:v>
                </c:pt>
                <c:pt idx="9674">
                  <c:v>10.061999999999999</c:v>
                </c:pt>
                <c:pt idx="9675">
                  <c:v>10.063040000000001</c:v>
                </c:pt>
                <c:pt idx="9676">
                  <c:v>10.064080000000001</c:v>
                </c:pt>
                <c:pt idx="9677">
                  <c:v>10.06512</c:v>
                </c:pt>
                <c:pt idx="9678">
                  <c:v>10.06616</c:v>
                </c:pt>
                <c:pt idx="9679">
                  <c:v>10.0672</c:v>
                </c:pt>
                <c:pt idx="9680">
                  <c:v>10.068239999999999</c:v>
                </c:pt>
                <c:pt idx="9681">
                  <c:v>10.069279999999999</c:v>
                </c:pt>
                <c:pt idx="9682">
                  <c:v>10.070320000000001</c:v>
                </c:pt>
                <c:pt idx="9683">
                  <c:v>10.07136</c:v>
                </c:pt>
                <c:pt idx="9684">
                  <c:v>10.0724</c:v>
                </c:pt>
                <c:pt idx="9685">
                  <c:v>10.07344</c:v>
                </c:pt>
                <c:pt idx="9686">
                  <c:v>10.074479999999999</c:v>
                </c:pt>
                <c:pt idx="9687">
                  <c:v>10.075519999999999</c:v>
                </c:pt>
                <c:pt idx="9688">
                  <c:v>10.076560000000001</c:v>
                </c:pt>
                <c:pt idx="9689">
                  <c:v>10.0776</c:v>
                </c:pt>
                <c:pt idx="9690">
                  <c:v>10.07864</c:v>
                </c:pt>
                <c:pt idx="9691">
                  <c:v>10.07968</c:v>
                </c:pt>
                <c:pt idx="9692">
                  <c:v>10.080719999999999</c:v>
                </c:pt>
                <c:pt idx="9693">
                  <c:v>10.081759999999999</c:v>
                </c:pt>
                <c:pt idx="9694">
                  <c:v>10.082800000000001</c:v>
                </c:pt>
                <c:pt idx="9695">
                  <c:v>10.08384</c:v>
                </c:pt>
                <c:pt idx="9696">
                  <c:v>10.08488</c:v>
                </c:pt>
                <c:pt idx="9697">
                  <c:v>10.08592</c:v>
                </c:pt>
                <c:pt idx="9698">
                  <c:v>10.086959999999999</c:v>
                </c:pt>
                <c:pt idx="9699">
                  <c:v>10.087999999999999</c:v>
                </c:pt>
                <c:pt idx="9700">
                  <c:v>10.089040000000001</c:v>
                </c:pt>
                <c:pt idx="9701">
                  <c:v>10.09008</c:v>
                </c:pt>
                <c:pt idx="9702">
                  <c:v>10.09112</c:v>
                </c:pt>
                <c:pt idx="9703">
                  <c:v>10.09216</c:v>
                </c:pt>
                <c:pt idx="9704">
                  <c:v>10.0932</c:v>
                </c:pt>
                <c:pt idx="9705">
                  <c:v>10.094239999999999</c:v>
                </c:pt>
                <c:pt idx="9706">
                  <c:v>10.095280000000001</c:v>
                </c:pt>
                <c:pt idx="9707">
                  <c:v>10.09632</c:v>
                </c:pt>
                <c:pt idx="9708">
                  <c:v>10.09736</c:v>
                </c:pt>
                <c:pt idx="9709">
                  <c:v>10.0984</c:v>
                </c:pt>
                <c:pt idx="9710">
                  <c:v>10.09944</c:v>
                </c:pt>
                <c:pt idx="9711">
                  <c:v>10.100479999999999</c:v>
                </c:pt>
                <c:pt idx="9712">
                  <c:v>10.101520000000001</c:v>
                </c:pt>
                <c:pt idx="9713">
                  <c:v>10.10256</c:v>
                </c:pt>
                <c:pt idx="9714">
                  <c:v>10.1036</c:v>
                </c:pt>
                <c:pt idx="9715">
                  <c:v>10.10464</c:v>
                </c:pt>
                <c:pt idx="9716">
                  <c:v>10.10568</c:v>
                </c:pt>
                <c:pt idx="9717">
                  <c:v>10.106719999999999</c:v>
                </c:pt>
                <c:pt idx="9718">
                  <c:v>10.107760000000001</c:v>
                </c:pt>
                <c:pt idx="9719">
                  <c:v>10.1088</c:v>
                </c:pt>
                <c:pt idx="9720">
                  <c:v>10.10984</c:v>
                </c:pt>
                <c:pt idx="9721">
                  <c:v>10.11088</c:v>
                </c:pt>
                <c:pt idx="9722">
                  <c:v>10.11192</c:v>
                </c:pt>
                <c:pt idx="9723">
                  <c:v>10.112959999999999</c:v>
                </c:pt>
                <c:pt idx="9724">
                  <c:v>10.114000000000001</c:v>
                </c:pt>
                <c:pt idx="9725">
                  <c:v>10.11504</c:v>
                </c:pt>
                <c:pt idx="9726">
                  <c:v>10.11608</c:v>
                </c:pt>
                <c:pt idx="9727">
                  <c:v>10.11712</c:v>
                </c:pt>
                <c:pt idx="9728">
                  <c:v>10.11816</c:v>
                </c:pt>
                <c:pt idx="9729">
                  <c:v>10.119199999999999</c:v>
                </c:pt>
                <c:pt idx="9730">
                  <c:v>10.120240000000001</c:v>
                </c:pt>
                <c:pt idx="9731">
                  <c:v>10.12128</c:v>
                </c:pt>
                <c:pt idx="9732">
                  <c:v>10.12232</c:v>
                </c:pt>
                <c:pt idx="9733">
                  <c:v>10.12336</c:v>
                </c:pt>
                <c:pt idx="9734">
                  <c:v>10.1244</c:v>
                </c:pt>
                <c:pt idx="9735">
                  <c:v>10.125439999999999</c:v>
                </c:pt>
                <c:pt idx="9736">
                  <c:v>10.126480000000001</c:v>
                </c:pt>
                <c:pt idx="9737">
                  <c:v>10.127520000000001</c:v>
                </c:pt>
                <c:pt idx="9738">
                  <c:v>10.12856</c:v>
                </c:pt>
                <c:pt idx="9739">
                  <c:v>10.1296</c:v>
                </c:pt>
                <c:pt idx="9740">
                  <c:v>10.13064</c:v>
                </c:pt>
                <c:pt idx="9741">
                  <c:v>10.131679999999999</c:v>
                </c:pt>
                <c:pt idx="9742">
                  <c:v>10.132720000000001</c:v>
                </c:pt>
                <c:pt idx="9743">
                  <c:v>10.133760000000001</c:v>
                </c:pt>
                <c:pt idx="9744">
                  <c:v>10.1348</c:v>
                </c:pt>
                <c:pt idx="9745">
                  <c:v>10.13584</c:v>
                </c:pt>
                <c:pt idx="9746">
                  <c:v>10.13688</c:v>
                </c:pt>
                <c:pt idx="9747">
                  <c:v>10.137919999999999</c:v>
                </c:pt>
                <c:pt idx="9748">
                  <c:v>10.138960000000001</c:v>
                </c:pt>
                <c:pt idx="9749">
                  <c:v>10.14</c:v>
                </c:pt>
                <c:pt idx="9750">
                  <c:v>10.14104</c:v>
                </c:pt>
                <c:pt idx="9751">
                  <c:v>10.14208</c:v>
                </c:pt>
                <c:pt idx="9752">
                  <c:v>10.14312</c:v>
                </c:pt>
                <c:pt idx="9753">
                  <c:v>10.144159999999999</c:v>
                </c:pt>
                <c:pt idx="9754">
                  <c:v>10.145200000000001</c:v>
                </c:pt>
                <c:pt idx="9755">
                  <c:v>10.146240000000001</c:v>
                </c:pt>
                <c:pt idx="9756">
                  <c:v>10.14728</c:v>
                </c:pt>
                <c:pt idx="9757">
                  <c:v>10.14832</c:v>
                </c:pt>
                <c:pt idx="9758">
                  <c:v>10.14936</c:v>
                </c:pt>
                <c:pt idx="9759">
                  <c:v>10.150399999999999</c:v>
                </c:pt>
                <c:pt idx="9760">
                  <c:v>10.151439999999999</c:v>
                </c:pt>
                <c:pt idx="9761">
                  <c:v>10.152480000000001</c:v>
                </c:pt>
                <c:pt idx="9762">
                  <c:v>10.15352</c:v>
                </c:pt>
                <c:pt idx="9763">
                  <c:v>10.15456</c:v>
                </c:pt>
                <c:pt idx="9764">
                  <c:v>10.1556</c:v>
                </c:pt>
                <c:pt idx="9765">
                  <c:v>10.156639999999999</c:v>
                </c:pt>
                <c:pt idx="9766">
                  <c:v>10.157679999999999</c:v>
                </c:pt>
                <c:pt idx="9767">
                  <c:v>10.158720000000001</c:v>
                </c:pt>
                <c:pt idx="9768">
                  <c:v>10.15976</c:v>
                </c:pt>
                <c:pt idx="9769">
                  <c:v>10.1608</c:v>
                </c:pt>
                <c:pt idx="9770">
                  <c:v>10.16184</c:v>
                </c:pt>
                <c:pt idx="9771">
                  <c:v>10.162879999999999</c:v>
                </c:pt>
                <c:pt idx="9772">
                  <c:v>10.163919999999999</c:v>
                </c:pt>
                <c:pt idx="9773">
                  <c:v>10.164960000000001</c:v>
                </c:pt>
                <c:pt idx="9774">
                  <c:v>10.166</c:v>
                </c:pt>
                <c:pt idx="9775">
                  <c:v>10.16704</c:v>
                </c:pt>
                <c:pt idx="9776">
                  <c:v>10.16808</c:v>
                </c:pt>
                <c:pt idx="9777">
                  <c:v>10.169119999999999</c:v>
                </c:pt>
                <c:pt idx="9778">
                  <c:v>10.170159999999999</c:v>
                </c:pt>
                <c:pt idx="9779">
                  <c:v>10.171200000000001</c:v>
                </c:pt>
                <c:pt idx="9780">
                  <c:v>10.17224</c:v>
                </c:pt>
                <c:pt idx="9781">
                  <c:v>10.17328</c:v>
                </c:pt>
                <c:pt idx="9782">
                  <c:v>10.17432</c:v>
                </c:pt>
                <c:pt idx="9783">
                  <c:v>10.17536</c:v>
                </c:pt>
                <c:pt idx="9784">
                  <c:v>10.176399999999999</c:v>
                </c:pt>
                <c:pt idx="9785">
                  <c:v>10.177440000000001</c:v>
                </c:pt>
                <c:pt idx="9786">
                  <c:v>10.17848</c:v>
                </c:pt>
                <c:pt idx="9787">
                  <c:v>10.17952</c:v>
                </c:pt>
                <c:pt idx="9788">
                  <c:v>10.18056</c:v>
                </c:pt>
                <c:pt idx="9789">
                  <c:v>10.1816</c:v>
                </c:pt>
                <c:pt idx="9790">
                  <c:v>10.182639999999999</c:v>
                </c:pt>
                <c:pt idx="9791">
                  <c:v>10.183680000000001</c:v>
                </c:pt>
                <c:pt idx="9792">
                  <c:v>10.18472</c:v>
                </c:pt>
                <c:pt idx="9793">
                  <c:v>10.18576</c:v>
                </c:pt>
                <c:pt idx="9794">
                  <c:v>10.1868</c:v>
                </c:pt>
                <c:pt idx="9795">
                  <c:v>10.18784</c:v>
                </c:pt>
                <c:pt idx="9796">
                  <c:v>10.188879999999999</c:v>
                </c:pt>
                <c:pt idx="9797">
                  <c:v>10.189920000000001</c:v>
                </c:pt>
                <c:pt idx="9798">
                  <c:v>10.19096</c:v>
                </c:pt>
                <c:pt idx="9799">
                  <c:v>10.192</c:v>
                </c:pt>
                <c:pt idx="9800">
                  <c:v>10.19304</c:v>
                </c:pt>
                <c:pt idx="9801">
                  <c:v>10.19408</c:v>
                </c:pt>
                <c:pt idx="9802">
                  <c:v>10.195119999999999</c:v>
                </c:pt>
                <c:pt idx="9803">
                  <c:v>10.196160000000001</c:v>
                </c:pt>
                <c:pt idx="9804">
                  <c:v>10.1972</c:v>
                </c:pt>
                <c:pt idx="9805">
                  <c:v>10.19824</c:v>
                </c:pt>
                <c:pt idx="9806">
                  <c:v>10.19928</c:v>
                </c:pt>
                <c:pt idx="9807">
                  <c:v>10.20032</c:v>
                </c:pt>
                <c:pt idx="9808">
                  <c:v>10.201359999999999</c:v>
                </c:pt>
                <c:pt idx="9809">
                  <c:v>10.202400000000001</c:v>
                </c:pt>
                <c:pt idx="9810">
                  <c:v>10.203440000000001</c:v>
                </c:pt>
                <c:pt idx="9811">
                  <c:v>10.20448</c:v>
                </c:pt>
                <c:pt idx="9812">
                  <c:v>10.20552</c:v>
                </c:pt>
                <c:pt idx="9813">
                  <c:v>10.20656</c:v>
                </c:pt>
                <c:pt idx="9814">
                  <c:v>10.207599999999999</c:v>
                </c:pt>
                <c:pt idx="9815">
                  <c:v>10.208640000000001</c:v>
                </c:pt>
                <c:pt idx="9816">
                  <c:v>10.209680000000001</c:v>
                </c:pt>
                <c:pt idx="9817">
                  <c:v>10.21072</c:v>
                </c:pt>
                <c:pt idx="9818">
                  <c:v>10.21176</c:v>
                </c:pt>
                <c:pt idx="9819">
                  <c:v>10.2128</c:v>
                </c:pt>
                <c:pt idx="9820">
                  <c:v>10.213839999999999</c:v>
                </c:pt>
                <c:pt idx="9821">
                  <c:v>10.214880000000001</c:v>
                </c:pt>
                <c:pt idx="9822">
                  <c:v>10.215920000000001</c:v>
                </c:pt>
                <c:pt idx="9823">
                  <c:v>10.21696</c:v>
                </c:pt>
                <c:pt idx="9824">
                  <c:v>10.218</c:v>
                </c:pt>
                <c:pt idx="9825">
                  <c:v>10.21904</c:v>
                </c:pt>
                <c:pt idx="9826">
                  <c:v>10.220079999999999</c:v>
                </c:pt>
                <c:pt idx="9827">
                  <c:v>10.221120000000001</c:v>
                </c:pt>
                <c:pt idx="9828">
                  <c:v>10.222160000000001</c:v>
                </c:pt>
                <c:pt idx="9829">
                  <c:v>10.2232</c:v>
                </c:pt>
                <c:pt idx="9830">
                  <c:v>10.22424</c:v>
                </c:pt>
                <c:pt idx="9831">
                  <c:v>10.22528</c:v>
                </c:pt>
                <c:pt idx="9832">
                  <c:v>10.226319999999999</c:v>
                </c:pt>
                <c:pt idx="9833">
                  <c:v>10.227359999999999</c:v>
                </c:pt>
                <c:pt idx="9834">
                  <c:v>10.228400000000001</c:v>
                </c:pt>
                <c:pt idx="9835">
                  <c:v>10.22944</c:v>
                </c:pt>
                <c:pt idx="9836">
                  <c:v>10.23048</c:v>
                </c:pt>
                <c:pt idx="9837">
                  <c:v>10.23152</c:v>
                </c:pt>
                <c:pt idx="9838">
                  <c:v>10.232559999999999</c:v>
                </c:pt>
                <c:pt idx="9839">
                  <c:v>10.233599999999999</c:v>
                </c:pt>
                <c:pt idx="9840">
                  <c:v>10.234640000000001</c:v>
                </c:pt>
                <c:pt idx="9841">
                  <c:v>10.23568</c:v>
                </c:pt>
                <c:pt idx="9842">
                  <c:v>10.23672</c:v>
                </c:pt>
                <c:pt idx="9843">
                  <c:v>10.23776</c:v>
                </c:pt>
                <c:pt idx="9844">
                  <c:v>10.238799999999999</c:v>
                </c:pt>
                <c:pt idx="9845">
                  <c:v>10.239839999999999</c:v>
                </c:pt>
                <c:pt idx="9846">
                  <c:v>10.240880000000001</c:v>
                </c:pt>
                <c:pt idx="9847">
                  <c:v>10.24192</c:v>
                </c:pt>
                <c:pt idx="9848">
                  <c:v>10.24296</c:v>
                </c:pt>
                <c:pt idx="9849">
                  <c:v>10.244</c:v>
                </c:pt>
                <c:pt idx="9850">
                  <c:v>10.245039999999999</c:v>
                </c:pt>
                <c:pt idx="9851">
                  <c:v>10.246079999999999</c:v>
                </c:pt>
                <c:pt idx="9852">
                  <c:v>10.247120000000001</c:v>
                </c:pt>
                <c:pt idx="9853">
                  <c:v>10.24816</c:v>
                </c:pt>
                <c:pt idx="9854">
                  <c:v>10.2492</c:v>
                </c:pt>
                <c:pt idx="9855">
                  <c:v>10.25024</c:v>
                </c:pt>
                <c:pt idx="9856">
                  <c:v>10.25128</c:v>
                </c:pt>
                <c:pt idx="9857">
                  <c:v>10.252319999999999</c:v>
                </c:pt>
                <c:pt idx="9858">
                  <c:v>10.253360000000001</c:v>
                </c:pt>
                <c:pt idx="9859">
                  <c:v>10.2544</c:v>
                </c:pt>
                <c:pt idx="9860">
                  <c:v>10.25544</c:v>
                </c:pt>
                <c:pt idx="9861">
                  <c:v>10.25648</c:v>
                </c:pt>
                <c:pt idx="9862">
                  <c:v>10.25752</c:v>
                </c:pt>
                <c:pt idx="9863">
                  <c:v>10.258559999999999</c:v>
                </c:pt>
                <c:pt idx="9864">
                  <c:v>10.259600000000001</c:v>
                </c:pt>
                <c:pt idx="9865">
                  <c:v>10.26064</c:v>
                </c:pt>
                <c:pt idx="9866">
                  <c:v>10.26168</c:v>
                </c:pt>
                <c:pt idx="9867">
                  <c:v>10.26272</c:v>
                </c:pt>
                <c:pt idx="9868">
                  <c:v>10.26376</c:v>
                </c:pt>
                <c:pt idx="9869">
                  <c:v>10.264799999999999</c:v>
                </c:pt>
                <c:pt idx="9870">
                  <c:v>10.265840000000001</c:v>
                </c:pt>
                <c:pt idx="9871">
                  <c:v>10.26688</c:v>
                </c:pt>
                <c:pt idx="9872">
                  <c:v>10.26792</c:v>
                </c:pt>
                <c:pt idx="9873">
                  <c:v>10.26896</c:v>
                </c:pt>
                <c:pt idx="9874">
                  <c:v>10.27</c:v>
                </c:pt>
                <c:pt idx="9875">
                  <c:v>10.271039999999999</c:v>
                </c:pt>
                <c:pt idx="9876">
                  <c:v>10.272080000000001</c:v>
                </c:pt>
                <c:pt idx="9877">
                  <c:v>10.27312</c:v>
                </c:pt>
                <c:pt idx="9878">
                  <c:v>10.27416</c:v>
                </c:pt>
                <c:pt idx="9879">
                  <c:v>10.2752</c:v>
                </c:pt>
                <c:pt idx="9880">
                  <c:v>10.27624</c:v>
                </c:pt>
                <c:pt idx="9881">
                  <c:v>10.277279999999999</c:v>
                </c:pt>
                <c:pt idx="9882">
                  <c:v>10.278320000000001</c:v>
                </c:pt>
                <c:pt idx="9883">
                  <c:v>10.27936</c:v>
                </c:pt>
                <c:pt idx="9884">
                  <c:v>10.2804</c:v>
                </c:pt>
                <c:pt idx="9885">
                  <c:v>10.28144</c:v>
                </c:pt>
                <c:pt idx="9886">
                  <c:v>10.28248</c:v>
                </c:pt>
                <c:pt idx="9887">
                  <c:v>10.283519999999999</c:v>
                </c:pt>
                <c:pt idx="9888">
                  <c:v>10.284560000000001</c:v>
                </c:pt>
                <c:pt idx="9889">
                  <c:v>10.285600000000001</c:v>
                </c:pt>
                <c:pt idx="9890">
                  <c:v>10.28664</c:v>
                </c:pt>
                <c:pt idx="9891">
                  <c:v>10.28768</c:v>
                </c:pt>
                <c:pt idx="9892">
                  <c:v>10.28872</c:v>
                </c:pt>
                <c:pt idx="9893">
                  <c:v>10.289759999999999</c:v>
                </c:pt>
                <c:pt idx="9894">
                  <c:v>10.290800000000001</c:v>
                </c:pt>
                <c:pt idx="9895">
                  <c:v>10.291840000000001</c:v>
                </c:pt>
                <c:pt idx="9896">
                  <c:v>10.29288</c:v>
                </c:pt>
                <c:pt idx="9897">
                  <c:v>10.29392</c:v>
                </c:pt>
                <c:pt idx="9898">
                  <c:v>10.29496</c:v>
                </c:pt>
                <c:pt idx="9899">
                  <c:v>10.295999999999999</c:v>
                </c:pt>
                <c:pt idx="9900">
                  <c:v>10.297040000000001</c:v>
                </c:pt>
                <c:pt idx="9901">
                  <c:v>10.298080000000001</c:v>
                </c:pt>
                <c:pt idx="9902">
                  <c:v>10.29912</c:v>
                </c:pt>
                <c:pt idx="9903">
                  <c:v>10.30016</c:v>
                </c:pt>
                <c:pt idx="9904">
                  <c:v>10.3012</c:v>
                </c:pt>
                <c:pt idx="9905">
                  <c:v>10.302239999999999</c:v>
                </c:pt>
                <c:pt idx="9906">
                  <c:v>10.303280000000001</c:v>
                </c:pt>
                <c:pt idx="9907">
                  <c:v>10.304320000000001</c:v>
                </c:pt>
                <c:pt idx="9908">
                  <c:v>10.30536</c:v>
                </c:pt>
                <c:pt idx="9909">
                  <c:v>10.3064</c:v>
                </c:pt>
                <c:pt idx="9910">
                  <c:v>10.30744</c:v>
                </c:pt>
                <c:pt idx="9911">
                  <c:v>10.308479999999999</c:v>
                </c:pt>
                <c:pt idx="9912">
                  <c:v>10.309519999999999</c:v>
                </c:pt>
                <c:pt idx="9913">
                  <c:v>10.310560000000001</c:v>
                </c:pt>
                <c:pt idx="9914">
                  <c:v>10.3116</c:v>
                </c:pt>
                <c:pt idx="9915">
                  <c:v>10.31264</c:v>
                </c:pt>
                <c:pt idx="9916">
                  <c:v>10.31368</c:v>
                </c:pt>
                <c:pt idx="9917">
                  <c:v>10.314719999999999</c:v>
                </c:pt>
                <c:pt idx="9918">
                  <c:v>10.315759999999999</c:v>
                </c:pt>
                <c:pt idx="9919">
                  <c:v>10.316800000000001</c:v>
                </c:pt>
                <c:pt idx="9920">
                  <c:v>10.31784</c:v>
                </c:pt>
                <c:pt idx="9921">
                  <c:v>10.31888</c:v>
                </c:pt>
                <c:pt idx="9922">
                  <c:v>10.31992</c:v>
                </c:pt>
                <c:pt idx="9923">
                  <c:v>10.320959999999999</c:v>
                </c:pt>
                <c:pt idx="9924">
                  <c:v>10.321999999999999</c:v>
                </c:pt>
                <c:pt idx="9925">
                  <c:v>10.323040000000001</c:v>
                </c:pt>
                <c:pt idx="9926">
                  <c:v>10.32408</c:v>
                </c:pt>
                <c:pt idx="9927">
                  <c:v>10.32512</c:v>
                </c:pt>
                <c:pt idx="9928">
                  <c:v>10.32616</c:v>
                </c:pt>
                <c:pt idx="9929">
                  <c:v>10.327199999999999</c:v>
                </c:pt>
                <c:pt idx="9930">
                  <c:v>10.328239999999999</c:v>
                </c:pt>
                <c:pt idx="9931">
                  <c:v>10.329280000000001</c:v>
                </c:pt>
                <c:pt idx="9932">
                  <c:v>10.33032</c:v>
                </c:pt>
                <c:pt idx="9933">
                  <c:v>10.33136</c:v>
                </c:pt>
                <c:pt idx="9934">
                  <c:v>10.3324</c:v>
                </c:pt>
                <c:pt idx="9935">
                  <c:v>10.33344</c:v>
                </c:pt>
                <c:pt idx="9936">
                  <c:v>10.334479999999999</c:v>
                </c:pt>
                <c:pt idx="9937">
                  <c:v>10.335520000000001</c:v>
                </c:pt>
                <c:pt idx="9938">
                  <c:v>10.33656</c:v>
                </c:pt>
                <c:pt idx="9939">
                  <c:v>10.3376</c:v>
                </c:pt>
                <c:pt idx="9940">
                  <c:v>10.33864</c:v>
                </c:pt>
                <c:pt idx="9941">
                  <c:v>10.33968</c:v>
                </c:pt>
                <c:pt idx="9942">
                  <c:v>10.340719999999999</c:v>
                </c:pt>
                <c:pt idx="9943">
                  <c:v>10.341760000000001</c:v>
                </c:pt>
                <c:pt idx="9944">
                  <c:v>10.3428</c:v>
                </c:pt>
                <c:pt idx="9945">
                  <c:v>10.34384</c:v>
                </c:pt>
                <c:pt idx="9946">
                  <c:v>10.34488</c:v>
                </c:pt>
                <c:pt idx="9947">
                  <c:v>10.34592</c:v>
                </c:pt>
                <c:pt idx="9948">
                  <c:v>10.346959999999999</c:v>
                </c:pt>
                <c:pt idx="9949">
                  <c:v>10.348000000000001</c:v>
                </c:pt>
                <c:pt idx="9950">
                  <c:v>10.34904</c:v>
                </c:pt>
                <c:pt idx="9951">
                  <c:v>10.35008</c:v>
                </c:pt>
                <c:pt idx="9952">
                  <c:v>10.35112</c:v>
                </c:pt>
                <c:pt idx="9953">
                  <c:v>10.35216</c:v>
                </c:pt>
                <c:pt idx="9954">
                  <c:v>10.353199999999999</c:v>
                </c:pt>
                <c:pt idx="9955">
                  <c:v>10.354240000000001</c:v>
                </c:pt>
                <c:pt idx="9956">
                  <c:v>10.35528</c:v>
                </c:pt>
                <c:pt idx="9957">
                  <c:v>10.35632</c:v>
                </c:pt>
                <c:pt idx="9958">
                  <c:v>10.35736</c:v>
                </c:pt>
                <c:pt idx="9959">
                  <c:v>10.3584</c:v>
                </c:pt>
                <c:pt idx="9960">
                  <c:v>10.359439999999999</c:v>
                </c:pt>
                <c:pt idx="9961">
                  <c:v>10.360480000000001</c:v>
                </c:pt>
                <c:pt idx="9962">
                  <c:v>10.361520000000001</c:v>
                </c:pt>
                <c:pt idx="9963">
                  <c:v>10.36256</c:v>
                </c:pt>
                <c:pt idx="9964">
                  <c:v>10.3636</c:v>
                </c:pt>
                <c:pt idx="9965">
                  <c:v>10.36464</c:v>
                </c:pt>
                <c:pt idx="9966">
                  <c:v>10.365679999999999</c:v>
                </c:pt>
                <c:pt idx="9967">
                  <c:v>10.366720000000001</c:v>
                </c:pt>
                <c:pt idx="9968">
                  <c:v>10.367760000000001</c:v>
                </c:pt>
                <c:pt idx="9969">
                  <c:v>10.3688</c:v>
                </c:pt>
                <c:pt idx="9970">
                  <c:v>10.36984</c:v>
                </c:pt>
                <c:pt idx="9971">
                  <c:v>10.37088</c:v>
                </c:pt>
                <c:pt idx="9972">
                  <c:v>10.371919999999999</c:v>
                </c:pt>
                <c:pt idx="9973">
                  <c:v>10.372960000000001</c:v>
                </c:pt>
                <c:pt idx="9974">
                  <c:v>10.374000000000001</c:v>
                </c:pt>
                <c:pt idx="9975">
                  <c:v>10.37504</c:v>
                </c:pt>
                <c:pt idx="9976">
                  <c:v>10.37608</c:v>
                </c:pt>
                <c:pt idx="9977">
                  <c:v>10.37712</c:v>
                </c:pt>
                <c:pt idx="9978">
                  <c:v>10.378159999999999</c:v>
                </c:pt>
                <c:pt idx="9979">
                  <c:v>10.379200000000001</c:v>
                </c:pt>
                <c:pt idx="9980">
                  <c:v>10.380240000000001</c:v>
                </c:pt>
                <c:pt idx="9981">
                  <c:v>10.38128</c:v>
                </c:pt>
                <c:pt idx="9982">
                  <c:v>10.38232</c:v>
                </c:pt>
                <c:pt idx="9983">
                  <c:v>10.38336</c:v>
                </c:pt>
                <c:pt idx="9984">
                  <c:v>10.384399999999999</c:v>
                </c:pt>
                <c:pt idx="9985">
                  <c:v>10.385439999999999</c:v>
                </c:pt>
                <c:pt idx="9986">
                  <c:v>10.386480000000001</c:v>
                </c:pt>
                <c:pt idx="9987">
                  <c:v>10.38752</c:v>
                </c:pt>
                <c:pt idx="9988">
                  <c:v>10.38856</c:v>
                </c:pt>
                <c:pt idx="9989">
                  <c:v>10.3896</c:v>
                </c:pt>
                <c:pt idx="9990">
                  <c:v>10.390639999999999</c:v>
                </c:pt>
                <c:pt idx="9991">
                  <c:v>10.391679999999999</c:v>
                </c:pt>
                <c:pt idx="9992">
                  <c:v>10.392720000000001</c:v>
                </c:pt>
                <c:pt idx="9993">
                  <c:v>10.39376</c:v>
                </c:pt>
                <c:pt idx="9994">
                  <c:v>10.3948</c:v>
                </c:pt>
                <c:pt idx="9995">
                  <c:v>10.39584</c:v>
                </c:pt>
                <c:pt idx="9996">
                  <c:v>10.396879999999999</c:v>
                </c:pt>
                <c:pt idx="9997">
                  <c:v>10.397919999999999</c:v>
                </c:pt>
                <c:pt idx="9998">
                  <c:v>10.398960000000001</c:v>
                </c:pt>
                <c:pt idx="9999">
                  <c:v>10.4</c:v>
                </c:pt>
                <c:pt idx="10000">
                  <c:v>10.40104</c:v>
                </c:pt>
                <c:pt idx="10001">
                  <c:v>10.40208</c:v>
                </c:pt>
                <c:pt idx="10002">
                  <c:v>10.403119999999999</c:v>
                </c:pt>
                <c:pt idx="10003">
                  <c:v>10.404159999999999</c:v>
                </c:pt>
                <c:pt idx="10004">
                  <c:v>10.405200000000001</c:v>
                </c:pt>
                <c:pt idx="10005">
                  <c:v>10.40624</c:v>
                </c:pt>
                <c:pt idx="10006">
                  <c:v>10.40728</c:v>
                </c:pt>
                <c:pt idx="10007">
                  <c:v>10.40832</c:v>
                </c:pt>
                <c:pt idx="10008">
                  <c:v>10.40936</c:v>
                </c:pt>
                <c:pt idx="10009">
                  <c:v>10.410399999999999</c:v>
                </c:pt>
                <c:pt idx="10010">
                  <c:v>10.411440000000001</c:v>
                </c:pt>
                <c:pt idx="10011">
                  <c:v>10.41248</c:v>
                </c:pt>
                <c:pt idx="10012">
                  <c:v>10.41352</c:v>
                </c:pt>
                <c:pt idx="10013">
                  <c:v>10.41456</c:v>
                </c:pt>
                <c:pt idx="10014">
                  <c:v>10.4156</c:v>
                </c:pt>
                <c:pt idx="10015">
                  <c:v>10.416639999999999</c:v>
                </c:pt>
                <c:pt idx="10016">
                  <c:v>10.417680000000001</c:v>
                </c:pt>
                <c:pt idx="10017">
                  <c:v>10.41872</c:v>
                </c:pt>
                <c:pt idx="10018">
                  <c:v>10.41976</c:v>
                </c:pt>
                <c:pt idx="10019">
                  <c:v>10.4208</c:v>
                </c:pt>
                <c:pt idx="10020">
                  <c:v>10.42184</c:v>
                </c:pt>
                <c:pt idx="10021">
                  <c:v>10.422879999999999</c:v>
                </c:pt>
                <c:pt idx="10022">
                  <c:v>10.423920000000001</c:v>
                </c:pt>
                <c:pt idx="10023">
                  <c:v>10.42496</c:v>
                </c:pt>
                <c:pt idx="10024">
                  <c:v>10.426</c:v>
                </c:pt>
                <c:pt idx="10025">
                  <c:v>10.42704</c:v>
                </c:pt>
                <c:pt idx="10026">
                  <c:v>10.42808</c:v>
                </c:pt>
                <c:pt idx="10027">
                  <c:v>10.429119999999999</c:v>
                </c:pt>
                <c:pt idx="10028">
                  <c:v>10.430160000000001</c:v>
                </c:pt>
                <c:pt idx="10029">
                  <c:v>10.4312</c:v>
                </c:pt>
                <c:pt idx="10030">
                  <c:v>10.43224</c:v>
                </c:pt>
                <c:pt idx="10031">
                  <c:v>10.43328</c:v>
                </c:pt>
                <c:pt idx="10032">
                  <c:v>10.43432</c:v>
                </c:pt>
                <c:pt idx="10033">
                  <c:v>10.435359999999999</c:v>
                </c:pt>
                <c:pt idx="10034">
                  <c:v>10.436400000000001</c:v>
                </c:pt>
                <c:pt idx="10035">
                  <c:v>10.43744</c:v>
                </c:pt>
                <c:pt idx="10036">
                  <c:v>10.43848</c:v>
                </c:pt>
                <c:pt idx="10037">
                  <c:v>10.43952</c:v>
                </c:pt>
                <c:pt idx="10038">
                  <c:v>10.44056</c:v>
                </c:pt>
                <c:pt idx="10039">
                  <c:v>10.441599999999999</c:v>
                </c:pt>
                <c:pt idx="10040">
                  <c:v>10.442640000000001</c:v>
                </c:pt>
                <c:pt idx="10041">
                  <c:v>10.443680000000001</c:v>
                </c:pt>
                <c:pt idx="10042">
                  <c:v>10.44472</c:v>
                </c:pt>
                <c:pt idx="10043">
                  <c:v>10.44576</c:v>
                </c:pt>
                <c:pt idx="10044">
                  <c:v>10.4468</c:v>
                </c:pt>
                <c:pt idx="10045">
                  <c:v>10.447839999999999</c:v>
                </c:pt>
                <c:pt idx="10046">
                  <c:v>10.448880000000001</c:v>
                </c:pt>
                <c:pt idx="10047">
                  <c:v>10.449920000000001</c:v>
                </c:pt>
                <c:pt idx="10048">
                  <c:v>10.45096</c:v>
                </c:pt>
                <c:pt idx="10049">
                  <c:v>10.452</c:v>
                </c:pt>
                <c:pt idx="10050">
                  <c:v>10.45304</c:v>
                </c:pt>
                <c:pt idx="10051">
                  <c:v>10.454079999999999</c:v>
                </c:pt>
                <c:pt idx="10052">
                  <c:v>10.455120000000001</c:v>
                </c:pt>
                <c:pt idx="10053">
                  <c:v>10.456160000000001</c:v>
                </c:pt>
                <c:pt idx="10054">
                  <c:v>10.4572</c:v>
                </c:pt>
                <c:pt idx="10055">
                  <c:v>10.45824</c:v>
                </c:pt>
                <c:pt idx="10056">
                  <c:v>10.45928</c:v>
                </c:pt>
                <c:pt idx="10057">
                  <c:v>10.460319999999999</c:v>
                </c:pt>
                <c:pt idx="10058">
                  <c:v>10.461360000000001</c:v>
                </c:pt>
                <c:pt idx="10059">
                  <c:v>10.462400000000001</c:v>
                </c:pt>
                <c:pt idx="10060">
                  <c:v>10.46344</c:v>
                </c:pt>
                <c:pt idx="10061">
                  <c:v>10.46448</c:v>
                </c:pt>
                <c:pt idx="10062">
                  <c:v>10.46552</c:v>
                </c:pt>
                <c:pt idx="10063">
                  <c:v>10.466559999999999</c:v>
                </c:pt>
                <c:pt idx="10064">
                  <c:v>10.467599999999999</c:v>
                </c:pt>
                <c:pt idx="10065">
                  <c:v>10.468640000000001</c:v>
                </c:pt>
                <c:pt idx="10066">
                  <c:v>10.46968</c:v>
                </c:pt>
                <c:pt idx="10067">
                  <c:v>10.47072</c:v>
                </c:pt>
                <c:pt idx="10068">
                  <c:v>10.47176</c:v>
                </c:pt>
                <c:pt idx="10069">
                  <c:v>10.472799999999999</c:v>
                </c:pt>
                <c:pt idx="10070">
                  <c:v>10.473839999999999</c:v>
                </c:pt>
                <c:pt idx="10071">
                  <c:v>10.474880000000001</c:v>
                </c:pt>
                <c:pt idx="10072">
                  <c:v>10.47592</c:v>
                </c:pt>
                <c:pt idx="10073">
                  <c:v>10.47696</c:v>
                </c:pt>
                <c:pt idx="10074">
                  <c:v>10.478</c:v>
                </c:pt>
                <c:pt idx="10075">
                  <c:v>10.479039999999999</c:v>
                </c:pt>
                <c:pt idx="10076">
                  <c:v>10.480079999999999</c:v>
                </c:pt>
                <c:pt idx="10077">
                  <c:v>10.481120000000001</c:v>
                </c:pt>
                <c:pt idx="10078">
                  <c:v>10.48216</c:v>
                </c:pt>
                <c:pt idx="10079">
                  <c:v>10.4832</c:v>
                </c:pt>
                <c:pt idx="10080">
                  <c:v>10.48424</c:v>
                </c:pt>
                <c:pt idx="10081">
                  <c:v>10.485279999999999</c:v>
                </c:pt>
                <c:pt idx="10082">
                  <c:v>10.486319999999999</c:v>
                </c:pt>
                <c:pt idx="10083">
                  <c:v>10.487360000000001</c:v>
                </c:pt>
                <c:pt idx="10084">
                  <c:v>10.4884</c:v>
                </c:pt>
                <c:pt idx="10085">
                  <c:v>10.48944</c:v>
                </c:pt>
                <c:pt idx="10086">
                  <c:v>10.49048</c:v>
                </c:pt>
                <c:pt idx="10087">
                  <c:v>10.49152</c:v>
                </c:pt>
                <c:pt idx="10088">
                  <c:v>10.492559999999999</c:v>
                </c:pt>
                <c:pt idx="10089">
                  <c:v>10.493600000000001</c:v>
                </c:pt>
                <c:pt idx="10090">
                  <c:v>10.49464</c:v>
                </c:pt>
                <c:pt idx="10091">
                  <c:v>10.49568</c:v>
                </c:pt>
                <c:pt idx="10092">
                  <c:v>10.49672</c:v>
                </c:pt>
                <c:pt idx="10093">
                  <c:v>10.49776</c:v>
                </c:pt>
                <c:pt idx="10094">
                  <c:v>10.498799999999999</c:v>
                </c:pt>
                <c:pt idx="10095">
                  <c:v>10.499840000000001</c:v>
                </c:pt>
                <c:pt idx="10096">
                  <c:v>10.50088</c:v>
                </c:pt>
                <c:pt idx="10097">
                  <c:v>10.50192</c:v>
                </c:pt>
                <c:pt idx="10098">
                  <c:v>10.50296</c:v>
                </c:pt>
                <c:pt idx="10099">
                  <c:v>10.504</c:v>
                </c:pt>
                <c:pt idx="10100">
                  <c:v>10.505039999999999</c:v>
                </c:pt>
                <c:pt idx="10101">
                  <c:v>10.506080000000001</c:v>
                </c:pt>
                <c:pt idx="10102">
                  <c:v>10.50712</c:v>
                </c:pt>
                <c:pt idx="10103">
                  <c:v>10.50816</c:v>
                </c:pt>
                <c:pt idx="10104">
                  <c:v>10.5092</c:v>
                </c:pt>
                <c:pt idx="10105">
                  <c:v>10.51024</c:v>
                </c:pt>
                <c:pt idx="10106">
                  <c:v>10.511279999999999</c:v>
                </c:pt>
                <c:pt idx="10107">
                  <c:v>10.512320000000001</c:v>
                </c:pt>
                <c:pt idx="10108">
                  <c:v>10.51336</c:v>
                </c:pt>
                <c:pt idx="10109">
                  <c:v>10.5144</c:v>
                </c:pt>
                <c:pt idx="10110">
                  <c:v>10.51544</c:v>
                </c:pt>
                <c:pt idx="10111">
                  <c:v>10.51648</c:v>
                </c:pt>
                <c:pt idx="10112">
                  <c:v>10.517519999999999</c:v>
                </c:pt>
                <c:pt idx="10113">
                  <c:v>10.518560000000001</c:v>
                </c:pt>
                <c:pt idx="10114">
                  <c:v>10.519600000000001</c:v>
                </c:pt>
                <c:pt idx="10115">
                  <c:v>10.52064</c:v>
                </c:pt>
                <c:pt idx="10116">
                  <c:v>10.52168</c:v>
                </c:pt>
                <c:pt idx="10117">
                  <c:v>10.52272</c:v>
                </c:pt>
                <c:pt idx="10118">
                  <c:v>10.523759999999999</c:v>
                </c:pt>
                <c:pt idx="10119">
                  <c:v>10.524800000000001</c:v>
                </c:pt>
                <c:pt idx="10120">
                  <c:v>10.525840000000001</c:v>
                </c:pt>
                <c:pt idx="10121">
                  <c:v>10.52688</c:v>
                </c:pt>
                <c:pt idx="10122">
                  <c:v>10.52792</c:v>
                </c:pt>
                <c:pt idx="10123">
                  <c:v>10.52896</c:v>
                </c:pt>
                <c:pt idx="10124">
                  <c:v>10.53</c:v>
                </c:pt>
                <c:pt idx="10125">
                  <c:v>10.531040000000001</c:v>
                </c:pt>
                <c:pt idx="10126">
                  <c:v>10.532080000000001</c:v>
                </c:pt>
                <c:pt idx="10127">
                  <c:v>10.53312</c:v>
                </c:pt>
                <c:pt idx="10128">
                  <c:v>10.53416</c:v>
                </c:pt>
                <c:pt idx="10129">
                  <c:v>10.5352</c:v>
                </c:pt>
                <c:pt idx="10130">
                  <c:v>10.536239999999999</c:v>
                </c:pt>
                <c:pt idx="10131">
                  <c:v>10.537280000000001</c:v>
                </c:pt>
                <c:pt idx="10132">
                  <c:v>10.538320000000001</c:v>
                </c:pt>
                <c:pt idx="10133">
                  <c:v>10.53936</c:v>
                </c:pt>
                <c:pt idx="10134">
                  <c:v>10.5404</c:v>
                </c:pt>
                <c:pt idx="10135">
                  <c:v>10.54144</c:v>
                </c:pt>
                <c:pt idx="10136">
                  <c:v>10.542479999999999</c:v>
                </c:pt>
                <c:pt idx="10137">
                  <c:v>10.543519999999999</c:v>
                </c:pt>
                <c:pt idx="10138">
                  <c:v>10.544560000000001</c:v>
                </c:pt>
                <c:pt idx="10139">
                  <c:v>10.5456</c:v>
                </c:pt>
                <c:pt idx="10140">
                  <c:v>10.54664</c:v>
                </c:pt>
                <c:pt idx="10141">
                  <c:v>10.54768</c:v>
                </c:pt>
                <c:pt idx="10142">
                  <c:v>10.548719999999999</c:v>
                </c:pt>
                <c:pt idx="10143">
                  <c:v>10.549759999999999</c:v>
                </c:pt>
                <c:pt idx="10144">
                  <c:v>10.550800000000001</c:v>
                </c:pt>
                <c:pt idx="10145">
                  <c:v>10.55184</c:v>
                </c:pt>
                <c:pt idx="10146">
                  <c:v>10.55288</c:v>
                </c:pt>
                <c:pt idx="10147">
                  <c:v>10.55392</c:v>
                </c:pt>
                <c:pt idx="10148">
                  <c:v>10.554959999999999</c:v>
                </c:pt>
                <c:pt idx="10149">
                  <c:v>10.555999999999999</c:v>
                </c:pt>
                <c:pt idx="10150">
                  <c:v>10.557040000000001</c:v>
                </c:pt>
                <c:pt idx="10151">
                  <c:v>10.55808</c:v>
                </c:pt>
                <c:pt idx="10152">
                  <c:v>10.55912</c:v>
                </c:pt>
                <c:pt idx="10153">
                  <c:v>10.56016</c:v>
                </c:pt>
                <c:pt idx="10154">
                  <c:v>10.561199999999999</c:v>
                </c:pt>
                <c:pt idx="10155">
                  <c:v>10.562239999999999</c:v>
                </c:pt>
                <c:pt idx="10156">
                  <c:v>10.563280000000001</c:v>
                </c:pt>
                <c:pt idx="10157">
                  <c:v>10.56432</c:v>
                </c:pt>
                <c:pt idx="10158">
                  <c:v>10.56536</c:v>
                </c:pt>
                <c:pt idx="10159">
                  <c:v>10.5664</c:v>
                </c:pt>
                <c:pt idx="10160">
                  <c:v>10.56744</c:v>
                </c:pt>
                <c:pt idx="10161">
                  <c:v>10.568479999999999</c:v>
                </c:pt>
                <c:pt idx="10162">
                  <c:v>10.569520000000001</c:v>
                </c:pt>
                <c:pt idx="10163">
                  <c:v>10.57056</c:v>
                </c:pt>
                <c:pt idx="10164">
                  <c:v>10.5716</c:v>
                </c:pt>
                <c:pt idx="10165">
                  <c:v>10.57264</c:v>
                </c:pt>
                <c:pt idx="10166">
                  <c:v>10.57368</c:v>
                </c:pt>
                <c:pt idx="10167">
                  <c:v>10.574719999999999</c:v>
                </c:pt>
                <c:pt idx="10168">
                  <c:v>10.575760000000001</c:v>
                </c:pt>
                <c:pt idx="10169">
                  <c:v>10.5768</c:v>
                </c:pt>
                <c:pt idx="10170">
                  <c:v>10.57784</c:v>
                </c:pt>
                <c:pt idx="10171">
                  <c:v>10.57888</c:v>
                </c:pt>
                <c:pt idx="10172">
                  <c:v>10.57992</c:v>
                </c:pt>
                <c:pt idx="10173">
                  <c:v>10.580959999999999</c:v>
                </c:pt>
                <c:pt idx="10174">
                  <c:v>10.582000000000001</c:v>
                </c:pt>
                <c:pt idx="10175">
                  <c:v>10.58304</c:v>
                </c:pt>
                <c:pt idx="10176">
                  <c:v>10.58408</c:v>
                </c:pt>
                <c:pt idx="10177">
                  <c:v>10.58512</c:v>
                </c:pt>
                <c:pt idx="10178">
                  <c:v>10.58616</c:v>
                </c:pt>
                <c:pt idx="10179">
                  <c:v>10.587199999999999</c:v>
                </c:pt>
                <c:pt idx="10180">
                  <c:v>10.588240000000001</c:v>
                </c:pt>
                <c:pt idx="10181">
                  <c:v>10.58928</c:v>
                </c:pt>
                <c:pt idx="10182">
                  <c:v>10.59032</c:v>
                </c:pt>
                <c:pt idx="10183">
                  <c:v>10.59136</c:v>
                </c:pt>
                <c:pt idx="10184">
                  <c:v>10.5924</c:v>
                </c:pt>
                <c:pt idx="10185">
                  <c:v>10.593439999999999</c:v>
                </c:pt>
                <c:pt idx="10186">
                  <c:v>10.594480000000001</c:v>
                </c:pt>
                <c:pt idx="10187">
                  <c:v>10.59552</c:v>
                </c:pt>
                <c:pt idx="10188">
                  <c:v>10.59656</c:v>
                </c:pt>
                <c:pt idx="10189">
                  <c:v>10.5976</c:v>
                </c:pt>
                <c:pt idx="10190">
                  <c:v>10.59864</c:v>
                </c:pt>
                <c:pt idx="10191">
                  <c:v>10.599679999999999</c:v>
                </c:pt>
                <c:pt idx="10192">
                  <c:v>10.600720000000001</c:v>
                </c:pt>
                <c:pt idx="10193">
                  <c:v>10.601760000000001</c:v>
                </c:pt>
                <c:pt idx="10194">
                  <c:v>10.6028</c:v>
                </c:pt>
                <c:pt idx="10195">
                  <c:v>10.60384</c:v>
                </c:pt>
                <c:pt idx="10196">
                  <c:v>10.60488</c:v>
                </c:pt>
                <c:pt idx="10197">
                  <c:v>10.605919999999999</c:v>
                </c:pt>
                <c:pt idx="10198">
                  <c:v>10.606960000000001</c:v>
                </c:pt>
                <c:pt idx="10199">
                  <c:v>10.608000000000001</c:v>
                </c:pt>
                <c:pt idx="10200">
                  <c:v>10.60904</c:v>
                </c:pt>
                <c:pt idx="10201">
                  <c:v>10.61008</c:v>
                </c:pt>
                <c:pt idx="10202">
                  <c:v>10.61112</c:v>
                </c:pt>
                <c:pt idx="10203">
                  <c:v>10.612159999999999</c:v>
                </c:pt>
                <c:pt idx="10204">
                  <c:v>10.613200000000001</c:v>
                </c:pt>
                <c:pt idx="10205">
                  <c:v>10.614240000000001</c:v>
                </c:pt>
                <c:pt idx="10206">
                  <c:v>10.61528</c:v>
                </c:pt>
                <c:pt idx="10207">
                  <c:v>10.61632</c:v>
                </c:pt>
                <c:pt idx="10208">
                  <c:v>10.61736</c:v>
                </c:pt>
                <c:pt idx="10209">
                  <c:v>10.618399999999999</c:v>
                </c:pt>
                <c:pt idx="10210">
                  <c:v>10.619440000000001</c:v>
                </c:pt>
                <c:pt idx="10211">
                  <c:v>10.620480000000001</c:v>
                </c:pt>
                <c:pt idx="10212">
                  <c:v>10.62152</c:v>
                </c:pt>
                <c:pt idx="10213">
                  <c:v>10.62256</c:v>
                </c:pt>
                <c:pt idx="10214">
                  <c:v>10.6236</c:v>
                </c:pt>
                <c:pt idx="10215">
                  <c:v>10.624639999999999</c:v>
                </c:pt>
                <c:pt idx="10216">
                  <c:v>10.625679999999999</c:v>
                </c:pt>
                <c:pt idx="10217">
                  <c:v>10.626720000000001</c:v>
                </c:pt>
                <c:pt idx="10218">
                  <c:v>10.62776</c:v>
                </c:pt>
                <c:pt idx="10219">
                  <c:v>10.6288</c:v>
                </c:pt>
                <c:pt idx="10220">
                  <c:v>10.62984</c:v>
                </c:pt>
                <c:pt idx="10221">
                  <c:v>10.630879999999999</c:v>
                </c:pt>
                <c:pt idx="10222">
                  <c:v>10.631919999999999</c:v>
                </c:pt>
                <c:pt idx="10223">
                  <c:v>10.632960000000001</c:v>
                </c:pt>
                <c:pt idx="10224">
                  <c:v>10.634</c:v>
                </c:pt>
                <c:pt idx="10225">
                  <c:v>10.63504</c:v>
                </c:pt>
                <c:pt idx="10226">
                  <c:v>10.63608</c:v>
                </c:pt>
                <c:pt idx="10227">
                  <c:v>10.637119999999999</c:v>
                </c:pt>
                <c:pt idx="10228">
                  <c:v>10.638159999999999</c:v>
                </c:pt>
                <c:pt idx="10229">
                  <c:v>10.639200000000001</c:v>
                </c:pt>
                <c:pt idx="10230">
                  <c:v>10.64024</c:v>
                </c:pt>
                <c:pt idx="10231">
                  <c:v>10.64128</c:v>
                </c:pt>
                <c:pt idx="10232">
                  <c:v>10.64232</c:v>
                </c:pt>
                <c:pt idx="10233">
                  <c:v>10.643359999999999</c:v>
                </c:pt>
                <c:pt idx="10234">
                  <c:v>10.644399999999999</c:v>
                </c:pt>
                <c:pt idx="10235">
                  <c:v>10.645440000000001</c:v>
                </c:pt>
                <c:pt idx="10236">
                  <c:v>10.64648</c:v>
                </c:pt>
                <c:pt idx="10237">
                  <c:v>10.64752</c:v>
                </c:pt>
                <c:pt idx="10238">
                  <c:v>10.64856</c:v>
                </c:pt>
                <c:pt idx="10239">
                  <c:v>10.6496</c:v>
                </c:pt>
                <c:pt idx="10240">
                  <c:v>10.650639999999999</c:v>
                </c:pt>
                <c:pt idx="10241">
                  <c:v>10.651680000000001</c:v>
                </c:pt>
                <c:pt idx="10242">
                  <c:v>10.65272</c:v>
                </c:pt>
                <c:pt idx="10243">
                  <c:v>10.65376</c:v>
                </c:pt>
                <c:pt idx="10244">
                  <c:v>10.6548</c:v>
                </c:pt>
                <c:pt idx="10245">
                  <c:v>10.65584</c:v>
                </c:pt>
                <c:pt idx="10246">
                  <c:v>10.656879999999999</c:v>
                </c:pt>
                <c:pt idx="10247">
                  <c:v>10.657920000000001</c:v>
                </c:pt>
                <c:pt idx="10248">
                  <c:v>10.65896</c:v>
                </c:pt>
                <c:pt idx="10249">
                  <c:v>10.66</c:v>
                </c:pt>
                <c:pt idx="10250">
                  <c:v>10.66104</c:v>
                </c:pt>
                <c:pt idx="10251">
                  <c:v>10.66208</c:v>
                </c:pt>
                <c:pt idx="10252">
                  <c:v>10.663119999999999</c:v>
                </c:pt>
                <c:pt idx="10253">
                  <c:v>10.664160000000001</c:v>
                </c:pt>
                <c:pt idx="10254">
                  <c:v>10.6652</c:v>
                </c:pt>
                <c:pt idx="10255">
                  <c:v>10.66624</c:v>
                </c:pt>
                <c:pt idx="10256">
                  <c:v>10.66728</c:v>
                </c:pt>
                <c:pt idx="10257">
                  <c:v>10.66832</c:v>
                </c:pt>
                <c:pt idx="10258">
                  <c:v>10.669359999999999</c:v>
                </c:pt>
                <c:pt idx="10259">
                  <c:v>10.670400000000001</c:v>
                </c:pt>
                <c:pt idx="10260">
                  <c:v>10.67144</c:v>
                </c:pt>
                <c:pt idx="10261">
                  <c:v>10.67248</c:v>
                </c:pt>
                <c:pt idx="10262">
                  <c:v>10.67352</c:v>
                </c:pt>
                <c:pt idx="10263">
                  <c:v>10.67456</c:v>
                </c:pt>
                <c:pt idx="10264">
                  <c:v>10.675599999999999</c:v>
                </c:pt>
                <c:pt idx="10265">
                  <c:v>10.676640000000001</c:v>
                </c:pt>
                <c:pt idx="10266">
                  <c:v>10.677680000000001</c:v>
                </c:pt>
                <c:pt idx="10267">
                  <c:v>10.67872</c:v>
                </c:pt>
                <c:pt idx="10268">
                  <c:v>10.67976</c:v>
                </c:pt>
                <c:pt idx="10269">
                  <c:v>10.6808</c:v>
                </c:pt>
                <c:pt idx="10270">
                  <c:v>10.681839999999999</c:v>
                </c:pt>
                <c:pt idx="10271">
                  <c:v>10.682880000000001</c:v>
                </c:pt>
                <c:pt idx="10272">
                  <c:v>10.683920000000001</c:v>
                </c:pt>
                <c:pt idx="10273">
                  <c:v>10.68496</c:v>
                </c:pt>
                <c:pt idx="10274">
                  <c:v>10.686</c:v>
                </c:pt>
                <c:pt idx="10275">
                  <c:v>10.68704</c:v>
                </c:pt>
                <c:pt idx="10276">
                  <c:v>10.688079999999999</c:v>
                </c:pt>
                <c:pt idx="10277">
                  <c:v>10.689120000000001</c:v>
                </c:pt>
                <c:pt idx="10278">
                  <c:v>10.690160000000001</c:v>
                </c:pt>
                <c:pt idx="10279">
                  <c:v>10.6912</c:v>
                </c:pt>
                <c:pt idx="10280">
                  <c:v>10.69224</c:v>
                </c:pt>
                <c:pt idx="10281">
                  <c:v>10.69328</c:v>
                </c:pt>
                <c:pt idx="10282">
                  <c:v>10.694319999999999</c:v>
                </c:pt>
                <c:pt idx="10283">
                  <c:v>10.695360000000001</c:v>
                </c:pt>
                <c:pt idx="10284">
                  <c:v>10.696400000000001</c:v>
                </c:pt>
                <c:pt idx="10285">
                  <c:v>10.69744</c:v>
                </c:pt>
                <c:pt idx="10286">
                  <c:v>10.69848</c:v>
                </c:pt>
                <c:pt idx="10287">
                  <c:v>10.69952</c:v>
                </c:pt>
                <c:pt idx="10288">
                  <c:v>10.700559999999999</c:v>
                </c:pt>
                <c:pt idx="10289">
                  <c:v>10.701599999999999</c:v>
                </c:pt>
                <c:pt idx="10290">
                  <c:v>10.702640000000001</c:v>
                </c:pt>
                <c:pt idx="10291">
                  <c:v>10.70368</c:v>
                </c:pt>
                <c:pt idx="10292">
                  <c:v>10.70472</c:v>
                </c:pt>
                <c:pt idx="10293">
                  <c:v>10.70576</c:v>
                </c:pt>
                <c:pt idx="10294">
                  <c:v>10.706799999999999</c:v>
                </c:pt>
                <c:pt idx="10295">
                  <c:v>10.707839999999999</c:v>
                </c:pt>
                <c:pt idx="10296">
                  <c:v>10.708880000000001</c:v>
                </c:pt>
                <c:pt idx="10297">
                  <c:v>10.70992</c:v>
                </c:pt>
                <c:pt idx="10298">
                  <c:v>10.71096</c:v>
                </c:pt>
                <c:pt idx="10299">
                  <c:v>10.712</c:v>
                </c:pt>
                <c:pt idx="10300">
                  <c:v>10.713039999999999</c:v>
                </c:pt>
                <c:pt idx="10301">
                  <c:v>10.714079999999999</c:v>
                </c:pt>
                <c:pt idx="10302">
                  <c:v>10.715120000000001</c:v>
                </c:pt>
                <c:pt idx="10303">
                  <c:v>10.71616</c:v>
                </c:pt>
                <c:pt idx="10304">
                  <c:v>10.7172</c:v>
                </c:pt>
                <c:pt idx="10305">
                  <c:v>10.71824</c:v>
                </c:pt>
                <c:pt idx="10306">
                  <c:v>10.719279999999999</c:v>
                </c:pt>
                <c:pt idx="10307">
                  <c:v>10.720319999999999</c:v>
                </c:pt>
                <c:pt idx="10308">
                  <c:v>10.721360000000001</c:v>
                </c:pt>
                <c:pt idx="10309">
                  <c:v>10.7224</c:v>
                </c:pt>
                <c:pt idx="10310">
                  <c:v>10.72344</c:v>
                </c:pt>
                <c:pt idx="10311">
                  <c:v>10.72448</c:v>
                </c:pt>
                <c:pt idx="10312">
                  <c:v>10.725519999999999</c:v>
                </c:pt>
                <c:pt idx="10313">
                  <c:v>10.726559999999999</c:v>
                </c:pt>
                <c:pt idx="10314">
                  <c:v>10.727600000000001</c:v>
                </c:pt>
                <c:pt idx="10315">
                  <c:v>10.72864</c:v>
                </c:pt>
                <c:pt idx="10316">
                  <c:v>10.72968</c:v>
                </c:pt>
                <c:pt idx="10317">
                  <c:v>10.73072</c:v>
                </c:pt>
                <c:pt idx="10318">
                  <c:v>10.73176</c:v>
                </c:pt>
                <c:pt idx="10319">
                  <c:v>10.732799999999999</c:v>
                </c:pt>
                <c:pt idx="10320">
                  <c:v>10.733840000000001</c:v>
                </c:pt>
                <c:pt idx="10321">
                  <c:v>10.73488</c:v>
                </c:pt>
                <c:pt idx="10322">
                  <c:v>10.73592</c:v>
                </c:pt>
                <c:pt idx="10323">
                  <c:v>10.73696</c:v>
                </c:pt>
                <c:pt idx="10324">
                  <c:v>10.738</c:v>
                </c:pt>
                <c:pt idx="10325">
                  <c:v>10.739039999999999</c:v>
                </c:pt>
                <c:pt idx="10326">
                  <c:v>10.740080000000001</c:v>
                </c:pt>
                <c:pt idx="10327">
                  <c:v>10.74112</c:v>
                </c:pt>
                <c:pt idx="10328">
                  <c:v>10.74216</c:v>
                </c:pt>
                <c:pt idx="10329">
                  <c:v>10.7432</c:v>
                </c:pt>
                <c:pt idx="10330">
                  <c:v>10.74424</c:v>
                </c:pt>
                <c:pt idx="10331">
                  <c:v>10.745279999999999</c:v>
                </c:pt>
                <c:pt idx="10332">
                  <c:v>10.746320000000001</c:v>
                </c:pt>
                <c:pt idx="10333">
                  <c:v>10.74736</c:v>
                </c:pt>
                <c:pt idx="10334">
                  <c:v>10.7484</c:v>
                </c:pt>
                <c:pt idx="10335">
                  <c:v>10.74944</c:v>
                </c:pt>
                <c:pt idx="10336">
                  <c:v>10.75048</c:v>
                </c:pt>
                <c:pt idx="10337">
                  <c:v>10.751519999999999</c:v>
                </c:pt>
                <c:pt idx="10338">
                  <c:v>10.752560000000001</c:v>
                </c:pt>
                <c:pt idx="10339">
                  <c:v>10.7536</c:v>
                </c:pt>
                <c:pt idx="10340">
                  <c:v>10.75464</c:v>
                </c:pt>
                <c:pt idx="10341">
                  <c:v>10.75568</c:v>
                </c:pt>
                <c:pt idx="10342">
                  <c:v>10.75672</c:v>
                </c:pt>
                <c:pt idx="10343">
                  <c:v>10.757759999999999</c:v>
                </c:pt>
                <c:pt idx="10344">
                  <c:v>10.758800000000001</c:v>
                </c:pt>
                <c:pt idx="10345">
                  <c:v>10.759840000000001</c:v>
                </c:pt>
                <c:pt idx="10346">
                  <c:v>10.76088</c:v>
                </c:pt>
                <c:pt idx="10347">
                  <c:v>10.76192</c:v>
                </c:pt>
                <c:pt idx="10348">
                  <c:v>10.76296</c:v>
                </c:pt>
                <c:pt idx="10349">
                  <c:v>10.763999999999999</c:v>
                </c:pt>
                <c:pt idx="10350">
                  <c:v>10.765040000000001</c:v>
                </c:pt>
                <c:pt idx="10351">
                  <c:v>10.766080000000001</c:v>
                </c:pt>
                <c:pt idx="10352">
                  <c:v>10.76712</c:v>
                </c:pt>
                <c:pt idx="10353">
                  <c:v>10.76816</c:v>
                </c:pt>
                <c:pt idx="10354">
                  <c:v>10.7692</c:v>
                </c:pt>
                <c:pt idx="10355">
                  <c:v>10.770239999999999</c:v>
                </c:pt>
                <c:pt idx="10356">
                  <c:v>10.771280000000001</c:v>
                </c:pt>
                <c:pt idx="10357">
                  <c:v>10.772320000000001</c:v>
                </c:pt>
                <c:pt idx="10358">
                  <c:v>10.77336</c:v>
                </c:pt>
                <c:pt idx="10359">
                  <c:v>10.7744</c:v>
                </c:pt>
                <c:pt idx="10360">
                  <c:v>10.77544</c:v>
                </c:pt>
                <c:pt idx="10361">
                  <c:v>10.776479999999999</c:v>
                </c:pt>
                <c:pt idx="10362">
                  <c:v>10.777520000000001</c:v>
                </c:pt>
                <c:pt idx="10363">
                  <c:v>10.778560000000001</c:v>
                </c:pt>
                <c:pt idx="10364">
                  <c:v>10.7796</c:v>
                </c:pt>
                <c:pt idx="10365">
                  <c:v>10.78064</c:v>
                </c:pt>
                <c:pt idx="10366">
                  <c:v>10.78168</c:v>
                </c:pt>
                <c:pt idx="10367">
                  <c:v>10.782719999999999</c:v>
                </c:pt>
                <c:pt idx="10368">
                  <c:v>10.783759999999999</c:v>
                </c:pt>
                <c:pt idx="10369">
                  <c:v>10.784800000000001</c:v>
                </c:pt>
                <c:pt idx="10370">
                  <c:v>10.78584</c:v>
                </c:pt>
                <c:pt idx="10371">
                  <c:v>10.78688</c:v>
                </c:pt>
                <c:pt idx="10372">
                  <c:v>10.78792</c:v>
                </c:pt>
                <c:pt idx="10373">
                  <c:v>10.788959999999999</c:v>
                </c:pt>
                <c:pt idx="10374">
                  <c:v>10.79</c:v>
                </c:pt>
                <c:pt idx="10375">
                  <c:v>10.791040000000001</c:v>
                </c:pt>
                <c:pt idx="10376">
                  <c:v>10.79208</c:v>
                </c:pt>
                <c:pt idx="10377">
                  <c:v>10.79312</c:v>
                </c:pt>
                <c:pt idx="10378">
                  <c:v>10.79416</c:v>
                </c:pt>
                <c:pt idx="10379">
                  <c:v>10.795199999999999</c:v>
                </c:pt>
                <c:pt idx="10380">
                  <c:v>10.796239999999999</c:v>
                </c:pt>
                <c:pt idx="10381">
                  <c:v>10.797280000000001</c:v>
                </c:pt>
                <c:pt idx="10382">
                  <c:v>10.79832</c:v>
                </c:pt>
                <c:pt idx="10383">
                  <c:v>10.79936</c:v>
                </c:pt>
                <c:pt idx="10384">
                  <c:v>10.8004</c:v>
                </c:pt>
                <c:pt idx="10385">
                  <c:v>10.801439999999999</c:v>
                </c:pt>
                <c:pt idx="10386">
                  <c:v>10.802479999999999</c:v>
                </c:pt>
                <c:pt idx="10387">
                  <c:v>10.803520000000001</c:v>
                </c:pt>
                <c:pt idx="10388">
                  <c:v>10.80456</c:v>
                </c:pt>
                <c:pt idx="10389">
                  <c:v>10.8056</c:v>
                </c:pt>
                <c:pt idx="10390">
                  <c:v>10.80664</c:v>
                </c:pt>
                <c:pt idx="10391">
                  <c:v>10.80768</c:v>
                </c:pt>
                <c:pt idx="10392">
                  <c:v>10.808719999999999</c:v>
                </c:pt>
                <c:pt idx="10393">
                  <c:v>10.809760000000001</c:v>
                </c:pt>
                <c:pt idx="10394">
                  <c:v>10.8108</c:v>
                </c:pt>
                <c:pt idx="10395">
                  <c:v>10.81184</c:v>
                </c:pt>
                <c:pt idx="10396">
                  <c:v>10.81288</c:v>
                </c:pt>
                <c:pt idx="10397">
                  <c:v>10.81392</c:v>
                </c:pt>
                <c:pt idx="10398">
                  <c:v>10.814959999999999</c:v>
                </c:pt>
                <c:pt idx="10399">
                  <c:v>10.816000000000001</c:v>
                </c:pt>
                <c:pt idx="10400">
                  <c:v>10.81704</c:v>
                </c:pt>
                <c:pt idx="10401">
                  <c:v>10.81808</c:v>
                </c:pt>
                <c:pt idx="10402">
                  <c:v>10.81912</c:v>
                </c:pt>
                <c:pt idx="10403">
                  <c:v>10.82016</c:v>
                </c:pt>
                <c:pt idx="10404">
                  <c:v>10.821199999999999</c:v>
                </c:pt>
                <c:pt idx="10405">
                  <c:v>10.822240000000001</c:v>
                </c:pt>
                <c:pt idx="10406">
                  <c:v>10.82328</c:v>
                </c:pt>
                <c:pt idx="10407">
                  <c:v>10.82432</c:v>
                </c:pt>
                <c:pt idx="10408">
                  <c:v>10.82536</c:v>
                </c:pt>
                <c:pt idx="10409">
                  <c:v>10.8264</c:v>
                </c:pt>
                <c:pt idx="10410">
                  <c:v>10.827439999999999</c:v>
                </c:pt>
                <c:pt idx="10411">
                  <c:v>10.828480000000001</c:v>
                </c:pt>
                <c:pt idx="10412">
                  <c:v>10.82952</c:v>
                </c:pt>
                <c:pt idx="10413">
                  <c:v>10.83056</c:v>
                </c:pt>
                <c:pt idx="10414">
                  <c:v>10.8316</c:v>
                </c:pt>
                <c:pt idx="10415">
                  <c:v>10.83264</c:v>
                </c:pt>
                <c:pt idx="10416">
                  <c:v>10.833679999999999</c:v>
                </c:pt>
                <c:pt idx="10417">
                  <c:v>10.834720000000001</c:v>
                </c:pt>
                <c:pt idx="10418">
                  <c:v>10.835760000000001</c:v>
                </c:pt>
                <c:pt idx="10419">
                  <c:v>10.8368</c:v>
                </c:pt>
                <c:pt idx="10420">
                  <c:v>10.83784</c:v>
                </c:pt>
                <c:pt idx="10421">
                  <c:v>10.83888</c:v>
                </c:pt>
                <c:pt idx="10422">
                  <c:v>10.839919999999999</c:v>
                </c:pt>
                <c:pt idx="10423">
                  <c:v>10.840960000000001</c:v>
                </c:pt>
                <c:pt idx="10424">
                  <c:v>10.842000000000001</c:v>
                </c:pt>
                <c:pt idx="10425">
                  <c:v>10.84304</c:v>
                </c:pt>
                <c:pt idx="10426">
                  <c:v>10.84408</c:v>
                </c:pt>
                <c:pt idx="10427">
                  <c:v>10.84512</c:v>
                </c:pt>
                <c:pt idx="10428">
                  <c:v>10.846159999999999</c:v>
                </c:pt>
                <c:pt idx="10429">
                  <c:v>10.847200000000001</c:v>
                </c:pt>
                <c:pt idx="10430">
                  <c:v>10.848240000000001</c:v>
                </c:pt>
                <c:pt idx="10431">
                  <c:v>10.84928</c:v>
                </c:pt>
                <c:pt idx="10432">
                  <c:v>10.85032</c:v>
                </c:pt>
                <c:pt idx="10433">
                  <c:v>10.85136</c:v>
                </c:pt>
                <c:pt idx="10434">
                  <c:v>10.852399999999999</c:v>
                </c:pt>
                <c:pt idx="10435">
                  <c:v>10.853440000000001</c:v>
                </c:pt>
                <c:pt idx="10436">
                  <c:v>10.854480000000001</c:v>
                </c:pt>
                <c:pt idx="10437">
                  <c:v>10.85552</c:v>
                </c:pt>
                <c:pt idx="10438">
                  <c:v>10.85656</c:v>
                </c:pt>
                <c:pt idx="10439">
                  <c:v>10.8576</c:v>
                </c:pt>
                <c:pt idx="10440">
                  <c:v>10.858639999999999</c:v>
                </c:pt>
                <c:pt idx="10441">
                  <c:v>10.859680000000001</c:v>
                </c:pt>
                <c:pt idx="10442">
                  <c:v>10.860720000000001</c:v>
                </c:pt>
                <c:pt idx="10443">
                  <c:v>10.86176</c:v>
                </c:pt>
                <c:pt idx="10444">
                  <c:v>10.8628</c:v>
                </c:pt>
                <c:pt idx="10445">
                  <c:v>10.86384</c:v>
                </c:pt>
                <c:pt idx="10446">
                  <c:v>10.864879999999999</c:v>
                </c:pt>
                <c:pt idx="10447">
                  <c:v>10.865919999999999</c:v>
                </c:pt>
                <c:pt idx="10448">
                  <c:v>10.866960000000001</c:v>
                </c:pt>
                <c:pt idx="10449">
                  <c:v>10.868</c:v>
                </c:pt>
                <c:pt idx="10450">
                  <c:v>10.86904</c:v>
                </c:pt>
                <c:pt idx="10451">
                  <c:v>10.87008</c:v>
                </c:pt>
                <c:pt idx="10452">
                  <c:v>10.871119999999999</c:v>
                </c:pt>
                <c:pt idx="10453">
                  <c:v>10.872159999999999</c:v>
                </c:pt>
                <c:pt idx="10454">
                  <c:v>10.873200000000001</c:v>
                </c:pt>
                <c:pt idx="10455">
                  <c:v>10.87424</c:v>
                </c:pt>
                <c:pt idx="10456">
                  <c:v>10.87528</c:v>
                </c:pt>
                <c:pt idx="10457">
                  <c:v>10.87632</c:v>
                </c:pt>
                <c:pt idx="10458">
                  <c:v>10.877359999999999</c:v>
                </c:pt>
                <c:pt idx="10459">
                  <c:v>10.878399999999999</c:v>
                </c:pt>
                <c:pt idx="10460">
                  <c:v>10.879440000000001</c:v>
                </c:pt>
                <c:pt idx="10461">
                  <c:v>10.88048</c:v>
                </c:pt>
                <c:pt idx="10462">
                  <c:v>10.88152</c:v>
                </c:pt>
                <c:pt idx="10463">
                  <c:v>10.88256</c:v>
                </c:pt>
                <c:pt idx="10464">
                  <c:v>10.883599999999999</c:v>
                </c:pt>
                <c:pt idx="10465">
                  <c:v>10.884639999999999</c:v>
                </c:pt>
                <c:pt idx="10466">
                  <c:v>10.885680000000001</c:v>
                </c:pt>
                <c:pt idx="10467">
                  <c:v>10.88672</c:v>
                </c:pt>
                <c:pt idx="10468">
                  <c:v>10.88776</c:v>
                </c:pt>
                <c:pt idx="10469">
                  <c:v>10.8888</c:v>
                </c:pt>
                <c:pt idx="10470">
                  <c:v>10.88984</c:v>
                </c:pt>
                <c:pt idx="10471">
                  <c:v>10.890879999999999</c:v>
                </c:pt>
                <c:pt idx="10472">
                  <c:v>10.891920000000001</c:v>
                </c:pt>
                <c:pt idx="10473">
                  <c:v>10.89296</c:v>
                </c:pt>
                <c:pt idx="10474">
                  <c:v>10.894</c:v>
                </c:pt>
                <c:pt idx="10475">
                  <c:v>10.89504</c:v>
                </c:pt>
                <c:pt idx="10476">
                  <c:v>10.89608</c:v>
                </c:pt>
                <c:pt idx="10477">
                  <c:v>10.897119999999999</c:v>
                </c:pt>
                <c:pt idx="10478">
                  <c:v>10.898160000000001</c:v>
                </c:pt>
                <c:pt idx="10479">
                  <c:v>10.8992</c:v>
                </c:pt>
                <c:pt idx="10480">
                  <c:v>10.90024</c:v>
                </c:pt>
                <c:pt idx="10481">
                  <c:v>10.90128</c:v>
                </c:pt>
                <c:pt idx="10482">
                  <c:v>10.90232</c:v>
                </c:pt>
                <c:pt idx="10483">
                  <c:v>10.903359999999999</c:v>
                </c:pt>
                <c:pt idx="10484">
                  <c:v>10.904400000000001</c:v>
                </c:pt>
                <c:pt idx="10485">
                  <c:v>10.90544</c:v>
                </c:pt>
                <c:pt idx="10486">
                  <c:v>10.90648</c:v>
                </c:pt>
                <c:pt idx="10487">
                  <c:v>10.90752</c:v>
                </c:pt>
                <c:pt idx="10488">
                  <c:v>10.90856</c:v>
                </c:pt>
                <c:pt idx="10489">
                  <c:v>10.909599999999999</c:v>
                </c:pt>
                <c:pt idx="10490">
                  <c:v>10.910640000000001</c:v>
                </c:pt>
                <c:pt idx="10491">
                  <c:v>10.91168</c:v>
                </c:pt>
                <c:pt idx="10492">
                  <c:v>10.91272</c:v>
                </c:pt>
                <c:pt idx="10493">
                  <c:v>10.91376</c:v>
                </c:pt>
                <c:pt idx="10494">
                  <c:v>10.9148</c:v>
                </c:pt>
                <c:pt idx="10495">
                  <c:v>10.915839999999999</c:v>
                </c:pt>
                <c:pt idx="10496">
                  <c:v>10.916880000000001</c:v>
                </c:pt>
                <c:pt idx="10497">
                  <c:v>10.917920000000001</c:v>
                </c:pt>
                <c:pt idx="10498">
                  <c:v>10.91896</c:v>
                </c:pt>
                <c:pt idx="10499">
                  <c:v>10.92</c:v>
                </c:pt>
                <c:pt idx="10500">
                  <c:v>10.92104</c:v>
                </c:pt>
                <c:pt idx="10501">
                  <c:v>10.922079999999999</c:v>
                </c:pt>
                <c:pt idx="10502">
                  <c:v>10.923120000000001</c:v>
                </c:pt>
                <c:pt idx="10503">
                  <c:v>10.924160000000001</c:v>
                </c:pt>
                <c:pt idx="10504">
                  <c:v>10.9252</c:v>
                </c:pt>
                <c:pt idx="10505">
                  <c:v>10.92624</c:v>
                </c:pt>
                <c:pt idx="10506">
                  <c:v>10.92728</c:v>
                </c:pt>
                <c:pt idx="10507">
                  <c:v>10.928319999999999</c:v>
                </c:pt>
                <c:pt idx="10508">
                  <c:v>10.929360000000001</c:v>
                </c:pt>
                <c:pt idx="10509">
                  <c:v>10.930400000000001</c:v>
                </c:pt>
                <c:pt idx="10510">
                  <c:v>10.93144</c:v>
                </c:pt>
                <c:pt idx="10511">
                  <c:v>10.93248</c:v>
                </c:pt>
                <c:pt idx="10512">
                  <c:v>10.93352</c:v>
                </c:pt>
                <c:pt idx="10513">
                  <c:v>10.934559999999999</c:v>
                </c:pt>
                <c:pt idx="10514">
                  <c:v>10.935600000000001</c:v>
                </c:pt>
                <c:pt idx="10515">
                  <c:v>10.936640000000001</c:v>
                </c:pt>
                <c:pt idx="10516">
                  <c:v>10.93768</c:v>
                </c:pt>
                <c:pt idx="10517">
                  <c:v>10.93872</c:v>
                </c:pt>
                <c:pt idx="10518">
                  <c:v>10.93976</c:v>
                </c:pt>
                <c:pt idx="10519">
                  <c:v>10.940799999999999</c:v>
                </c:pt>
                <c:pt idx="10520">
                  <c:v>10.941839999999999</c:v>
                </c:pt>
                <c:pt idx="10521">
                  <c:v>10.942880000000001</c:v>
                </c:pt>
                <c:pt idx="10522">
                  <c:v>10.94392</c:v>
                </c:pt>
                <c:pt idx="10523">
                  <c:v>10.94496</c:v>
                </c:pt>
                <c:pt idx="10524">
                  <c:v>10.946</c:v>
                </c:pt>
                <c:pt idx="10525">
                  <c:v>10.947039999999999</c:v>
                </c:pt>
                <c:pt idx="10526">
                  <c:v>10.948079999999999</c:v>
                </c:pt>
                <c:pt idx="10527">
                  <c:v>10.949120000000001</c:v>
                </c:pt>
                <c:pt idx="10528">
                  <c:v>10.95016</c:v>
                </c:pt>
                <c:pt idx="10529">
                  <c:v>10.9512</c:v>
                </c:pt>
                <c:pt idx="10530">
                  <c:v>10.95224</c:v>
                </c:pt>
                <c:pt idx="10531">
                  <c:v>10.953279999999999</c:v>
                </c:pt>
                <c:pt idx="10532">
                  <c:v>10.954319999999999</c:v>
                </c:pt>
                <c:pt idx="10533">
                  <c:v>10.955360000000001</c:v>
                </c:pt>
                <c:pt idx="10534">
                  <c:v>10.9564</c:v>
                </c:pt>
                <c:pt idx="10535">
                  <c:v>10.95744</c:v>
                </c:pt>
                <c:pt idx="10536">
                  <c:v>10.95848</c:v>
                </c:pt>
                <c:pt idx="10537">
                  <c:v>10.959519999999999</c:v>
                </c:pt>
                <c:pt idx="10538">
                  <c:v>10.960559999999999</c:v>
                </c:pt>
                <c:pt idx="10539">
                  <c:v>10.961600000000001</c:v>
                </c:pt>
                <c:pt idx="10540">
                  <c:v>10.96264</c:v>
                </c:pt>
                <c:pt idx="10541">
                  <c:v>10.96368</c:v>
                </c:pt>
                <c:pt idx="10542">
                  <c:v>10.96472</c:v>
                </c:pt>
                <c:pt idx="10543">
                  <c:v>10.96576</c:v>
                </c:pt>
                <c:pt idx="10544">
                  <c:v>10.966799999999999</c:v>
                </c:pt>
                <c:pt idx="10545">
                  <c:v>10.967840000000001</c:v>
                </c:pt>
                <c:pt idx="10546">
                  <c:v>10.96888</c:v>
                </c:pt>
                <c:pt idx="10547">
                  <c:v>10.96992</c:v>
                </c:pt>
                <c:pt idx="10548">
                  <c:v>10.97096</c:v>
                </c:pt>
                <c:pt idx="10549">
                  <c:v>10.972</c:v>
                </c:pt>
                <c:pt idx="10550">
                  <c:v>10.973039999999999</c:v>
                </c:pt>
                <c:pt idx="10551">
                  <c:v>10.974080000000001</c:v>
                </c:pt>
                <c:pt idx="10552">
                  <c:v>10.97512</c:v>
                </c:pt>
                <c:pt idx="10553">
                  <c:v>10.97616</c:v>
                </c:pt>
                <c:pt idx="10554">
                  <c:v>10.9772</c:v>
                </c:pt>
                <c:pt idx="10555">
                  <c:v>10.97824</c:v>
                </c:pt>
                <c:pt idx="10556">
                  <c:v>10.979279999999999</c:v>
                </c:pt>
                <c:pt idx="10557">
                  <c:v>10.980320000000001</c:v>
                </c:pt>
                <c:pt idx="10558">
                  <c:v>10.98136</c:v>
                </c:pt>
                <c:pt idx="10559">
                  <c:v>10.9824</c:v>
                </c:pt>
                <c:pt idx="10560">
                  <c:v>10.98344</c:v>
                </c:pt>
                <c:pt idx="10561">
                  <c:v>10.98448</c:v>
                </c:pt>
                <c:pt idx="10562">
                  <c:v>10.985519999999999</c:v>
                </c:pt>
                <c:pt idx="10563">
                  <c:v>10.986560000000001</c:v>
                </c:pt>
                <c:pt idx="10564">
                  <c:v>10.9876</c:v>
                </c:pt>
                <c:pt idx="10565">
                  <c:v>10.98864</c:v>
                </c:pt>
                <c:pt idx="10566">
                  <c:v>10.98968</c:v>
                </c:pt>
                <c:pt idx="10567">
                  <c:v>10.99072</c:v>
                </c:pt>
                <c:pt idx="10568">
                  <c:v>10.991759999999999</c:v>
                </c:pt>
                <c:pt idx="10569">
                  <c:v>10.992800000000001</c:v>
                </c:pt>
                <c:pt idx="10570">
                  <c:v>10.993840000000001</c:v>
                </c:pt>
                <c:pt idx="10571">
                  <c:v>10.99488</c:v>
                </c:pt>
                <c:pt idx="10572">
                  <c:v>10.99592</c:v>
                </c:pt>
                <c:pt idx="10573">
                  <c:v>10.99696</c:v>
                </c:pt>
                <c:pt idx="10574">
                  <c:v>10.997999999999999</c:v>
                </c:pt>
                <c:pt idx="10575">
                  <c:v>10.999040000000001</c:v>
                </c:pt>
                <c:pt idx="10576">
                  <c:v>11.000080000000001</c:v>
                </c:pt>
                <c:pt idx="10577">
                  <c:v>11.00112</c:v>
                </c:pt>
                <c:pt idx="10578">
                  <c:v>11.00216</c:v>
                </c:pt>
                <c:pt idx="10579">
                  <c:v>11.0032</c:v>
                </c:pt>
                <c:pt idx="10580">
                  <c:v>11.004239999999999</c:v>
                </c:pt>
                <c:pt idx="10581">
                  <c:v>11.005280000000001</c:v>
                </c:pt>
                <c:pt idx="10582">
                  <c:v>11.006320000000001</c:v>
                </c:pt>
                <c:pt idx="10583">
                  <c:v>11.00736</c:v>
                </c:pt>
                <c:pt idx="10584">
                  <c:v>11.0084</c:v>
                </c:pt>
                <c:pt idx="10585">
                  <c:v>11.00944</c:v>
                </c:pt>
                <c:pt idx="10586">
                  <c:v>11.010479999999999</c:v>
                </c:pt>
                <c:pt idx="10587">
                  <c:v>11.011520000000001</c:v>
                </c:pt>
                <c:pt idx="10588">
                  <c:v>11.012560000000001</c:v>
                </c:pt>
                <c:pt idx="10589">
                  <c:v>11.0136</c:v>
                </c:pt>
                <c:pt idx="10590">
                  <c:v>11.01464</c:v>
                </c:pt>
                <c:pt idx="10591">
                  <c:v>11.01568</c:v>
                </c:pt>
                <c:pt idx="10592">
                  <c:v>11.016719999999999</c:v>
                </c:pt>
                <c:pt idx="10593">
                  <c:v>11.017760000000001</c:v>
                </c:pt>
                <c:pt idx="10594">
                  <c:v>11.018800000000001</c:v>
                </c:pt>
                <c:pt idx="10595">
                  <c:v>11.01984</c:v>
                </c:pt>
                <c:pt idx="10596">
                  <c:v>11.02088</c:v>
                </c:pt>
                <c:pt idx="10597">
                  <c:v>11.02192</c:v>
                </c:pt>
                <c:pt idx="10598">
                  <c:v>11.022959999999999</c:v>
                </c:pt>
                <c:pt idx="10599">
                  <c:v>11.023999999999999</c:v>
                </c:pt>
                <c:pt idx="10600">
                  <c:v>11.025040000000001</c:v>
                </c:pt>
                <c:pt idx="10601">
                  <c:v>11.02608</c:v>
                </c:pt>
                <c:pt idx="10602">
                  <c:v>11.02712</c:v>
                </c:pt>
                <c:pt idx="10603">
                  <c:v>11.02816</c:v>
                </c:pt>
                <c:pt idx="10604">
                  <c:v>11.029199999999999</c:v>
                </c:pt>
                <c:pt idx="10605">
                  <c:v>11.030239999999999</c:v>
                </c:pt>
                <c:pt idx="10606">
                  <c:v>11.031280000000001</c:v>
                </c:pt>
                <c:pt idx="10607">
                  <c:v>11.03232</c:v>
                </c:pt>
                <c:pt idx="10608">
                  <c:v>11.03336</c:v>
                </c:pt>
                <c:pt idx="10609">
                  <c:v>11.0344</c:v>
                </c:pt>
                <c:pt idx="10610">
                  <c:v>11.035439999999999</c:v>
                </c:pt>
                <c:pt idx="10611">
                  <c:v>11.036479999999999</c:v>
                </c:pt>
                <c:pt idx="10612">
                  <c:v>11.037520000000001</c:v>
                </c:pt>
                <c:pt idx="10613">
                  <c:v>11.03856</c:v>
                </c:pt>
                <c:pt idx="10614">
                  <c:v>11.0396</c:v>
                </c:pt>
                <c:pt idx="10615">
                  <c:v>11.04064</c:v>
                </c:pt>
                <c:pt idx="10616">
                  <c:v>11.041679999999999</c:v>
                </c:pt>
                <c:pt idx="10617">
                  <c:v>11.042719999999999</c:v>
                </c:pt>
                <c:pt idx="10618">
                  <c:v>11.043760000000001</c:v>
                </c:pt>
                <c:pt idx="10619">
                  <c:v>11.0448</c:v>
                </c:pt>
                <c:pt idx="10620">
                  <c:v>11.04584</c:v>
                </c:pt>
                <c:pt idx="10621">
                  <c:v>11.04688</c:v>
                </c:pt>
                <c:pt idx="10622">
                  <c:v>11.04792</c:v>
                </c:pt>
                <c:pt idx="10623">
                  <c:v>11.048959999999999</c:v>
                </c:pt>
                <c:pt idx="10624">
                  <c:v>11.05</c:v>
                </c:pt>
                <c:pt idx="10625">
                  <c:v>11.05104</c:v>
                </c:pt>
                <c:pt idx="10626">
                  <c:v>11.05208</c:v>
                </c:pt>
                <c:pt idx="10627">
                  <c:v>11.05312</c:v>
                </c:pt>
                <c:pt idx="10628">
                  <c:v>11.05416</c:v>
                </c:pt>
                <c:pt idx="10629">
                  <c:v>11.055199999999999</c:v>
                </c:pt>
                <c:pt idx="10630">
                  <c:v>11.056240000000001</c:v>
                </c:pt>
                <c:pt idx="10631">
                  <c:v>11.05728</c:v>
                </c:pt>
                <c:pt idx="10632">
                  <c:v>11.05832</c:v>
                </c:pt>
                <c:pt idx="10633">
                  <c:v>11.05936</c:v>
                </c:pt>
                <c:pt idx="10634">
                  <c:v>11.0604</c:v>
                </c:pt>
                <c:pt idx="10635">
                  <c:v>11.061439999999999</c:v>
                </c:pt>
                <c:pt idx="10636">
                  <c:v>11.062480000000001</c:v>
                </c:pt>
                <c:pt idx="10637">
                  <c:v>11.06352</c:v>
                </c:pt>
                <c:pt idx="10638">
                  <c:v>11.06456</c:v>
                </c:pt>
                <c:pt idx="10639">
                  <c:v>11.0656</c:v>
                </c:pt>
                <c:pt idx="10640">
                  <c:v>11.06664</c:v>
                </c:pt>
                <c:pt idx="10641">
                  <c:v>11.067679999999999</c:v>
                </c:pt>
                <c:pt idx="10642">
                  <c:v>11.068720000000001</c:v>
                </c:pt>
                <c:pt idx="10643">
                  <c:v>11.06976</c:v>
                </c:pt>
                <c:pt idx="10644">
                  <c:v>11.0708</c:v>
                </c:pt>
                <c:pt idx="10645">
                  <c:v>11.07184</c:v>
                </c:pt>
                <c:pt idx="10646">
                  <c:v>11.07288</c:v>
                </c:pt>
                <c:pt idx="10647">
                  <c:v>11.073919999999999</c:v>
                </c:pt>
                <c:pt idx="10648">
                  <c:v>11.074960000000001</c:v>
                </c:pt>
                <c:pt idx="10649">
                  <c:v>11.076000000000001</c:v>
                </c:pt>
                <c:pt idx="10650">
                  <c:v>11.07704</c:v>
                </c:pt>
                <c:pt idx="10651">
                  <c:v>11.07808</c:v>
                </c:pt>
                <c:pt idx="10652">
                  <c:v>11.07912</c:v>
                </c:pt>
                <c:pt idx="10653">
                  <c:v>11.080159999999999</c:v>
                </c:pt>
                <c:pt idx="10654">
                  <c:v>11.081200000000001</c:v>
                </c:pt>
                <c:pt idx="10655">
                  <c:v>11.082240000000001</c:v>
                </c:pt>
                <c:pt idx="10656">
                  <c:v>11.08328</c:v>
                </c:pt>
                <c:pt idx="10657">
                  <c:v>11.08432</c:v>
                </c:pt>
                <c:pt idx="10658">
                  <c:v>11.08536</c:v>
                </c:pt>
                <c:pt idx="10659">
                  <c:v>11.086399999999999</c:v>
                </c:pt>
                <c:pt idx="10660">
                  <c:v>11.087440000000001</c:v>
                </c:pt>
                <c:pt idx="10661">
                  <c:v>11.088480000000001</c:v>
                </c:pt>
                <c:pt idx="10662">
                  <c:v>11.08952</c:v>
                </c:pt>
                <c:pt idx="10663">
                  <c:v>11.09056</c:v>
                </c:pt>
                <c:pt idx="10664">
                  <c:v>11.0916</c:v>
                </c:pt>
                <c:pt idx="10665">
                  <c:v>11.092639999999999</c:v>
                </c:pt>
                <c:pt idx="10666">
                  <c:v>11.093680000000001</c:v>
                </c:pt>
                <c:pt idx="10667">
                  <c:v>11.094720000000001</c:v>
                </c:pt>
                <c:pt idx="10668">
                  <c:v>11.09576</c:v>
                </c:pt>
                <c:pt idx="10669">
                  <c:v>11.0968</c:v>
                </c:pt>
                <c:pt idx="10670">
                  <c:v>11.09784</c:v>
                </c:pt>
                <c:pt idx="10671">
                  <c:v>11.098879999999999</c:v>
                </c:pt>
                <c:pt idx="10672">
                  <c:v>11.099919999999999</c:v>
                </c:pt>
                <c:pt idx="10673">
                  <c:v>11.100960000000001</c:v>
                </c:pt>
                <c:pt idx="10674">
                  <c:v>11.102</c:v>
                </c:pt>
                <c:pt idx="10675">
                  <c:v>11.10304</c:v>
                </c:pt>
                <c:pt idx="10676">
                  <c:v>11.10408</c:v>
                </c:pt>
                <c:pt idx="10677">
                  <c:v>11.105119999999999</c:v>
                </c:pt>
                <c:pt idx="10678">
                  <c:v>11.106159999999999</c:v>
                </c:pt>
                <c:pt idx="10679">
                  <c:v>11.107200000000001</c:v>
                </c:pt>
                <c:pt idx="10680">
                  <c:v>11.10824</c:v>
                </c:pt>
                <c:pt idx="10681">
                  <c:v>11.10928</c:v>
                </c:pt>
                <c:pt idx="10682">
                  <c:v>11.11032</c:v>
                </c:pt>
                <c:pt idx="10683">
                  <c:v>11.111359999999999</c:v>
                </c:pt>
                <c:pt idx="10684">
                  <c:v>11.112399999999999</c:v>
                </c:pt>
                <c:pt idx="10685">
                  <c:v>11.113440000000001</c:v>
                </c:pt>
                <c:pt idx="10686">
                  <c:v>11.11448</c:v>
                </c:pt>
                <c:pt idx="10687">
                  <c:v>11.11552</c:v>
                </c:pt>
                <c:pt idx="10688">
                  <c:v>11.11656</c:v>
                </c:pt>
                <c:pt idx="10689">
                  <c:v>11.117599999999999</c:v>
                </c:pt>
                <c:pt idx="10690">
                  <c:v>11.118639999999999</c:v>
                </c:pt>
                <c:pt idx="10691">
                  <c:v>11.119680000000001</c:v>
                </c:pt>
                <c:pt idx="10692">
                  <c:v>11.12072</c:v>
                </c:pt>
                <c:pt idx="10693">
                  <c:v>11.12176</c:v>
                </c:pt>
                <c:pt idx="10694">
                  <c:v>11.1228</c:v>
                </c:pt>
                <c:pt idx="10695">
                  <c:v>11.12384</c:v>
                </c:pt>
                <c:pt idx="10696">
                  <c:v>11.124879999999999</c:v>
                </c:pt>
                <c:pt idx="10697">
                  <c:v>11.125920000000001</c:v>
                </c:pt>
                <c:pt idx="10698">
                  <c:v>11.12696</c:v>
                </c:pt>
                <c:pt idx="10699">
                  <c:v>11.128</c:v>
                </c:pt>
                <c:pt idx="10700">
                  <c:v>11.12904</c:v>
                </c:pt>
                <c:pt idx="10701">
                  <c:v>11.13008</c:v>
                </c:pt>
                <c:pt idx="10702">
                  <c:v>11.131119999999999</c:v>
                </c:pt>
                <c:pt idx="10703">
                  <c:v>11.132160000000001</c:v>
                </c:pt>
                <c:pt idx="10704">
                  <c:v>11.1332</c:v>
                </c:pt>
                <c:pt idx="10705">
                  <c:v>11.13424</c:v>
                </c:pt>
                <c:pt idx="10706">
                  <c:v>11.13528</c:v>
                </c:pt>
                <c:pt idx="10707">
                  <c:v>11.13632</c:v>
                </c:pt>
                <c:pt idx="10708">
                  <c:v>11.137359999999999</c:v>
                </c:pt>
                <c:pt idx="10709">
                  <c:v>11.138400000000001</c:v>
                </c:pt>
                <c:pt idx="10710">
                  <c:v>11.13944</c:v>
                </c:pt>
                <c:pt idx="10711">
                  <c:v>11.14048</c:v>
                </c:pt>
                <c:pt idx="10712">
                  <c:v>11.14152</c:v>
                </c:pt>
                <c:pt idx="10713">
                  <c:v>11.14256</c:v>
                </c:pt>
                <c:pt idx="10714">
                  <c:v>11.143599999999999</c:v>
                </c:pt>
                <c:pt idx="10715">
                  <c:v>11.144640000000001</c:v>
                </c:pt>
                <c:pt idx="10716">
                  <c:v>11.14568</c:v>
                </c:pt>
                <c:pt idx="10717">
                  <c:v>11.14672</c:v>
                </c:pt>
                <c:pt idx="10718">
                  <c:v>11.14776</c:v>
                </c:pt>
                <c:pt idx="10719">
                  <c:v>11.1488</c:v>
                </c:pt>
                <c:pt idx="10720">
                  <c:v>11.149839999999999</c:v>
                </c:pt>
                <c:pt idx="10721">
                  <c:v>11.150880000000001</c:v>
                </c:pt>
                <c:pt idx="10722">
                  <c:v>11.15192</c:v>
                </c:pt>
                <c:pt idx="10723">
                  <c:v>11.15296</c:v>
                </c:pt>
                <c:pt idx="10724">
                  <c:v>11.154</c:v>
                </c:pt>
                <c:pt idx="10725">
                  <c:v>11.15504</c:v>
                </c:pt>
                <c:pt idx="10726">
                  <c:v>11.156079999999999</c:v>
                </c:pt>
                <c:pt idx="10727">
                  <c:v>11.157120000000001</c:v>
                </c:pt>
                <c:pt idx="10728">
                  <c:v>11.158160000000001</c:v>
                </c:pt>
                <c:pt idx="10729">
                  <c:v>11.1592</c:v>
                </c:pt>
                <c:pt idx="10730">
                  <c:v>11.16024</c:v>
                </c:pt>
                <c:pt idx="10731">
                  <c:v>11.16128</c:v>
                </c:pt>
                <c:pt idx="10732">
                  <c:v>11.162319999999999</c:v>
                </c:pt>
                <c:pt idx="10733">
                  <c:v>11.163360000000001</c:v>
                </c:pt>
                <c:pt idx="10734">
                  <c:v>11.164400000000001</c:v>
                </c:pt>
                <c:pt idx="10735">
                  <c:v>11.16544</c:v>
                </c:pt>
                <c:pt idx="10736">
                  <c:v>11.16648</c:v>
                </c:pt>
                <c:pt idx="10737">
                  <c:v>11.16752</c:v>
                </c:pt>
                <c:pt idx="10738">
                  <c:v>11.168559999999999</c:v>
                </c:pt>
                <c:pt idx="10739">
                  <c:v>11.169600000000001</c:v>
                </c:pt>
                <c:pt idx="10740">
                  <c:v>11.170640000000001</c:v>
                </c:pt>
                <c:pt idx="10741">
                  <c:v>11.17168</c:v>
                </c:pt>
                <c:pt idx="10742">
                  <c:v>11.17272</c:v>
                </c:pt>
                <c:pt idx="10743">
                  <c:v>11.17376</c:v>
                </c:pt>
                <c:pt idx="10744">
                  <c:v>11.174799999999999</c:v>
                </c:pt>
                <c:pt idx="10745">
                  <c:v>11.175840000000001</c:v>
                </c:pt>
                <c:pt idx="10746">
                  <c:v>11.176880000000001</c:v>
                </c:pt>
                <c:pt idx="10747">
                  <c:v>11.17792</c:v>
                </c:pt>
                <c:pt idx="10748">
                  <c:v>11.17896</c:v>
                </c:pt>
                <c:pt idx="10749">
                  <c:v>11.18</c:v>
                </c:pt>
                <c:pt idx="10750">
                  <c:v>11.181039999999999</c:v>
                </c:pt>
                <c:pt idx="10751">
                  <c:v>11.182079999999999</c:v>
                </c:pt>
                <c:pt idx="10752">
                  <c:v>11.183120000000001</c:v>
                </c:pt>
                <c:pt idx="10753">
                  <c:v>11.18416</c:v>
                </c:pt>
                <c:pt idx="10754">
                  <c:v>11.1852</c:v>
                </c:pt>
                <c:pt idx="10755">
                  <c:v>11.18624</c:v>
                </c:pt>
                <c:pt idx="10756">
                  <c:v>11.187279999999999</c:v>
                </c:pt>
                <c:pt idx="10757">
                  <c:v>11.188319999999999</c:v>
                </c:pt>
                <c:pt idx="10758">
                  <c:v>11.189360000000001</c:v>
                </c:pt>
                <c:pt idx="10759">
                  <c:v>11.1904</c:v>
                </c:pt>
                <c:pt idx="10760">
                  <c:v>11.19144</c:v>
                </c:pt>
                <c:pt idx="10761">
                  <c:v>11.19248</c:v>
                </c:pt>
                <c:pt idx="10762">
                  <c:v>11.193519999999999</c:v>
                </c:pt>
                <c:pt idx="10763">
                  <c:v>11.194559999999999</c:v>
                </c:pt>
                <c:pt idx="10764">
                  <c:v>11.195600000000001</c:v>
                </c:pt>
                <c:pt idx="10765">
                  <c:v>11.19664</c:v>
                </c:pt>
                <c:pt idx="10766">
                  <c:v>11.19768</c:v>
                </c:pt>
                <c:pt idx="10767">
                  <c:v>11.19872</c:v>
                </c:pt>
                <c:pt idx="10768">
                  <c:v>11.199759999999999</c:v>
                </c:pt>
                <c:pt idx="10769">
                  <c:v>11.200799999999999</c:v>
                </c:pt>
                <c:pt idx="10770">
                  <c:v>11.201840000000001</c:v>
                </c:pt>
                <c:pt idx="10771">
                  <c:v>11.20288</c:v>
                </c:pt>
                <c:pt idx="10772">
                  <c:v>11.20392</c:v>
                </c:pt>
                <c:pt idx="10773">
                  <c:v>11.20496</c:v>
                </c:pt>
                <c:pt idx="10774">
                  <c:v>11.206</c:v>
                </c:pt>
                <c:pt idx="10775">
                  <c:v>11.207039999999999</c:v>
                </c:pt>
                <c:pt idx="10776">
                  <c:v>11.208080000000001</c:v>
                </c:pt>
                <c:pt idx="10777">
                  <c:v>11.20912</c:v>
                </c:pt>
                <c:pt idx="10778">
                  <c:v>11.21016</c:v>
                </c:pt>
                <c:pt idx="10779">
                  <c:v>11.2112</c:v>
                </c:pt>
                <c:pt idx="10780">
                  <c:v>11.21224</c:v>
                </c:pt>
                <c:pt idx="10781">
                  <c:v>11.213279999999999</c:v>
                </c:pt>
                <c:pt idx="10782">
                  <c:v>11.214320000000001</c:v>
                </c:pt>
                <c:pt idx="10783">
                  <c:v>11.21536</c:v>
                </c:pt>
                <c:pt idx="10784">
                  <c:v>11.2164</c:v>
                </c:pt>
                <c:pt idx="10785">
                  <c:v>11.21744</c:v>
                </c:pt>
                <c:pt idx="10786">
                  <c:v>11.21848</c:v>
                </c:pt>
                <c:pt idx="10787">
                  <c:v>11.219519999999999</c:v>
                </c:pt>
                <c:pt idx="10788">
                  <c:v>11.220560000000001</c:v>
                </c:pt>
                <c:pt idx="10789">
                  <c:v>11.2216</c:v>
                </c:pt>
                <c:pt idx="10790">
                  <c:v>11.22264</c:v>
                </c:pt>
                <c:pt idx="10791">
                  <c:v>11.22368</c:v>
                </c:pt>
                <c:pt idx="10792">
                  <c:v>11.22472</c:v>
                </c:pt>
                <c:pt idx="10793">
                  <c:v>11.225759999999999</c:v>
                </c:pt>
                <c:pt idx="10794">
                  <c:v>11.226800000000001</c:v>
                </c:pt>
                <c:pt idx="10795">
                  <c:v>11.22784</c:v>
                </c:pt>
                <c:pt idx="10796">
                  <c:v>11.22888</c:v>
                </c:pt>
                <c:pt idx="10797">
                  <c:v>11.22992</c:v>
                </c:pt>
                <c:pt idx="10798">
                  <c:v>11.23096</c:v>
                </c:pt>
                <c:pt idx="10799">
                  <c:v>11.231999999999999</c:v>
                </c:pt>
                <c:pt idx="10800">
                  <c:v>11.233040000000001</c:v>
                </c:pt>
                <c:pt idx="10801">
                  <c:v>11.234080000000001</c:v>
                </c:pt>
                <c:pt idx="10802">
                  <c:v>11.23512</c:v>
                </c:pt>
                <c:pt idx="10803">
                  <c:v>11.23616</c:v>
                </c:pt>
                <c:pt idx="10804">
                  <c:v>11.2372</c:v>
                </c:pt>
                <c:pt idx="10805">
                  <c:v>11.238239999999999</c:v>
                </c:pt>
                <c:pt idx="10806">
                  <c:v>11.239280000000001</c:v>
                </c:pt>
                <c:pt idx="10807">
                  <c:v>11.240320000000001</c:v>
                </c:pt>
                <c:pt idx="10808">
                  <c:v>11.24136</c:v>
                </c:pt>
                <c:pt idx="10809">
                  <c:v>11.2424</c:v>
                </c:pt>
                <c:pt idx="10810">
                  <c:v>11.24344</c:v>
                </c:pt>
                <c:pt idx="10811">
                  <c:v>11.244479999999999</c:v>
                </c:pt>
                <c:pt idx="10812">
                  <c:v>11.245520000000001</c:v>
                </c:pt>
                <c:pt idx="10813">
                  <c:v>11.246560000000001</c:v>
                </c:pt>
                <c:pt idx="10814">
                  <c:v>11.2476</c:v>
                </c:pt>
                <c:pt idx="10815">
                  <c:v>11.24864</c:v>
                </c:pt>
                <c:pt idx="10816">
                  <c:v>11.24968</c:v>
                </c:pt>
                <c:pt idx="10817">
                  <c:v>11.250719999999999</c:v>
                </c:pt>
                <c:pt idx="10818">
                  <c:v>11.251760000000001</c:v>
                </c:pt>
                <c:pt idx="10819">
                  <c:v>11.252800000000001</c:v>
                </c:pt>
                <c:pt idx="10820">
                  <c:v>11.25384</c:v>
                </c:pt>
                <c:pt idx="10821">
                  <c:v>11.25488</c:v>
                </c:pt>
                <c:pt idx="10822">
                  <c:v>11.25592</c:v>
                </c:pt>
                <c:pt idx="10823">
                  <c:v>11.256959999999999</c:v>
                </c:pt>
                <c:pt idx="10824">
                  <c:v>11.257999999999999</c:v>
                </c:pt>
                <c:pt idx="10825">
                  <c:v>11.259040000000001</c:v>
                </c:pt>
                <c:pt idx="10826">
                  <c:v>11.26008</c:v>
                </c:pt>
                <c:pt idx="10827">
                  <c:v>11.26112</c:v>
                </c:pt>
                <c:pt idx="10828">
                  <c:v>11.26216</c:v>
                </c:pt>
                <c:pt idx="10829">
                  <c:v>11.263199999999999</c:v>
                </c:pt>
                <c:pt idx="10830">
                  <c:v>11.264239999999999</c:v>
                </c:pt>
                <c:pt idx="10831">
                  <c:v>11.265280000000001</c:v>
                </c:pt>
                <c:pt idx="10832">
                  <c:v>11.26632</c:v>
                </c:pt>
                <c:pt idx="10833">
                  <c:v>11.26736</c:v>
                </c:pt>
                <c:pt idx="10834">
                  <c:v>11.2684</c:v>
                </c:pt>
                <c:pt idx="10835">
                  <c:v>11.269439999999999</c:v>
                </c:pt>
                <c:pt idx="10836">
                  <c:v>11.270479999999999</c:v>
                </c:pt>
                <c:pt idx="10837">
                  <c:v>11.271520000000001</c:v>
                </c:pt>
                <c:pt idx="10838">
                  <c:v>11.27256</c:v>
                </c:pt>
                <c:pt idx="10839">
                  <c:v>11.2736</c:v>
                </c:pt>
                <c:pt idx="10840">
                  <c:v>11.27464</c:v>
                </c:pt>
                <c:pt idx="10841">
                  <c:v>11.275679999999999</c:v>
                </c:pt>
                <c:pt idx="10842">
                  <c:v>11.276719999999999</c:v>
                </c:pt>
                <c:pt idx="10843">
                  <c:v>11.277760000000001</c:v>
                </c:pt>
                <c:pt idx="10844">
                  <c:v>11.2788</c:v>
                </c:pt>
                <c:pt idx="10845">
                  <c:v>11.27984</c:v>
                </c:pt>
                <c:pt idx="10846">
                  <c:v>11.28088</c:v>
                </c:pt>
                <c:pt idx="10847">
                  <c:v>11.28192</c:v>
                </c:pt>
                <c:pt idx="10848">
                  <c:v>11.282959999999999</c:v>
                </c:pt>
                <c:pt idx="10849">
                  <c:v>11.284000000000001</c:v>
                </c:pt>
                <c:pt idx="10850">
                  <c:v>11.28504</c:v>
                </c:pt>
                <c:pt idx="10851">
                  <c:v>11.28608</c:v>
                </c:pt>
                <c:pt idx="10852">
                  <c:v>11.28712</c:v>
                </c:pt>
                <c:pt idx="10853">
                  <c:v>11.28816</c:v>
                </c:pt>
                <c:pt idx="10854">
                  <c:v>11.289199999999999</c:v>
                </c:pt>
                <c:pt idx="10855">
                  <c:v>11.290240000000001</c:v>
                </c:pt>
                <c:pt idx="10856">
                  <c:v>11.29128</c:v>
                </c:pt>
                <c:pt idx="10857">
                  <c:v>11.29232</c:v>
                </c:pt>
                <c:pt idx="10858">
                  <c:v>11.29336</c:v>
                </c:pt>
                <c:pt idx="10859">
                  <c:v>11.2944</c:v>
                </c:pt>
                <c:pt idx="10860">
                  <c:v>11.295439999999999</c:v>
                </c:pt>
                <c:pt idx="10861">
                  <c:v>11.296480000000001</c:v>
                </c:pt>
                <c:pt idx="10862">
                  <c:v>11.29752</c:v>
                </c:pt>
                <c:pt idx="10863">
                  <c:v>11.29856</c:v>
                </c:pt>
                <c:pt idx="10864">
                  <c:v>11.2996</c:v>
                </c:pt>
                <c:pt idx="10865">
                  <c:v>11.30064</c:v>
                </c:pt>
                <c:pt idx="10866">
                  <c:v>11.301679999999999</c:v>
                </c:pt>
                <c:pt idx="10867">
                  <c:v>11.302720000000001</c:v>
                </c:pt>
                <c:pt idx="10868">
                  <c:v>11.30376</c:v>
                </c:pt>
                <c:pt idx="10869">
                  <c:v>11.3048</c:v>
                </c:pt>
                <c:pt idx="10870">
                  <c:v>11.30584</c:v>
                </c:pt>
                <c:pt idx="10871">
                  <c:v>11.30688</c:v>
                </c:pt>
                <c:pt idx="10872">
                  <c:v>11.307919999999999</c:v>
                </c:pt>
                <c:pt idx="10873">
                  <c:v>11.308960000000001</c:v>
                </c:pt>
                <c:pt idx="10874">
                  <c:v>11.31</c:v>
                </c:pt>
                <c:pt idx="10875">
                  <c:v>11.31104</c:v>
                </c:pt>
                <c:pt idx="10876">
                  <c:v>11.31208</c:v>
                </c:pt>
                <c:pt idx="10877">
                  <c:v>11.31312</c:v>
                </c:pt>
                <c:pt idx="10878">
                  <c:v>11.314159999999999</c:v>
                </c:pt>
                <c:pt idx="10879">
                  <c:v>11.315200000000001</c:v>
                </c:pt>
                <c:pt idx="10880">
                  <c:v>11.316240000000001</c:v>
                </c:pt>
                <c:pt idx="10881">
                  <c:v>11.31728</c:v>
                </c:pt>
                <c:pt idx="10882">
                  <c:v>11.31832</c:v>
                </c:pt>
                <c:pt idx="10883">
                  <c:v>11.31936</c:v>
                </c:pt>
                <c:pt idx="10884">
                  <c:v>11.320399999999999</c:v>
                </c:pt>
                <c:pt idx="10885">
                  <c:v>11.321440000000001</c:v>
                </c:pt>
                <c:pt idx="10886">
                  <c:v>11.322480000000001</c:v>
                </c:pt>
                <c:pt idx="10887">
                  <c:v>11.32352</c:v>
                </c:pt>
                <c:pt idx="10888">
                  <c:v>11.32456</c:v>
                </c:pt>
                <c:pt idx="10889">
                  <c:v>11.3256</c:v>
                </c:pt>
                <c:pt idx="10890">
                  <c:v>11.326639999999999</c:v>
                </c:pt>
                <c:pt idx="10891">
                  <c:v>11.327680000000001</c:v>
                </c:pt>
                <c:pt idx="10892">
                  <c:v>11.328720000000001</c:v>
                </c:pt>
                <c:pt idx="10893">
                  <c:v>11.32976</c:v>
                </c:pt>
                <c:pt idx="10894">
                  <c:v>11.3308</c:v>
                </c:pt>
                <c:pt idx="10895">
                  <c:v>11.33184</c:v>
                </c:pt>
                <c:pt idx="10896">
                  <c:v>11.332879999999999</c:v>
                </c:pt>
                <c:pt idx="10897">
                  <c:v>11.333920000000001</c:v>
                </c:pt>
                <c:pt idx="10898">
                  <c:v>11.334960000000001</c:v>
                </c:pt>
                <c:pt idx="10899">
                  <c:v>11.336</c:v>
                </c:pt>
                <c:pt idx="10900">
                  <c:v>11.33704</c:v>
                </c:pt>
                <c:pt idx="10901">
                  <c:v>11.33808</c:v>
                </c:pt>
                <c:pt idx="10902">
                  <c:v>11.339119999999999</c:v>
                </c:pt>
                <c:pt idx="10903">
                  <c:v>11.340159999999999</c:v>
                </c:pt>
                <c:pt idx="10904">
                  <c:v>11.341200000000001</c:v>
                </c:pt>
                <c:pt idx="10905">
                  <c:v>11.34224</c:v>
                </c:pt>
                <c:pt idx="10906">
                  <c:v>11.34328</c:v>
                </c:pt>
                <c:pt idx="10907">
                  <c:v>11.34432</c:v>
                </c:pt>
                <c:pt idx="10908">
                  <c:v>11.345359999999999</c:v>
                </c:pt>
                <c:pt idx="10909">
                  <c:v>11.346399999999999</c:v>
                </c:pt>
                <c:pt idx="10910">
                  <c:v>11.347440000000001</c:v>
                </c:pt>
                <c:pt idx="10911">
                  <c:v>11.34848</c:v>
                </c:pt>
                <c:pt idx="10912">
                  <c:v>11.34952</c:v>
                </c:pt>
                <c:pt idx="10913">
                  <c:v>11.35056</c:v>
                </c:pt>
                <c:pt idx="10914">
                  <c:v>11.351599999999999</c:v>
                </c:pt>
                <c:pt idx="10915">
                  <c:v>11.352639999999999</c:v>
                </c:pt>
                <c:pt idx="10916">
                  <c:v>11.353680000000001</c:v>
                </c:pt>
                <c:pt idx="10917">
                  <c:v>11.35472</c:v>
                </c:pt>
                <c:pt idx="10918">
                  <c:v>11.35576</c:v>
                </c:pt>
                <c:pt idx="10919">
                  <c:v>11.3568</c:v>
                </c:pt>
                <c:pt idx="10920">
                  <c:v>11.357839999999999</c:v>
                </c:pt>
                <c:pt idx="10921">
                  <c:v>11.358879999999999</c:v>
                </c:pt>
                <c:pt idx="10922">
                  <c:v>11.359920000000001</c:v>
                </c:pt>
                <c:pt idx="10923">
                  <c:v>11.36096</c:v>
                </c:pt>
                <c:pt idx="10924">
                  <c:v>11.362</c:v>
                </c:pt>
                <c:pt idx="10925">
                  <c:v>11.36304</c:v>
                </c:pt>
                <c:pt idx="10926">
                  <c:v>11.36408</c:v>
                </c:pt>
                <c:pt idx="10927">
                  <c:v>11.365119999999999</c:v>
                </c:pt>
                <c:pt idx="10928">
                  <c:v>11.366160000000001</c:v>
                </c:pt>
                <c:pt idx="10929">
                  <c:v>11.3672</c:v>
                </c:pt>
                <c:pt idx="10930">
                  <c:v>11.36824</c:v>
                </c:pt>
                <c:pt idx="10931">
                  <c:v>11.36928</c:v>
                </c:pt>
                <c:pt idx="10932">
                  <c:v>11.37032</c:v>
                </c:pt>
                <c:pt idx="10933">
                  <c:v>11.371359999999999</c:v>
                </c:pt>
                <c:pt idx="10934">
                  <c:v>11.372400000000001</c:v>
                </c:pt>
                <c:pt idx="10935">
                  <c:v>11.37344</c:v>
                </c:pt>
                <c:pt idx="10936">
                  <c:v>11.37448</c:v>
                </c:pt>
                <c:pt idx="10937">
                  <c:v>11.37552</c:v>
                </c:pt>
                <c:pt idx="10938">
                  <c:v>11.37656</c:v>
                </c:pt>
                <c:pt idx="10939">
                  <c:v>11.377599999999999</c:v>
                </c:pt>
                <c:pt idx="10940">
                  <c:v>11.378640000000001</c:v>
                </c:pt>
                <c:pt idx="10941">
                  <c:v>11.37968</c:v>
                </c:pt>
                <c:pt idx="10942">
                  <c:v>11.38072</c:v>
                </c:pt>
                <c:pt idx="10943">
                  <c:v>11.38176</c:v>
                </c:pt>
                <c:pt idx="10944">
                  <c:v>11.3828</c:v>
                </c:pt>
                <c:pt idx="10945">
                  <c:v>11.383839999999999</c:v>
                </c:pt>
                <c:pt idx="10946">
                  <c:v>11.384880000000001</c:v>
                </c:pt>
                <c:pt idx="10947">
                  <c:v>11.38592</c:v>
                </c:pt>
                <c:pt idx="10948">
                  <c:v>11.38696</c:v>
                </c:pt>
                <c:pt idx="10949">
                  <c:v>11.388</c:v>
                </c:pt>
                <c:pt idx="10950">
                  <c:v>11.38904</c:v>
                </c:pt>
                <c:pt idx="10951">
                  <c:v>11.390079999999999</c:v>
                </c:pt>
                <c:pt idx="10952">
                  <c:v>11.391120000000001</c:v>
                </c:pt>
                <c:pt idx="10953">
                  <c:v>11.392160000000001</c:v>
                </c:pt>
                <c:pt idx="10954">
                  <c:v>11.3932</c:v>
                </c:pt>
                <c:pt idx="10955">
                  <c:v>11.39424</c:v>
                </c:pt>
                <c:pt idx="10956">
                  <c:v>11.39528</c:v>
                </c:pt>
                <c:pt idx="10957">
                  <c:v>11.396319999999999</c:v>
                </c:pt>
                <c:pt idx="10958">
                  <c:v>11.397360000000001</c:v>
                </c:pt>
                <c:pt idx="10959">
                  <c:v>11.398400000000001</c:v>
                </c:pt>
                <c:pt idx="10960">
                  <c:v>11.39944</c:v>
                </c:pt>
                <c:pt idx="10961">
                  <c:v>11.40048</c:v>
                </c:pt>
                <c:pt idx="10962">
                  <c:v>11.40152</c:v>
                </c:pt>
                <c:pt idx="10963">
                  <c:v>11.402559999999999</c:v>
                </c:pt>
                <c:pt idx="10964">
                  <c:v>11.403600000000001</c:v>
                </c:pt>
                <c:pt idx="10965">
                  <c:v>11.404640000000001</c:v>
                </c:pt>
                <c:pt idx="10966">
                  <c:v>11.40568</c:v>
                </c:pt>
                <c:pt idx="10967">
                  <c:v>11.40672</c:v>
                </c:pt>
                <c:pt idx="10968">
                  <c:v>11.40776</c:v>
                </c:pt>
                <c:pt idx="10969">
                  <c:v>11.408799999999999</c:v>
                </c:pt>
                <c:pt idx="10970">
                  <c:v>11.409840000000001</c:v>
                </c:pt>
                <c:pt idx="10971">
                  <c:v>11.410880000000001</c:v>
                </c:pt>
                <c:pt idx="10972">
                  <c:v>11.41192</c:v>
                </c:pt>
                <c:pt idx="10973">
                  <c:v>11.41296</c:v>
                </c:pt>
                <c:pt idx="10974">
                  <c:v>11.414</c:v>
                </c:pt>
                <c:pt idx="10975">
                  <c:v>11.415039999999999</c:v>
                </c:pt>
                <c:pt idx="10976">
                  <c:v>11.416079999999999</c:v>
                </c:pt>
                <c:pt idx="10977">
                  <c:v>11.417120000000001</c:v>
                </c:pt>
                <c:pt idx="10978">
                  <c:v>11.41816</c:v>
                </c:pt>
                <c:pt idx="10979">
                  <c:v>11.4192</c:v>
                </c:pt>
                <c:pt idx="10980">
                  <c:v>11.42024</c:v>
                </c:pt>
                <c:pt idx="10981">
                  <c:v>11.421279999999999</c:v>
                </c:pt>
                <c:pt idx="10982">
                  <c:v>11.422319999999999</c:v>
                </c:pt>
                <c:pt idx="10983">
                  <c:v>11.423360000000001</c:v>
                </c:pt>
                <c:pt idx="10984">
                  <c:v>11.4244</c:v>
                </c:pt>
                <c:pt idx="10985">
                  <c:v>11.42544</c:v>
                </c:pt>
                <c:pt idx="10986">
                  <c:v>11.42648</c:v>
                </c:pt>
                <c:pt idx="10987">
                  <c:v>11.427519999999999</c:v>
                </c:pt>
                <c:pt idx="10988">
                  <c:v>11.428559999999999</c:v>
                </c:pt>
                <c:pt idx="10989">
                  <c:v>11.429600000000001</c:v>
                </c:pt>
                <c:pt idx="10990">
                  <c:v>11.43064</c:v>
                </c:pt>
                <c:pt idx="10991">
                  <c:v>11.43168</c:v>
                </c:pt>
                <c:pt idx="10992">
                  <c:v>11.43272</c:v>
                </c:pt>
                <c:pt idx="10993">
                  <c:v>11.433759999999999</c:v>
                </c:pt>
                <c:pt idx="10994">
                  <c:v>11.434799999999999</c:v>
                </c:pt>
                <c:pt idx="10995">
                  <c:v>11.435840000000001</c:v>
                </c:pt>
                <c:pt idx="10996">
                  <c:v>11.43688</c:v>
                </c:pt>
                <c:pt idx="10997">
                  <c:v>11.43792</c:v>
                </c:pt>
                <c:pt idx="10998">
                  <c:v>11.43896</c:v>
                </c:pt>
                <c:pt idx="10999">
                  <c:v>11.44</c:v>
                </c:pt>
                <c:pt idx="11000">
                  <c:v>11.441039999999999</c:v>
                </c:pt>
                <c:pt idx="11001">
                  <c:v>11.442080000000001</c:v>
                </c:pt>
                <c:pt idx="11002">
                  <c:v>11.44312</c:v>
                </c:pt>
                <c:pt idx="11003">
                  <c:v>11.44416</c:v>
                </c:pt>
                <c:pt idx="11004">
                  <c:v>11.4452</c:v>
                </c:pt>
                <c:pt idx="11005">
                  <c:v>11.44624</c:v>
                </c:pt>
                <c:pt idx="11006">
                  <c:v>11.447279999999999</c:v>
                </c:pt>
                <c:pt idx="11007">
                  <c:v>11.448320000000001</c:v>
                </c:pt>
                <c:pt idx="11008">
                  <c:v>11.44936</c:v>
                </c:pt>
                <c:pt idx="11009">
                  <c:v>11.4504</c:v>
                </c:pt>
                <c:pt idx="11010">
                  <c:v>11.45144</c:v>
                </c:pt>
                <c:pt idx="11011">
                  <c:v>11.45248</c:v>
                </c:pt>
                <c:pt idx="11012">
                  <c:v>11.453519999999999</c:v>
                </c:pt>
                <c:pt idx="11013">
                  <c:v>11.454560000000001</c:v>
                </c:pt>
                <c:pt idx="11014">
                  <c:v>11.4556</c:v>
                </c:pt>
                <c:pt idx="11015">
                  <c:v>11.45664</c:v>
                </c:pt>
                <c:pt idx="11016">
                  <c:v>11.45768</c:v>
                </c:pt>
                <c:pt idx="11017">
                  <c:v>11.45872</c:v>
                </c:pt>
                <c:pt idx="11018">
                  <c:v>11.459759999999999</c:v>
                </c:pt>
                <c:pt idx="11019">
                  <c:v>11.460800000000001</c:v>
                </c:pt>
                <c:pt idx="11020">
                  <c:v>11.46184</c:v>
                </c:pt>
                <c:pt idx="11021">
                  <c:v>11.46288</c:v>
                </c:pt>
                <c:pt idx="11022">
                  <c:v>11.46392</c:v>
                </c:pt>
                <c:pt idx="11023">
                  <c:v>11.46496</c:v>
                </c:pt>
                <c:pt idx="11024">
                  <c:v>11.465999999999999</c:v>
                </c:pt>
                <c:pt idx="11025">
                  <c:v>11.467040000000001</c:v>
                </c:pt>
                <c:pt idx="11026">
                  <c:v>11.46808</c:v>
                </c:pt>
                <c:pt idx="11027">
                  <c:v>11.46912</c:v>
                </c:pt>
                <c:pt idx="11028">
                  <c:v>11.47016</c:v>
                </c:pt>
                <c:pt idx="11029">
                  <c:v>11.4712</c:v>
                </c:pt>
                <c:pt idx="11030">
                  <c:v>11.472239999999999</c:v>
                </c:pt>
                <c:pt idx="11031">
                  <c:v>11.473280000000001</c:v>
                </c:pt>
                <c:pt idx="11032">
                  <c:v>11.474320000000001</c:v>
                </c:pt>
                <c:pt idx="11033">
                  <c:v>11.47536</c:v>
                </c:pt>
                <c:pt idx="11034">
                  <c:v>11.4764</c:v>
                </c:pt>
                <c:pt idx="11035">
                  <c:v>11.47744</c:v>
                </c:pt>
                <c:pt idx="11036">
                  <c:v>11.478479999999999</c:v>
                </c:pt>
                <c:pt idx="11037">
                  <c:v>11.479520000000001</c:v>
                </c:pt>
                <c:pt idx="11038">
                  <c:v>11.480560000000001</c:v>
                </c:pt>
                <c:pt idx="11039">
                  <c:v>11.4816</c:v>
                </c:pt>
                <c:pt idx="11040">
                  <c:v>11.48264</c:v>
                </c:pt>
                <c:pt idx="11041">
                  <c:v>11.48368</c:v>
                </c:pt>
                <c:pt idx="11042">
                  <c:v>11.484719999999999</c:v>
                </c:pt>
                <c:pt idx="11043">
                  <c:v>11.485760000000001</c:v>
                </c:pt>
                <c:pt idx="11044">
                  <c:v>11.486800000000001</c:v>
                </c:pt>
                <c:pt idx="11045">
                  <c:v>11.48784</c:v>
                </c:pt>
                <c:pt idx="11046">
                  <c:v>11.48888</c:v>
                </c:pt>
                <c:pt idx="11047">
                  <c:v>11.48992</c:v>
                </c:pt>
                <c:pt idx="11048">
                  <c:v>11.490959999999999</c:v>
                </c:pt>
                <c:pt idx="11049">
                  <c:v>11.492000000000001</c:v>
                </c:pt>
                <c:pt idx="11050">
                  <c:v>11.493040000000001</c:v>
                </c:pt>
                <c:pt idx="11051">
                  <c:v>11.49408</c:v>
                </c:pt>
                <c:pt idx="11052">
                  <c:v>11.49512</c:v>
                </c:pt>
                <c:pt idx="11053">
                  <c:v>11.49616</c:v>
                </c:pt>
                <c:pt idx="11054">
                  <c:v>11.497199999999999</c:v>
                </c:pt>
                <c:pt idx="11055">
                  <c:v>11.498239999999999</c:v>
                </c:pt>
                <c:pt idx="11056">
                  <c:v>11.499280000000001</c:v>
                </c:pt>
                <c:pt idx="11057">
                  <c:v>11.50032</c:v>
                </c:pt>
                <c:pt idx="11058">
                  <c:v>11.50136</c:v>
                </c:pt>
                <c:pt idx="11059">
                  <c:v>11.5024</c:v>
                </c:pt>
                <c:pt idx="11060">
                  <c:v>11.503439999999999</c:v>
                </c:pt>
                <c:pt idx="11061">
                  <c:v>11.504479999999999</c:v>
                </c:pt>
                <c:pt idx="11062">
                  <c:v>11.505520000000001</c:v>
                </c:pt>
                <c:pt idx="11063">
                  <c:v>11.50656</c:v>
                </c:pt>
                <c:pt idx="11064">
                  <c:v>11.5076</c:v>
                </c:pt>
                <c:pt idx="11065">
                  <c:v>11.50864</c:v>
                </c:pt>
                <c:pt idx="11066">
                  <c:v>11.509679999999999</c:v>
                </c:pt>
                <c:pt idx="11067">
                  <c:v>11.510719999999999</c:v>
                </c:pt>
                <c:pt idx="11068">
                  <c:v>11.511760000000001</c:v>
                </c:pt>
                <c:pt idx="11069">
                  <c:v>11.5128</c:v>
                </c:pt>
                <c:pt idx="11070">
                  <c:v>11.51384</c:v>
                </c:pt>
                <c:pt idx="11071">
                  <c:v>11.51488</c:v>
                </c:pt>
                <c:pt idx="11072">
                  <c:v>11.515919999999999</c:v>
                </c:pt>
                <c:pt idx="11073">
                  <c:v>11.516959999999999</c:v>
                </c:pt>
                <c:pt idx="11074">
                  <c:v>11.518000000000001</c:v>
                </c:pt>
                <c:pt idx="11075">
                  <c:v>11.51904</c:v>
                </c:pt>
                <c:pt idx="11076">
                  <c:v>11.52008</c:v>
                </c:pt>
                <c:pt idx="11077">
                  <c:v>11.52112</c:v>
                </c:pt>
                <c:pt idx="11078">
                  <c:v>11.52216</c:v>
                </c:pt>
                <c:pt idx="11079">
                  <c:v>11.523199999999999</c:v>
                </c:pt>
                <c:pt idx="11080">
                  <c:v>11.524240000000001</c:v>
                </c:pt>
                <c:pt idx="11081">
                  <c:v>11.52528</c:v>
                </c:pt>
                <c:pt idx="11082">
                  <c:v>11.52632</c:v>
                </c:pt>
                <c:pt idx="11083">
                  <c:v>11.52736</c:v>
                </c:pt>
                <c:pt idx="11084">
                  <c:v>11.5284</c:v>
                </c:pt>
                <c:pt idx="11085">
                  <c:v>11.529439999999999</c:v>
                </c:pt>
                <c:pt idx="11086">
                  <c:v>11.530480000000001</c:v>
                </c:pt>
                <c:pt idx="11087">
                  <c:v>11.53152</c:v>
                </c:pt>
                <c:pt idx="11088">
                  <c:v>11.53256</c:v>
                </c:pt>
                <c:pt idx="11089">
                  <c:v>11.5336</c:v>
                </c:pt>
                <c:pt idx="11090">
                  <c:v>11.53464</c:v>
                </c:pt>
                <c:pt idx="11091">
                  <c:v>11.535679999999999</c:v>
                </c:pt>
                <c:pt idx="11092">
                  <c:v>11.536720000000001</c:v>
                </c:pt>
                <c:pt idx="11093">
                  <c:v>11.53776</c:v>
                </c:pt>
                <c:pt idx="11094">
                  <c:v>11.5388</c:v>
                </c:pt>
                <c:pt idx="11095">
                  <c:v>11.53984</c:v>
                </c:pt>
                <c:pt idx="11096">
                  <c:v>11.54088</c:v>
                </c:pt>
                <c:pt idx="11097">
                  <c:v>11.541919999999999</c:v>
                </c:pt>
                <c:pt idx="11098">
                  <c:v>11.542960000000001</c:v>
                </c:pt>
                <c:pt idx="11099">
                  <c:v>11.544</c:v>
                </c:pt>
                <c:pt idx="11100">
                  <c:v>11.54504</c:v>
                </c:pt>
                <c:pt idx="11101">
                  <c:v>11.54608</c:v>
                </c:pt>
                <c:pt idx="11102">
                  <c:v>11.54712</c:v>
                </c:pt>
                <c:pt idx="11103">
                  <c:v>11.548159999999999</c:v>
                </c:pt>
                <c:pt idx="11104">
                  <c:v>11.549200000000001</c:v>
                </c:pt>
                <c:pt idx="11105">
                  <c:v>11.550240000000001</c:v>
                </c:pt>
                <c:pt idx="11106">
                  <c:v>11.55128</c:v>
                </c:pt>
                <c:pt idx="11107">
                  <c:v>11.55232</c:v>
                </c:pt>
                <c:pt idx="11108">
                  <c:v>11.55336</c:v>
                </c:pt>
                <c:pt idx="11109">
                  <c:v>11.554399999999999</c:v>
                </c:pt>
                <c:pt idx="11110">
                  <c:v>11.555440000000001</c:v>
                </c:pt>
                <c:pt idx="11111">
                  <c:v>11.556480000000001</c:v>
                </c:pt>
                <c:pt idx="11112">
                  <c:v>11.55752</c:v>
                </c:pt>
                <c:pt idx="11113">
                  <c:v>11.55856</c:v>
                </c:pt>
                <c:pt idx="11114">
                  <c:v>11.5596</c:v>
                </c:pt>
                <c:pt idx="11115">
                  <c:v>11.560639999999999</c:v>
                </c:pt>
                <c:pt idx="11116">
                  <c:v>11.561680000000001</c:v>
                </c:pt>
                <c:pt idx="11117">
                  <c:v>11.562720000000001</c:v>
                </c:pt>
                <c:pt idx="11118">
                  <c:v>11.56376</c:v>
                </c:pt>
                <c:pt idx="11119">
                  <c:v>11.5648</c:v>
                </c:pt>
                <c:pt idx="11120">
                  <c:v>11.56584</c:v>
                </c:pt>
                <c:pt idx="11121">
                  <c:v>11.566879999999999</c:v>
                </c:pt>
                <c:pt idx="11122">
                  <c:v>11.567920000000001</c:v>
                </c:pt>
                <c:pt idx="11123">
                  <c:v>11.568960000000001</c:v>
                </c:pt>
                <c:pt idx="11124">
                  <c:v>11.57</c:v>
                </c:pt>
                <c:pt idx="11125">
                  <c:v>11.57104</c:v>
                </c:pt>
                <c:pt idx="11126">
                  <c:v>11.57208</c:v>
                </c:pt>
                <c:pt idx="11127">
                  <c:v>11.573119999999999</c:v>
                </c:pt>
                <c:pt idx="11128">
                  <c:v>11.574159999999999</c:v>
                </c:pt>
                <c:pt idx="11129">
                  <c:v>11.575200000000001</c:v>
                </c:pt>
                <c:pt idx="11130">
                  <c:v>11.57624</c:v>
                </c:pt>
                <c:pt idx="11131">
                  <c:v>11.57728</c:v>
                </c:pt>
                <c:pt idx="11132">
                  <c:v>11.57832</c:v>
                </c:pt>
                <c:pt idx="11133">
                  <c:v>11.579359999999999</c:v>
                </c:pt>
                <c:pt idx="11134">
                  <c:v>11.580399999999999</c:v>
                </c:pt>
                <c:pt idx="11135">
                  <c:v>11.581440000000001</c:v>
                </c:pt>
                <c:pt idx="11136">
                  <c:v>11.58248</c:v>
                </c:pt>
                <c:pt idx="11137">
                  <c:v>11.58352</c:v>
                </c:pt>
                <c:pt idx="11138">
                  <c:v>11.58456</c:v>
                </c:pt>
                <c:pt idx="11139">
                  <c:v>11.585599999999999</c:v>
                </c:pt>
                <c:pt idx="11140">
                  <c:v>11.586639999999999</c:v>
                </c:pt>
                <c:pt idx="11141">
                  <c:v>11.587680000000001</c:v>
                </c:pt>
                <c:pt idx="11142">
                  <c:v>11.58872</c:v>
                </c:pt>
                <c:pt idx="11143">
                  <c:v>11.58976</c:v>
                </c:pt>
                <c:pt idx="11144">
                  <c:v>11.5908</c:v>
                </c:pt>
                <c:pt idx="11145">
                  <c:v>11.591839999999999</c:v>
                </c:pt>
                <c:pt idx="11146">
                  <c:v>11.592879999999999</c:v>
                </c:pt>
                <c:pt idx="11147">
                  <c:v>11.593920000000001</c:v>
                </c:pt>
                <c:pt idx="11148">
                  <c:v>11.59496</c:v>
                </c:pt>
                <c:pt idx="11149">
                  <c:v>11.596</c:v>
                </c:pt>
                <c:pt idx="11150">
                  <c:v>11.59704</c:v>
                </c:pt>
                <c:pt idx="11151">
                  <c:v>11.59808</c:v>
                </c:pt>
                <c:pt idx="11152">
                  <c:v>11.599119999999999</c:v>
                </c:pt>
                <c:pt idx="11153">
                  <c:v>11.600160000000001</c:v>
                </c:pt>
                <c:pt idx="11154">
                  <c:v>11.6012</c:v>
                </c:pt>
                <c:pt idx="11155">
                  <c:v>11.60224</c:v>
                </c:pt>
                <c:pt idx="11156">
                  <c:v>11.60328</c:v>
                </c:pt>
                <c:pt idx="11157">
                  <c:v>11.60432</c:v>
                </c:pt>
                <c:pt idx="11158">
                  <c:v>11.605359999999999</c:v>
                </c:pt>
                <c:pt idx="11159">
                  <c:v>11.606400000000001</c:v>
                </c:pt>
                <c:pt idx="11160">
                  <c:v>11.60744</c:v>
                </c:pt>
                <c:pt idx="11161">
                  <c:v>11.60848</c:v>
                </c:pt>
                <c:pt idx="11162">
                  <c:v>11.60952</c:v>
                </c:pt>
                <c:pt idx="11163">
                  <c:v>11.61056</c:v>
                </c:pt>
                <c:pt idx="11164">
                  <c:v>11.611599999999999</c:v>
                </c:pt>
                <c:pt idx="11165">
                  <c:v>11.612640000000001</c:v>
                </c:pt>
                <c:pt idx="11166">
                  <c:v>11.61368</c:v>
                </c:pt>
                <c:pt idx="11167">
                  <c:v>11.61472</c:v>
                </c:pt>
                <c:pt idx="11168">
                  <c:v>11.61576</c:v>
                </c:pt>
                <c:pt idx="11169">
                  <c:v>11.6168</c:v>
                </c:pt>
                <c:pt idx="11170">
                  <c:v>11.617839999999999</c:v>
                </c:pt>
                <c:pt idx="11171">
                  <c:v>11.618880000000001</c:v>
                </c:pt>
                <c:pt idx="11172">
                  <c:v>11.61992</c:v>
                </c:pt>
                <c:pt idx="11173">
                  <c:v>11.62096</c:v>
                </c:pt>
                <c:pt idx="11174">
                  <c:v>11.622</c:v>
                </c:pt>
                <c:pt idx="11175">
                  <c:v>11.62304</c:v>
                </c:pt>
                <c:pt idx="11176">
                  <c:v>11.624079999999999</c:v>
                </c:pt>
                <c:pt idx="11177">
                  <c:v>11.625120000000001</c:v>
                </c:pt>
                <c:pt idx="11178">
                  <c:v>11.62616</c:v>
                </c:pt>
                <c:pt idx="11179">
                  <c:v>11.6272</c:v>
                </c:pt>
                <c:pt idx="11180">
                  <c:v>11.62824</c:v>
                </c:pt>
                <c:pt idx="11181">
                  <c:v>11.62928</c:v>
                </c:pt>
                <c:pt idx="11182">
                  <c:v>11.630319999999999</c:v>
                </c:pt>
                <c:pt idx="11183">
                  <c:v>11.631360000000001</c:v>
                </c:pt>
                <c:pt idx="11184">
                  <c:v>11.632400000000001</c:v>
                </c:pt>
                <c:pt idx="11185">
                  <c:v>11.63344</c:v>
                </c:pt>
                <c:pt idx="11186">
                  <c:v>11.63448</c:v>
                </c:pt>
                <c:pt idx="11187">
                  <c:v>11.63552</c:v>
                </c:pt>
                <c:pt idx="11188">
                  <c:v>11.636559999999999</c:v>
                </c:pt>
                <c:pt idx="11189">
                  <c:v>11.637600000000001</c:v>
                </c:pt>
                <c:pt idx="11190">
                  <c:v>11.638640000000001</c:v>
                </c:pt>
                <c:pt idx="11191">
                  <c:v>11.63968</c:v>
                </c:pt>
                <c:pt idx="11192">
                  <c:v>11.64072</c:v>
                </c:pt>
                <c:pt idx="11193">
                  <c:v>11.64176</c:v>
                </c:pt>
                <c:pt idx="11194">
                  <c:v>11.642799999999999</c:v>
                </c:pt>
                <c:pt idx="11195">
                  <c:v>11.643840000000001</c:v>
                </c:pt>
                <c:pt idx="11196">
                  <c:v>11.644880000000001</c:v>
                </c:pt>
                <c:pt idx="11197">
                  <c:v>11.64592</c:v>
                </c:pt>
                <c:pt idx="11198">
                  <c:v>11.64696</c:v>
                </c:pt>
                <c:pt idx="11199">
                  <c:v>11.648</c:v>
                </c:pt>
                <c:pt idx="11200">
                  <c:v>11.649039999999999</c:v>
                </c:pt>
                <c:pt idx="11201">
                  <c:v>11.650080000000001</c:v>
                </c:pt>
                <c:pt idx="11202">
                  <c:v>11.651120000000001</c:v>
                </c:pt>
                <c:pt idx="11203">
                  <c:v>11.65216</c:v>
                </c:pt>
                <c:pt idx="11204">
                  <c:v>11.6532</c:v>
                </c:pt>
                <c:pt idx="11205">
                  <c:v>11.65424</c:v>
                </c:pt>
                <c:pt idx="11206">
                  <c:v>11.655279999999999</c:v>
                </c:pt>
                <c:pt idx="11207">
                  <c:v>11.656319999999999</c:v>
                </c:pt>
                <c:pt idx="11208">
                  <c:v>11.657360000000001</c:v>
                </c:pt>
                <c:pt idx="11209">
                  <c:v>11.6584</c:v>
                </c:pt>
                <c:pt idx="11210">
                  <c:v>11.65944</c:v>
                </c:pt>
                <c:pt idx="11211">
                  <c:v>11.66048</c:v>
                </c:pt>
                <c:pt idx="11212">
                  <c:v>11.661519999999999</c:v>
                </c:pt>
                <c:pt idx="11213">
                  <c:v>11.662559999999999</c:v>
                </c:pt>
                <c:pt idx="11214">
                  <c:v>11.663600000000001</c:v>
                </c:pt>
                <c:pt idx="11215">
                  <c:v>11.66464</c:v>
                </c:pt>
                <c:pt idx="11216">
                  <c:v>11.66568</c:v>
                </c:pt>
                <c:pt idx="11217">
                  <c:v>11.66672</c:v>
                </c:pt>
                <c:pt idx="11218">
                  <c:v>11.667759999999999</c:v>
                </c:pt>
                <c:pt idx="11219">
                  <c:v>11.668799999999999</c:v>
                </c:pt>
                <c:pt idx="11220">
                  <c:v>11.669840000000001</c:v>
                </c:pt>
                <c:pt idx="11221">
                  <c:v>11.67088</c:v>
                </c:pt>
                <c:pt idx="11222">
                  <c:v>11.67192</c:v>
                </c:pt>
                <c:pt idx="11223">
                  <c:v>11.67296</c:v>
                </c:pt>
                <c:pt idx="11224">
                  <c:v>11.673999999999999</c:v>
                </c:pt>
                <c:pt idx="11225">
                  <c:v>11.675039999999999</c:v>
                </c:pt>
                <c:pt idx="11226">
                  <c:v>11.676080000000001</c:v>
                </c:pt>
                <c:pt idx="11227">
                  <c:v>11.67712</c:v>
                </c:pt>
                <c:pt idx="11228">
                  <c:v>11.67816</c:v>
                </c:pt>
                <c:pt idx="11229">
                  <c:v>11.6792</c:v>
                </c:pt>
                <c:pt idx="11230">
                  <c:v>11.68024</c:v>
                </c:pt>
                <c:pt idx="11231">
                  <c:v>11.681279999999999</c:v>
                </c:pt>
                <c:pt idx="11232">
                  <c:v>11.682320000000001</c:v>
                </c:pt>
                <c:pt idx="11233">
                  <c:v>11.68336</c:v>
                </c:pt>
                <c:pt idx="11234">
                  <c:v>11.6844</c:v>
                </c:pt>
                <c:pt idx="11235">
                  <c:v>11.68544</c:v>
                </c:pt>
                <c:pt idx="11236">
                  <c:v>11.68648</c:v>
                </c:pt>
                <c:pt idx="11237">
                  <c:v>11.687519999999999</c:v>
                </c:pt>
                <c:pt idx="11238">
                  <c:v>11.688560000000001</c:v>
                </c:pt>
                <c:pt idx="11239">
                  <c:v>11.6896</c:v>
                </c:pt>
                <c:pt idx="11240">
                  <c:v>11.69064</c:v>
                </c:pt>
                <c:pt idx="11241">
                  <c:v>11.69168</c:v>
                </c:pt>
                <c:pt idx="11242">
                  <c:v>11.69272</c:v>
                </c:pt>
                <c:pt idx="11243">
                  <c:v>11.693759999999999</c:v>
                </c:pt>
                <c:pt idx="11244">
                  <c:v>11.694800000000001</c:v>
                </c:pt>
                <c:pt idx="11245">
                  <c:v>11.69584</c:v>
                </c:pt>
                <c:pt idx="11246">
                  <c:v>11.69688</c:v>
                </c:pt>
                <c:pt idx="11247">
                  <c:v>11.69792</c:v>
                </c:pt>
                <c:pt idx="11248">
                  <c:v>11.69896</c:v>
                </c:pt>
                <c:pt idx="11249">
                  <c:v>11.7</c:v>
                </c:pt>
                <c:pt idx="11250">
                  <c:v>11.701040000000001</c:v>
                </c:pt>
                <c:pt idx="11251">
                  <c:v>11.70208</c:v>
                </c:pt>
                <c:pt idx="11252">
                  <c:v>11.70312</c:v>
                </c:pt>
                <c:pt idx="11253">
                  <c:v>11.70416</c:v>
                </c:pt>
                <c:pt idx="11254">
                  <c:v>11.7052</c:v>
                </c:pt>
                <c:pt idx="11255">
                  <c:v>11.706239999999999</c:v>
                </c:pt>
                <c:pt idx="11256">
                  <c:v>11.707280000000001</c:v>
                </c:pt>
                <c:pt idx="11257">
                  <c:v>11.708320000000001</c:v>
                </c:pt>
                <c:pt idx="11258">
                  <c:v>11.70936</c:v>
                </c:pt>
                <c:pt idx="11259">
                  <c:v>11.7104</c:v>
                </c:pt>
                <c:pt idx="11260">
                  <c:v>11.71144</c:v>
                </c:pt>
                <c:pt idx="11261">
                  <c:v>11.712479999999999</c:v>
                </c:pt>
                <c:pt idx="11262">
                  <c:v>11.713520000000001</c:v>
                </c:pt>
                <c:pt idx="11263">
                  <c:v>11.714560000000001</c:v>
                </c:pt>
                <c:pt idx="11264">
                  <c:v>11.7156</c:v>
                </c:pt>
                <c:pt idx="11265">
                  <c:v>11.71664</c:v>
                </c:pt>
                <c:pt idx="11266">
                  <c:v>11.71768</c:v>
                </c:pt>
                <c:pt idx="11267">
                  <c:v>11.718719999999999</c:v>
                </c:pt>
                <c:pt idx="11268">
                  <c:v>11.719760000000001</c:v>
                </c:pt>
                <c:pt idx="11269">
                  <c:v>11.720800000000001</c:v>
                </c:pt>
                <c:pt idx="11270">
                  <c:v>11.72184</c:v>
                </c:pt>
                <c:pt idx="11271">
                  <c:v>11.72288</c:v>
                </c:pt>
                <c:pt idx="11272">
                  <c:v>11.72392</c:v>
                </c:pt>
                <c:pt idx="11273">
                  <c:v>11.724959999999999</c:v>
                </c:pt>
                <c:pt idx="11274">
                  <c:v>11.726000000000001</c:v>
                </c:pt>
                <c:pt idx="11275">
                  <c:v>11.727040000000001</c:v>
                </c:pt>
                <c:pt idx="11276">
                  <c:v>11.72808</c:v>
                </c:pt>
                <c:pt idx="11277">
                  <c:v>11.72912</c:v>
                </c:pt>
                <c:pt idx="11278">
                  <c:v>11.73016</c:v>
                </c:pt>
                <c:pt idx="11279">
                  <c:v>11.731199999999999</c:v>
                </c:pt>
                <c:pt idx="11280">
                  <c:v>11.732239999999999</c:v>
                </c:pt>
                <c:pt idx="11281">
                  <c:v>11.733280000000001</c:v>
                </c:pt>
                <c:pt idx="11282">
                  <c:v>11.73432</c:v>
                </c:pt>
                <c:pt idx="11283">
                  <c:v>11.73536</c:v>
                </c:pt>
                <c:pt idx="11284">
                  <c:v>11.7364</c:v>
                </c:pt>
                <c:pt idx="11285">
                  <c:v>11.737439999999999</c:v>
                </c:pt>
                <c:pt idx="11286">
                  <c:v>11.738479999999999</c:v>
                </c:pt>
                <c:pt idx="11287">
                  <c:v>11.739520000000001</c:v>
                </c:pt>
                <c:pt idx="11288">
                  <c:v>11.74056</c:v>
                </c:pt>
                <c:pt idx="11289">
                  <c:v>11.7416</c:v>
                </c:pt>
                <c:pt idx="11290">
                  <c:v>11.74264</c:v>
                </c:pt>
                <c:pt idx="11291">
                  <c:v>11.743679999999999</c:v>
                </c:pt>
                <c:pt idx="11292">
                  <c:v>11.744719999999999</c:v>
                </c:pt>
                <c:pt idx="11293">
                  <c:v>11.745760000000001</c:v>
                </c:pt>
                <c:pt idx="11294">
                  <c:v>11.7468</c:v>
                </c:pt>
                <c:pt idx="11295">
                  <c:v>11.74784</c:v>
                </c:pt>
                <c:pt idx="11296">
                  <c:v>11.74888</c:v>
                </c:pt>
                <c:pt idx="11297">
                  <c:v>11.749919999999999</c:v>
                </c:pt>
                <c:pt idx="11298">
                  <c:v>11.750959999999999</c:v>
                </c:pt>
                <c:pt idx="11299">
                  <c:v>11.752000000000001</c:v>
                </c:pt>
                <c:pt idx="11300">
                  <c:v>11.75304</c:v>
                </c:pt>
                <c:pt idx="11301">
                  <c:v>11.75408</c:v>
                </c:pt>
                <c:pt idx="11302">
                  <c:v>11.75512</c:v>
                </c:pt>
                <c:pt idx="11303">
                  <c:v>11.756159999999999</c:v>
                </c:pt>
                <c:pt idx="11304">
                  <c:v>11.757199999999999</c:v>
                </c:pt>
                <c:pt idx="11305">
                  <c:v>11.758240000000001</c:v>
                </c:pt>
                <c:pt idx="11306">
                  <c:v>11.75928</c:v>
                </c:pt>
                <c:pt idx="11307">
                  <c:v>11.76032</c:v>
                </c:pt>
                <c:pt idx="11308">
                  <c:v>11.76136</c:v>
                </c:pt>
                <c:pt idx="11309">
                  <c:v>11.7624</c:v>
                </c:pt>
                <c:pt idx="11310">
                  <c:v>11.763439999999999</c:v>
                </c:pt>
                <c:pt idx="11311">
                  <c:v>11.764480000000001</c:v>
                </c:pt>
                <c:pt idx="11312">
                  <c:v>11.76552</c:v>
                </c:pt>
                <c:pt idx="11313">
                  <c:v>11.76656</c:v>
                </c:pt>
                <c:pt idx="11314">
                  <c:v>11.7676</c:v>
                </c:pt>
                <c:pt idx="11315">
                  <c:v>11.76864</c:v>
                </c:pt>
                <c:pt idx="11316">
                  <c:v>11.769679999999999</c:v>
                </c:pt>
                <c:pt idx="11317">
                  <c:v>11.770720000000001</c:v>
                </c:pt>
                <c:pt idx="11318">
                  <c:v>11.77176</c:v>
                </c:pt>
                <c:pt idx="11319">
                  <c:v>11.7728</c:v>
                </c:pt>
                <c:pt idx="11320">
                  <c:v>11.77384</c:v>
                </c:pt>
                <c:pt idx="11321">
                  <c:v>11.77488</c:v>
                </c:pt>
                <c:pt idx="11322">
                  <c:v>11.775919999999999</c:v>
                </c:pt>
                <c:pt idx="11323">
                  <c:v>11.776960000000001</c:v>
                </c:pt>
                <c:pt idx="11324">
                  <c:v>11.778</c:v>
                </c:pt>
                <c:pt idx="11325">
                  <c:v>11.77904</c:v>
                </c:pt>
                <c:pt idx="11326">
                  <c:v>11.78008</c:v>
                </c:pt>
                <c:pt idx="11327">
                  <c:v>11.78112</c:v>
                </c:pt>
                <c:pt idx="11328">
                  <c:v>11.782159999999999</c:v>
                </c:pt>
                <c:pt idx="11329">
                  <c:v>11.783200000000001</c:v>
                </c:pt>
                <c:pt idx="11330">
                  <c:v>11.78424</c:v>
                </c:pt>
                <c:pt idx="11331">
                  <c:v>11.78528</c:v>
                </c:pt>
                <c:pt idx="11332">
                  <c:v>11.78632</c:v>
                </c:pt>
                <c:pt idx="11333">
                  <c:v>11.78736</c:v>
                </c:pt>
                <c:pt idx="11334">
                  <c:v>11.788399999999999</c:v>
                </c:pt>
                <c:pt idx="11335">
                  <c:v>11.789440000000001</c:v>
                </c:pt>
                <c:pt idx="11336">
                  <c:v>11.790480000000001</c:v>
                </c:pt>
                <c:pt idx="11337">
                  <c:v>11.79152</c:v>
                </c:pt>
                <c:pt idx="11338">
                  <c:v>11.79256</c:v>
                </c:pt>
                <c:pt idx="11339">
                  <c:v>11.7936</c:v>
                </c:pt>
                <c:pt idx="11340">
                  <c:v>11.794639999999999</c:v>
                </c:pt>
                <c:pt idx="11341">
                  <c:v>11.795680000000001</c:v>
                </c:pt>
                <c:pt idx="11342">
                  <c:v>11.796720000000001</c:v>
                </c:pt>
                <c:pt idx="11343">
                  <c:v>11.79776</c:v>
                </c:pt>
                <c:pt idx="11344">
                  <c:v>11.7988</c:v>
                </c:pt>
                <c:pt idx="11345">
                  <c:v>11.79984</c:v>
                </c:pt>
                <c:pt idx="11346">
                  <c:v>11.800879999999999</c:v>
                </c:pt>
                <c:pt idx="11347">
                  <c:v>11.801920000000001</c:v>
                </c:pt>
                <c:pt idx="11348">
                  <c:v>11.802960000000001</c:v>
                </c:pt>
                <c:pt idx="11349">
                  <c:v>11.804</c:v>
                </c:pt>
                <c:pt idx="11350">
                  <c:v>11.80504</c:v>
                </c:pt>
                <c:pt idx="11351">
                  <c:v>11.80608</c:v>
                </c:pt>
                <c:pt idx="11352">
                  <c:v>11.807119999999999</c:v>
                </c:pt>
                <c:pt idx="11353">
                  <c:v>11.808160000000001</c:v>
                </c:pt>
                <c:pt idx="11354">
                  <c:v>11.809200000000001</c:v>
                </c:pt>
                <c:pt idx="11355">
                  <c:v>11.81024</c:v>
                </c:pt>
                <c:pt idx="11356">
                  <c:v>11.81128</c:v>
                </c:pt>
                <c:pt idx="11357">
                  <c:v>11.81232</c:v>
                </c:pt>
                <c:pt idx="11358">
                  <c:v>11.813359999999999</c:v>
                </c:pt>
                <c:pt idx="11359">
                  <c:v>11.814399999999999</c:v>
                </c:pt>
                <c:pt idx="11360">
                  <c:v>11.815440000000001</c:v>
                </c:pt>
                <c:pt idx="11361">
                  <c:v>11.81648</c:v>
                </c:pt>
                <c:pt idx="11362">
                  <c:v>11.81752</c:v>
                </c:pt>
                <c:pt idx="11363">
                  <c:v>11.81856</c:v>
                </c:pt>
                <c:pt idx="11364">
                  <c:v>11.819599999999999</c:v>
                </c:pt>
                <c:pt idx="11365">
                  <c:v>11.820639999999999</c:v>
                </c:pt>
                <c:pt idx="11366">
                  <c:v>11.821680000000001</c:v>
                </c:pt>
                <c:pt idx="11367">
                  <c:v>11.82272</c:v>
                </c:pt>
                <c:pt idx="11368">
                  <c:v>11.82376</c:v>
                </c:pt>
                <c:pt idx="11369">
                  <c:v>11.8248</c:v>
                </c:pt>
                <c:pt idx="11370">
                  <c:v>11.825839999999999</c:v>
                </c:pt>
                <c:pt idx="11371">
                  <c:v>11.826879999999999</c:v>
                </c:pt>
                <c:pt idx="11372">
                  <c:v>11.827920000000001</c:v>
                </c:pt>
                <c:pt idx="11373">
                  <c:v>11.82896</c:v>
                </c:pt>
                <c:pt idx="11374">
                  <c:v>11.83</c:v>
                </c:pt>
                <c:pt idx="11375">
                  <c:v>11.83104</c:v>
                </c:pt>
                <c:pt idx="11376">
                  <c:v>11.832079999999999</c:v>
                </c:pt>
                <c:pt idx="11377">
                  <c:v>11.833119999999999</c:v>
                </c:pt>
                <c:pt idx="11378">
                  <c:v>11.834160000000001</c:v>
                </c:pt>
                <c:pt idx="11379">
                  <c:v>11.8352</c:v>
                </c:pt>
                <c:pt idx="11380">
                  <c:v>11.83624</c:v>
                </c:pt>
                <c:pt idx="11381">
                  <c:v>11.83728</c:v>
                </c:pt>
                <c:pt idx="11382">
                  <c:v>11.83832</c:v>
                </c:pt>
                <c:pt idx="11383">
                  <c:v>11.839359999999999</c:v>
                </c:pt>
                <c:pt idx="11384">
                  <c:v>11.840400000000001</c:v>
                </c:pt>
                <c:pt idx="11385">
                  <c:v>11.84144</c:v>
                </c:pt>
                <c:pt idx="11386">
                  <c:v>11.84248</c:v>
                </c:pt>
                <c:pt idx="11387">
                  <c:v>11.84352</c:v>
                </c:pt>
                <c:pt idx="11388">
                  <c:v>11.84456</c:v>
                </c:pt>
                <c:pt idx="11389">
                  <c:v>11.845599999999999</c:v>
                </c:pt>
                <c:pt idx="11390">
                  <c:v>11.846640000000001</c:v>
                </c:pt>
                <c:pt idx="11391">
                  <c:v>11.84768</c:v>
                </c:pt>
                <c:pt idx="11392">
                  <c:v>11.84872</c:v>
                </c:pt>
                <c:pt idx="11393">
                  <c:v>11.84976</c:v>
                </c:pt>
                <c:pt idx="11394">
                  <c:v>11.8508</c:v>
                </c:pt>
                <c:pt idx="11395">
                  <c:v>11.851839999999999</c:v>
                </c:pt>
                <c:pt idx="11396">
                  <c:v>11.852880000000001</c:v>
                </c:pt>
                <c:pt idx="11397">
                  <c:v>11.85392</c:v>
                </c:pt>
                <c:pt idx="11398">
                  <c:v>11.85496</c:v>
                </c:pt>
                <c:pt idx="11399">
                  <c:v>11.856</c:v>
                </c:pt>
                <c:pt idx="11400">
                  <c:v>11.85704</c:v>
                </c:pt>
                <c:pt idx="11401">
                  <c:v>11.858079999999999</c:v>
                </c:pt>
                <c:pt idx="11402">
                  <c:v>11.859120000000001</c:v>
                </c:pt>
                <c:pt idx="11403">
                  <c:v>11.86016</c:v>
                </c:pt>
                <c:pt idx="11404">
                  <c:v>11.8612</c:v>
                </c:pt>
                <c:pt idx="11405">
                  <c:v>11.86224</c:v>
                </c:pt>
                <c:pt idx="11406">
                  <c:v>11.86328</c:v>
                </c:pt>
                <c:pt idx="11407">
                  <c:v>11.864319999999999</c:v>
                </c:pt>
                <c:pt idx="11408">
                  <c:v>11.865360000000001</c:v>
                </c:pt>
                <c:pt idx="11409">
                  <c:v>11.866400000000001</c:v>
                </c:pt>
                <c:pt idx="11410">
                  <c:v>11.86744</c:v>
                </c:pt>
                <c:pt idx="11411">
                  <c:v>11.86848</c:v>
                </c:pt>
                <c:pt idx="11412">
                  <c:v>11.86952</c:v>
                </c:pt>
                <c:pt idx="11413">
                  <c:v>11.870559999999999</c:v>
                </c:pt>
                <c:pt idx="11414">
                  <c:v>11.871600000000001</c:v>
                </c:pt>
                <c:pt idx="11415">
                  <c:v>11.872640000000001</c:v>
                </c:pt>
                <c:pt idx="11416">
                  <c:v>11.87368</c:v>
                </c:pt>
                <c:pt idx="11417">
                  <c:v>11.87472</c:v>
                </c:pt>
                <c:pt idx="11418">
                  <c:v>11.87576</c:v>
                </c:pt>
                <c:pt idx="11419">
                  <c:v>11.876799999999999</c:v>
                </c:pt>
                <c:pt idx="11420">
                  <c:v>11.877840000000001</c:v>
                </c:pt>
                <c:pt idx="11421">
                  <c:v>11.878880000000001</c:v>
                </c:pt>
                <c:pt idx="11422">
                  <c:v>11.87992</c:v>
                </c:pt>
                <c:pt idx="11423">
                  <c:v>11.88096</c:v>
                </c:pt>
                <c:pt idx="11424">
                  <c:v>11.882</c:v>
                </c:pt>
                <c:pt idx="11425">
                  <c:v>11.883039999999999</c:v>
                </c:pt>
                <c:pt idx="11426">
                  <c:v>11.884080000000001</c:v>
                </c:pt>
                <c:pt idx="11427">
                  <c:v>11.885120000000001</c:v>
                </c:pt>
                <c:pt idx="11428">
                  <c:v>11.88616</c:v>
                </c:pt>
                <c:pt idx="11429">
                  <c:v>11.8872</c:v>
                </c:pt>
                <c:pt idx="11430">
                  <c:v>11.88824</c:v>
                </c:pt>
                <c:pt idx="11431">
                  <c:v>11.889279999999999</c:v>
                </c:pt>
                <c:pt idx="11432">
                  <c:v>11.890319999999999</c:v>
                </c:pt>
                <c:pt idx="11433">
                  <c:v>11.891360000000001</c:v>
                </c:pt>
                <c:pt idx="11434">
                  <c:v>11.8924</c:v>
                </c:pt>
                <c:pt idx="11435">
                  <c:v>11.89344</c:v>
                </c:pt>
                <c:pt idx="11436">
                  <c:v>11.89448</c:v>
                </c:pt>
                <c:pt idx="11437">
                  <c:v>11.895519999999999</c:v>
                </c:pt>
                <c:pt idx="11438">
                  <c:v>11.896559999999999</c:v>
                </c:pt>
                <c:pt idx="11439">
                  <c:v>11.897600000000001</c:v>
                </c:pt>
                <c:pt idx="11440">
                  <c:v>11.89864</c:v>
                </c:pt>
                <c:pt idx="11441">
                  <c:v>11.89968</c:v>
                </c:pt>
                <c:pt idx="11442">
                  <c:v>11.90072</c:v>
                </c:pt>
                <c:pt idx="11443">
                  <c:v>11.901759999999999</c:v>
                </c:pt>
                <c:pt idx="11444">
                  <c:v>11.902799999999999</c:v>
                </c:pt>
                <c:pt idx="11445">
                  <c:v>11.903840000000001</c:v>
                </c:pt>
                <c:pt idx="11446">
                  <c:v>11.90488</c:v>
                </c:pt>
                <c:pt idx="11447">
                  <c:v>11.90592</c:v>
                </c:pt>
                <c:pt idx="11448">
                  <c:v>11.90696</c:v>
                </c:pt>
                <c:pt idx="11449">
                  <c:v>11.907999999999999</c:v>
                </c:pt>
                <c:pt idx="11450">
                  <c:v>11.909039999999999</c:v>
                </c:pt>
                <c:pt idx="11451">
                  <c:v>11.910080000000001</c:v>
                </c:pt>
                <c:pt idx="11452">
                  <c:v>11.91112</c:v>
                </c:pt>
                <c:pt idx="11453">
                  <c:v>11.91216</c:v>
                </c:pt>
                <c:pt idx="11454">
                  <c:v>11.9132</c:v>
                </c:pt>
                <c:pt idx="11455">
                  <c:v>11.914239999999999</c:v>
                </c:pt>
                <c:pt idx="11456">
                  <c:v>11.915279999999999</c:v>
                </c:pt>
                <c:pt idx="11457">
                  <c:v>11.916320000000001</c:v>
                </c:pt>
                <c:pt idx="11458">
                  <c:v>11.91736</c:v>
                </c:pt>
                <c:pt idx="11459">
                  <c:v>11.9184</c:v>
                </c:pt>
                <c:pt idx="11460">
                  <c:v>11.91944</c:v>
                </c:pt>
                <c:pt idx="11461">
                  <c:v>11.92048</c:v>
                </c:pt>
                <c:pt idx="11462">
                  <c:v>11.921519999999999</c:v>
                </c:pt>
                <c:pt idx="11463">
                  <c:v>11.922560000000001</c:v>
                </c:pt>
                <c:pt idx="11464">
                  <c:v>11.9236</c:v>
                </c:pt>
                <c:pt idx="11465">
                  <c:v>11.92464</c:v>
                </c:pt>
                <c:pt idx="11466">
                  <c:v>11.92568</c:v>
                </c:pt>
                <c:pt idx="11467">
                  <c:v>11.92672</c:v>
                </c:pt>
                <c:pt idx="11468">
                  <c:v>11.927759999999999</c:v>
                </c:pt>
                <c:pt idx="11469">
                  <c:v>11.928800000000001</c:v>
                </c:pt>
                <c:pt idx="11470">
                  <c:v>11.92984</c:v>
                </c:pt>
                <c:pt idx="11471">
                  <c:v>11.93088</c:v>
                </c:pt>
                <c:pt idx="11472">
                  <c:v>11.93192</c:v>
                </c:pt>
                <c:pt idx="11473">
                  <c:v>11.93296</c:v>
                </c:pt>
                <c:pt idx="11474">
                  <c:v>11.933999999999999</c:v>
                </c:pt>
                <c:pt idx="11475">
                  <c:v>11.935040000000001</c:v>
                </c:pt>
                <c:pt idx="11476">
                  <c:v>11.93608</c:v>
                </c:pt>
                <c:pt idx="11477">
                  <c:v>11.93712</c:v>
                </c:pt>
                <c:pt idx="11478">
                  <c:v>11.93816</c:v>
                </c:pt>
                <c:pt idx="11479">
                  <c:v>11.9392</c:v>
                </c:pt>
                <c:pt idx="11480">
                  <c:v>11.940239999999999</c:v>
                </c:pt>
                <c:pt idx="11481">
                  <c:v>11.941280000000001</c:v>
                </c:pt>
                <c:pt idx="11482">
                  <c:v>11.94232</c:v>
                </c:pt>
                <c:pt idx="11483">
                  <c:v>11.94336</c:v>
                </c:pt>
                <c:pt idx="11484">
                  <c:v>11.9444</c:v>
                </c:pt>
                <c:pt idx="11485">
                  <c:v>11.94544</c:v>
                </c:pt>
                <c:pt idx="11486">
                  <c:v>11.946479999999999</c:v>
                </c:pt>
                <c:pt idx="11487">
                  <c:v>11.947520000000001</c:v>
                </c:pt>
                <c:pt idx="11488">
                  <c:v>11.948560000000001</c:v>
                </c:pt>
                <c:pt idx="11489">
                  <c:v>11.9496</c:v>
                </c:pt>
                <c:pt idx="11490">
                  <c:v>11.95064</c:v>
                </c:pt>
                <c:pt idx="11491">
                  <c:v>11.95168</c:v>
                </c:pt>
                <c:pt idx="11492">
                  <c:v>11.952719999999999</c:v>
                </c:pt>
                <c:pt idx="11493">
                  <c:v>11.953760000000001</c:v>
                </c:pt>
                <c:pt idx="11494">
                  <c:v>11.954800000000001</c:v>
                </c:pt>
                <c:pt idx="11495">
                  <c:v>11.95584</c:v>
                </c:pt>
                <c:pt idx="11496">
                  <c:v>11.95688</c:v>
                </c:pt>
                <c:pt idx="11497">
                  <c:v>11.95792</c:v>
                </c:pt>
                <c:pt idx="11498">
                  <c:v>11.958959999999999</c:v>
                </c:pt>
                <c:pt idx="11499">
                  <c:v>11.96</c:v>
                </c:pt>
                <c:pt idx="11500">
                  <c:v>11.961040000000001</c:v>
                </c:pt>
                <c:pt idx="11501">
                  <c:v>11.96208</c:v>
                </c:pt>
                <c:pt idx="11502">
                  <c:v>11.96312</c:v>
                </c:pt>
                <c:pt idx="11503">
                  <c:v>11.96416</c:v>
                </c:pt>
                <c:pt idx="11504">
                  <c:v>11.965199999999999</c:v>
                </c:pt>
                <c:pt idx="11505">
                  <c:v>11.966240000000001</c:v>
                </c:pt>
                <c:pt idx="11506">
                  <c:v>11.967280000000001</c:v>
                </c:pt>
                <c:pt idx="11507">
                  <c:v>11.96832</c:v>
                </c:pt>
                <c:pt idx="11508">
                  <c:v>11.96936</c:v>
                </c:pt>
                <c:pt idx="11509">
                  <c:v>11.9704</c:v>
                </c:pt>
                <c:pt idx="11510">
                  <c:v>11.971439999999999</c:v>
                </c:pt>
                <c:pt idx="11511">
                  <c:v>11.972479999999999</c:v>
                </c:pt>
                <c:pt idx="11512">
                  <c:v>11.973520000000001</c:v>
                </c:pt>
                <c:pt idx="11513">
                  <c:v>11.97456</c:v>
                </c:pt>
                <c:pt idx="11514">
                  <c:v>11.9756</c:v>
                </c:pt>
                <c:pt idx="11515">
                  <c:v>11.97664</c:v>
                </c:pt>
                <c:pt idx="11516">
                  <c:v>11.977679999999999</c:v>
                </c:pt>
                <c:pt idx="11517">
                  <c:v>11.978719999999999</c:v>
                </c:pt>
                <c:pt idx="11518">
                  <c:v>11.979760000000001</c:v>
                </c:pt>
                <c:pt idx="11519">
                  <c:v>11.9808</c:v>
                </c:pt>
                <c:pt idx="11520">
                  <c:v>11.98184</c:v>
                </c:pt>
                <c:pt idx="11521">
                  <c:v>11.98288</c:v>
                </c:pt>
                <c:pt idx="11522">
                  <c:v>11.983919999999999</c:v>
                </c:pt>
                <c:pt idx="11523">
                  <c:v>11.984959999999999</c:v>
                </c:pt>
                <c:pt idx="11524">
                  <c:v>11.986000000000001</c:v>
                </c:pt>
                <c:pt idx="11525">
                  <c:v>11.98704</c:v>
                </c:pt>
                <c:pt idx="11526">
                  <c:v>11.98808</c:v>
                </c:pt>
                <c:pt idx="11527">
                  <c:v>11.98912</c:v>
                </c:pt>
                <c:pt idx="11528">
                  <c:v>11.990159999999999</c:v>
                </c:pt>
                <c:pt idx="11529">
                  <c:v>11.991199999999999</c:v>
                </c:pt>
                <c:pt idx="11530">
                  <c:v>11.992240000000001</c:v>
                </c:pt>
                <c:pt idx="11531">
                  <c:v>11.99328</c:v>
                </c:pt>
                <c:pt idx="11532">
                  <c:v>11.99432</c:v>
                </c:pt>
                <c:pt idx="11533">
                  <c:v>11.99536</c:v>
                </c:pt>
                <c:pt idx="11534">
                  <c:v>11.9964</c:v>
                </c:pt>
                <c:pt idx="11535">
                  <c:v>11.997439999999999</c:v>
                </c:pt>
                <c:pt idx="11536">
                  <c:v>11.998480000000001</c:v>
                </c:pt>
                <c:pt idx="11537">
                  <c:v>11.99952</c:v>
                </c:pt>
                <c:pt idx="11538">
                  <c:v>12.00056</c:v>
                </c:pt>
                <c:pt idx="11539">
                  <c:v>12.0016</c:v>
                </c:pt>
                <c:pt idx="11540">
                  <c:v>12.00264</c:v>
                </c:pt>
                <c:pt idx="11541">
                  <c:v>12.003679999999999</c:v>
                </c:pt>
                <c:pt idx="11542">
                  <c:v>12.004720000000001</c:v>
                </c:pt>
                <c:pt idx="11543">
                  <c:v>12.00576</c:v>
                </c:pt>
                <c:pt idx="11544">
                  <c:v>12.0068</c:v>
                </c:pt>
                <c:pt idx="11545">
                  <c:v>12.00784</c:v>
                </c:pt>
                <c:pt idx="11546">
                  <c:v>12.00888</c:v>
                </c:pt>
                <c:pt idx="11547">
                  <c:v>12.009919999999999</c:v>
                </c:pt>
                <c:pt idx="11548">
                  <c:v>12.010960000000001</c:v>
                </c:pt>
                <c:pt idx="11549">
                  <c:v>12.012</c:v>
                </c:pt>
                <c:pt idx="11550">
                  <c:v>12.01304</c:v>
                </c:pt>
                <c:pt idx="11551">
                  <c:v>12.01408</c:v>
                </c:pt>
                <c:pt idx="11552">
                  <c:v>12.01512</c:v>
                </c:pt>
                <c:pt idx="11553">
                  <c:v>12.016159999999999</c:v>
                </c:pt>
                <c:pt idx="11554">
                  <c:v>12.017200000000001</c:v>
                </c:pt>
                <c:pt idx="11555">
                  <c:v>12.01824</c:v>
                </c:pt>
                <c:pt idx="11556">
                  <c:v>12.01928</c:v>
                </c:pt>
                <c:pt idx="11557">
                  <c:v>12.02032</c:v>
                </c:pt>
                <c:pt idx="11558">
                  <c:v>12.02136</c:v>
                </c:pt>
                <c:pt idx="11559">
                  <c:v>12.022399999999999</c:v>
                </c:pt>
                <c:pt idx="11560">
                  <c:v>12.023440000000001</c:v>
                </c:pt>
                <c:pt idx="11561">
                  <c:v>12.024480000000001</c:v>
                </c:pt>
                <c:pt idx="11562">
                  <c:v>12.02552</c:v>
                </c:pt>
                <c:pt idx="11563">
                  <c:v>12.02656</c:v>
                </c:pt>
                <c:pt idx="11564">
                  <c:v>12.0276</c:v>
                </c:pt>
                <c:pt idx="11565">
                  <c:v>12.028639999999999</c:v>
                </c:pt>
                <c:pt idx="11566">
                  <c:v>12.029680000000001</c:v>
                </c:pt>
                <c:pt idx="11567">
                  <c:v>12.030720000000001</c:v>
                </c:pt>
                <c:pt idx="11568">
                  <c:v>12.03176</c:v>
                </c:pt>
                <c:pt idx="11569">
                  <c:v>12.0328</c:v>
                </c:pt>
                <c:pt idx="11570">
                  <c:v>12.03384</c:v>
                </c:pt>
                <c:pt idx="11571">
                  <c:v>12.034879999999999</c:v>
                </c:pt>
                <c:pt idx="11572">
                  <c:v>12.035920000000001</c:v>
                </c:pt>
                <c:pt idx="11573">
                  <c:v>12.036960000000001</c:v>
                </c:pt>
                <c:pt idx="11574">
                  <c:v>12.038</c:v>
                </c:pt>
                <c:pt idx="11575">
                  <c:v>12.03904</c:v>
                </c:pt>
                <c:pt idx="11576">
                  <c:v>12.04008</c:v>
                </c:pt>
                <c:pt idx="11577">
                  <c:v>12.041119999999999</c:v>
                </c:pt>
                <c:pt idx="11578">
                  <c:v>12.042160000000001</c:v>
                </c:pt>
                <c:pt idx="11579">
                  <c:v>12.043200000000001</c:v>
                </c:pt>
                <c:pt idx="11580">
                  <c:v>12.04424</c:v>
                </c:pt>
                <c:pt idx="11581">
                  <c:v>12.04528</c:v>
                </c:pt>
                <c:pt idx="11582">
                  <c:v>12.04632</c:v>
                </c:pt>
                <c:pt idx="11583">
                  <c:v>12.047359999999999</c:v>
                </c:pt>
                <c:pt idx="11584">
                  <c:v>12.048400000000001</c:v>
                </c:pt>
                <c:pt idx="11585">
                  <c:v>12.049440000000001</c:v>
                </c:pt>
                <c:pt idx="11586">
                  <c:v>12.05048</c:v>
                </c:pt>
                <c:pt idx="11587">
                  <c:v>12.05152</c:v>
                </c:pt>
                <c:pt idx="11588">
                  <c:v>12.05256</c:v>
                </c:pt>
                <c:pt idx="11589">
                  <c:v>12.053599999999999</c:v>
                </c:pt>
                <c:pt idx="11590">
                  <c:v>12.054639999999999</c:v>
                </c:pt>
                <c:pt idx="11591">
                  <c:v>12.055680000000001</c:v>
                </c:pt>
                <c:pt idx="11592">
                  <c:v>12.05672</c:v>
                </c:pt>
                <c:pt idx="11593">
                  <c:v>12.05776</c:v>
                </c:pt>
                <c:pt idx="11594">
                  <c:v>12.0588</c:v>
                </c:pt>
                <c:pt idx="11595">
                  <c:v>12.059839999999999</c:v>
                </c:pt>
                <c:pt idx="11596">
                  <c:v>12.060879999999999</c:v>
                </c:pt>
                <c:pt idx="11597">
                  <c:v>12.061920000000001</c:v>
                </c:pt>
                <c:pt idx="11598">
                  <c:v>12.06296</c:v>
                </c:pt>
                <c:pt idx="11599">
                  <c:v>12.064</c:v>
                </c:pt>
                <c:pt idx="11600">
                  <c:v>12.06504</c:v>
                </c:pt>
                <c:pt idx="11601">
                  <c:v>12.066079999999999</c:v>
                </c:pt>
                <c:pt idx="11602">
                  <c:v>12.067119999999999</c:v>
                </c:pt>
                <c:pt idx="11603">
                  <c:v>12.068160000000001</c:v>
                </c:pt>
                <c:pt idx="11604">
                  <c:v>12.0692</c:v>
                </c:pt>
                <c:pt idx="11605">
                  <c:v>12.07024</c:v>
                </c:pt>
                <c:pt idx="11606">
                  <c:v>12.07128</c:v>
                </c:pt>
                <c:pt idx="11607">
                  <c:v>12.072319999999999</c:v>
                </c:pt>
                <c:pt idx="11608">
                  <c:v>12.073359999999999</c:v>
                </c:pt>
                <c:pt idx="11609">
                  <c:v>12.074400000000001</c:v>
                </c:pt>
                <c:pt idx="11610">
                  <c:v>12.07544</c:v>
                </c:pt>
                <c:pt idx="11611">
                  <c:v>12.07648</c:v>
                </c:pt>
                <c:pt idx="11612">
                  <c:v>12.07752</c:v>
                </c:pt>
                <c:pt idx="11613">
                  <c:v>12.07856</c:v>
                </c:pt>
                <c:pt idx="11614">
                  <c:v>12.079599999999999</c:v>
                </c:pt>
                <c:pt idx="11615">
                  <c:v>12.080640000000001</c:v>
                </c:pt>
                <c:pt idx="11616">
                  <c:v>12.08168</c:v>
                </c:pt>
                <c:pt idx="11617">
                  <c:v>12.08272</c:v>
                </c:pt>
                <c:pt idx="11618">
                  <c:v>12.08376</c:v>
                </c:pt>
                <c:pt idx="11619">
                  <c:v>12.0848</c:v>
                </c:pt>
                <c:pt idx="11620">
                  <c:v>12.085839999999999</c:v>
                </c:pt>
                <c:pt idx="11621">
                  <c:v>12.086880000000001</c:v>
                </c:pt>
                <c:pt idx="11622">
                  <c:v>12.08792</c:v>
                </c:pt>
                <c:pt idx="11623">
                  <c:v>12.08896</c:v>
                </c:pt>
                <c:pt idx="11624">
                  <c:v>12.09</c:v>
                </c:pt>
                <c:pt idx="11625">
                  <c:v>12.09104</c:v>
                </c:pt>
                <c:pt idx="11626">
                  <c:v>12.092079999999999</c:v>
                </c:pt>
                <c:pt idx="11627">
                  <c:v>12.093120000000001</c:v>
                </c:pt>
                <c:pt idx="11628">
                  <c:v>12.09416</c:v>
                </c:pt>
                <c:pt idx="11629">
                  <c:v>12.0952</c:v>
                </c:pt>
                <c:pt idx="11630">
                  <c:v>12.09624</c:v>
                </c:pt>
                <c:pt idx="11631">
                  <c:v>12.09728</c:v>
                </c:pt>
                <c:pt idx="11632">
                  <c:v>12.098319999999999</c:v>
                </c:pt>
                <c:pt idx="11633">
                  <c:v>12.099360000000001</c:v>
                </c:pt>
                <c:pt idx="11634">
                  <c:v>12.1004</c:v>
                </c:pt>
                <c:pt idx="11635">
                  <c:v>12.10144</c:v>
                </c:pt>
                <c:pt idx="11636">
                  <c:v>12.10248</c:v>
                </c:pt>
                <c:pt idx="11637">
                  <c:v>12.10352</c:v>
                </c:pt>
                <c:pt idx="11638">
                  <c:v>12.104559999999999</c:v>
                </c:pt>
                <c:pt idx="11639">
                  <c:v>12.105600000000001</c:v>
                </c:pt>
                <c:pt idx="11640">
                  <c:v>12.106640000000001</c:v>
                </c:pt>
                <c:pt idx="11641">
                  <c:v>12.10768</c:v>
                </c:pt>
                <c:pt idx="11642">
                  <c:v>12.10872</c:v>
                </c:pt>
                <c:pt idx="11643">
                  <c:v>12.10976</c:v>
                </c:pt>
                <c:pt idx="11644">
                  <c:v>12.110799999999999</c:v>
                </c:pt>
                <c:pt idx="11645">
                  <c:v>12.111840000000001</c:v>
                </c:pt>
                <c:pt idx="11646">
                  <c:v>12.112880000000001</c:v>
                </c:pt>
                <c:pt idx="11647">
                  <c:v>12.11392</c:v>
                </c:pt>
                <c:pt idx="11648">
                  <c:v>12.11496</c:v>
                </c:pt>
                <c:pt idx="11649">
                  <c:v>12.116</c:v>
                </c:pt>
                <c:pt idx="11650">
                  <c:v>12.117039999999999</c:v>
                </c:pt>
                <c:pt idx="11651">
                  <c:v>12.118080000000001</c:v>
                </c:pt>
                <c:pt idx="11652">
                  <c:v>12.119120000000001</c:v>
                </c:pt>
                <c:pt idx="11653">
                  <c:v>12.12016</c:v>
                </c:pt>
                <c:pt idx="11654">
                  <c:v>12.1212</c:v>
                </c:pt>
                <c:pt idx="11655">
                  <c:v>12.12224</c:v>
                </c:pt>
                <c:pt idx="11656">
                  <c:v>12.123279999999999</c:v>
                </c:pt>
                <c:pt idx="11657">
                  <c:v>12.124320000000001</c:v>
                </c:pt>
                <c:pt idx="11658">
                  <c:v>12.125360000000001</c:v>
                </c:pt>
                <c:pt idx="11659">
                  <c:v>12.1264</c:v>
                </c:pt>
                <c:pt idx="11660">
                  <c:v>12.12744</c:v>
                </c:pt>
                <c:pt idx="11661">
                  <c:v>12.12848</c:v>
                </c:pt>
                <c:pt idx="11662">
                  <c:v>12.129519999999999</c:v>
                </c:pt>
                <c:pt idx="11663">
                  <c:v>12.130559999999999</c:v>
                </c:pt>
                <c:pt idx="11664">
                  <c:v>12.131600000000001</c:v>
                </c:pt>
                <c:pt idx="11665">
                  <c:v>12.13264</c:v>
                </c:pt>
                <c:pt idx="11666">
                  <c:v>12.13368</c:v>
                </c:pt>
                <c:pt idx="11667">
                  <c:v>12.13472</c:v>
                </c:pt>
                <c:pt idx="11668">
                  <c:v>12.135759999999999</c:v>
                </c:pt>
                <c:pt idx="11669">
                  <c:v>12.136799999999999</c:v>
                </c:pt>
                <c:pt idx="11670">
                  <c:v>12.137840000000001</c:v>
                </c:pt>
                <c:pt idx="11671">
                  <c:v>12.13888</c:v>
                </c:pt>
                <c:pt idx="11672">
                  <c:v>12.13992</c:v>
                </c:pt>
                <c:pt idx="11673">
                  <c:v>12.14096</c:v>
                </c:pt>
                <c:pt idx="11674">
                  <c:v>12.141999999999999</c:v>
                </c:pt>
                <c:pt idx="11675">
                  <c:v>12.143039999999999</c:v>
                </c:pt>
                <c:pt idx="11676">
                  <c:v>12.144080000000001</c:v>
                </c:pt>
                <c:pt idx="11677">
                  <c:v>12.14512</c:v>
                </c:pt>
                <c:pt idx="11678">
                  <c:v>12.14616</c:v>
                </c:pt>
                <c:pt idx="11679">
                  <c:v>12.1472</c:v>
                </c:pt>
                <c:pt idx="11680">
                  <c:v>12.148239999999999</c:v>
                </c:pt>
                <c:pt idx="11681">
                  <c:v>12.149279999999999</c:v>
                </c:pt>
                <c:pt idx="11682">
                  <c:v>12.150320000000001</c:v>
                </c:pt>
                <c:pt idx="11683">
                  <c:v>12.15136</c:v>
                </c:pt>
                <c:pt idx="11684">
                  <c:v>12.1524</c:v>
                </c:pt>
                <c:pt idx="11685">
                  <c:v>12.15344</c:v>
                </c:pt>
                <c:pt idx="11686">
                  <c:v>12.15448</c:v>
                </c:pt>
                <c:pt idx="11687">
                  <c:v>12.155519999999999</c:v>
                </c:pt>
                <c:pt idx="11688">
                  <c:v>12.156560000000001</c:v>
                </c:pt>
                <c:pt idx="11689">
                  <c:v>12.1576</c:v>
                </c:pt>
                <c:pt idx="11690">
                  <c:v>12.15864</c:v>
                </c:pt>
                <c:pt idx="11691">
                  <c:v>12.15968</c:v>
                </c:pt>
                <c:pt idx="11692">
                  <c:v>12.16072</c:v>
                </c:pt>
                <c:pt idx="11693">
                  <c:v>12.161759999999999</c:v>
                </c:pt>
                <c:pt idx="11694">
                  <c:v>12.162800000000001</c:v>
                </c:pt>
                <c:pt idx="11695">
                  <c:v>12.16384</c:v>
                </c:pt>
                <c:pt idx="11696">
                  <c:v>12.16488</c:v>
                </c:pt>
                <c:pt idx="11697">
                  <c:v>12.16592</c:v>
                </c:pt>
                <c:pt idx="11698">
                  <c:v>12.16696</c:v>
                </c:pt>
                <c:pt idx="11699">
                  <c:v>12.167999999999999</c:v>
                </c:pt>
                <c:pt idx="11700">
                  <c:v>12.169040000000001</c:v>
                </c:pt>
                <c:pt idx="11701">
                  <c:v>12.17008</c:v>
                </c:pt>
                <c:pt idx="11702">
                  <c:v>12.17112</c:v>
                </c:pt>
                <c:pt idx="11703">
                  <c:v>12.17216</c:v>
                </c:pt>
                <c:pt idx="11704">
                  <c:v>12.1732</c:v>
                </c:pt>
                <c:pt idx="11705">
                  <c:v>12.174239999999999</c:v>
                </c:pt>
                <c:pt idx="11706">
                  <c:v>12.175280000000001</c:v>
                </c:pt>
                <c:pt idx="11707">
                  <c:v>12.17632</c:v>
                </c:pt>
                <c:pt idx="11708">
                  <c:v>12.17736</c:v>
                </c:pt>
                <c:pt idx="11709">
                  <c:v>12.1784</c:v>
                </c:pt>
                <c:pt idx="11710">
                  <c:v>12.17944</c:v>
                </c:pt>
                <c:pt idx="11711">
                  <c:v>12.180479999999999</c:v>
                </c:pt>
                <c:pt idx="11712">
                  <c:v>12.181520000000001</c:v>
                </c:pt>
                <c:pt idx="11713">
                  <c:v>12.18256</c:v>
                </c:pt>
                <c:pt idx="11714">
                  <c:v>12.1836</c:v>
                </c:pt>
                <c:pt idx="11715">
                  <c:v>12.18464</c:v>
                </c:pt>
                <c:pt idx="11716">
                  <c:v>12.18568</c:v>
                </c:pt>
                <c:pt idx="11717">
                  <c:v>12.186719999999999</c:v>
                </c:pt>
                <c:pt idx="11718">
                  <c:v>12.187760000000001</c:v>
                </c:pt>
                <c:pt idx="11719">
                  <c:v>12.188800000000001</c:v>
                </c:pt>
                <c:pt idx="11720">
                  <c:v>12.18984</c:v>
                </c:pt>
                <c:pt idx="11721">
                  <c:v>12.19088</c:v>
                </c:pt>
                <c:pt idx="11722">
                  <c:v>12.19192</c:v>
                </c:pt>
                <c:pt idx="11723">
                  <c:v>12.192959999999999</c:v>
                </c:pt>
                <c:pt idx="11724">
                  <c:v>12.194000000000001</c:v>
                </c:pt>
                <c:pt idx="11725">
                  <c:v>12.195040000000001</c:v>
                </c:pt>
                <c:pt idx="11726">
                  <c:v>12.19608</c:v>
                </c:pt>
                <c:pt idx="11727">
                  <c:v>12.19712</c:v>
                </c:pt>
                <c:pt idx="11728">
                  <c:v>12.19816</c:v>
                </c:pt>
                <c:pt idx="11729">
                  <c:v>12.199199999999999</c:v>
                </c:pt>
                <c:pt idx="11730">
                  <c:v>12.200240000000001</c:v>
                </c:pt>
                <c:pt idx="11731">
                  <c:v>12.201280000000001</c:v>
                </c:pt>
                <c:pt idx="11732">
                  <c:v>12.20232</c:v>
                </c:pt>
                <c:pt idx="11733">
                  <c:v>12.20336</c:v>
                </c:pt>
                <c:pt idx="11734">
                  <c:v>12.2044</c:v>
                </c:pt>
                <c:pt idx="11735">
                  <c:v>12.205439999999999</c:v>
                </c:pt>
                <c:pt idx="11736">
                  <c:v>12.206480000000001</c:v>
                </c:pt>
                <c:pt idx="11737">
                  <c:v>12.207520000000001</c:v>
                </c:pt>
                <c:pt idx="11738">
                  <c:v>12.20856</c:v>
                </c:pt>
                <c:pt idx="11739">
                  <c:v>12.2096</c:v>
                </c:pt>
                <c:pt idx="11740">
                  <c:v>12.21064</c:v>
                </c:pt>
                <c:pt idx="11741">
                  <c:v>12.211679999999999</c:v>
                </c:pt>
                <c:pt idx="11742">
                  <c:v>12.212719999999999</c:v>
                </c:pt>
                <c:pt idx="11743">
                  <c:v>12.213760000000001</c:v>
                </c:pt>
                <c:pt idx="11744">
                  <c:v>12.2148</c:v>
                </c:pt>
                <c:pt idx="11745">
                  <c:v>12.21584</c:v>
                </c:pt>
                <c:pt idx="11746">
                  <c:v>12.21688</c:v>
                </c:pt>
                <c:pt idx="11747">
                  <c:v>12.217919999999999</c:v>
                </c:pt>
                <c:pt idx="11748">
                  <c:v>12.218959999999999</c:v>
                </c:pt>
                <c:pt idx="11749">
                  <c:v>12.22</c:v>
                </c:pt>
                <c:pt idx="11750">
                  <c:v>12.22104</c:v>
                </c:pt>
                <c:pt idx="11751">
                  <c:v>12.22208</c:v>
                </c:pt>
                <c:pt idx="11752">
                  <c:v>12.22312</c:v>
                </c:pt>
                <c:pt idx="11753">
                  <c:v>12.224159999999999</c:v>
                </c:pt>
                <c:pt idx="11754">
                  <c:v>12.225199999999999</c:v>
                </c:pt>
                <c:pt idx="11755">
                  <c:v>12.226240000000001</c:v>
                </c:pt>
                <c:pt idx="11756">
                  <c:v>12.22728</c:v>
                </c:pt>
                <c:pt idx="11757">
                  <c:v>12.22832</c:v>
                </c:pt>
                <c:pt idx="11758">
                  <c:v>12.22936</c:v>
                </c:pt>
                <c:pt idx="11759">
                  <c:v>12.230399999999999</c:v>
                </c:pt>
                <c:pt idx="11760">
                  <c:v>12.231439999999999</c:v>
                </c:pt>
                <c:pt idx="11761">
                  <c:v>12.232480000000001</c:v>
                </c:pt>
                <c:pt idx="11762">
                  <c:v>12.23352</c:v>
                </c:pt>
                <c:pt idx="11763">
                  <c:v>12.23456</c:v>
                </c:pt>
                <c:pt idx="11764">
                  <c:v>12.2356</c:v>
                </c:pt>
                <c:pt idx="11765">
                  <c:v>12.23664</c:v>
                </c:pt>
                <c:pt idx="11766">
                  <c:v>12.237679999999999</c:v>
                </c:pt>
                <c:pt idx="11767">
                  <c:v>12.238720000000001</c:v>
                </c:pt>
                <c:pt idx="11768">
                  <c:v>12.23976</c:v>
                </c:pt>
                <c:pt idx="11769">
                  <c:v>12.2408</c:v>
                </c:pt>
                <c:pt idx="11770">
                  <c:v>12.24184</c:v>
                </c:pt>
                <c:pt idx="11771">
                  <c:v>12.24288</c:v>
                </c:pt>
                <c:pt idx="11772">
                  <c:v>12.243919999999999</c:v>
                </c:pt>
                <c:pt idx="11773">
                  <c:v>12.244960000000001</c:v>
                </c:pt>
                <c:pt idx="11774">
                  <c:v>12.246</c:v>
                </c:pt>
                <c:pt idx="11775">
                  <c:v>12.24704</c:v>
                </c:pt>
                <c:pt idx="11776">
                  <c:v>12.24808</c:v>
                </c:pt>
                <c:pt idx="11777">
                  <c:v>12.24912</c:v>
                </c:pt>
                <c:pt idx="11778">
                  <c:v>12.250159999999999</c:v>
                </c:pt>
                <c:pt idx="11779">
                  <c:v>12.251200000000001</c:v>
                </c:pt>
                <c:pt idx="11780">
                  <c:v>12.25224</c:v>
                </c:pt>
                <c:pt idx="11781">
                  <c:v>12.25328</c:v>
                </c:pt>
                <c:pt idx="11782">
                  <c:v>12.25432</c:v>
                </c:pt>
                <c:pt idx="11783">
                  <c:v>12.25536</c:v>
                </c:pt>
                <c:pt idx="11784">
                  <c:v>12.256399999999999</c:v>
                </c:pt>
                <c:pt idx="11785">
                  <c:v>12.257440000000001</c:v>
                </c:pt>
                <c:pt idx="11786">
                  <c:v>12.25848</c:v>
                </c:pt>
                <c:pt idx="11787">
                  <c:v>12.25952</c:v>
                </c:pt>
                <c:pt idx="11788">
                  <c:v>12.26056</c:v>
                </c:pt>
                <c:pt idx="11789">
                  <c:v>12.2616</c:v>
                </c:pt>
                <c:pt idx="11790">
                  <c:v>12.262639999999999</c:v>
                </c:pt>
                <c:pt idx="11791">
                  <c:v>12.263680000000001</c:v>
                </c:pt>
                <c:pt idx="11792">
                  <c:v>12.264720000000001</c:v>
                </c:pt>
                <c:pt idx="11793">
                  <c:v>12.26576</c:v>
                </c:pt>
                <c:pt idx="11794">
                  <c:v>12.2668</c:v>
                </c:pt>
                <c:pt idx="11795">
                  <c:v>12.26784</c:v>
                </c:pt>
                <c:pt idx="11796">
                  <c:v>12.268879999999999</c:v>
                </c:pt>
                <c:pt idx="11797">
                  <c:v>12.269920000000001</c:v>
                </c:pt>
                <c:pt idx="11798">
                  <c:v>12.270960000000001</c:v>
                </c:pt>
                <c:pt idx="11799">
                  <c:v>12.272</c:v>
                </c:pt>
                <c:pt idx="11800">
                  <c:v>12.27304</c:v>
                </c:pt>
                <c:pt idx="11801">
                  <c:v>12.27408</c:v>
                </c:pt>
                <c:pt idx="11802">
                  <c:v>12.275119999999999</c:v>
                </c:pt>
                <c:pt idx="11803">
                  <c:v>12.276160000000001</c:v>
                </c:pt>
                <c:pt idx="11804">
                  <c:v>12.277200000000001</c:v>
                </c:pt>
                <c:pt idx="11805">
                  <c:v>12.27824</c:v>
                </c:pt>
                <c:pt idx="11806">
                  <c:v>12.27928</c:v>
                </c:pt>
                <c:pt idx="11807">
                  <c:v>12.28032</c:v>
                </c:pt>
                <c:pt idx="11808">
                  <c:v>12.281359999999999</c:v>
                </c:pt>
                <c:pt idx="11809">
                  <c:v>12.282400000000001</c:v>
                </c:pt>
                <c:pt idx="11810">
                  <c:v>12.283440000000001</c:v>
                </c:pt>
                <c:pt idx="11811">
                  <c:v>12.28448</c:v>
                </c:pt>
                <c:pt idx="11812">
                  <c:v>12.28552</c:v>
                </c:pt>
                <c:pt idx="11813">
                  <c:v>12.28656</c:v>
                </c:pt>
                <c:pt idx="11814">
                  <c:v>12.287599999999999</c:v>
                </c:pt>
                <c:pt idx="11815">
                  <c:v>12.288639999999999</c:v>
                </c:pt>
                <c:pt idx="11816">
                  <c:v>12.289680000000001</c:v>
                </c:pt>
                <c:pt idx="11817">
                  <c:v>12.29072</c:v>
                </c:pt>
                <c:pt idx="11818">
                  <c:v>12.29176</c:v>
                </c:pt>
                <c:pt idx="11819">
                  <c:v>12.2928</c:v>
                </c:pt>
                <c:pt idx="11820">
                  <c:v>12.293839999999999</c:v>
                </c:pt>
                <c:pt idx="11821">
                  <c:v>12.294879999999999</c:v>
                </c:pt>
                <c:pt idx="11822">
                  <c:v>12.295920000000001</c:v>
                </c:pt>
                <c:pt idx="11823">
                  <c:v>12.29696</c:v>
                </c:pt>
                <c:pt idx="11824">
                  <c:v>12.298</c:v>
                </c:pt>
                <c:pt idx="11825">
                  <c:v>12.29904</c:v>
                </c:pt>
                <c:pt idx="11826">
                  <c:v>12.300079999999999</c:v>
                </c:pt>
                <c:pt idx="11827">
                  <c:v>12.301119999999999</c:v>
                </c:pt>
                <c:pt idx="11828">
                  <c:v>12.302160000000001</c:v>
                </c:pt>
                <c:pt idx="11829">
                  <c:v>12.3032</c:v>
                </c:pt>
                <c:pt idx="11830">
                  <c:v>12.30424</c:v>
                </c:pt>
                <c:pt idx="11831">
                  <c:v>12.30528</c:v>
                </c:pt>
                <c:pt idx="11832">
                  <c:v>12.306319999999999</c:v>
                </c:pt>
                <c:pt idx="11833">
                  <c:v>12.307359999999999</c:v>
                </c:pt>
                <c:pt idx="11834">
                  <c:v>12.308400000000001</c:v>
                </c:pt>
                <c:pt idx="11835">
                  <c:v>12.30944</c:v>
                </c:pt>
                <c:pt idx="11836">
                  <c:v>12.31048</c:v>
                </c:pt>
                <c:pt idx="11837">
                  <c:v>12.31152</c:v>
                </c:pt>
                <c:pt idx="11838">
                  <c:v>12.31256</c:v>
                </c:pt>
                <c:pt idx="11839">
                  <c:v>12.313599999999999</c:v>
                </c:pt>
                <c:pt idx="11840">
                  <c:v>12.314640000000001</c:v>
                </c:pt>
                <c:pt idx="11841">
                  <c:v>12.31568</c:v>
                </c:pt>
                <c:pt idx="11842">
                  <c:v>12.31672</c:v>
                </c:pt>
                <c:pt idx="11843">
                  <c:v>12.31776</c:v>
                </c:pt>
                <c:pt idx="11844">
                  <c:v>12.3188</c:v>
                </c:pt>
                <c:pt idx="11845">
                  <c:v>12.319839999999999</c:v>
                </c:pt>
                <c:pt idx="11846">
                  <c:v>12.320880000000001</c:v>
                </c:pt>
                <c:pt idx="11847">
                  <c:v>12.32192</c:v>
                </c:pt>
                <c:pt idx="11848">
                  <c:v>12.32296</c:v>
                </c:pt>
                <c:pt idx="11849">
                  <c:v>12.324</c:v>
                </c:pt>
                <c:pt idx="11850">
                  <c:v>12.32504</c:v>
                </c:pt>
                <c:pt idx="11851">
                  <c:v>12.326079999999999</c:v>
                </c:pt>
                <c:pt idx="11852">
                  <c:v>12.327120000000001</c:v>
                </c:pt>
                <c:pt idx="11853">
                  <c:v>12.32816</c:v>
                </c:pt>
                <c:pt idx="11854">
                  <c:v>12.3292</c:v>
                </c:pt>
                <c:pt idx="11855">
                  <c:v>12.33024</c:v>
                </c:pt>
                <c:pt idx="11856">
                  <c:v>12.33128</c:v>
                </c:pt>
                <c:pt idx="11857">
                  <c:v>12.332319999999999</c:v>
                </c:pt>
                <c:pt idx="11858">
                  <c:v>12.333360000000001</c:v>
                </c:pt>
                <c:pt idx="11859">
                  <c:v>12.3344</c:v>
                </c:pt>
                <c:pt idx="11860">
                  <c:v>12.33544</c:v>
                </c:pt>
                <c:pt idx="11861">
                  <c:v>12.33648</c:v>
                </c:pt>
                <c:pt idx="11862">
                  <c:v>12.33752</c:v>
                </c:pt>
                <c:pt idx="11863">
                  <c:v>12.338559999999999</c:v>
                </c:pt>
                <c:pt idx="11864">
                  <c:v>12.339600000000001</c:v>
                </c:pt>
                <c:pt idx="11865">
                  <c:v>12.34064</c:v>
                </c:pt>
                <c:pt idx="11866">
                  <c:v>12.34168</c:v>
                </c:pt>
                <c:pt idx="11867">
                  <c:v>12.34272</c:v>
                </c:pt>
                <c:pt idx="11868">
                  <c:v>12.34376</c:v>
                </c:pt>
                <c:pt idx="11869">
                  <c:v>12.344799999999999</c:v>
                </c:pt>
                <c:pt idx="11870">
                  <c:v>12.345840000000001</c:v>
                </c:pt>
                <c:pt idx="11871">
                  <c:v>12.346880000000001</c:v>
                </c:pt>
                <c:pt idx="11872">
                  <c:v>12.34792</c:v>
                </c:pt>
                <c:pt idx="11873">
                  <c:v>12.34896</c:v>
                </c:pt>
                <c:pt idx="11874">
                  <c:v>12.35</c:v>
                </c:pt>
                <c:pt idx="11875">
                  <c:v>12.351039999999999</c:v>
                </c:pt>
                <c:pt idx="11876">
                  <c:v>12.352080000000001</c:v>
                </c:pt>
                <c:pt idx="11877">
                  <c:v>12.353120000000001</c:v>
                </c:pt>
                <c:pt idx="11878">
                  <c:v>12.35416</c:v>
                </c:pt>
                <c:pt idx="11879">
                  <c:v>12.3552</c:v>
                </c:pt>
                <c:pt idx="11880">
                  <c:v>12.35624</c:v>
                </c:pt>
                <c:pt idx="11881">
                  <c:v>12.357279999999999</c:v>
                </c:pt>
                <c:pt idx="11882">
                  <c:v>12.358320000000001</c:v>
                </c:pt>
                <c:pt idx="11883">
                  <c:v>12.359360000000001</c:v>
                </c:pt>
                <c:pt idx="11884">
                  <c:v>12.3604</c:v>
                </c:pt>
                <c:pt idx="11885">
                  <c:v>12.36144</c:v>
                </c:pt>
                <c:pt idx="11886">
                  <c:v>12.36248</c:v>
                </c:pt>
                <c:pt idx="11887">
                  <c:v>12.363519999999999</c:v>
                </c:pt>
                <c:pt idx="11888">
                  <c:v>12.364560000000001</c:v>
                </c:pt>
                <c:pt idx="11889">
                  <c:v>12.365600000000001</c:v>
                </c:pt>
                <c:pt idx="11890">
                  <c:v>12.36664</c:v>
                </c:pt>
                <c:pt idx="11891">
                  <c:v>12.36768</c:v>
                </c:pt>
                <c:pt idx="11892">
                  <c:v>12.36872</c:v>
                </c:pt>
                <c:pt idx="11893">
                  <c:v>12.369759999999999</c:v>
                </c:pt>
                <c:pt idx="11894">
                  <c:v>12.370799999999999</c:v>
                </c:pt>
                <c:pt idx="11895">
                  <c:v>12.371840000000001</c:v>
                </c:pt>
                <c:pt idx="11896">
                  <c:v>12.37288</c:v>
                </c:pt>
                <c:pt idx="11897">
                  <c:v>12.37392</c:v>
                </c:pt>
                <c:pt idx="11898">
                  <c:v>12.37496</c:v>
                </c:pt>
                <c:pt idx="11899">
                  <c:v>12.375999999999999</c:v>
                </c:pt>
                <c:pt idx="11900">
                  <c:v>12.377039999999999</c:v>
                </c:pt>
                <c:pt idx="11901">
                  <c:v>12.378080000000001</c:v>
                </c:pt>
                <c:pt idx="11902">
                  <c:v>12.37912</c:v>
                </c:pt>
                <c:pt idx="11903">
                  <c:v>12.38016</c:v>
                </c:pt>
                <c:pt idx="11904">
                  <c:v>12.3812</c:v>
                </c:pt>
                <c:pt idx="11905">
                  <c:v>12.382239999999999</c:v>
                </c:pt>
                <c:pt idx="11906">
                  <c:v>12.383279999999999</c:v>
                </c:pt>
                <c:pt idx="11907">
                  <c:v>12.384320000000001</c:v>
                </c:pt>
                <c:pt idx="11908">
                  <c:v>12.38536</c:v>
                </c:pt>
                <c:pt idx="11909">
                  <c:v>12.3864</c:v>
                </c:pt>
                <c:pt idx="11910">
                  <c:v>12.38744</c:v>
                </c:pt>
                <c:pt idx="11911">
                  <c:v>12.388479999999999</c:v>
                </c:pt>
                <c:pt idx="11912">
                  <c:v>12.389519999999999</c:v>
                </c:pt>
                <c:pt idx="11913">
                  <c:v>12.390560000000001</c:v>
                </c:pt>
                <c:pt idx="11914">
                  <c:v>12.3916</c:v>
                </c:pt>
                <c:pt idx="11915">
                  <c:v>12.39264</c:v>
                </c:pt>
                <c:pt idx="11916">
                  <c:v>12.39368</c:v>
                </c:pt>
                <c:pt idx="11917">
                  <c:v>12.39472</c:v>
                </c:pt>
                <c:pt idx="11918">
                  <c:v>12.395759999999999</c:v>
                </c:pt>
                <c:pt idx="11919">
                  <c:v>12.396800000000001</c:v>
                </c:pt>
                <c:pt idx="11920">
                  <c:v>12.39784</c:v>
                </c:pt>
                <c:pt idx="11921">
                  <c:v>12.39888</c:v>
                </c:pt>
                <c:pt idx="11922">
                  <c:v>12.39992</c:v>
                </c:pt>
                <c:pt idx="11923">
                  <c:v>12.40096</c:v>
                </c:pt>
                <c:pt idx="11924">
                  <c:v>12.401999999999999</c:v>
                </c:pt>
                <c:pt idx="11925">
                  <c:v>12.403040000000001</c:v>
                </c:pt>
                <c:pt idx="11926">
                  <c:v>12.40408</c:v>
                </c:pt>
                <c:pt idx="11927">
                  <c:v>12.40512</c:v>
                </c:pt>
                <c:pt idx="11928">
                  <c:v>12.40616</c:v>
                </c:pt>
                <c:pt idx="11929">
                  <c:v>12.4072</c:v>
                </c:pt>
                <c:pt idx="11930">
                  <c:v>12.408239999999999</c:v>
                </c:pt>
                <c:pt idx="11931">
                  <c:v>12.409280000000001</c:v>
                </c:pt>
                <c:pt idx="11932">
                  <c:v>12.41032</c:v>
                </c:pt>
                <c:pt idx="11933">
                  <c:v>12.41136</c:v>
                </c:pt>
                <c:pt idx="11934">
                  <c:v>12.4124</c:v>
                </c:pt>
                <c:pt idx="11935">
                  <c:v>12.41344</c:v>
                </c:pt>
                <c:pt idx="11936">
                  <c:v>12.414479999999999</c:v>
                </c:pt>
                <c:pt idx="11937">
                  <c:v>12.415520000000001</c:v>
                </c:pt>
                <c:pt idx="11938">
                  <c:v>12.41656</c:v>
                </c:pt>
                <c:pt idx="11939">
                  <c:v>12.4176</c:v>
                </c:pt>
                <c:pt idx="11940">
                  <c:v>12.41864</c:v>
                </c:pt>
                <c:pt idx="11941">
                  <c:v>12.41968</c:v>
                </c:pt>
                <c:pt idx="11942">
                  <c:v>12.420719999999999</c:v>
                </c:pt>
                <c:pt idx="11943">
                  <c:v>12.421760000000001</c:v>
                </c:pt>
                <c:pt idx="11944">
                  <c:v>12.422800000000001</c:v>
                </c:pt>
                <c:pt idx="11945">
                  <c:v>12.42384</c:v>
                </c:pt>
                <c:pt idx="11946">
                  <c:v>12.42488</c:v>
                </c:pt>
                <c:pt idx="11947">
                  <c:v>12.42592</c:v>
                </c:pt>
                <c:pt idx="11948">
                  <c:v>12.426959999999999</c:v>
                </c:pt>
                <c:pt idx="11949">
                  <c:v>12.428000000000001</c:v>
                </c:pt>
                <c:pt idx="11950">
                  <c:v>12.429040000000001</c:v>
                </c:pt>
                <c:pt idx="11951">
                  <c:v>12.43008</c:v>
                </c:pt>
                <c:pt idx="11952">
                  <c:v>12.43112</c:v>
                </c:pt>
                <c:pt idx="11953">
                  <c:v>12.43216</c:v>
                </c:pt>
                <c:pt idx="11954">
                  <c:v>12.433199999999999</c:v>
                </c:pt>
                <c:pt idx="11955">
                  <c:v>12.434240000000001</c:v>
                </c:pt>
                <c:pt idx="11956">
                  <c:v>12.435280000000001</c:v>
                </c:pt>
                <c:pt idx="11957">
                  <c:v>12.43632</c:v>
                </c:pt>
                <c:pt idx="11958">
                  <c:v>12.43736</c:v>
                </c:pt>
                <c:pt idx="11959">
                  <c:v>12.4384</c:v>
                </c:pt>
                <c:pt idx="11960">
                  <c:v>12.439439999999999</c:v>
                </c:pt>
                <c:pt idx="11961">
                  <c:v>12.440480000000001</c:v>
                </c:pt>
                <c:pt idx="11962">
                  <c:v>12.441520000000001</c:v>
                </c:pt>
                <c:pt idx="11963">
                  <c:v>12.44256</c:v>
                </c:pt>
                <c:pt idx="11964">
                  <c:v>12.4436</c:v>
                </c:pt>
                <c:pt idx="11965">
                  <c:v>12.44464</c:v>
                </c:pt>
                <c:pt idx="11966">
                  <c:v>12.445679999999999</c:v>
                </c:pt>
                <c:pt idx="11967">
                  <c:v>12.446719999999999</c:v>
                </c:pt>
                <c:pt idx="11968">
                  <c:v>12.447760000000001</c:v>
                </c:pt>
                <c:pt idx="11969">
                  <c:v>12.4488</c:v>
                </c:pt>
                <c:pt idx="11970">
                  <c:v>12.44984</c:v>
                </c:pt>
                <c:pt idx="11971">
                  <c:v>12.45088</c:v>
                </c:pt>
                <c:pt idx="11972">
                  <c:v>12.451919999999999</c:v>
                </c:pt>
                <c:pt idx="11973">
                  <c:v>12.452959999999999</c:v>
                </c:pt>
                <c:pt idx="11974">
                  <c:v>12.454000000000001</c:v>
                </c:pt>
                <c:pt idx="11975">
                  <c:v>12.45504</c:v>
                </c:pt>
                <c:pt idx="11976">
                  <c:v>12.45608</c:v>
                </c:pt>
                <c:pt idx="11977">
                  <c:v>12.45712</c:v>
                </c:pt>
                <c:pt idx="11978">
                  <c:v>12.458159999999999</c:v>
                </c:pt>
                <c:pt idx="11979">
                  <c:v>12.459199999999999</c:v>
                </c:pt>
                <c:pt idx="11980">
                  <c:v>12.460240000000001</c:v>
                </c:pt>
                <c:pt idx="11981">
                  <c:v>12.46128</c:v>
                </c:pt>
                <c:pt idx="11982">
                  <c:v>12.46232</c:v>
                </c:pt>
                <c:pt idx="11983">
                  <c:v>12.46336</c:v>
                </c:pt>
                <c:pt idx="11984">
                  <c:v>12.464399999999999</c:v>
                </c:pt>
                <c:pt idx="11985">
                  <c:v>12.465439999999999</c:v>
                </c:pt>
                <c:pt idx="11986">
                  <c:v>12.466480000000001</c:v>
                </c:pt>
                <c:pt idx="11987">
                  <c:v>12.46752</c:v>
                </c:pt>
                <c:pt idx="11988">
                  <c:v>12.46856</c:v>
                </c:pt>
                <c:pt idx="11989">
                  <c:v>12.4696</c:v>
                </c:pt>
                <c:pt idx="11990">
                  <c:v>12.47064</c:v>
                </c:pt>
                <c:pt idx="11991">
                  <c:v>12.471679999999999</c:v>
                </c:pt>
                <c:pt idx="11992">
                  <c:v>12.472720000000001</c:v>
                </c:pt>
                <c:pt idx="11993">
                  <c:v>12.47376</c:v>
                </c:pt>
                <c:pt idx="11994">
                  <c:v>12.4748</c:v>
                </c:pt>
                <c:pt idx="11995">
                  <c:v>12.47584</c:v>
                </c:pt>
                <c:pt idx="11996">
                  <c:v>12.47688</c:v>
                </c:pt>
                <c:pt idx="11997">
                  <c:v>12.477919999999999</c:v>
                </c:pt>
                <c:pt idx="11998">
                  <c:v>12.478960000000001</c:v>
                </c:pt>
                <c:pt idx="11999">
                  <c:v>12.48</c:v>
                </c:pt>
                <c:pt idx="12000">
                  <c:v>12.48104</c:v>
                </c:pt>
                <c:pt idx="12001">
                  <c:v>12.48208</c:v>
                </c:pt>
                <c:pt idx="12002">
                  <c:v>12.48312</c:v>
                </c:pt>
                <c:pt idx="12003">
                  <c:v>12.484159999999999</c:v>
                </c:pt>
                <c:pt idx="12004">
                  <c:v>12.485200000000001</c:v>
                </c:pt>
                <c:pt idx="12005">
                  <c:v>12.48624</c:v>
                </c:pt>
                <c:pt idx="12006">
                  <c:v>12.48728</c:v>
                </c:pt>
                <c:pt idx="12007">
                  <c:v>12.48832</c:v>
                </c:pt>
                <c:pt idx="12008">
                  <c:v>12.48936</c:v>
                </c:pt>
                <c:pt idx="12009">
                  <c:v>12.490399999999999</c:v>
                </c:pt>
                <c:pt idx="12010">
                  <c:v>12.491440000000001</c:v>
                </c:pt>
                <c:pt idx="12011">
                  <c:v>12.49248</c:v>
                </c:pt>
                <c:pt idx="12012">
                  <c:v>12.49352</c:v>
                </c:pt>
                <c:pt idx="12013">
                  <c:v>12.49456</c:v>
                </c:pt>
                <c:pt idx="12014">
                  <c:v>12.4956</c:v>
                </c:pt>
                <c:pt idx="12015">
                  <c:v>12.496639999999999</c:v>
                </c:pt>
                <c:pt idx="12016">
                  <c:v>12.497680000000001</c:v>
                </c:pt>
                <c:pt idx="12017">
                  <c:v>12.49872</c:v>
                </c:pt>
                <c:pt idx="12018">
                  <c:v>12.49976</c:v>
                </c:pt>
                <c:pt idx="12019">
                  <c:v>12.5008</c:v>
                </c:pt>
                <c:pt idx="12020">
                  <c:v>12.50184</c:v>
                </c:pt>
                <c:pt idx="12021">
                  <c:v>12.502879999999999</c:v>
                </c:pt>
                <c:pt idx="12022">
                  <c:v>12.503920000000001</c:v>
                </c:pt>
                <c:pt idx="12023">
                  <c:v>12.504960000000001</c:v>
                </c:pt>
                <c:pt idx="12024">
                  <c:v>12.506</c:v>
                </c:pt>
                <c:pt idx="12025">
                  <c:v>12.50704</c:v>
                </c:pt>
                <c:pt idx="12026">
                  <c:v>12.50808</c:v>
                </c:pt>
                <c:pt idx="12027">
                  <c:v>12.509119999999999</c:v>
                </c:pt>
                <c:pt idx="12028">
                  <c:v>12.510160000000001</c:v>
                </c:pt>
                <c:pt idx="12029">
                  <c:v>12.511200000000001</c:v>
                </c:pt>
                <c:pt idx="12030">
                  <c:v>12.51224</c:v>
                </c:pt>
                <c:pt idx="12031">
                  <c:v>12.51328</c:v>
                </c:pt>
                <c:pt idx="12032">
                  <c:v>12.51432</c:v>
                </c:pt>
                <c:pt idx="12033">
                  <c:v>12.515359999999999</c:v>
                </c:pt>
                <c:pt idx="12034">
                  <c:v>12.516400000000001</c:v>
                </c:pt>
                <c:pt idx="12035">
                  <c:v>12.517440000000001</c:v>
                </c:pt>
                <c:pt idx="12036">
                  <c:v>12.51848</c:v>
                </c:pt>
                <c:pt idx="12037">
                  <c:v>12.51952</c:v>
                </c:pt>
                <c:pt idx="12038">
                  <c:v>12.52056</c:v>
                </c:pt>
                <c:pt idx="12039">
                  <c:v>12.521599999999999</c:v>
                </c:pt>
                <c:pt idx="12040">
                  <c:v>12.522640000000001</c:v>
                </c:pt>
                <c:pt idx="12041">
                  <c:v>12.523680000000001</c:v>
                </c:pt>
                <c:pt idx="12042">
                  <c:v>12.52472</c:v>
                </c:pt>
                <c:pt idx="12043">
                  <c:v>12.52576</c:v>
                </c:pt>
                <c:pt idx="12044">
                  <c:v>12.5268</c:v>
                </c:pt>
                <c:pt idx="12045">
                  <c:v>12.527839999999999</c:v>
                </c:pt>
                <c:pt idx="12046">
                  <c:v>12.528879999999999</c:v>
                </c:pt>
                <c:pt idx="12047">
                  <c:v>12.529920000000001</c:v>
                </c:pt>
                <c:pt idx="12048">
                  <c:v>12.53096</c:v>
                </c:pt>
                <c:pt idx="12049">
                  <c:v>12.532</c:v>
                </c:pt>
                <c:pt idx="12050">
                  <c:v>12.53304</c:v>
                </c:pt>
                <c:pt idx="12051">
                  <c:v>12.534079999999999</c:v>
                </c:pt>
                <c:pt idx="12052">
                  <c:v>12.535119999999999</c:v>
                </c:pt>
                <c:pt idx="12053">
                  <c:v>12.536160000000001</c:v>
                </c:pt>
                <c:pt idx="12054">
                  <c:v>12.5372</c:v>
                </c:pt>
                <c:pt idx="12055">
                  <c:v>12.53824</c:v>
                </c:pt>
                <c:pt idx="12056">
                  <c:v>12.53928</c:v>
                </c:pt>
                <c:pt idx="12057">
                  <c:v>12.540319999999999</c:v>
                </c:pt>
                <c:pt idx="12058">
                  <c:v>12.541359999999999</c:v>
                </c:pt>
                <c:pt idx="12059">
                  <c:v>12.542400000000001</c:v>
                </c:pt>
                <c:pt idx="12060">
                  <c:v>12.54344</c:v>
                </c:pt>
                <c:pt idx="12061">
                  <c:v>12.54448</c:v>
                </c:pt>
                <c:pt idx="12062">
                  <c:v>12.54552</c:v>
                </c:pt>
                <c:pt idx="12063">
                  <c:v>12.546559999999999</c:v>
                </c:pt>
                <c:pt idx="12064">
                  <c:v>12.547599999999999</c:v>
                </c:pt>
                <c:pt idx="12065">
                  <c:v>12.548640000000001</c:v>
                </c:pt>
                <c:pt idx="12066">
                  <c:v>12.54968</c:v>
                </c:pt>
                <c:pt idx="12067">
                  <c:v>12.55072</c:v>
                </c:pt>
                <c:pt idx="12068">
                  <c:v>12.55176</c:v>
                </c:pt>
                <c:pt idx="12069">
                  <c:v>12.5528</c:v>
                </c:pt>
                <c:pt idx="12070">
                  <c:v>12.553839999999999</c:v>
                </c:pt>
                <c:pt idx="12071">
                  <c:v>12.554880000000001</c:v>
                </c:pt>
                <c:pt idx="12072">
                  <c:v>12.55592</c:v>
                </c:pt>
                <c:pt idx="12073">
                  <c:v>12.55696</c:v>
                </c:pt>
                <c:pt idx="12074">
                  <c:v>12.558</c:v>
                </c:pt>
                <c:pt idx="12075">
                  <c:v>12.55904</c:v>
                </c:pt>
                <c:pt idx="12076">
                  <c:v>12.560079999999999</c:v>
                </c:pt>
                <c:pt idx="12077">
                  <c:v>12.561120000000001</c:v>
                </c:pt>
                <c:pt idx="12078">
                  <c:v>12.56216</c:v>
                </c:pt>
                <c:pt idx="12079">
                  <c:v>12.5632</c:v>
                </c:pt>
                <c:pt idx="12080">
                  <c:v>12.56424</c:v>
                </c:pt>
                <c:pt idx="12081">
                  <c:v>12.56528</c:v>
                </c:pt>
                <c:pt idx="12082">
                  <c:v>12.566319999999999</c:v>
                </c:pt>
                <c:pt idx="12083">
                  <c:v>12.567360000000001</c:v>
                </c:pt>
                <c:pt idx="12084">
                  <c:v>12.5684</c:v>
                </c:pt>
                <c:pt idx="12085">
                  <c:v>12.56944</c:v>
                </c:pt>
                <c:pt idx="12086">
                  <c:v>12.57048</c:v>
                </c:pt>
                <c:pt idx="12087">
                  <c:v>12.57152</c:v>
                </c:pt>
                <c:pt idx="12088">
                  <c:v>12.572559999999999</c:v>
                </c:pt>
                <c:pt idx="12089">
                  <c:v>12.573600000000001</c:v>
                </c:pt>
                <c:pt idx="12090">
                  <c:v>12.57464</c:v>
                </c:pt>
                <c:pt idx="12091">
                  <c:v>12.57568</c:v>
                </c:pt>
                <c:pt idx="12092">
                  <c:v>12.57672</c:v>
                </c:pt>
                <c:pt idx="12093">
                  <c:v>12.57776</c:v>
                </c:pt>
                <c:pt idx="12094">
                  <c:v>12.578799999999999</c:v>
                </c:pt>
                <c:pt idx="12095">
                  <c:v>12.579840000000001</c:v>
                </c:pt>
                <c:pt idx="12096">
                  <c:v>12.580880000000001</c:v>
                </c:pt>
                <c:pt idx="12097">
                  <c:v>12.58192</c:v>
                </c:pt>
                <c:pt idx="12098">
                  <c:v>12.58296</c:v>
                </c:pt>
                <c:pt idx="12099">
                  <c:v>12.584</c:v>
                </c:pt>
                <c:pt idx="12100">
                  <c:v>12.585039999999999</c:v>
                </c:pt>
                <c:pt idx="12101">
                  <c:v>12.586080000000001</c:v>
                </c:pt>
                <c:pt idx="12102">
                  <c:v>12.587120000000001</c:v>
                </c:pt>
                <c:pt idx="12103">
                  <c:v>12.58816</c:v>
                </c:pt>
                <c:pt idx="12104">
                  <c:v>12.5892</c:v>
                </c:pt>
                <c:pt idx="12105">
                  <c:v>12.59024</c:v>
                </c:pt>
                <c:pt idx="12106">
                  <c:v>12.591279999999999</c:v>
                </c:pt>
                <c:pt idx="12107">
                  <c:v>12.592320000000001</c:v>
                </c:pt>
                <c:pt idx="12108">
                  <c:v>12.593360000000001</c:v>
                </c:pt>
                <c:pt idx="12109">
                  <c:v>12.5944</c:v>
                </c:pt>
                <c:pt idx="12110">
                  <c:v>12.59544</c:v>
                </c:pt>
                <c:pt idx="12111">
                  <c:v>12.59648</c:v>
                </c:pt>
                <c:pt idx="12112">
                  <c:v>12.597519999999999</c:v>
                </c:pt>
                <c:pt idx="12113">
                  <c:v>12.598560000000001</c:v>
                </c:pt>
                <c:pt idx="12114">
                  <c:v>12.599600000000001</c:v>
                </c:pt>
                <c:pt idx="12115">
                  <c:v>12.60064</c:v>
                </c:pt>
                <c:pt idx="12116">
                  <c:v>12.60168</c:v>
                </c:pt>
                <c:pt idx="12117">
                  <c:v>12.60272</c:v>
                </c:pt>
                <c:pt idx="12118">
                  <c:v>12.603759999999999</c:v>
                </c:pt>
                <c:pt idx="12119">
                  <c:v>12.604799999999999</c:v>
                </c:pt>
                <c:pt idx="12120">
                  <c:v>12.605840000000001</c:v>
                </c:pt>
                <c:pt idx="12121">
                  <c:v>12.60688</c:v>
                </c:pt>
                <c:pt idx="12122">
                  <c:v>12.60792</c:v>
                </c:pt>
                <c:pt idx="12123">
                  <c:v>12.60896</c:v>
                </c:pt>
                <c:pt idx="12124">
                  <c:v>12.61</c:v>
                </c:pt>
                <c:pt idx="12125">
                  <c:v>12.611039999999999</c:v>
                </c:pt>
                <c:pt idx="12126">
                  <c:v>12.612080000000001</c:v>
                </c:pt>
                <c:pt idx="12127">
                  <c:v>12.61312</c:v>
                </c:pt>
                <c:pt idx="12128">
                  <c:v>12.61416</c:v>
                </c:pt>
                <c:pt idx="12129">
                  <c:v>12.6152</c:v>
                </c:pt>
                <c:pt idx="12130">
                  <c:v>12.616239999999999</c:v>
                </c:pt>
                <c:pt idx="12131">
                  <c:v>12.617279999999999</c:v>
                </c:pt>
                <c:pt idx="12132">
                  <c:v>12.618320000000001</c:v>
                </c:pt>
                <c:pt idx="12133">
                  <c:v>12.61936</c:v>
                </c:pt>
                <c:pt idx="12134">
                  <c:v>12.6204</c:v>
                </c:pt>
                <c:pt idx="12135">
                  <c:v>12.62144</c:v>
                </c:pt>
                <c:pt idx="12136">
                  <c:v>12.622479999999999</c:v>
                </c:pt>
                <c:pt idx="12137">
                  <c:v>12.623519999999999</c:v>
                </c:pt>
                <c:pt idx="12138">
                  <c:v>12.624560000000001</c:v>
                </c:pt>
                <c:pt idx="12139">
                  <c:v>12.6256</c:v>
                </c:pt>
                <c:pt idx="12140">
                  <c:v>12.62664</c:v>
                </c:pt>
                <c:pt idx="12141">
                  <c:v>12.62768</c:v>
                </c:pt>
                <c:pt idx="12142">
                  <c:v>12.62872</c:v>
                </c:pt>
                <c:pt idx="12143">
                  <c:v>12.629759999999999</c:v>
                </c:pt>
                <c:pt idx="12144">
                  <c:v>12.630800000000001</c:v>
                </c:pt>
                <c:pt idx="12145">
                  <c:v>12.63184</c:v>
                </c:pt>
                <c:pt idx="12146">
                  <c:v>12.63288</c:v>
                </c:pt>
                <c:pt idx="12147">
                  <c:v>12.63392</c:v>
                </c:pt>
                <c:pt idx="12148">
                  <c:v>12.63496</c:v>
                </c:pt>
                <c:pt idx="12149">
                  <c:v>12.635999999999999</c:v>
                </c:pt>
                <c:pt idx="12150">
                  <c:v>12.637040000000001</c:v>
                </c:pt>
                <c:pt idx="12151">
                  <c:v>12.63808</c:v>
                </c:pt>
                <c:pt idx="12152">
                  <c:v>12.63912</c:v>
                </c:pt>
                <c:pt idx="12153">
                  <c:v>12.64016</c:v>
                </c:pt>
                <c:pt idx="12154">
                  <c:v>12.6412</c:v>
                </c:pt>
                <c:pt idx="12155">
                  <c:v>12.642239999999999</c:v>
                </c:pt>
                <c:pt idx="12156">
                  <c:v>12.643280000000001</c:v>
                </c:pt>
                <c:pt idx="12157">
                  <c:v>12.64432</c:v>
                </c:pt>
                <c:pt idx="12158">
                  <c:v>12.64536</c:v>
                </c:pt>
                <c:pt idx="12159">
                  <c:v>12.6464</c:v>
                </c:pt>
                <c:pt idx="12160">
                  <c:v>12.64744</c:v>
                </c:pt>
                <c:pt idx="12161">
                  <c:v>12.648479999999999</c:v>
                </c:pt>
                <c:pt idx="12162">
                  <c:v>12.649520000000001</c:v>
                </c:pt>
                <c:pt idx="12163">
                  <c:v>12.65056</c:v>
                </c:pt>
                <c:pt idx="12164">
                  <c:v>12.6516</c:v>
                </c:pt>
                <c:pt idx="12165">
                  <c:v>12.65264</c:v>
                </c:pt>
                <c:pt idx="12166">
                  <c:v>12.65368</c:v>
                </c:pt>
                <c:pt idx="12167">
                  <c:v>12.654719999999999</c:v>
                </c:pt>
                <c:pt idx="12168">
                  <c:v>12.655760000000001</c:v>
                </c:pt>
                <c:pt idx="12169">
                  <c:v>12.6568</c:v>
                </c:pt>
                <c:pt idx="12170">
                  <c:v>12.65784</c:v>
                </c:pt>
                <c:pt idx="12171">
                  <c:v>12.65888</c:v>
                </c:pt>
                <c:pt idx="12172">
                  <c:v>12.65992</c:v>
                </c:pt>
                <c:pt idx="12173">
                  <c:v>12.660959999999999</c:v>
                </c:pt>
                <c:pt idx="12174">
                  <c:v>12.662000000000001</c:v>
                </c:pt>
                <c:pt idx="12175">
                  <c:v>12.663040000000001</c:v>
                </c:pt>
                <c:pt idx="12176">
                  <c:v>12.66408</c:v>
                </c:pt>
                <c:pt idx="12177">
                  <c:v>12.66512</c:v>
                </c:pt>
                <c:pt idx="12178">
                  <c:v>12.66616</c:v>
                </c:pt>
                <c:pt idx="12179">
                  <c:v>12.667199999999999</c:v>
                </c:pt>
                <c:pt idx="12180">
                  <c:v>12.668240000000001</c:v>
                </c:pt>
                <c:pt idx="12181">
                  <c:v>12.669280000000001</c:v>
                </c:pt>
                <c:pt idx="12182">
                  <c:v>12.67032</c:v>
                </c:pt>
                <c:pt idx="12183">
                  <c:v>12.67136</c:v>
                </c:pt>
                <c:pt idx="12184">
                  <c:v>12.6724</c:v>
                </c:pt>
                <c:pt idx="12185">
                  <c:v>12.673439999999999</c:v>
                </c:pt>
                <c:pt idx="12186">
                  <c:v>12.674480000000001</c:v>
                </c:pt>
                <c:pt idx="12187">
                  <c:v>12.675520000000001</c:v>
                </c:pt>
                <c:pt idx="12188">
                  <c:v>12.67656</c:v>
                </c:pt>
                <c:pt idx="12189">
                  <c:v>12.6776</c:v>
                </c:pt>
                <c:pt idx="12190">
                  <c:v>12.67864</c:v>
                </c:pt>
                <c:pt idx="12191">
                  <c:v>12.679679999999999</c:v>
                </c:pt>
                <c:pt idx="12192">
                  <c:v>12.680720000000001</c:v>
                </c:pt>
                <c:pt idx="12193">
                  <c:v>12.681760000000001</c:v>
                </c:pt>
                <c:pt idx="12194">
                  <c:v>12.6828</c:v>
                </c:pt>
                <c:pt idx="12195">
                  <c:v>12.68384</c:v>
                </c:pt>
                <c:pt idx="12196">
                  <c:v>12.68488</c:v>
                </c:pt>
                <c:pt idx="12197">
                  <c:v>12.685919999999999</c:v>
                </c:pt>
                <c:pt idx="12198">
                  <c:v>12.686959999999999</c:v>
                </c:pt>
                <c:pt idx="12199">
                  <c:v>12.688000000000001</c:v>
                </c:pt>
                <c:pt idx="12200">
                  <c:v>12.68904</c:v>
                </c:pt>
                <c:pt idx="12201">
                  <c:v>12.69008</c:v>
                </c:pt>
                <c:pt idx="12202">
                  <c:v>12.69112</c:v>
                </c:pt>
                <c:pt idx="12203">
                  <c:v>12.692159999999999</c:v>
                </c:pt>
                <c:pt idx="12204">
                  <c:v>12.693199999999999</c:v>
                </c:pt>
                <c:pt idx="12205">
                  <c:v>12.694240000000001</c:v>
                </c:pt>
                <c:pt idx="12206">
                  <c:v>12.69528</c:v>
                </c:pt>
                <c:pt idx="12207">
                  <c:v>12.69632</c:v>
                </c:pt>
                <c:pt idx="12208">
                  <c:v>12.69736</c:v>
                </c:pt>
                <c:pt idx="12209">
                  <c:v>12.698399999999999</c:v>
                </c:pt>
                <c:pt idx="12210">
                  <c:v>12.699439999999999</c:v>
                </c:pt>
                <c:pt idx="12211">
                  <c:v>12.700480000000001</c:v>
                </c:pt>
                <c:pt idx="12212">
                  <c:v>12.70152</c:v>
                </c:pt>
                <c:pt idx="12213">
                  <c:v>12.70256</c:v>
                </c:pt>
                <c:pt idx="12214">
                  <c:v>12.7036</c:v>
                </c:pt>
                <c:pt idx="12215">
                  <c:v>12.704639999999999</c:v>
                </c:pt>
                <c:pt idx="12216">
                  <c:v>12.705679999999999</c:v>
                </c:pt>
                <c:pt idx="12217">
                  <c:v>12.706720000000001</c:v>
                </c:pt>
                <c:pt idx="12218">
                  <c:v>12.70776</c:v>
                </c:pt>
                <c:pt idx="12219">
                  <c:v>12.7088</c:v>
                </c:pt>
                <c:pt idx="12220">
                  <c:v>12.70984</c:v>
                </c:pt>
                <c:pt idx="12221">
                  <c:v>12.71088</c:v>
                </c:pt>
                <c:pt idx="12222">
                  <c:v>12.711919999999999</c:v>
                </c:pt>
                <c:pt idx="12223">
                  <c:v>12.712960000000001</c:v>
                </c:pt>
                <c:pt idx="12224">
                  <c:v>12.714</c:v>
                </c:pt>
                <c:pt idx="12225">
                  <c:v>12.71504</c:v>
                </c:pt>
                <c:pt idx="12226">
                  <c:v>12.71608</c:v>
                </c:pt>
                <c:pt idx="12227">
                  <c:v>12.71712</c:v>
                </c:pt>
                <c:pt idx="12228">
                  <c:v>12.718159999999999</c:v>
                </c:pt>
                <c:pt idx="12229">
                  <c:v>12.719200000000001</c:v>
                </c:pt>
                <c:pt idx="12230">
                  <c:v>12.72024</c:v>
                </c:pt>
                <c:pt idx="12231">
                  <c:v>12.72128</c:v>
                </c:pt>
                <c:pt idx="12232">
                  <c:v>12.72232</c:v>
                </c:pt>
                <c:pt idx="12233">
                  <c:v>12.72336</c:v>
                </c:pt>
                <c:pt idx="12234">
                  <c:v>12.724399999999999</c:v>
                </c:pt>
                <c:pt idx="12235">
                  <c:v>12.725440000000001</c:v>
                </c:pt>
                <c:pt idx="12236">
                  <c:v>12.72648</c:v>
                </c:pt>
                <c:pt idx="12237">
                  <c:v>12.72752</c:v>
                </c:pt>
                <c:pt idx="12238">
                  <c:v>12.72856</c:v>
                </c:pt>
                <c:pt idx="12239">
                  <c:v>12.7296</c:v>
                </c:pt>
                <c:pt idx="12240">
                  <c:v>12.730639999999999</c:v>
                </c:pt>
                <c:pt idx="12241">
                  <c:v>12.731680000000001</c:v>
                </c:pt>
                <c:pt idx="12242">
                  <c:v>12.73272</c:v>
                </c:pt>
                <c:pt idx="12243">
                  <c:v>12.73376</c:v>
                </c:pt>
                <c:pt idx="12244">
                  <c:v>12.7348</c:v>
                </c:pt>
                <c:pt idx="12245">
                  <c:v>12.73584</c:v>
                </c:pt>
                <c:pt idx="12246">
                  <c:v>12.736879999999999</c:v>
                </c:pt>
                <c:pt idx="12247">
                  <c:v>12.737920000000001</c:v>
                </c:pt>
                <c:pt idx="12248">
                  <c:v>12.738960000000001</c:v>
                </c:pt>
                <c:pt idx="12249">
                  <c:v>12.74</c:v>
                </c:pt>
                <c:pt idx="12250">
                  <c:v>12.74104</c:v>
                </c:pt>
                <c:pt idx="12251">
                  <c:v>12.74208</c:v>
                </c:pt>
                <c:pt idx="12252">
                  <c:v>12.743119999999999</c:v>
                </c:pt>
                <c:pt idx="12253">
                  <c:v>12.744160000000001</c:v>
                </c:pt>
                <c:pt idx="12254">
                  <c:v>12.745200000000001</c:v>
                </c:pt>
                <c:pt idx="12255">
                  <c:v>12.74624</c:v>
                </c:pt>
                <c:pt idx="12256">
                  <c:v>12.74728</c:v>
                </c:pt>
                <c:pt idx="12257">
                  <c:v>12.74832</c:v>
                </c:pt>
                <c:pt idx="12258">
                  <c:v>12.749359999999999</c:v>
                </c:pt>
                <c:pt idx="12259">
                  <c:v>12.750400000000001</c:v>
                </c:pt>
                <c:pt idx="12260">
                  <c:v>12.751440000000001</c:v>
                </c:pt>
                <c:pt idx="12261">
                  <c:v>12.75248</c:v>
                </c:pt>
                <c:pt idx="12262">
                  <c:v>12.75352</c:v>
                </c:pt>
                <c:pt idx="12263">
                  <c:v>12.75456</c:v>
                </c:pt>
                <c:pt idx="12264">
                  <c:v>12.755599999999999</c:v>
                </c:pt>
                <c:pt idx="12265">
                  <c:v>12.756640000000001</c:v>
                </c:pt>
                <c:pt idx="12266">
                  <c:v>12.757680000000001</c:v>
                </c:pt>
                <c:pt idx="12267">
                  <c:v>12.75872</c:v>
                </c:pt>
                <c:pt idx="12268">
                  <c:v>12.75976</c:v>
                </c:pt>
                <c:pt idx="12269">
                  <c:v>12.7608</c:v>
                </c:pt>
                <c:pt idx="12270">
                  <c:v>12.761839999999999</c:v>
                </c:pt>
                <c:pt idx="12271">
                  <c:v>12.762879999999999</c:v>
                </c:pt>
                <c:pt idx="12272">
                  <c:v>12.763920000000001</c:v>
                </c:pt>
                <c:pt idx="12273">
                  <c:v>12.76496</c:v>
                </c:pt>
                <c:pt idx="12274">
                  <c:v>12.766</c:v>
                </c:pt>
                <c:pt idx="12275">
                  <c:v>12.76704</c:v>
                </c:pt>
                <c:pt idx="12276">
                  <c:v>12.768079999999999</c:v>
                </c:pt>
                <c:pt idx="12277">
                  <c:v>12.769119999999999</c:v>
                </c:pt>
                <c:pt idx="12278">
                  <c:v>12.770160000000001</c:v>
                </c:pt>
                <c:pt idx="12279">
                  <c:v>12.7712</c:v>
                </c:pt>
                <c:pt idx="12280">
                  <c:v>12.77224</c:v>
                </c:pt>
                <c:pt idx="12281">
                  <c:v>12.77328</c:v>
                </c:pt>
                <c:pt idx="12282">
                  <c:v>12.774319999999999</c:v>
                </c:pt>
                <c:pt idx="12283">
                  <c:v>12.775359999999999</c:v>
                </c:pt>
                <c:pt idx="12284">
                  <c:v>12.776400000000001</c:v>
                </c:pt>
                <c:pt idx="12285">
                  <c:v>12.77744</c:v>
                </c:pt>
                <c:pt idx="12286">
                  <c:v>12.77848</c:v>
                </c:pt>
                <c:pt idx="12287">
                  <c:v>12.77952</c:v>
                </c:pt>
                <c:pt idx="12288">
                  <c:v>12.780559999999999</c:v>
                </c:pt>
                <c:pt idx="12289">
                  <c:v>12.781599999999999</c:v>
                </c:pt>
                <c:pt idx="12290">
                  <c:v>12.782640000000001</c:v>
                </c:pt>
                <c:pt idx="12291">
                  <c:v>12.78368</c:v>
                </c:pt>
                <c:pt idx="12292">
                  <c:v>12.78472</c:v>
                </c:pt>
                <c:pt idx="12293">
                  <c:v>12.78576</c:v>
                </c:pt>
                <c:pt idx="12294">
                  <c:v>12.786799999999999</c:v>
                </c:pt>
                <c:pt idx="12295">
                  <c:v>12.787839999999999</c:v>
                </c:pt>
                <c:pt idx="12296">
                  <c:v>12.788880000000001</c:v>
                </c:pt>
                <c:pt idx="12297">
                  <c:v>12.78992</c:v>
                </c:pt>
                <c:pt idx="12298">
                  <c:v>12.79096</c:v>
                </c:pt>
                <c:pt idx="12299">
                  <c:v>12.792</c:v>
                </c:pt>
                <c:pt idx="12300">
                  <c:v>12.79304</c:v>
                </c:pt>
                <c:pt idx="12301">
                  <c:v>12.794079999999999</c:v>
                </c:pt>
                <c:pt idx="12302">
                  <c:v>12.795120000000001</c:v>
                </c:pt>
                <c:pt idx="12303">
                  <c:v>12.79616</c:v>
                </c:pt>
                <c:pt idx="12304">
                  <c:v>12.7972</c:v>
                </c:pt>
                <c:pt idx="12305">
                  <c:v>12.79824</c:v>
                </c:pt>
                <c:pt idx="12306">
                  <c:v>12.79928</c:v>
                </c:pt>
                <c:pt idx="12307">
                  <c:v>12.800319999999999</c:v>
                </c:pt>
                <c:pt idx="12308">
                  <c:v>12.801360000000001</c:v>
                </c:pt>
                <c:pt idx="12309">
                  <c:v>12.8024</c:v>
                </c:pt>
                <c:pt idx="12310">
                  <c:v>12.80344</c:v>
                </c:pt>
                <c:pt idx="12311">
                  <c:v>12.80448</c:v>
                </c:pt>
                <c:pt idx="12312">
                  <c:v>12.80552</c:v>
                </c:pt>
                <c:pt idx="12313">
                  <c:v>12.806559999999999</c:v>
                </c:pt>
                <c:pt idx="12314">
                  <c:v>12.807600000000001</c:v>
                </c:pt>
                <c:pt idx="12315">
                  <c:v>12.80864</c:v>
                </c:pt>
                <c:pt idx="12316">
                  <c:v>12.80968</c:v>
                </c:pt>
                <c:pt idx="12317">
                  <c:v>12.81072</c:v>
                </c:pt>
                <c:pt idx="12318">
                  <c:v>12.81176</c:v>
                </c:pt>
                <c:pt idx="12319">
                  <c:v>12.812799999999999</c:v>
                </c:pt>
                <c:pt idx="12320">
                  <c:v>12.813840000000001</c:v>
                </c:pt>
                <c:pt idx="12321">
                  <c:v>12.81488</c:v>
                </c:pt>
                <c:pt idx="12322">
                  <c:v>12.81592</c:v>
                </c:pt>
                <c:pt idx="12323">
                  <c:v>12.81696</c:v>
                </c:pt>
                <c:pt idx="12324">
                  <c:v>12.818</c:v>
                </c:pt>
                <c:pt idx="12325">
                  <c:v>12.819039999999999</c:v>
                </c:pt>
                <c:pt idx="12326">
                  <c:v>12.820080000000001</c:v>
                </c:pt>
                <c:pt idx="12327">
                  <c:v>12.821120000000001</c:v>
                </c:pt>
                <c:pt idx="12328">
                  <c:v>12.82216</c:v>
                </c:pt>
                <c:pt idx="12329">
                  <c:v>12.8232</c:v>
                </c:pt>
                <c:pt idx="12330">
                  <c:v>12.82424</c:v>
                </c:pt>
                <c:pt idx="12331">
                  <c:v>12.825279999999999</c:v>
                </c:pt>
                <c:pt idx="12332">
                  <c:v>12.826320000000001</c:v>
                </c:pt>
                <c:pt idx="12333">
                  <c:v>12.827360000000001</c:v>
                </c:pt>
                <c:pt idx="12334">
                  <c:v>12.8284</c:v>
                </c:pt>
                <c:pt idx="12335">
                  <c:v>12.82944</c:v>
                </c:pt>
                <c:pt idx="12336">
                  <c:v>12.83048</c:v>
                </c:pt>
                <c:pt idx="12337">
                  <c:v>12.831519999999999</c:v>
                </c:pt>
                <c:pt idx="12338">
                  <c:v>12.832560000000001</c:v>
                </c:pt>
                <c:pt idx="12339">
                  <c:v>12.833600000000001</c:v>
                </c:pt>
                <c:pt idx="12340">
                  <c:v>12.83464</c:v>
                </c:pt>
                <c:pt idx="12341">
                  <c:v>12.83568</c:v>
                </c:pt>
                <c:pt idx="12342">
                  <c:v>12.83672</c:v>
                </c:pt>
                <c:pt idx="12343">
                  <c:v>12.837759999999999</c:v>
                </c:pt>
                <c:pt idx="12344">
                  <c:v>12.838800000000001</c:v>
                </c:pt>
                <c:pt idx="12345">
                  <c:v>12.839840000000001</c:v>
                </c:pt>
                <c:pt idx="12346">
                  <c:v>12.84088</c:v>
                </c:pt>
                <c:pt idx="12347">
                  <c:v>12.84192</c:v>
                </c:pt>
                <c:pt idx="12348">
                  <c:v>12.84296</c:v>
                </c:pt>
                <c:pt idx="12349">
                  <c:v>12.843999999999999</c:v>
                </c:pt>
                <c:pt idx="12350">
                  <c:v>12.845039999999999</c:v>
                </c:pt>
                <c:pt idx="12351">
                  <c:v>12.846080000000001</c:v>
                </c:pt>
                <c:pt idx="12352">
                  <c:v>12.84712</c:v>
                </c:pt>
                <c:pt idx="12353">
                  <c:v>12.84816</c:v>
                </c:pt>
                <c:pt idx="12354">
                  <c:v>12.8492</c:v>
                </c:pt>
                <c:pt idx="12355">
                  <c:v>12.850239999999999</c:v>
                </c:pt>
                <c:pt idx="12356">
                  <c:v>12.851279999999999</c:v>
                </c:pt>
                <c:pt idx="12357">
                  <c:v>12.852320000000001</c:v>
                </c:pt>
                <c:pt idx="12358">
                  <c:v>12.85336</c:v>
                </c:pt>
                <c:pt idx="12359">
                  <c:v>12.8544</c:v>
                </c:pt>
                <c:pt idx="12360">
                  <c:v>12.85544</c:v>
                </c:pt>
                <c:pt idx="12361">
                  <c:v>12.856479999999999</c:v>
                </c:pt>
                <c:pt idx="12362">
                  <c:v>12.857519999999999</c:v>
                </c:pt>
                <c:pt idx="12363">
                  <c:v>12.858560000000001</c:v>
                </c:pt>
                <c:pt idx="12364">
                  <c:v>12.8596</c:v>
                </c:pt>
                <c:pt idx="12365">
                  <c:v>12.86064</c:v>
                </c:pt>
                <c:pt idx="12366">
                  <c:v>12.86168</c:v>
                </c:pt>
                <c:pt idx="12367">
                  <c:v>12.862719999999999</c:v>
                </c:pt>
                <c:pt idx="12368">
                  <c:v>12.863759999999999</c:v>
                </c:pt>
                <c:pt idx="12369">
                  <c:v>12.864800000000001</c:v>
                </c:pt>
                <c:pt idx="12370">
                  <c:v>12.86584</c:v>
                </c:pt>
                <c:pt idx="12371">
                  <c:v>12.86688</c:v>
                </c:pt>
                <c:pt idx="12372">
                  <c:v>12.86792</c:v>
                </c:pt>
                <c:pt idx="12373">
                  <c:v>12.86896</c:v>
                </c:pt>
                <c:pt idx="12374">
                  <c:v>12.87</c:v>
                </c:pt>
                <c:pt idx="12375">
                  <c:v>12.871040000000001</c:v>
                </c:pt>
                <c:pt idx="12376">
                  <c:v>12.87208</c:v>
                </c:pt>
                <c:pt idx="12377">
                  <c:v>12.87312</c:v>
                </c:pt>
                <c:pt idx="12378">
                  <c:v>12.87416</c:v>
                </c:pt>
                <c:pt idx="12379">
                  <c:v>12.8752</c:v>
                </c:pt>
                <c:pt idx="12380">
                  <c:v>12.876239999999999</c:v>
                </c:pt>
                <c:pt idx="12381">
                  <c:v>12.877280000000001</c:v>
                </c:pt>
                <c:pt idx="12382">
                  <c:v>12.87832</c:v>
                </c:pt>
                <c:pt idx="12383">
                  <c:v>12.87936</c:v>
                </c:pt>
                <c:pt idx="12384">
                  <c:v>12.8804</c:v>
                </c:pt>
                <c:pt idx="12385">
                  <c:v>12.88144</c:v>
                </c:pt>
                <c:pt idx="12386">
                  <c:v>12.882479999999999</c:v>
                </c:pt>
                <c:pt idx="12387">
                  <c:v>12.883520000000001</c:v>
                </c:pt>
                <c:pt idx="12388">
                  <c:v>12.88456</c:v>
                </c:pt>
                <c:pt idx="12389">
                  <c:v>12.8856</c:v>
                </c:pt>
                <c:pt idx="12390">
                  <c:v>12.88664</c:v>
                </c:pt>
                <c:pt idx="12391">
                  <c:v>12.88768</c:v>
                </c:pt>
                <c:pt idx="12392">
                  <c:v>12.888719999999999</c:v>
                </c:pt>
                <c:pt idx="12393">
                  <c:v>12.889760000000001</c:v>
                </c:pt>
                <c:pt idx="12394">
                  <c:v>12.8908</c:v>
                </c:pt>
                <c:pt idx="12395">
                  <c:v>12.89184</c:v>
                </c:pt>
                <c:pt idx="12396">
                  <c:v>12.89288</c:v>
                </c:pt>
                <c:pt idx="12397">
                  <c:v>12.89392</c:v>
                </c:pt>
                <c:pt idx="12398">
                  <c:v>12.894959999999999</c:v>
                </c:pt>
                <c:pt idx="12399">
                  <c:v>12.896000000000001</c:v>
                </c:pt>
                <c:pt idx="12400">
                  <c:v>12.897040000000001</c:v>
                </c:pt>
                <c:pt idx="12401">
                  <c:v>12.89808</c:v>
                </c:pt>
                <c:pt idx="12402">
                  <c:v>12.89912</c:v>
                </c:pt>
                <c:pt idx="12403">
                  <c:v>12.90016</c:v>
                </c:pt>
                <c:pt idx="12404">
                  <c:v>12.901199999999999</c:v>
                </c:pt>
                <c:pt idx="12405">
                  <c:v>12.902240000000001</c:v>
                </c:pt>
                <c:pt idx="12406">
                  <c:v>12.903280000000001</c:v>
                </c:pt>
                <c:pt idx="12407">
                  <c:v>12.90432</c:v>
                </c:pt>
                <c:pt idx="12408">
                  <c:v>12.90536</c:v>
                </c:pt>
                <c:pt idx="12409">
                  <c:v>12.9064</c:v>
                </c:pt>
                <c:pt idx="12410">
                  <c:v>12.907439999999999</c:v>
                </c:pt>
                <c:pt idx="12411">
                  <c:v>12.908480000000001</c:v>
                </c:pt>
                <c:pt idx="12412">
                  <c:v>12.909520000000001</c:v>
                </c:pt>
                <c:pt idx="12413">
                  <c:v>12.91056</c:v>
                </c:pt>
                <c:pt idx="12414">
                  <c:v>12.9116</c:v>
                </c:pt>
                <c:pt idx="12415">
                  <c:v>12.91264</c:v>
                </c:pt>
                <c:pt idx="12416">
                  <c:v>12.913679999999999</c:v>
                </c:pt>
                <c:pt idx="12417">
                  <c:v>12.914720000000001</c:v>
                </c:pt>
                <c:pt idx="12418">
                  <c:v>12.915760000000001</c:v>
                </c:pt>
                <c:pt idx="12419">
                  <c:v>12.9168</c:v>
                </c:pt>
                <c:pt idx="12420">
                  <c:v>12.91784</c:v>
                </c:pt>
                <c:pt idx="12421">
                  <c:v>12.91888</c:v>
                </c:pt>
                <c:pt idx="12422">
                  <c:v>12.919919999999999</c:v>
                </c:pt>
                <c:pt idx="12423">
                  <c:v>12.920959999999999</c:v>
                </c:pt>
                <c:pt idx="12424">
                  <c:v>12.922000000000001</c:v>
                </c:pt>
                <c:pt idx="12425">
                  <c:v>12.92304</c:v>
                </c:pt>
                <c:pt idx="12426">
                  <c:v>12.92408</c:v>
                </c:pt>
                <c:pt idx="12427">
                  <c:v>12.92512</c:v>
                </c:pt>
                <c:pt idx="12428">
                  <c:v>12.926159999999999</c:v>
                </c:pt>
                <c:pt idx="12429">
                  <c:v>12.927199999999999</c:v>
                </c:pt>
                <c:pt idx="12430">
                  <c:v>12.928240000000001</c:v>
                </c:pt>
                <c:pt idx="12431">
                  <c:v>12.92928</c:v>
                </c:pt>
                <c:pt idx="12432">
                  <c:v>12.93032</c:v>
                </c:pt>
                <c:pt idx="12433">
                  <c:v>12.93136</c:v>
                </c:pt>
                <c:pt idx="12434">
                  <c:v>12.932399999999999</c:v>
                </c:pt>
                <c:pt idx="12435">
                  <c:v>12.933439999999999</c:v>
                </c:pt>
                <c:pt idx="12436">
                  <c:v>12.934480000000001</c:v>
                </c:pt>
                <c:pt idx="12437">
                  <c:v>12.93552</c:v>
                </c:pt>
                <c:pt idx="12438">
                  <c:v>12.93656</c:v>
                </c:pt>
                <c:pt idx="12439">
                  <c:v>12.9376</c:v>
                </c:pt>
                <c:pt idx="12440">
                  <c:v>12.938639999999999</c:v>
                </c:pt>
                <c:pt idx="12441">
                  <c:v>12.939679999999999</c:v>
                </c:pt>
                <c:pt idx="12442">
                  <c:v>12.940720000000001</c:v>
                </c:pt>
                <c:pt idx="12443">
                  <c:v>12.94176</c:v>
                </c:pt>
                <c:pt idx="12444">
                  <c:v>12.9428</c:v>
                </c:pt>
                <c:pt idx="12445">
                  <c:v>12.94384</c:v>
                </c:pt>
                <c:pt idx="12446">
                  <c:v>12.944879999999999</c:v>
                </c:pt>
                <c:pt idx="12447">
                  <c:v>12.945919999999999</c:v>
                </c:pt>
                <c:pt idx="12448">
                  <c:v>12.946960000000001</c:v>
                </c:pt>
                <c:pt idx="12449">
                  <c:v>12.948</c:v>
                </c:pt>
                <c:pt idx="12450">
                  <c:v>12.94904</c:v>
                </c:pt>
                <c:pt idx="12451">
                  <c:v>12.95008</c:v>
                </c:pt>
                <c:pt idx="12452">
                  <c:v>12.95112</c:v>
                </c:pt>
                <c:pt idx="12453">
                  <c:v>12.952159999999999</c:v>
                </c:pt>
                <c:pt idx="12454">
                  <c:v>12.953200000000001</c:v>
                </c:pt>
                <c:pt idx="12455">
                  <c:v>12.95424</c:v>
                </c:pt>
                <c:pt idx="12456">
                  <c:v>12.95528</c:v>
                </c:pt>
                <c:pt idx="12457">
                  <c:v>12.95632</c:v>
                </c:pt>
                <c:pt idx="12458">
                  <c:v>12.95736</c:v>
                </c:pt>
                <c:pt idx="12459">
                  <c:v>12.958399999999999</c:v>
                </c:pt>
                <c:pt idx="12460">
                  <c:v>12.959440000000001</c:v>
                </c:pt>
                <c:pt idx="12461">
                  <c:v>12.96048</c:v>
                </c:pt>
                <c:pt idx="12462">
                  <c:v>12.96152</c:v>
                </c:pt>
                <c:pt idx="12463">
                  <c:v>12.96256</c:v>
                </c:pt>
                <c:pt idx="12464">
                  <c:v>12.9636</c:v>
                </c:pt>
                <c:pt idx="12465">
                  <c:v>12.964639999999999</c:v>
                </c:pt>
                <c:pt idx="12466">
                  <c:v>12.965680000000001</c:v>
                </c:pt>
                <c:pt idx="12467">
                  <c:v>12.96672</c:v>
                </c:pt>
                <c:pt idx="12468">
                  <c:v>12.96776</c:v>
                </c:pt>
                <c:pt idx="12469">
                  <c:v>12.9688</c:v>
                </c:pt>
                <c:pt idx="12470">
                  <c:v>12.96984</c:v>
                </c:pt>
                <c:pt idx="12471">
                  <c:v>12.970879999999999</c:v>
                </c:pt>
                <c:pt idx="12472">
                  <c:v>12.971920000000001</c:v>
                </c:pt>
                <c:pt idx="12473">
                  <c:v>12.97296</c:v>
                </c:pt>
                <c:pt idx="12474">
                  <c:v>12.974</c:v>
                </c:pt>
                <c:pt idx="12475">
                  <c:v>12.97504</c:v>
                </c:pt>
                <c:pt idx="12476">
                  <c:v>12.97608</c:v>
                </c:pt>
                <c:pt idx="12477">
                  <c:v>12.977119999999999</c:v>
                </c:pt>
                <c:pt idx="12478">
                  <c:v>12.978160000000001</c:v>
                </c:pt>
                <c:pt idx="12479">
                  <c:v>12.979200000000001</c:v>
                </c:pt>
                <c:pt idx="12480">
                  <c:v>12.98024</c:v>
                </c:pt>
                <c:pt idx="12481">
                  <c:v>12.98128</c:v>
                </c:pt>
                <c:pt idx="12482">
                  <c:v>12.98232</c:v>
                </c:pt>
                <c:pt idx="12483">
                  <c:v>12.983359999999999</c:v>
                </c:pt>
                <c:pt idx="12484">
                  <c:v>12.984400000000001</c:v>
                </c:pt>
                <c:pt idx="12485">
                  <c:v>12.985440000000001</c:v>
                </c:pt>
                <c:pt idx="12486">
                  <c:v>12.98648</c:v>
                </c:pt>
                <c:pt idx="12487">
                  <c:v>12.98752</c:v>
                </c:pt>
                <c:pt idx="12488">
                  <c:v>12.98856</c:v>
                </c:pt>
                <c:pt idx="12489">
                  <c:v>12.989599999999999</c:v>
                </c:pt>
                <c:pt idx="12490">
                  <c:v>12.990640000000001</c:v>
                </c:pt>
                <c:pt idx="12491">
                  <c:v>12.991680000000001</c:v>
                </c:pt>
                <c:pt idx="12492">
                  <c:v>12.99272</c:v>
                </c:pt>
                <c:pt idx="12493">
                  <c:v>12.99376</c:v>
                </c:pt>
                <c:pt idx="12494">
                  <c:v>12.9948</c:v>
                </c:pt>
                <c:pt idx="12495">
                  <c:v>12.995839999999999</c:v>
                </c:pt>
                <c:pt idx="12496">
                  <c:v>12.996880000000001</c:v>
                </c:pt>
                <c:pt idx="12497">
                  <c:v>12.997920000000001</c:v>
                </c:pt>
                <c:pt idx="12498">
                  <c:v>12.99896</c:v>
                </c:pt>
                <c:pt idx="12499">
                  <c:v>13</c:v>
                </c:pt>
                <c:pt idx="12500">
                  <c:v>13.00104</c:v>
                </c:pt>
                <c:pt idx="12501">
                  <c:v>13.002079999999999</c:v>
                </c:pt>
                <c:pt idx="12502">
                  <c:v>13.003119999999999</c:v>
                </c:pt>
                <c:pt idx="12503">
                  <c:v>13.004160000000001</c:v>
                </c:pt>
                <c:pt idx="12504">
                  <c:v>13.0052</c:v>
                </c:pt>
                <c:pt idx="12505">
                  <c:v>13.00624</c:v>
                </c:pt>
                <c:pt idx="12506">
                  <c:v>13.00728</c:v>
                </c:pt>
                <c:pt idx="12507">
                  <c:v>13.008319999999999</c:v>
                </c:pt>
                <c:pt idx="12508">
                  <c:v>13.009359999999999</c:v>
                </c:pt>
                <c:pt idx="12509">
                  <c:v>13.010400000000001</c:v>
                </c:pt>
                <c:pt idx="12510">
                  <c:v>13.01144</c:v>
                </c:pt>
                <c:pt idx="12511">
                  <c:v>13.01248</c:v>
                </c:pt>
                <c:pt idx="12512">
                  <c:v>13.01352</c:v>
                </c:pt>
                <c:pt idx="12513">
                  <c:v>13.014559999999999</c:v>
                </c:pt>
                <c:pt idx="12514">
                  <c:v>13.015599999999999</c:v>
                </c:pt>
                <c:pt idx="12515">
                  <c:v>13.016640000000001</c:v>
                </c:pt>
                <c:pt idx="12516">
                  <c:v>13.01768</c:v>
                </c:pt>
                <c:pt idx="12517">
                  <c:v>13.01872</c:v>
                </c:pt>
                <c:pt idx="12518">
                  <c:v>13.01976</c:v>
                </c:pt>
                <c:pt idx="12519">
                  <c:v>13.020799999999999</c:v>
                </c:pt>
                <c:pt idx="12520">
                  <c:v>13.021839999999999</c:v>
                </c:pt>
                <c:pt idx="12521">
                  <c:v>13.022880000000001</c:v>
                </c:pt>
                <c:pt idx="12522">
                  <c:v>13.02392</c:v>
                </c:pt>
                <c:pt idx="12523">
                  <c:v>13.02496</c:v>
                </c:pt>
                <c:pt idx="12524">
                  <c:v>13.026</c:v>
                </c:pt>
                <c:pt idx="12525">
                  <c:v>13.02704</c:v>
                </c:pt>
                <c:pt idx="12526">
                  <c:v>13.028079999999999</c:v>
                </c:pt>
                <c:pt idx="12527">
                  <c:v>13.029120000000001</c:v>
                </c:pt>
                <c:pt idx="12528">
                  <c:v>13.03016</c:v>
                </c:pt>
                <c:pt idx="12529">
                  <c:v>13.0312</c:v>
                </c:pt>
                <c:pt idx="12530">
                  <c:v>13.03224</c:v>
                </c:pt>
                <c:pt idx="12531">
                  <c:v>13.03328</c:v>
                </c:pt>
                <c:pt idx="12532">
                  <c:v>13.034319999999999</c:v>
                </c:pt>
                <c:pt idx="12533">
                  <c:v>13.035360000000001</c:v>
                </c:pt>
                <c:pt idx="12534">
                  <c:v>13.0364</c:v>
                </c:pt>
                <c:pt idx="12535">
                  <c:v>13.03744</c:v>
                </c:pt>
                <c:pt idx="12536">
                  <c:v>13.03848</c:v>
                </c:pt>
                <c:pt idx="12537">
                  <c:v>13.03952</c:v>
                </c:pt>
                <c:pt idx="12538">
                  <c:v>13.040559999999999</c:v>
                </c:pt>
                <c:pt idx="12539">
                  <c:v>13.041600000000001</c:v>
                </c:pt>
                <c:pt idx="12540">
                  <c:v>13.04264</c:v>
                </c:pt>
                <c:pt idx="12541">
                  <c:v>13.04368</c:v>
                </c:pt>
                <c:pt idx="12542">
                  <c:v>13.04472</c:v>
                </c:pt>
                <c:pt idx="12543">
                  <c:v>13.04576</c:v>
                </c:pt>
                <c:pt idx="12544">
                  <c:v>13.046799999999999</c:v>
                </c:pt>
                <c:pt idx="12545">
                  <c:v>13.047840000000001</c:v>
                </c:pt>
                <c:pt idx="12546">
                  <c:v>13.04888</c:v>
                </c:pt>
                <c:pt idx="12547">
                  <c:v>13.04992</c:v>
                </c:pt>
                <c:pt idx="12548">
                  <c:v>13.05096</c:v>
                </c:pt>
                <c:pt idx="12549">
                  <c:v>13.052</c:v>
                </c:pt>
                <c:pt idx="12550">
                  <c:v>13.053039999999999</c:v>
                </c:pt>
                <c:pt idx="12551">
                  <c:v>13.054080000000001</c:v>
                </c:pt>
                <c:pt idx="12552">
                  <c:v>13.055120000000001</c:v>
                </c:pt>
                <c:pt idx="12553">
                  <c:v>13.05616</c:v>
                </c:pt>
                <c:pt idx="12554">
                  <c:v>13.0572</c:v>
                </c:pt>
                <c:pt idx="12555">
                  <c:v>13.05824</c:v>
                </c:pt>
                <c:pt idx="12556">
                  <c:v>13.059279999999999</c:v>
                </c:pt>
                <c:pt idx="12557">
                  <c:v>13.060320000000001</c:v>
                </c:pt>
                <c:pt idx="12558">
                  <c:v>13.061360000000001</c:v>
                </c:pt>
                <c:pt idx="12559">
                  <c:v>13.0624</c:v>
                </c:pt>
                <c:pt idx="12560">
                  <c:v>13.06344</c:v>
                </c:pt>
                <c:pt idx="12561">
                  <c:v>13.06448</c:v>
                </c:pt>
                <c:pt idx="12562">
                  <c:v>13.065519999999999</c:v>
                </c:pt>
                <c:pt idx="12563">
                  <c:v>13.066560000000001</c:v>
                </c:pt>
                <c:pt idx="12564">
                  <c:v>13.067600000000001</c:v>
                </c:pt>
                <c:pt idx="12565">
                  <c:v>13.06864</c:v>
                </c:pt>
                <c:pt idx="12566">
                  <c:v>13.06968</c:v>
                </c:pt>
                <c:pt idx="12567">
                  <c:v>13.07072</c:v>
                </c:pt>
                <c:pt idx="12568">
                  <c:v>13.071759999999999</c:v>
                </c:pt>
                <c:pt idx="12569">
                  <c:v>13.072800000000001</c:v>
                </c:pt>
                <c:pt idx="12570">
                  <c:v>13.073840000000001</c:v>
                </c:pt>
                <c:pt idx="12571">
                  <c:v>13.07488</c:v>
                </c:pt>
                <c:pt idx="12572">
                  <c:v>13.07592</c:v>
                </c:pt>
                <c:pt idx="12573">
                  <c:v>13.07696</c:v>
                </c:pt>
                <c:pt idx="12574">
                  <c:v>13.077999999999999</c:v>
                </c:pt>
                <c:pt idx="12575">
                  <c:v>13.079040000000001</c:v>
                </c:pt>
                <c:pt idx="12576">
                  <c:v>13.080080000000001</c:v>
                </c:pt>
                <c:pt idx="12577">
                  <c:v>13.08112</c:v>
                </c:pt>
                <c:pt idx="12578">
                  <c:v>13.08216</c:v>
                </c:pt>
                <c:pt idx="12579">
                  <c:v>13.0832</c:v>
                </c:pt>
                <c:pt idx="12580">
                  <c:v>13.084239999999999</c:v>
                </c:pt>
                <c:pt idx="12581">
                  <c:v>13.085279999999999</c:v>
                </c:pt>
                <c:pt idx="12582">
                  <c:v>13.086320000000001</c:v>
                </c:pt>
                <c:pt idx="12583">
                  <c:v>13.08736</c:v>
                </c:pt>
                <c:pt idx="12584">
                  <c:v>13.0884</c:v>
                </c:pt>
                <c:pt idx="12585">
                  <c:v>13.08944</c:v>
                </c:pt>
                <c:pt idx="12586">
                  <c:v>13.090479999999999</c:v>
                </c:pt>
                <c:pt idx="12587">
                  <c:v>13.091519999999999</c:v>
                </c:pt>
                <c:pt idx="12588">
                  <c:v>13.092560000000001</c:v>
                </c:pt>
                <c:pt idx="12589">
                  <c:v>13.0936</c:v>
                </c:pt>
                <c:pt idx="12590">
                  <c:v>13.09464</c:v>
                </c:pt>
                <c:pt idx="12591">
                  <c:v>13.09568</c:v>
                </c:pt>
                <c:pt idx="12592">
                  <c:v>13.096719999999999</c:v>
                </c:pt>
                <c:pt idx="12593">
                  <c:v>13.097759999999999</c:v>
                </c:pt>
                <c:pt idx="12594">
                  <c:v>13.098800000000001</c:v>
                </c:pt>
                <c:pt idx="12595">
                  <c:v>13.09984</c:v>
                </c:pt>
                <c:pt idx="12596">
                  <c:v>13.10088</c:v>
                </c:pt>
                <c:pt idx="12597">
                  <c:v>13.10192</c:v>
                </c:pt>
                <c:pt idx="12598">
                  <c:v>13.102959999999999</c:v>
                </c:pt>
                <c:pt idx="12599">
                  <c:v>13.103999999999999</c:v>
                </c:pt>
                <c:pt idx="12600">
                  <c:v>13.105040000000001</c:v>
                </c:pt>
                <c:pt idx="12601">
                  <c:v>13.10608</c:v>
                </c:pt>
                <c:pt idx="12602">
                  <c:v>13.10712</c:v>
                </c:pt>
                <c:pt idx="12603">
                  <c:v>13.10816</c:v>
                </c:pt>
                <c:pt idx="12604">
                  <c:v>13.1092</c:v>
                </c:pt>
                <c:pt idx="12605">
                  <c:v>13.110239999999999</c:v>
                </c:pt>
                <c:pt idx="12606">
                  <c:v>13.111280000000001</c:v>
                </c:pt>
                <c:pt idx="12607">
                  <c:v>13.11232</c:v>
                </c:pt>
                <c:pt idx="12608">
                  <c:v>13.11336</c:v>
                </c:pt>
                <c:pt idx="12609">
                  <c:v>13.1144</c:v>
                </c:pt>
                <c:pt idx="12610">
                  <c:v>13.11544</c:v>
                </c:pt>
                <c:pt idx="12611">
                  <c:v>13.116479999999999</c:v>
                </c:pt>
                <c:pt idx="12612">
                  <c:v>13.117520000000001</c:v>
                </c:pt>
                <c:pt idx="12613">
                  <c:v>13.11856</c:v>
                </c:pt>
                <c:pt idx="12614">
                  <c:v>13.1196</c:v>
                </c:pt>
                <c:pt idx="12615">
                  <c:v>13.12064</c:v>
                </c:pt>
                <c:pt idx="12616">
                  <c:v>13.12168</c:v>
                </c:pt>
                <c:pt idx="12617">
                  <c:v>13.122719999999999</c:v>
                </c:pt>
                <c:pt idx="12618">
                  <c:v>13.123760000000001</c:v>
                </c:pt>
                <c:pt idx="12619">
                  <c:v>13.1248</c:v>
                </c:pt>
                <c:pt idx="12620">
                  <c:v>13.12584</c:v>
                </c:pt>
                <c:pt idx="12621">
                  <c:v>13.12688</c:v>
                </c:pt>
                <c:pt idx="12622">
                  <c:v>13.12792</c:v>
                </c:pt>
                <c:pt idx="12623">
                  <c:v>13.128959999999999</c:v>
                </c:pt>
                <c:pt idx="12624">
                  <c:v>13.13</c:v>
                </c:pt>
                <c:pt idx="12625">
                  <c:v>13.13104</c:v>
                </c:pt>
                <c:pt idx="12626">
                  <c:v>13.13208</c:v>
                </c:pt>
                <c:pt idx="12627">
                  <c:v>13.13312</c:v>
                </c:pt>
                <c:pt idx="12628">
                  <c:v>13.13416</c:v>
                </c:pt>
                <c:pt idx="12629">
                  <c:v>13.135199999999999</c:v>
                </c:pt>
                <c:pt idx="12630">
                  <c:v>13.136240000000001</c:v>
                </c:pt>
                <c:pt idx="12631">
                  <c:v>13.137280000000001</c:v>
                </c:pt>
                <c:pt idx="12632">
                  <c:v>13.13832</c:v>
                </c:pt>
                <c:pt idx="12633">
                  <c:v>13.13936</c:v>
                </c:pt>
                <c:pt idx="12634">
                  <c:v>13.1404</c:v>
                </c:pt>
                <c:pt idx="12635">
                  <c:v>13.141439999999999</c:v>
                </c:pt>
                <c:pt idx="12636">
                  <c:v>13.142480000000001</c:v>
                </c:pt>
                <c:pt idx="12637">
                  <c:v>13.143520000000001</c:v>
                </c:pt>
                <c:pt idx="12638">
                  <c:v>13.14456</c:v>
                </c:pt>
                <c:pt idx="12639">
                  <c:v>13.1456</c:v>
                </c:pt>
                <c:pt idx="12640">
                  <c:v>13.14664</c:v>
                </c:pt>
                <c:pt idx="12641">
                  <c:v>13.147679999999999</c:v>
                </c:pt>
                <c:pt idx="12642">
                  <c:v>13.148720000000001</c:v>
                </c:pt>
                <c:pt idx="12643">
                  <c:v>13.149760000000001</c:v>
                </c:pt>
                <c:pt idx="12644">
                  <c:v>13.1508</c:v>
                </c:pt>
                <c:pt idx="12645">
                  <c:v>13.15184</c:v>
                </c:pt>
                <c:pt idx="12646">
                  <c:v>13.15288</c:v>
                </c:pt>
                <c:pt idx="12647">
                  <c:v>13.153919999999999</c:v>
                </c:pt>
                <c:pt idx="12648">
                  <c:v>13.154960000000001</c:v>
                </c:pt>
                <c:pt idx="12649">
                  <c:v>13.156000000000001</c:v>
                </c:pt>
                <c:pt idx="12650">
                  <c:v>13.15704</c:v>
                </c:pt>
                <c:pt idx="12651">
                  <c:v>13.15808</c:v>
                </c:pt>
                <c:pt idx="12652">
                  <c:v>13.15912</c:v>
                </c:pt>
                <c:pt idx="12653">
                  <c:v>13.160159999999999</c:v>
                </c:pt>
                <c:pt idx="12654">
                  <c:v>13.161199999999999</c:v>
                </c:pt>
                <c:pt idx="12655">
                  <c:v>13.162240000000001</c:v>
                </c:pt>
                <c:pt idx="12656">
                  <c:v>13.16328</c:v>
                </c:pt>
                <c:pt idx="12657">
                  <c:v>13.16432</c:v>
                </c:pt>
                <c:pt idx="12658">
                  <c:v>13.16536</c:v>
                </c:pt>
                <c:pt idx="12659">
                  <c:v>13.166399999999999</c:v>
                </c:pt>
                <c:pt idx="12660">
                  <c:v>13.167439999999999</c:v>
                </c:pt>
                <c:pt idx="12661">
                  <c:v>13.168480000000001</c:v>
                </c:pt>
                <c:pt idx="12662">
                  <c:v>13.16952</c:v>
                </c:pt>
                <c:pt idx="12663">
                  <c:v>13.17056</c:v>
                </c:pt>
                <c:pt idx="12664">
                  <c:v>13.1716</c:v>
                </c:pt>
                <c:pt idx="12665">
                  <c:v>13.172639999999999</c:v>
                </c:pt>
                <c:pt idx="12666">
                  <c:v>13.173679999999999</c:v>
                </c:pt>
                <c:pt idx="12667">
                  <c:v>13.174720000000001</c:v>
                </c:pt>
                <c:pt idx="12668">
                  <c:v>13.17576</c:v>
                </c:pt>
                <c:pt idx="12669">
                  <c:v>13.1768</c:v>
                </c:pt>
                <c:pt idx="12670">
                  <c:v>13.17784</c:v>
                </c:pt>
                <c:pt idx="12671">
                  <c:v>13.178879999999999</c:v>
                </c:pt>
                <c:pt idx="12672">
                  <c:v>13.179919999999999</c:v>
                </c:pt>
                <c:pt idx="12673">
                  <c:v>13.180960000000001</c:v>
                </c:pt>
                <c:pt idx="12674">
                  <c:v>13.182</c:v>
                </c:pt>
                <c:pt idx="12675">
                  <c:v>13.18304</c:v>
                </c:pt>
                <c:pt idx="12676">
                  <c:v>13.18408</c:v>
                </c:pt>
                <c:pt idx="12677">
                  <c:v>13.18512</c:v>
                </c:pt>
                <c:pt idx="12678">
                  <c:v>13.186159999999999</c:v>
                </c:pt>
                <c:pt idx="12679">
                  <c:v>13.187200000000001</c:v>
                </c:pt>
                <c:pt idx="12680">
                  <c:v>13.18824</c:v>
                </c:pt>
                <c:pt idx="12681">
                  <c:v>13.18928</c:v>
                </c:pt>
                <c:pt idx="12682">
                  <c:v>13.19032</c:v>
                </c:pt>
                <c:pt idx="12683">
                  <c:v>13.19136</c:v>
                </c:pt>
                <c:pt idx="12684">
                  <c:v>13.192399999999999</c:v>
                </c:pt>
                <c:pt idx="12685">
                  <c:v>13.193440000000001</c:v>
                </c:pt>
                <c:pt idx="12686">
                  <c:v>13.19448</c:v>
                </c:pt>
                <c:pt idx="12687">
                  <c:v>13.19552</c:v>
                </c:pt>
                <c:pt idx="12688">
                  <c:v>13.19656</c:v>
                </c:pt>
                <c:pt idx="12689">
                  <c:v>13.1976</c:v>
                </c:pt>
                <c:pt idx="12690">
                  <c:v>13.198639999999999</c:v>
                </c:pt>
                <c:pt idx="12691">
                  <c:v>13.199680000000001</c:v>
                </c:pt>
                <c:pt idx="12692">
                  <c:v>13.20072</c:v>
                </c:pt>
                <c:pt idx="12693">
                  <c:v>13.20176</c:v>
                </c:pt>
                <c:pt idx="12694">
                  <c:v>13.2028</c:v>
                </c:pt>
                <c:pt idx="12695">
                  <c:v>13.20384</c:v>
                </c:pt>
                <c:pt idx="12696">
                  <c:v>13.204879999999999</c:v>
                </c:pt>
                <c:pt idx="12697">
                  <c:v>13.205920000000001</c:v>
                </c:pt>
                <c:pt idx="12698">
                  <c:v>13.20696</c:v>
                </c:pt>
                <c:pt idx="12699">
                  <c:v>13.208</c:v>
                </c:pt>
                <c:pt idx="12700">
                  <c:v>13.20904</c:v>
                </c:pt>
                <c:pt idx="12701">
                  <c:v>13.21008</c:v>
                </c:pt>
                <c:pt idx="12702">
                  <c:v>13.211119999999999</c:v>
                </c:pt>
                <c:pt idx="12703">
                  <c:v>13.212160000000001</c:v>
                </c:pt>
                <c:pt idx="12704">
                  <c:v>13.213200000000001</c:v>
                </c:pt>
                <c:pt idx="12705">
                  <c:v>13.21424</c:v>
                </c:pt>
                <c:pt idx="12706">
                  <c:v>13.21528</c:v>
                </c:pt>
                <c:pt idx="12707">
                  <c:v>13.21632</c:v>
                </c:pt>
                <c:pt idx="12708">
                  <c:v>13.217359999999999</c:v>
                </c:pt>
                <c:pt idx="12709">
                  <c:v>13.218400000000001</c:v>
                </c:pt>
                <c:pt idx="12710">
                  <c:v>13.219440000000001</c:v>
                </c:pt>
                <c:pt idx="12711">
                  <c:v>13.22048</c:v>
                </c:pt>
                <c:pt idx="12712">
                  <c:v>13.22152</c:v>
                </c:pt>
                <c:pt idx="12713">
                  <c:v>13.22256</c:v>
                </c:pt>
                <c:pt idx="12714">
                  <c:v>13.223599999999999</c:v>
                </c:pt>
                <c:pt idx="12715">
                  <c:v>13.224640000000001</c:v>
                </c:pt>
                <c:pt idx="12716">
                  <c:v>13.225680000000001</c:v>
                </c:pt>
                <c:pt idx="12717">
                  <c:v>13.22672</c:v>
                </c:pt>
                <c:pt idx="12718">
                  <c:v>13.22776</c:v>
                </c:pt>
                <c:pt idx="12719">
                  <c:v>13.2288</c:v>
                </c:pt>
                <c:pt idx="12720">
                  <c:v>13.229839999999999</c:v>
                </c:pt>
                <c:pt idx="12721">
                  <c:v>13.230880000000001</c:v>
                </c:pt>
                <c:pt idx="12722">
                  <c:v>13.231920000000001</c:v>
                </c:pt>
                <c:pt idx="12723">
                  <c:v>13.23296</c:v>
                </c:pt>
                <c:pt idx="12724">
                  <c:v>13.234</c:v>
                </c:pt>
                <c:pt idx="12725">
                  <c:v>13.23504</c:v>
                </c:pt>
                <c:pt idx="12726">
                  <c:v>13.236079999999999</c:v>
                </c:pt>
                <c:pt idx="12727">
                  <c:v>13.237120000000001</c:v>
                </c:pt>
                <c:pt idx="12728">
                  <c:v>13.238160000000001</c:v>
                </c:pt>
                <c:pt idx="12729">
                  <c:v>13.2392</c:v>
                </c:pt>
                <c:pt idx="12730">
                  <c:v>13.24024</c:v>
                </c:pt>
                <c:pt idx="12731">
                  <c:v>13.24128</c:v>
                </c:pt>
                <c:pt idx="12732">
                  <c:v>13.242319999999999</c:v>
                </c:pt>
                <c:pt idx="12733">
                  <c:v>13.243359999999999</c:v>
                </c:pt>
                <c:pt idx="12734">
                  <c:v>13.244400000000001</c:v>
                </c:pt>
                <c:pt idx="12735">
                  <c:v>13.24544</c:v>
                </c:pt>
                <c:pt idx="12736">
                  <c:v>13.24648</c:v>
                </c:pt>
                <c:pt idx="12737">
                  <c:v>13.24752</c:v>
                </c:pt>
                <c:pt idx="12738">
                  <c:v>13.248559999999999</c:v>
                </c:pt>
                <c:pt idx="12739">
                  <c:v>13.249599999999999</c:v>
                </c:pt>
                <c:pt idx="12740">
                  <c:v>13.250640000000001</c:v>
                </c:pt>
                <c:pt idx="12741">
                  <c:v>13.25168</c:v>
                </c:pt>
                <c:pt idx="12742">
                  <c:v>13.25272</c:v>
                </c:pt>
                <c:pt idx="12743">
                  <c:v>13.25376</c:v>
                </c:pt>
                <c:pt idx="12744">
                  <c:v>13.254799999999999</c:v>
                </c:pt>
                <c:pt idx="12745">
                  <c:v>13.255839999999999</c:v>
                </c:pt>
                <c:pt idx="12746">
                  <c:v>13.256880000000001</c:v>
                </c:pt>
                <c:pt idx="12747">
                  <c:v>13.25792</c:v>
                </c:pt>
                <c:pt idx="12748">
                  <c:v>13.25896</c:v>
                </c:pt>
                <c:pt idx="12749">
                  <c:v>13.26</c:v>
                </c:pt>
                <c:pt idx="12750">
                  <c:v>13.261039999999999</c:v>
                </c:pt>
                <c:pt idx="12751">
                  <c:v>13.262079999999999</c:v>
                </c:pt>
                <c:pt idx="12752">
                  <c:v>13.263120000000001</c:v>
                </c:pt>
                <c:pt idx="12753">
                  <c:v>13.26416</c:v>
                </c:pt>
                <c:pt idx="12754">
                  <c:v>13.2652</c:v>
                </c:pt>
                <c:pt idx="12755">
                  <c:v>13.26624</c:v>
                </c:pt>
                <c:pt idx="12756">
                  <c:v>13.26728</c:v>
                </c:pt>
                <c:pt idx="12757">
                  <c:v>13.268319999999999</c:v>
                </c:pt>
                <c:pt idx="12758">
                  <c:v>13.269360000000001</c:v>
                </c:pt>
                <c:pt idx="12759">
                  <c:v>13.2704</c:v>
                </c:pt>
                <c:pt idx="12760">
                  <c:v>13.27144</c:v>
                </c:pt>
                <c:pt idx="12761">
                  <c:v>13.27248</c:v>
                </c:pt>
                <c:pt idx="12762">
                  <c:v>13.27352</c:v>
                </c:pt>
                <c:pt idx="12763">
                  <c:v>13.274559999999999</c:v>
                </c:pt>
                <c:pt idx="12764">
                  <c:v>13.275600000000001</c:v>
                </c:pt>
                <c:pt idx="12765">
                  <c:v>13.27664</c:v>
                </c:pt>
                <c:pt idx="12766">
                  <c:v>13.27768</c:v>
                </c:pt>
                <c:pt idx="12767">
                  <c:v>13.27872</c:v>
                </c:pt>
                <c:pt idx="12768">
                  <c:v>13.27976</c:v>
                </c:pt>
                <c:pt idx="12769">
                  <c:v>13.280799999999999</c:v>
                </c:pt>
                <c:pt idx="12770">
                  <c:v>13.281840000000001</c:v>
                </c:pt>
                <c:pt idx="12771">
                  <c:v>13.28288</c:v>
                </c:pt>
                <c:pt idx="12772">
                  <c:v>13.28392</c:v>
                </c:pt>
                <c:pt idx="12773">
                  <c:v>13.28496</c:v>
                </c:pt>
                <c:pt idx="12774">
                  <c:v>13.286</c:v>
                </c:pt>
                <c:pt idx="12775">
                  <c:v>13.287039999999999</c:v>
                </c:pt>
                <c:pt idx="12776">
                  <c:v>13.288080000000001</c:v>
                </c:pt>
                <c:pt idx="12777">
                  <c:v>13.28912</c:v>
                </c:pt>
                <c:pt idx="12778">
                  <c:v>13.29016</c:v>
                </c:pt>
                <c:pt idx="12779">
                  <c:v>13.2912</c:v>
                </c:pt>
                <c:pt idx="12780">
                  <c:v>13.29224</c:v>
                </c:pt>
                <c:pt idx="12781">
                  <c:v>13.293279999999999</c:v>
                </c:pt>
                <c:pt idx="12782">
                  <c:v>13.294320000000001</c:v>
                </c:pt>
                <c:pt idx="12783">
                  <c:v>13.295360000000001</c:v>
                </c:pt>
                <c:pt idx="12784">
                  <c:v>13.2964</c:v>
                </c:pt>
                <c:pt idx="12785">
                  <c:v>13.29744</c:v>
                </c:pt>
                <c:pt idx="12786">
                  <c:v>13.29848</c:v>
                </c:pt>
                <c:pt idx="12787">
                  <c:v>13.299519999999999</c:v>
                </c:pt>
                <c:pt idx="12788">
                  <c:v>13.300560000000001</c:v>
                </c:pt>
                <c:pt idx="12789">
                  <c:v>13.301600000000001</c:v>
                </c:pt>
                <c:pt idx="12790">
                  <c:v>13.30264</c:v>
                </c:pt>
                <c:pt idx="12791">
                  <c:v>13.30368</c:v>
                </c:pt>
                <c:pt idx="12792">
                  <c:v>13.30472</c:v>
                </c:pt>
                <c:pt idx="12793">
                  <c:v>13.305759999999999</c:v>
                </c:pt>
                <c:pt idx="12794">
                  <c:v>13.306800000000001</c:v>
                </c:pt>
                <c:pt idx="12795">
                  <c:v>13.307840000000001</c:v>
                </c:pt>
                <c:pt idx="12796">
                  <c:v>13.30888</c:v>
                </c:pt>
                <c:pt idx="12797">
                  <c:v>13.30992</c:v>
                </c:pt>
                <c:pt idx="12798">
                  <c:v>13.31096</c:v>
                </c:pt>
                <c:pt idx="12799">
                  <c:v>13.311999999999999</c:v>
                </c:pt>
                <c:pt idx="12800">
                  <c:v>13.313040000000001</c:v>
                </c:pt>
                <c:pt idx="12801">
                  <c:v>13.314080000000001</c:v>
                </c:pt>
                <c:pt idx="12802">
                  <c:v>13.31512</c:v>
                </c:pt>
                <c:pt idx="12803">
                  <c:v>13.31616</c:v>
                </c:pt>
                <c:pt idx="12804">
                  <c:v>13.3172</c:v>
                </c:pt>
                <c:pt idx="12805">
                  <c:v>13.318239999999999</c:v>
                </c:pt>
                <c:pt idx="12806">
                  <c:v>13.319279999999999</c:v>
                </c:pt>
                <c:pt idx="12807">
                  <c:v>13.320320000000001</c:v>
                </c:pt>
                <c:pt idx="12808">
                  <c:v>13.32136</c:v>
                </c:pt>
                <c:pt idx="12809">
                  <c:v>13.3224</c:v>
                </c:pt>
                <c:pt idx="12810">
                  <c:v>13.32344</c:v>
                </c:pt>
                <c:pt idx="12811">
                  <c:v>13.324479999999999</c:v>
                </c:pt>
                <c:pt idx="12812">
                  <c:v>13.325519999999999</c:v>
                </c:pt>
                <c:pt idx="12813">
                  <c:v>13.326560000000001</c:v>
                </c:pt>
                <c:pt idx="12814">
                  <c:v>13.3276</c:v>
                </c:pt>
                <c:pt idx="12815">
                  <c:v>13.32864</c:v>
                </c:pt>
                <c:pt idx="12816">
                  <c:v>13.32968</c:v>
                </c:pt>
                <c:pt idx="12817">
                  <c:v>13.330719999999999</c:v>
                </c:pt>
                <c:pt idx="12818">
                  <c:v>13.331759999999999</c:v>
                </c:pt>
                <c:pt idx="12819">
                  <c:v>13.332800000000001</c:v>
                </c:pt>
                <c:pt idx="12820">
                  <c:v>13.33384</c:v>
                </c:pt>
                <c:pt idx="12821">
                  <c:v>13.33488</c:v>
                </c:pt>
                <c:pt idx="12822">
                  <c:v>13.33592</c:v>
                </c:pt>
                <c:pt idx="12823">
                  <c:v>13.336959999999999</c:v>
                </c:pt>
                <c:pt idx="12824">
                  <c:v>13.337999999999999</c:v>
                </c:pt>
                <c:pt idx="12825">
                  <c:v>13.339040000000001</c:v>
                </c:pt>
                <c:pt idx="12826">
                  <c:v>13.34008</c:v>
                </c:pt>
                <c:pt idx="12827">
                  <c:v>13.34112</c:v>
                </c:pt>
                <c:pt idx="12828">
                  <c:v>13.34216</c:v>
                </c:pt>
                <c:pt idx="12829">
                  <c:v>13.3432</c:v>
                </c:pt>
                <c:pt idx="12830">
                  <c:v>13.344239999999999</c:v>
                </c:pt>
                <c:pt idx="12831">
                  <c:v>13.345280000000001</c:v>
                </c:pt>
                <c:pt idx="12832">
                  <c:v>13.34632</c:v>
                </c:pt>
                <c:pt idx="12833">
                  <c:v>13.34736</c:v>
                </c:pt>
                <c:pt idx="12834">
                  <c:v>13.3484</c:v>
                </c:pt>
                <c:pt idx="12835">
                  <c:v>13.34944</c:v>
                </c:pt>
                <c:pt idx="12836">
                  <c:v>13.350479999999999</c:v>
                </c:pt>
                <c:pt idx="12837">
                  <c:v>13.351520000000001</c:v>
                </c:pt>
                <c:pt idx="12838">
                  <c:v>13.35256</c:v>
                </c:pt>
                <c:pt idx="12839">
                  <c:v>13.3536</c:v>
                </c:pt>
                <c:pt idx="12840">
                  <c:v>13.35464</c:v>
                </c:pt>
                <c:pt idx="12841">
                  <c:v>13.35568</c:v>
                </c:pt>
                <c:pt idx="12842">
                  <c:v>13.356719999999999</c:v>
                </c:pt>
                <c:pt idx="12843">
                  <c:v>13.357760000000001</c:v>
                </c:pt>
                <c:pt idx="12844">
                  <c:v>13.3588</c:v>
                </c:pt>
                <c:pt idx="12845">
                  <c:v>13.35984</c:v>
                </c:pt>
                <c:pt idx="12846">
                  <c:v>13.36088</c:v>
                </c:pt>
                <c:pt idx="12847">
                  <c:v>13.36192</c:v>
                </c:pt>
                <c:pt idx="12848">
                  <c:v>13.362959999999999</c:v>
                </c:pt>
                <c:pt idx="12849">
                  <c:v>13.364000000000001</c:v>
                </c:pt>
                <c:pt idx="12850">
                  <c:v>13.36504</c:v>
                </c:pt>
                <c:pt idx="12851">
                  <c:v>13.36608</c:v>
                </c:pt>
                <c:pt idx="12852">
                  <c:v>13.36712</c:v>
                </c:pt>
                <c:pt idx="12853">
                  <c:v>13.36816</c:v>
                </c:pt>
                <c:pt idx="12854">
                  <c:v>13.369199999999999</c:v>
                </c:pt>
                <c:pt idx="12855">
                  <c:v>13.370240000000001</c:v>
                </c:pt>
                <c:pt idx="12856">
                  <c:v>13.37128</c:v>
                </c:pt>
                <c:pt idx="12857">
                  <c:v>13.37232</c:v>
                </c:pt>
                <c:pt idx="12858">
                  <c:v>13.37336</c:v>
                </c:pt>
                <c:pt idx="12859">
                  <c:v>13.3744</c:v>
                </c:pt>
                <c:pt idx="12860">
                  <c:v>13.375439999999999</c:v>
                </c:pt>
                <c:pt idx="12861">
                  <c:v>13.376480000000001</c:v>
                </c:pt>
                <c:pt idx="12862">
                  <c:v>13.377520000000001</c:v>
                </c:pt>
                <c:pt idx="12863">
                  <c:v>13.37856</c:v>
                </c:pt>
                <c:pt idx="12864">
                  <c:v>13.3796</c:v>
                </c:pt>
                <c:pt idx="12865">
                  <c:v>13.38064</c:v>
                </c:pt>
                <c:pt idx="12866">
                  <c:v>13.381679999999999</c:v>
                </c:pt>
                <c:pt idx="12867">
                  <c:v>13.382720000000001</c:v>
                </c:pt>
                <c:pt idx="12868">
                  <c:v>13.383760000000001</c:v>
                </c:pt>
                <c:pt idx="12869">
                  <c:v>13.3848</c:v>
                </c:pt>
                <c:pt idx="12870">
                  <c:v>13.38584</c:v>
                </c:pt>
                <c:pt idx="12871">
                  <c:v>13.38688</c:v>
                </c:pt>
                <c:pt idx="12872">
                  <c:v>13.387919999999999</c:v>
                </c:pt>
                <c:pt idx="12873">
                  <c:v>13.388960000000001</c:v>
                </c:pt>
                <c:pt idx="12874">
                  <c:v>13.39</c:v>
                </c:pt>
                <c:pt idx="12875">
                  <c:v>13.39104</c:v>
                </c:pt>
                <c:pt idx="12876">
                  <c:v>13.39208</c:v>
                </c:pt>
                <c:pt idx="12877">
                  <c:v>13.39312</c:v>
                </c:pt>
                <c:pt idx="12878">
                  <c:v>13.394159999999999</c:v>
                </c:pt>
                <c:pt idx="12879">
                  <c:v>13.395200000000001</c:v>
                </c:pt>
                <c:pt idx="12880">
                  <c:v>13.396240000000001</c:v>
                </c:pt>
                <c:pt idx="12881">
                  <c:v>13.39728</c:v>
                </c:pt>
                <c:pt idx="12882">
                  <c:v>13.39832</c:v>
                </c:pt>
                <c:pt idx="12883">
                  <c:v>13.39936</c:v>
                </c:pt>
                <c:pt idx="12884">
                  <c:v>13.400399999999999</c:v>
                </c:pt>
                <c:pt idx="12885">
                  <c:v>13.401439999999999</c:v>
                </c:pt>
                <c:pt idx="12886">
                  <c:v>13.402480000000001</c:v>
                </c:pt>
                <c:pt idx="12887">
                  <c:v>13.40352</c:v>
                </c:pt>
                <c:pt idx="12888">
                  <c:v>13.40456</c:v>
                </c:pt>
                <c:pt idx="12889">
                  <c:v>13.4056</c:v>
                </c:pt>
                <c:pt idx="12890">
                  <c:v>13.406639999999999</c:v>
                </c:pt>
                <c:pt idx="12891">
                  <c:v>13.407679999999999</c:v>
                </c:pt>
                <c:pt idx="12892">
                  <c:v>13.408720000000001</c:v>
                </c:pt>
                <c:pt idx="12893">
                  <c:v>13.40976</c:v>
                </c:pt>
                <c:pt idx="12894">
                  <c:v>13.4108</c:v>
                </c:pt>
                <c:pt idx="12895">
                  <c:v>13.41184</c:v>
                </c:pt>
                <c:pt idx="12896">
                  <c:v>13.412879999999999</c:v>
                </c:pt>
                <c:pt idx="12897">
                  <c:v>13.413919999999999</c:v>
                </c:pt>
                <c:pt idx="12898">
                  <c:v>13.414960000000001</c:v>
                </c:pt>
                <c:pt idx="12899">
                  <c:v>13.416</c:v>
                </c:pt>
                <c:pt idx="12900">
                  <c:v>13.41704</c:v>
                </c:pt>
                <c:pt idx="12901">
                  <c:v>13.41808</c:v>
                </c:pt>
                <c:pt idx="12902">
                  <c:v>13.419119999999999</c:v>
                </c:pt>
                <c:pt idx="12903">
                  <c:v>13.420159999999999</c:v>
                </c:pt>
                <c:pt idx="12904">
                  <c:v>13.421200000000001</c:v>
                </c:pt>
                <c:pt idx="12905">
                  <c:v>13.42224</c:v>
                </c:pt>
                <c:pt idx="12906">
                  <c:v>13.42328</c:v>
                </c:pt>
                <c:pt idx="12907">
                  <c:v>13.42432</c:v>
                </c:pt>
                <c:pt idx="12908">
                  <c:v>13.42536</c:v>
                </c:pt>
                <c:pt idx="12909">
                  <c:v>13.426399999999999</c:v>
                </c:pt>
                <c:pt idx="12910">
                  <c:v>13.427440000000001</c:v>
                </c:pt>
                <c:pt idx="12911">
                  <c:v>13.42848</c:v>
                </c:pt>
                <c:pt idx="12912">
                  <c:v>13.42952</c:v>
                </c:pt>
                <c:pt idx="12913">
                  <c:v>13.43056</c:v>
                </c:pt>
                <c:pt idx="12914">
                  <c:v>13.4316</c:v>
                </c:pt>
                <c:pt idx="12915">
                  <c:v>13.432639999999999</c:v>
                </c:pt>
                <c:pt idx="12916">
                  <c:v>13.433680000000001</c:v>
                </c:pt>
                <c:pt idx="12917">
                  <c:v>13.43472</c:v>
                </c:pt>
                <c:pt idx="12918">
                  <c:v>13.43576</c:v>
                </c:pt>
                <c:pt idx="12919">
                  <c:v>13.4368</c:v>
                </c:pt>
                <c:pt idx="12920">
                  <c:v>13.43784</c:v>
                </c:pt>
                <c:pt idx="12921">
                  <c:v>13.438879999999999</c:v>
                </c:pt>
                <c:pt idx="12922">
                  <c:v>13.439920000000001</c:v>
                </c:pt>
                <c:pt idx="12923">
                  <c:v>13.44096</c:v>
                </c:pt>
                <c:pt idx="12924">
                  <c:v>13.442</c:v>
                </c:pt>
                <c:pt idx="12925">
                  <c:v>13.44304</c:v>
                </c:pt>
                <c:pt idx="12926">
                  <c:v>13.44408</c:v>
                </c:pt>
                <c:pt idx="12927">
                  <c:v>13.445119999999999</c:v>
                </c:pt>
                <c:pt idx="12928">
                  <c:v>13.446160000000001</c:v>
                </c:pt>
                <c:pt idx="12929">
                  <c:v>13.4472</c:v>
                </c:pt>
                <c:pt idx="12930">
                  <c:v>13.44824</c:v>
                </c:pt>
                <c:pt idx="12931">
                  <c:v>13.44928</c:v>
                </c:pt>
                <c:pt idx="12932">
                  <c:v>13.45032</c:v>
                </c:pt>
                <c:pt idx="12933">
                  <c:v>13.451359999999999</c:v>
                </c:pt>
                <c:pt idx="12934">
                  <c:v>13.452400000000001</c:v>
                </c:pt>
                <c:pt idx="12935">
                  <c:v>13.453440000000001</c:v>
                </c:pt>
                <c:pt idx="12936">
                  <c:v>13.45448</c:v>
                </c:pt>
                <c:pt idx="12937">
                  <c:v>13.45552</c:v>
                </c:pt>
                <c:pt idx="12938">
                  <c:v>13.45656</c:v>
                </c:pt>
                <c:pt idx="12939">
                  <c:v>13.457599999999999</c:v>
                </c:pt>
                <c:pt idx="12940">
                  <c:v>13.458640000000001</c:v>
                </c:pt>
                <c:pt idx="12941">
                  <c:v>13.459680000000001</c:v>
                </c:pt>
                <c:pt idx="12942">
                  <c:v>13.46072</c:v>
                </c:pt>
                <c:pt idx="12943">
                  <c:v>13.46176</c:v>
                </c:pt>
                <c:pt idx="12944">
                  <c:v>13.4628</c:v>
                </c:pt>
                <c:pt idx="12945">
                  <c:v>13.463839999999999</c:v>
                </c:pt>
                <c:pt idx="12946">
                  <c:v>13.464880000000001</c:v>
                </c:pt>
                <c:pt idx="12947">
                  <c:v>13.465920000000001</c:v>
                </c:pt>
                <c:pt idx="12948">
                  <c:v>13.46696</c:v>
                </c:pt>
                <c:pt idx="12949">
                  <c:v>13.468</c:v>
                </c:pt>
                <c:pt idx="12950">
                  <c:v>13.46904</c:v>
                </c:pt>
                <c:pt idx="12951">
                  <c:v>13.470079999999999</c:v>
                </c:pt>
                <c:pt idx="12952">
                  <c:v>13.471120000000001</c:v>
                </c:pt>
                <c:pt idx="12953">
                  <c:v>13.472160000000001</c:v>
                </c:pt>
                <c:pt idx="12954">
                  <c:v>13.4732</c:v>
                </c:pt>
                <c:pt idx="12955">
                  <c:v>13.47424</c:v>
                </c:pt>
                <c:pt idx="12956">
                  <c:v>13.47528</c:v>
                </c:pt>
                <c:pt idx="12957">
                  <c:v>13.476319999999999</c:v>
                </c:pt>
                <c:pt idx="12958">
                  <c:v>13.477359999999999</c:v>
                </c:pt>
                <c:pt idx="12959">
                  <c:v>13.478400000000001</c:v>
                </c:pt>
                <c:pt idx="12960">
                  <c:v>13.47944</c:v>
                </c:pt>
                <c:pt idx="12961">
                  <c:v>13.48048</c:v>
                </c:pt>
                <c:pt idx="12962">
                  <c:v>13.48152</c:v>
                </c:pt>
                <c:pt idx="12963">
                  <c:v>13.482559999999999</c:v>
                </c:pt>
                <c:pt idx="12964">
                  <c:v>13.483599999999999</c:v>
                </c:pt>
                <c:pt idx="12965">
                  <c:v>13.484640000000001</c:v>
                </c:pt>
                <c:pt idx="12966">
                  <c:v>13.48568</c:v>
                </c:pt>
                <c:pt idx="12967">
                  <c:v>13.48672</c:v>
                </c:pt>
                <c:pt idx="12968">
                  <c:v>13.48776</c:v>
                </c:pt>
                <c:pt idx="12969">
                  <c:v>13.488799999999999</c:v>
                </c:pt>
                <c:pt idx="12970">
                  <c:v>13.489839999999999</c:v>
                </c:pt>
                <c:pt idx="12971">
                  <c:v>13.490880000000001</c:v>
                </c:pt>
                <c:pt idx="12972">
                  <c:v>13.49192</c:v>
                </c:pt>
                <c:pt idx="12973">
                  <c:v>13.49296</c:v>
                </c:pt>
                <c:pt idx="12974">
                  <c:v>13.494</c:v>
                </c:pt>
                <c:pt idx="12975">
                  <c:v>13.495039999999999</c:v>
                </c:pt>
                <c:pt idx="12976">
                  <c:v>13.496079999999999</c:v>
                </c:pt>
                <c:pt idx="12977">
                  <c:v>13.497120000000001</c:v>
                </c:pt>
                <c:pt idx="12978">
                  <c:v>13.49816</c:v>
                </c:pt>
                <c:pt idx="12979">
                  <c:v>13.4992</c:v>
                </c:pt>
                <c:pt idx="12980">
                  <c:v>13.50024</c:v>
                </c:pt>
                <c:pt idx="12981">
                  <c:v>13.50128</c:v>
                </c:pt>
                <c:pt idx="12982">
                  <c:v>13.502319999999999</c:v>
                </c:pt>
                <c:pt idx="12983">
                  <c:v>13.503360000000001</c:v>
                </c:pt>
                <c:pt idx="12984">
                  <c:v>13.5044</c:v>
                </c:pt>
                <c:pt idx="12985">
                  <c:v>13.50544</c:v>
                </c:pt>
                <c:pt idx="12986">
                  <c:v>13.50648</c:v>
                </c:pt>
                <c:pt idx="12987">
                  <c:v>13.50752</c:v>
                </c:pt>
                <c:pt idx="12988">
                  <c:v>13.508559999999999</c:v>
                </c:pt>
                <c:pt idx="12989">
                  <c:v>13.509600000000001</c:v>
                </c:pt>
                <c:pt idx="12990">
                  <c:v>13.51064</c:v>
                </c:pt>
                <c:pt idx="12991">
                  <c:v>13.51168</c:v>
                </c:pt>
                <c:pt idx="12992">
                  <c:v>13.51272</c:v>
                </c:pt>
                <c:pt idx="12993">
                  <c:v>13.51376</c:v>
                </c:pt>
                <c:pt idx="12994">
                  <c:v>13.514799999999999</c:v>
                </c:pt>
                <c:pt idx="12995">
                  <c:v>13.515840000000001</c:v>
                </c:pt>
                <c:pt idx="12996">
                  <c:v>13.51688</c:v>
                </c:pt>
                <c:pt idx="12997">
                  <c:v>13.51792</c:v>
                </c:pt>
                <c:pt idx="12998">
                  <c:v>13.51896</c:v>
                </c:pt>
                <c:pt idx="12999">
                  <c:v>13.52</c:v>
                </c:pt>
                <c:pt idx="13000">
                  <c:v>13.521039999999999</c:v>
                </c:pt>
                <c:pt idx="13001">
                  <c:v>13.522080000000001</c:v>
                </c:pt>
                <c:pt idx="13002">
                  <c:v>13.52312</c:v>
                </c:pt>
                <c:pt idx="13003">
                  <c:v>13.52416</c:v>
                </c:pt>
                <c:pt idx="13004">
                  <c:v>13.5252</c:v>
                </c:pt>
                <c:pt idx="13005">
                  <c:v>13.52624</c:v>
                </c:pt>
                <c:pt idx="13006">
                  <c:v>13.527279999999999</c:v>
                </c:pt>
                <c:pt idx="13007">
                  <c:v>13.528320000000001</c:v>
                </c:pt>
                <c:pt idx="13008">
                  <c:v>13.52936</c:v>
                </c:pt>
                <c:pt idx="13009">
                  <c:v>13.5304</c:v>
                </c:pt>
                <c:pt idx="13010">
                  <c:v>13.53144</c:v>
                </c:pt>
                <c:pt idx="13011">
                  <c:v>13.53248</c:v>
                </c:pt>
                <c:pt idx="13012">
                  <c:v>13.533519999999999</c:v>
                </c:pt>
                <c:pt idx="13013">
                  <c:v>13.534560000000001</c:v>
                </c:pt>
                <c:pt idx="13014">
                  <c:v>13.535600000000001</c:v>
                </c:pt>
                <c:pt idx="13015">
                  <c:v>13.53664</c:v>
                </c:pt>
                <c:pt idx="13016">
                  <c:v>13.53768</c:v>
                </c:pt>
                <c:pt idx="13017">
                  <c:v>13.53872</c:v>
                </c:pt>
                <c:pt idx="13018">
                  <c:v>13.539759999999999</c:v>
                </c:pt>
                <c:pt idx="13019">
                  <c:v>13.540800000000001</c:v>
                </c:pt>
                <c:pt idx="13020">
                  <c:v>13.541840000000001</c:v>
                </c:pt>
                <c:pt idx="13021">
                  <c:v>13.54288</c:v>
                </c:pt>
                <c:pt idx="13022">
                  <c:v>13.54392</c:v>
                </c:pt>
                <c:pt idx="13023">
                  <c:v>13.54496</c:v>
                </c:pt>
                <c:pt idx="13024">
                  <c:v>13.545999999999999</c:v>
                </c:pt>
                <c:pt idx="13025">
                  <c:v>13.547040000000001</c:v>
                </c:pt>
                <c:pt idx="13026">
                  <c:v>13.548080000000001</c:v>
                </c:pt>
                <c:pt idx="13027">
                  <c:v>13.54912</c:v>
                </c:pt>
                <c:pt idx="13028">
                  <c:v>13.55016</c:v>
                </c:pt>
                <c:pt idx="13029">
                  <c:v>13.5512</c:v>
                </c:pt>
                <c:pt idx="13030">
                  <c:v>13.552239999999999</c:v>
                </c:pt>
                <c:pt idx="13031">
                  <c:v>13.553280000000001</c:v>
                </c:pt>
                <c:pt idx="13032">
                  <c:v>13.554320000000001</c:v>
                </c:pt>
                <c:pt idx="13033">
                  <c:v>13.55536</c:v>
                </c:pt>
                <c:pt idx="13034">
                  <c:v>13.5564</c:v>
                </c:pt>
                <c:pt idx="13035">
                  <c:v>13.55744</c:v>
                </c:pt>
                <c:pt idx="13036">
                  <c:v>13.558479999999999</c:v>
                </c:pt>
                <c:pt idx="13037">
                  <c:v>13.559519999999999</c:v>
                </c:pt>
                <c:pt idx="13038">
                  <c:v>13.560560000000001</c:v>
                </c:pt>
                <c:pt idx="13039">
                  <c:v>13.5616</c:v>
                </c:pt>
                <c:pt idx="13040">
                  <c:v>13.56264</c:v>
                </c:pt>
                <c:pt idx="13041">
                  <c:v>13.56368</c:v>
                </c:pt>
                <c:pt idx="13042">
                  <c:v>13.564719999999999</c:v>
                </c:pt>
                <c:pt idx="13043">
                  <c:v>13.565759999999999</c:v>
                </c:pt>
                <c:pt idx="13044">
                  <c:v>13.566800000000001</c:v>
                </c:pt>
                <c:pt idx="13045">
                  <c:v>13.56784</c:v>
                </c:pt>
                <c:pt idx="13046">
                  <c:v>13.56888</c:v>
                </c:pt>
                <c:pt idx="13047">
                  <c:v>13.56992</c:v>
                </c:pt>
                <c:pt idx="13048">
                  <c:v>13.570959999999999</c:v>
                </c:pt>
                <c:pt idx="13049">
                  <c:v>13.571999999999999</c:v>
                </c:pt>
                <c:pt idx="13050">
                  <c:v>13.573040000000001</c:v>
                </c:pt>
                <c:pt idx="13051">
                  <c:v>13.57408</c:v>
                </c:pt>
                <c:pt idx="13052">
                  <c:v>13.57512</c:v>
                </c:pt>
                <c:pt idx="13053">
                  <c:v>13.57616</c:v>
                </c:pt>
                <c:pt idx="13054">
                  <c:v>13.577199999999999</c:v>
                </c:pt>
                <c:pt idx="13055">
                  <c:v>13.578239999999999</c:v>
                </c:pt>
                <c:pt idx="13056">
                  <c:v>13.579280000000001</c:v>
                </c:pt>
                <c:pt idx="13057">
                  <c:v>13.58032</c:v>
                </c:pt>
                <c:pt idx="13058">
                  <c:v>13.58136</c:v>
                </c:pt>
                <c:pt idx="13059">
                  <c:v>13.5824</c:v>
                </c:pt>
                <c:pt idx="13060">
                  <c:v>13.58344</c:v>
                </c:pt>
                <c:pt idx="13061">
                  <c:v>13.584479999999999</c:v>
                </c:pt>
                <c:pt idx="13062">
                  <c:v>13.585520000000001</c:v>
                </c:pt>
                <c:pt idx="13063">
                  <c:v>13.58656</c:v>
                </c:pt>
                <c:pt idx="13064">
                  <c:v>13.5876</c:v>
                </c:pt>
                <c:pt idx="13065">
                  <c:v>13.58864</c:v>
                </c:pt>
                <c:pt idx="13066">
                  <c:v>13.58968</c:v>
                </c:pt>
                <c:pt idx="13067">
                  <c:v>13.590719999999999</c:v>
                </c:pt>
                <c:pt idx="13068">
                  <c:v>13.591760000000001</c:v>
                </c:pt>
                <c:pt idx="13069">
                  <c:v>13.5928</c:v>
                </c:pt>
                <c:pt idx="13070">
                  <c:v>13.59384</c:v>
                </c:pt>
                <c:pt idx="13071">
                  <c:v>13.59488</c:v>
                </c:pt>
                <c:pt idx="13072">
                  <c:v>13.59592</c:v>
                </c:pt>
                <c:pt idx="13073">
                  <c:v>13.596959999999999</c:v>
                </c:pt>
                <c:pt idx="13074">
                  <c:v>13.598000000000001</c:v>
                </c:pt>
                <c:pt idx="13075">
                  <c:v>13.59904</c:v>
                </c:pt>
                <c:pt idx="13076">
                  <c:v>13.60008</c:v>
                </c:pt>
                <c:pt idx="13077">
                  <c:v>13.60112</c:v>
                </c:pt>
                <c:pt idx="13078">
                  <c:v>13.60216</c:v>
                </c:pt>
                <c:pt idx="13079">
                  <c:v>13.603199999999999</c:v>
                </c:pt>
                <c:pt idx="13080">
                  <c:v>13.604240000000001</c:v>
                </c:pt>
                <c:pt idx="13081">
                  <c:v>13.60528</c:v>
                </c:pt>
                <c:pt idx="13082">
                  <c:v>13.60632</c:v>
                </c:pt>
                <c:pt idx="13083">
                  <c:v>13.60736</c:v>
                </c:pt>
                <c:pt idx="13084">
                  <c:v>13.6084</c:v>
                </c:pt>
                <c:pt idx="13085">
                  <c:v>13.609439999999999</c:v>
                </c:pt>
                <c:pt idx="13086">
                  <c:v>13.610480000000001</c:v>
                </c:pt>
                <c:pt idx="13087">
                  <c:v>13.611520000000001</c:v>
                </c:pt>
                <c:pt idx="13088">
                  <c:v>13.61256</c:v>
                </c:pt>
                <c:pt idx="13089">
                  <c:v>13.6136</c:v>
                </c:pt>
                <c:pt idx="13090">
                  <c:v>13.61464</c:v>
                </c:pt>
                <c:pt idx="13091">
                  <c:v>13.615679999999999</c:v>
                </c:pt>
                <c:pt idx="13092">
                  <c:v>13.616720000000001</c:v>
                </c:pt>
                <c:pt idx="13093">
                  <c:v>13.617760000000001</c:v>
                </c:pt>
                <c:pt idx="13094">
                  <c:v>13.6188</c:v>
                </c:pt>
                <c:pt idx="13095">
                  <c:v>13.61984</c:v>
                </c:pt>
                <c:pt idx="13096">
                  <c:v>13.62088</c:v>
                </c:pt>
                <c:pt idx="13097">
                  <c:v>13.621919999999999</c:v>
                </c:pt>
                <c:pt idx="13098">
                  <c:v>13.622960000000001</c:v>
                </c:pt>
                <c:pt idx="13099">
                  <c:v>13.624000000000001</c:v>
                </c:pt>
                <c:pt idx="13100">
                  <c:v>13.62504</c:v>
                </c:pt>
                <c:pt idx="13101">
                  <c:v>13.62608</c:v>
                </c:pt>
                <c:pt idx="13102">
                  <c:v>13.62712</c:v>
                </c:pt>
                <c:pt idx="13103">
                  <c:v>13.628159999999999</c:v>
                </c:pt>
                <c:pt idx="13104">
                  <c:v>13.629200000000001</c:v>
                </c:pt>
                <c:pt idx="13105">
                  <c:v>13.630240000000001</c:v>
                </c:pt>
                <c:pt idx="13106">
                  <c:v>13.63128</c:v>
                </c:pt>
                <c:pt idx="13107">
                  <c:v>13.63232</c:v>
                </c:pt>
                <c:pt idx="13108">
                  <c:v>13.63336</c:v>
                </c:pt>
                <c:pt idx="13109">
                  <c:v>13.634399999999999</c:v>
                </c:pt>
                <c:pt idx="13110">
                  <c:v>13.635439999999999</c:v>
                </c:pt>
                <c:pt idx="13111">
                  <c:v>13.636480000000001</c:v>
                </c:pt>
                <c:pt idx="13112">
                  <c:v>13.63752</c:v>
                </c:pt>
                <c:pt idx="13113">
                  <c:v>13.63856</c:v>
                </c:pt>
                <c:pt idx="13114">
                  <c:v>13.6396</c:v>
                </c:pt>
                <c:pt idx="13115">
                  <c:v>13.640639999999999</c:v>
                </c:pt>
                <c:pt idx="13116">
                  <c:v>13.641679999999999</c:v>
                </c:pt>
                <c:pt idx="13117">
                  <c:v>13.642720000000001</c:v>
                </c:pt>
                <c:pt idx="13118">
                  <c:v>13.64376</c:v>
                </c:pt>
                <c:pt idx="13119">
                  <c:v>13.6448</c:v>
                </c:pt>
                <c:pt idx="13120">
                  <c:v>13.64584</c:v>
                </c:pt>
                <c:pt idx="13121">
                  <c:v>13.646879999999999</c:v>
                </c:pt>
                <c:pt idx="13122">
                  <c:v>13.647919999999999</c:v>
                </c:pt>
                <c:pt idx="13123">
                  <c:v>13.648960000000001</c:v>
                </c:pt>
                <c:pt idx="13124">
                  <c:v>13.65</c:v>
                </c:pt>
                <c:pt idx="13125">
                  <c:v>13.65104</c:v>
                </c:pt>
                <c:pt idx="13126">
                  <c:v>13.65208</c:v>
                </c:pt>
                <c:pt idx="13127">
                  <c:v>13.653119999999999</c:v>
                </c:pt>
                <c:pt idx="13128">
                  <c:v>13.654159999999999</c:v>
                </c:pt>
                <c:pt idx="13129">
                  <c:v>13.655200000000001</c:v>
                </c:pt>
                <c:pt idx="13130">
                  <c:v>13.65624</c:v>
                </c:pt>
                <c:pt idx="13131">
                  <c:v>13.65728</c:v>
                </c:pt>
                <c:pt idx="13132">
                  <c:v>13.65832</c:v>
                </c:pt>
                <c:pt idx="13133">
                  <c:v>13.65936</c:v>
                </c:pt>
                <c:pt idx="13134">
                  <c:v>13.660399999999999</c:v>
                </c:pt>
                <c:pt idx="13135">
                  <c:v>13.661440000000001</c:v>
                </c:pt>
                <c:pt idx="13136">
                  <c:v>13.66248</c:v>
                </c:pt>
                <c:pt idx="13137">
                  <c:v>13.66352</c:v>
                </c:pt>
                <c:pt idx="13138">
                  <c:v>13.66456</c:v>
                </c:pt>
                <c:pt idx="13139">
                  <c:v>13.6656</c:v>
                </c:pt>
                <c:pt idx="13140">
                  <c:v>13.666639999999999</c:v>
                </c:pt>
                <c:pt idx="13141">
                  <c:v>13.667680000000001</c:v>
                </c:pt>
                <c:pt idx="13142">
                  <c:v>13.66872</c:v>
                </c:pt>
                <c:pt idx="13143">
                  <c:v>13.66976</c:v>
                </c:pt>
                <c:pt idx="13144">
                  <c:v>13.6708</c:v>
                </c:pt>
                <c:pt idx="13145">
                  <c:v>13.67184</c:v>
                </c:pt>
                <c:pt idx="13146">
                  <c:v>13.672879999999999</c:v>
                </c:pt>
                <c:pt idx="13147">
                  <c:v>13.673920000000001</c:v>
                </c:pt>
                <c:pt idx="13148">
                  <c:v>13.67496</c:v>
                </c:pt>
                <c:pt idx="13149">
                  <c:v>13.676</c:v>
                </c:pt>
                <c:pt idx="13150">
                  <c:v>13.67704</c:v>
                </c:pt>
                <c:pt idx="13151">
                  <c:v>13.67808</c:v>
                </c:pt>
                <c:pt idx="13152">
                  <c:v>13.679119999999999</c:v>
                </c:pt>
                <c:pt idx="13153">
                  <c:v>13.680160000000001</c:v>
                </c:pt>
                <c:pt idx="13154">
                  <c:v>13.6812</c:v>
                </c:pt>
                <c:pt idx="13155">
                  <c:v>13.68224</c:v>
                </c:pt>
                <c:pt idx="13156">
                  <c:v>13.68328</c:v>
                </c:pt>
                <c:pt idx="13157">
                  <c:v>13.68432</c:v>
                </c:pt>
                <c:pt idx="13158">
                  <c:v>13.685359999999999</c:v>
                </c:pt>
                <c:pt idx="13159">
                  <c:v>13.686400000000001</c:v>
                </c:pt>
                <c:pt idx="13160">
                  <c:v>13.68744</c:v>
                </c:pt>
                <c:pt idx="13161">
                  <c:v>13.68848</c:v>
                </c:pt>
                <c:pt idx="13162">
                  <c:v>13.68952</c:v>
                </c:pt>
                <c:pt idx="13163">
                  <c:v>13.69056</c:v>
                </c:pt>
                <c:pt idx="13164">
                  <c:v>13.691599999999999</c:v>
                </c:pt>
                <c:pt idx="13165">
                  <c:v>13.692640000000001</c:v>
                </c:pt>
                <c:pt idx="13166">
                  <c:v>13.693680000000001</c:v>
                </c:pt>
                <c:pt idx="13167">
                  <c:v>13.69472</c:v>
                </c:pt>
                <c:pt idx="13168">
                  <c:v>13.69576</c:v>
                </c:pt>
                <c:pt idx="13169">
                  <c:v>13.6968</c:v>
                </c:pt>
                <c:pt idx="13170">
                  <c:v>13.697839999999999</c:v>
                </c:pt>
                <c:pt idx="13171">
                  <c:v>13.698880000000001</c:v>
                </c:pt>
                <c:pt idx="13172">
                  <c:v>13.699920000000001</c:v>
                </c:pt>
                <c:pt idx="13173">
                  <c:v>13.70096</c:v>
                </c:pt>
                <c:pt idx="13174">
                  <c:v>13.702</c:v>
                </c:pt>
                <c:pt idx="13175">
                  <c:v>13.70304</c:v>
                </c:pt>
                <c:pt idx="13176">
                  <c:v>13.704079999999999</c:v>
                </c:pt>
                <c:pt idx="13177">
                  <c:v>13.705120000000001</c:v>
                </c:pt>
                <c:pt idx="13178">
                  <c:v>13.706160000000001</c:v>
                </c:pt>
                <c:pt idx="13179">
                  <c:v>13.7072</c:v>
                </c:pt>
                <c:pt idx="13180">
                  <c:v>13.70824</c:v>
                </c:pt>
                <c:pt idx="13181">
                  <c:v>13.70928</c:v>
                </c:pt>
                <c:pt idx="13182">
                  <c:v>13.710319999999999</c:v>
                </c:pt>
                <c:pt idx="13183">
                  <c:v>13.711360000000001</c:v>
                </c:pt>
                <c:pt idx="13184">
                  <c:v>13.712400000000001</c:v>
                </c:pt>
                <c:pt idx="13185">
                  <c:v>13.71344</c:v>
                </c:pt>
                <c:pt idx="13186">
                  <c:v>13.71448</c:v>
                </c:pt>
                <c:pt idx="13187">
                  <c:v>13.71552</c:v>
                </c:pt>
                <c:pt idx="13188">
                  <c:v>13.716559999999999</c:v>
                </c:pt>
                <c:pt idx="13189">
                  <c:v>13.717599999999999</c:v>
                </c:pt>
                <c:pt idx="13190">
                  <c:v>13.718640000000001</c:v>
                </c:pt>
                <c:pt idx="13191">
                  <c:v>13.71968</c:v>
                </c:pt>
                <c:pt idx="13192">
                  <c:v>13.72072</c:v>
                </c:pt>
                <c:pt idx="13193">
                  <c:v>13.72176</c:v>
                </c:pt>
                <c:pt idx="13194">
                  <c:v>13.722799999999999</c:v>
                </c:pt>
                <c:pt idx="13195">
                  <c:v>13.723839999999999</c:v>
                </c:pt>
                <c:pt idx="13196">
                  <c:v>13.724880000000001</c:v>
                </c:pt>
                <c:pt idx="13197">
                  <c:v>13.72592</c:v>
                </c:pt>
                <c:pt idx="13198">
                  <c:v>13.72696</c:v>
                </c:pt>
                <c:pt idx="13199">
                  <c:v>13.728</c:v>
                </c:pt>
                <c:pt idx="13200">
                  <c:v>13.729039999999999</c:v>
                </c:pt>
                <c:pt idx="13201">
                  <c:v>13.730079999999999</c:v>
                </c:pt>
                <c:pt idx="13202">
                  <c:v>13.731120000000001</c:v>
                </c:pt>
                <c:pt idx="13203">
                  <c:v>13.73216</c:v>
                </c:pt>
                <c:pt idx="13204">
                  <c:v>13.7332</c:v>
                </c:pt>
                <c:pt idx="13205">
                  <c:v>13.73424</c:v>
                </c:pt>
                <c:pt idx="13206">
                  <c:v>13.735279999999999</c:v>
                </c:pt>
                <c:pt idx="13207">
                  <c:v>13.736319999999999</c:v>
                </c:pt>
                <c:pt idx="13208">
                  <c:v>13.737360000000001</c:v>
                </c:pt>
                <c:pt idx="13209">
                  <c:v>13.7384</c:v>
                </c:pt>
                <c:pt idx="13210">
                  <c:v>13.73944</c:v>
                </c:pt>
                <c:pt idx="13211">
                  <c:v>13.74048</c:v>
                </c:pt>
                <c:pt idx="13212">
                  <c:v>13.74152</c:v>
                </c:pt>
                <c:pt idx="13213">
                  <c:v>13.742559999999999</c:v>
                </c:pt>
                <c:pt idx="13214">
                  <c:v>13.743600000000001</c:v>
                </c:pt>
                <c:pt idx="13215">
                  <c:v>13.74464</c:v>
                </c:pt>
                <c:pt idx="13216">
                  <c:v>13.74568</c:v>
                </c:pt>
                <c:pt idx="13217">
                  <c:v>13.74672</c:v>
                </c:pt>
                <c:pt idx="13218">
                  <c:v>13.74776</c:v>
                </c:pt>
                <c:pt idx="13219">
                  <c:v>13.748799999999999</c:v>
                </c:pt>
                <c:pt idx="13220">
                  <c:v>13.749840000000001</c:v>
                </c:pt>
                <c:pt idx="13221">
                  <c:v>13.75088</c:v>
                </c:pt>
                <c:pt idx="13222">
                  <c:v>13.75192</c:v>
                </c:pt>
                <c:pt idx="13223">
                  <c:v>13.75296</c:v>
                </c:pt>
                <c:pt idx="13224">
                  <c:v>13.754</c:v>
                </c:pt>
                <c:pt idx="13225">
                  <c:v>13.755039999999999</c:v>
                </c:pt>
                <c:pt idx="13226">
                  <c:v>13.756080000000001</c:v>
                </c:pt>
                <c:pt idx="13227">
                  <c:v>13.75712</c:v>
                </c:pt>
                <c:pt idx="13228">
                  <c:v>13.75816</c:v>
                </c:pt>
                <c:pt idx="13229">
                  <c:v>13.7592</c:v>
                </c:pt>
                <c:pt idx="13230">
                  <c:v>13.76024</c:v>
                </c:pt>
                <c:pt idx="13231">
                  <c:v>13.761279999999999</c:v>
                </c:pt>
                <c:pt idx="13232">
                  <c:v>13.762320000000001</c:v>
                </c:pt>
                <c:pt idx="13233">
                  <c:v>13.76336</c:v>
                </c:pt>
                <c:pt idx="13234">
                  <c:v>13.7644</c:v>
                </c:pt>
                <c:pt idx="13235">
                  <c:v>13.76544</c:v>
                </c:pt>
                <c:pt idx="13236">
                  <c:v>13.76648</c:v>
                </c:pt>
                <c:pt idx="13237">
                  <c:v>13.767519999999999</c:v>
                </c:pt>
                <c:pt idx="13238">
                  <c:v>13.768560000000001</c:v>
                </c:pt>
                <c:pt idx="13239">
                  <c:v>13.769600000000001</c:v>
                </c:pt>
                <c:pt idx="13240">
                  <c:v>13.77064</c:v>
                </c:pt>
                <c:pt idx="13241">
                  <c:v>13.77168</c:v>
                </c:pt>
                <c:pt idx="13242">
                  <c:v>13.77272</c:v>
                </c:pt>
                <c:pt idx="13243">
                  <c:v>13.773759999999999</c:v>
                </c:pt>
                <c:pt idx="13244">
                  <c:v>13.774800000000001</c:v>
                </c:pt>
                <c:pt idx="13245">
                  <c:v>13.775840000000001</c:v>
                </c:pt>
                <c:pt idx="13246">
                  <c:v>13.77688</c:v>
                </c:pt>
                <c:pt idx="13247">
                  <c:v>13.77792</c:v>
                </c:pt>
                <c:pt idx="13248">
                  <c:v>13.77896</c:v>
                </c:pt>
                <c:pt idx="13249">
                  <c:v>13.78</c:v>
                </c:pt>
                <c:pt idx="13250">
                  <c:v>13.781040000000001</c:v>
                </c:pt>
                <c:pt idx="13251">
                  <c:v>13.782080000000001</c:v>
                </c:pt>
                <c:pt idx="13252">
                  <c:v>13.78312</c:v>
                </c:pt>
                <c:pt idx="13253">
                  <c:v>13.78416</c:v>
                </c:pt>
                <c:pt idx="13254">
                  <c:v>13.7852</c:v>
                </c:pt>
                <c:pt idx="13255">
                  <c:v>13.786239999999999</c:v>
                </c:pt>
                <c:pt idx="13256">
                  <c:v>13.787280000000001</c:v>
                </c:pt>
                <c:pt idx="13257">
                  <c:v>13.788320000000001</c:v>
                </c:pt>
                <c:pt idx="13258">
                  <c:v>13.78936</c:v>
                </c:pt>
                <c:pt idx="13259">
                  <c:v>13.7904</c:v>
                </c:pt>
                <c:pt idx="13260">
                  <c:v>13.79144</c:v>
                </c:pt>
                <c:pt idx="13261">
                  <c:v>13.792479999999999</c:v>
                </c:pt>
                <c:pt idx="13262">
                  <c:v>13.793519999999999</c:v>
                </c:pt>
                <c:pt idx="13263">
                  <c:v>13.794560000000001</c:v>
                </c:pt>
                <c:pt idx="13264">
                  <c:v>13.7956</c:v>
                </c:pt>
                <c:pt idx="13265">
                  <c:v>13.79664</c:v>
                </c:pt>
                <c:pt idx="13266">
                  <c:v>13.79768</c:v>
                </c:pt>
                <c:pt idx="13267">
                  <c:v>13.798719999999999</c:v>
                </c:pt>
                <c:pt idx="13268">
                  <c:v>13.799759999999999</c:v>
                </c:pt>
                <c:pt idx="13269">
                  <c:v>13.800800000000001</c:v>
                </c:pt>
                <c:pt idx="13270">
                  <c:v>13.80184</c:v>
                </c:pt>
                <c:pt idx="13271">
                  <c:v>13.80288</c:v>
                </c:pt>
                <c:pt idx="13272">
                  <c:v>13.80392</c:v>
                </c:pt>
                <c:pt idx="13273">
                  <c:v>13.804959999999999</c:v>
                </c:pt>
                <c:pt idx="13274">
                  <c:v>13.805999999999999</c:v>
                </c:pt>
                <c:pt idx="13275">
                  <c:v>13.807040000000001</c:v>
                </c:pt>
                <c:pt idx="13276">
                  <c:v>13.80808</c:v>
                </c:pt>
                <c:pt idx="13277">
                  <c:v>13.80912</c:v>
                </c:pt>
                <c:pt idx="13278">
                  <c:v>13.81016</c:v>
                </c:pt>
                <c:pt idx="13279">
                  <c:v>13.811199999999999</c:v>
                </c:pt>
                <c:pt idx="13280">
                  <c:v>13.812239999999999</c:v>
                </c:pt>
                <c:pt idx="13281">
                  <c:v>13.813280000000001</c:v>
                </c:pt>
                <c:pt idx="13282">
                  <c:v>13.81432</c:v>
                </c:pt>
                <c:pt idx="13283">
                  <c:v>13.81536</c:v>
                </c:pt>
                <c:pt idx="13284">
                  <c:v>13.8164</c:v>
                </c:pt>
                <c:pt idx="13285">
                  <c:v>13.81744</c:v>
                </c:pt>
                <c:pt idx="13286">
                  <c:v>13.818479999999999</c:v>
                </c:pt>
                <c:pt idx="13287">
                  <c:v>13.819520000000001</c:v>
                </c:pt>
                <c:pt idx="13288">
                  <c:v>13.82056</c:v>
                </c:pt>
                <c:pt idx="13289">
                  <c:v>13.8216</c:v>
                </c:pt>
                <c:pt idx="13290">
                  <c:v>13.82264</c:v>
                </c:pt>
                <c:pt idx="13291">
                  <c:v>13.82368</c:v>
                </c:pt>
                <c:pt idx="13292">
                  <c:v>13.824719999999999</c:v>
                </c:pt>
                <c:pt idx="13293">
                  <c:v>13.825760000000001</c:v>
                </c:pt>
                <c:pt idx="13294">
                  <c:v>13.8268</c:v>
                </c:pt>
                <c:pt idx="13295">
                  <c:v>13.82784</c:v>
                </c:pt>
                <c:pt idx="13296">
                  <c:v>13.82888</c:v>
                </c:pt>
                <c:pt idx="13297">
                  <c:v>13.82992</c:v>
                </c:pt>
                <c:pt idx="13298">
                  <c:v>13.830959999999999</c:v>
                </c:pt>
                <c:pt idx="13299">
                  <c:v>13.832000000000001</c:v>
                </c:pt>
                <c:pt idx="13300">
                  <c:v>13.83304</c:v>
                </c:pt>
                <c:pt idx="13301">
                  <c:v>13.83408</c:v>
                </c:pt>
                <c:pt idx="13302">
                  <c:v>13.83512</c:v>
                </c:pt>
                <c:pt idx="13303">
                  <c:v>13.83616</c:v>
                </c:pt>
                <c:pt idx="13304">
                  <c:v>13.837199999999999</c:v>
                </c:pt>
                <c:pt idx="13305">
                  <c:v>13.838240000000001</c:v>
                </c:pt>
                <c:pt idx="13306">
                  <c:v>13.83928</c:v>
                </c:pt>
                <c:pt idx="13307">
                  <c:v>13.84032</c:v>
                </c:pt>
                <c:pt idx="13308">
                  <c:v>13.84136</c:v>
                </c:pt>
                <c:pt idx="13309">
                  <c:v>13.8424</c:v>
                </c:pt>
                <c:pt idx="13310">
                  <c:v>13.843439999999999</c:v>
                </c:pt>
                <c:pt idx="13311">
                  <c:v>13.844480000000001</c:v>
                </c:pt>
                <c:pt idx="13312">
                  <c:v>13.84552</c:v>
                </c:pt>
                <c:pt idx="13313">
                  <c:v>13.84656</c:v>
                </c:pt>
                <c:pt idx="13314">
                  <c:v>13.8476</c:v>
                </c:pt>
                <c:pt idx="13315">
                  <c:v>13.84864</c:v>
                </c:pt>
                <c:pt idx="13316">
                  <c:v>13.849679999999999</c:v>
                </c:pt>
                <c:pt idx="13317">
                  <c:v>13.850720000000001</c:v>
                </c:pt>
                <c:pt idx="13318">
                  <c:v>13.851760000000001</c:v>
                </c:pt>
                <c:pt idx="13319">
                  <c:v>13.8528</c:v>
                </c:pt>
                <c:pt idx="13320">
                  <c:v>13.85384</c:v>
                </c:pt>
                <c:pt idx="13321">
                  <c:v>13.85488</c:v>
                </c:pt>
                <c:pt idx="13322">
                  <c:v>13.855919999999999</c:v>
                </c:pt>
                <c:pt idx="13323">
                  <c:v>13.856960000000001</c:v>
                </c:pt>
                <c:pt idx="13324">
                  <c:v>13.858000000000001</c:v>
                </c:pt>
                <c:pt idx="13325">
                  <c:v>13.85904</c:v>
                </c:pt>
                <c:pt idx="13326">
                  <c:v>13.86008</c:v>
                </c:pt>
                <c:pt idx="13327">
                  <c:v>13.86112</c:v>
                </c:pt>
                <c:pt idx="13328">
                  <c:v>13.862159999999999</c:v>
                </c:pt>
                <c:pt idx="13329">
                  <c:v>13.863200000000001</c:v>
                </c:pt>
                <c:pt idx="13330">
                  <c:v>13.864240000000001</c:v>
                </c:pt>
                <c:pt idx="13331">
                  <c:v>13.86528</c:v>
                </c:pt>
                <c:pt idx="13332">
                  <c:v>13.86632</c:v>
                </c:pt>
                <c:pt idx="13333">
                  <c:v>13.86736</c:v>
                </c:pt>
                <c:pt idx="13334">
                  <c:v>13.868399999999999</c:v>
                </c:pt>
                <c:pt idx="13335">
                  <c:v>13.869440000000001</c:v>
                </c:pt>
                <c:pt idx="13336">
                  <c:v>13.870480000000001</c:v>
                </c:pt>
                <c:pt idx="13337">
                  <c:v>13.87152</c:v>
                </c:pt>
                <c:pt idx="13338">
                  <c:v>13.87256</c:v>
                </c:pt>
                <c:pt idx="13339">
                  <c:v>13.8736</c:v>
                </c:pt>
                <c:pt idx="13340">
                  <c:v>13.874639999999999</c:v>
                </c:pt>
                <c:pt idx="13341">
                  <c:v>13.875679999999999</c:v>
                </c:pt>
                <c:pt idx="13342">
                  <c:v>13.876720000000001</c:v>
                </c:pt>
                <c:pt idx="13343">
                  <c:v>13.87776</c:v>
                </c:pt>
                <c:pt idx="13344">
                  <c:v>13.8788</c:v>
                </c:pt>
                <c:pt idx="13345">
                  <c:v>13.87984</c:v>
                </c:pt>
                <c:pt idx="13346">
                  <c:v>13.880879999999999</c:v>
                </c:pt>
                <c:pt idx="13347">
                  <c:v>13.881919999999999</c:v>
                </c:pt>
                <c:pt idx="13348">
                  <c:v>13.882960000000001</c:v>
                </c:pt>
                <c:pt idx="13349">
                  <c:v>13.884</c:v>
                </c:pt>
                <c:pt idx="13350">
                  <c:v>13.88504</c:v>
                </c:pt>
                <c:pt idx="13351">
                  <c:v>13.88608</c:v>
                </c:pt>
                <c:pt idx="13352">
                  <c:v>13.887119999999999</c:v>
                </c:pt>
                <c:pt idx="13353">
                  <c:v>13.888159999999999</c:v>
                </c:pt>
                <c:pt idx="13354">
                  <c:v>13.889200000000001</c:v>
                </c:pt>
                <c:pt idx="13355">
                  <c:v>13.89024</c:v>
                </c:pt>
                <c:pt idx="13356">
                  <c:v>13.89128</c:v>
                </c:pt>
                <c:pt idx="13357">
                  <c:v>13.89232</c:v>
                </c:pt>
                <c:pt idx="13358">
                  <c:v>13.893359999999999</c:v>
                </c:pt>
                <c:pt idx="13359">
                  <c:v>13.894399999999999</c:v>
                </c:pt>
                <c:pt idx="13360">
                  <c:v>13.895440000000001</c:v>
                </c:pt>
                <c:pt idx="13361">
                  <c:v>13.89648</c:v>
                </c:pt>
                <c:pt idx="13362">
                  <c:v>13.89752</c:v>
                </c:pt>
                <c:pt idx="13363">
                  <c:v>13.89856</c:v>
                </c:pt>
                <c:pt idx="13364">
                  <c:v>13.8996</c:v>
                </c:pt>
                <c:pt idx="13365">
                  <c:v>13.900639999999999</c:v>
                </c:pt>
                <c:pt idx="13366">
                  <c:v>13.901680000000001</c:v>
                </c:pt>
                <c:pt idx="13367">
                  <c:v>13.90272</c:v>
                </c:pt>
                <c:pt idx="13368">
                  <c:v>13.90376</c:v>
                </c:pt>
                <c:pt idx="13369">
                  <c:v>13.9048</c:v>
                </c:pt>
                <c:pt idx="13370">
                  <c:v>13.90584</c:v>
                </c:pt>
                <c:pt idx="13371">
                  <c:v>13.906879999999999</c:v>
                </c:pt>
                <c:pt idx="13372">
                  <c:v>13.907920000000001</c:v>
                </c:pt>
                <c:pt idx="13373">
                  <c:v>13.90896</c:v>
                </c:pt>
                <c:pt idx="13374">
                  <c:v>13.91</c:v>
                </c:pt>
                <c:pt idx="13375">
                  <c:v>13.91104</c:v>
                </c:pt>
                <c:pt idx="13376">
                  <c:v>13.91208</c:v>
                </c:pt>
                <c:pt idx="13377">
                  <c:v>13.913119999999999</c:v>
                </c:pt>
                <c:pt idx="13378">
                  <c:v>13.914160000000001</c:v>
                </c:pt>
                <c:pt idx="13379">
                  <c:v>13.9152</c:v>
                </c:pt>
                <c:pt idx="13380">
                  <c:v>13.91624</c:v>
                </c:pt>
                <c:pt idx="13381">
                  <c:v>13.91728</c:v>
                </c:pt>
                <c:pt idx="13382">
                  <c:v>13.91832</c:v>
                </c:pt>
                <c:pt idx="13383">
                  <c:v>13.919359999999999</c:v>
                </c:pt>
                <c:pt idx="13384">
                  <c:v>13.920400000000001</c:v>
                </c:pt>
                <c:pt idx="13385">
                  <c:v>13.92144</c:v>
                </c:pt>
                <c:pt idx="13386">
                  <c:v>13.92248</c:v>
                </c:pt>
                <c:pt idx="13387">
                  <c:v>13.92352</c:v>
                </c:pt>
                <c:pt idx="13388">
                  <c:v>13.92456</c:v>
                </c:pt>
                <c:pt idx="13389">
                  <c:v>13.925599999999999</c:v>
                </c:pt>
                <c:pt idx="13390">
                  <c:v>13.926640000000001</c:v>
                </c:pt>
                <c:pt idx="13391">
                  <c:v>13.927680000000001</c:v>
                </c:pt>
                <c:pt idx="13392">
                  <c:v>13.92872</c:v>
                </c:pt>
                <c:pt idx="13393">
                  <c:v>13.92976</c:v>
                </c:pt>
                <c:pt idx="13394">
                  <c:v>13.9308</c:v>
                </c:pt>
                <c:pt idx="13395">
                  <c:v>13.931839999999999</c:v>
                </c:pt>
                <c:pt idx="13396">
                  <c:v>13.932880000000001</c:v>
                </c:pt>
                <c:pt idx="13397">
                  <c:v>13.933920000000001</c:v>
                </c:pt>
                <c:pt idx="13398">
                  <c:v>13.93496</c:v>
                </c:pt>
                <c:pt idx="13399">
                  <c:v>13.936</c:v>
                </c:pt>
                <c:pt idx="13400">
                  <c:v>13.93704</c:v>
                </c:pt>
                <c:pt idx="13401">
                  <c:v>13.938079999999999</c:v>
                </c:pt>
                <c:pt idx="13402">
                  <c:v>13.939120000000001</c:v>
                </c:pt>
                <c:pt idx="13403">
                  <c:v>13.940160000000001</c:v>
                </c:pt>
                <c:pt idx="13404">
                  <c:v>13.9412</c:v>
                </c:pt>
                <c:pt idx="13405">
                  <c:v>13.94224</c:v>
                </c:pt>
                <c:pt idx="13406">
                  <c:v>13.94328</c:v>
                </c:pt>
                <c:pt idx="13407">
                  <c:v>13.944319999999999</c:v>
                </c:pt>
                <c:pt idx="13408">
                  <c:v>13.945360000000001</c:v>
                </c:pt>
                <c:pt idx="13409">
                  <c:v>13.946400000000001</c:v>
                </c:pt>
                <c:pt idx="13410">
                  <c:v>13.94744</c:v>
                </c:pt>
                <c:pt idx="13411">
                  <c:v>13.94848</c:v>
                </c:pt>
                <c:pt idx="13412">
                  <c:v>13.94952</c:v>
                </c:pt>
                <c:pt idx="13413">
                  <c:v>13.950559999999999</c:v>
                </c:pt>
                <c:pt idx="13414">
                  <c:v>13.951599999999999</c:v>
                </c:pt>
                <c:pt idx="13415">
                  <c:v>13.952640000000001</c:v>
                </c:pt>
                <c:pt idx="13416">
                  <c:v>13.95368</c:v>
                </c:pt>
                <c:pt idx="13417">
                  <c:v>13.95472</c:v>
                </c:pt>
                <c:pt idx="13418">
                  <c:v>13.95576</c:v>
                </c:pt>
                <c:pt idx="13419">
                  <c:v>13.956799999999999</c:v>
                </c:pt>
                <c:pt idx="13420">
                  <c:v>13.957839999999999</c:v>
                </c:pt>
                <c:pt idx="13421">
                  <c:v>13.958880000000001</c:v>
                </c:pt>
                <c:pt idx="13422">
                  <c:v>13.95992</c:v>
                </c:pt>
                <c:pt idx="13423">
                  <c:v>13.96096</c:v>
                </c:pt>
                <c:pt idx="13424">
                  <c:v>13.962</c:v>
                </c:pt>
                <c:pt idx="13425">
                  <c:v>13.963039999999999</c:v>
                </c:pt>
                <c:pt idx="13426">
                  <c:v>13.964079999999999</c:v>
                </c:pt>
                <c:pt idx="13427">
                  <c:v>13.965120000000001</c:v>
                </c:pt>
                <c:pt idx="13428">
                  <c:v>13.96616</c:v>
                </c:pt>
                <c:pt idx="13429">
                  <c:v>13.9672</c:v>
                </c:pt>
                <c:pt idx="13430">
                  <c:v>13.96824</c:v>
                </c:pt>
                <c:pt idx="13431">
                  <c:v>13.969279999999999</c:v>
                </c:pt>
                <c:pt idx="13432">
                  <c:v>13.970319999999999</c:v>
                </c:pt>
                <c:pt idx="13433">
                  <c:v>13.971360000000001</c:v>
                </c:pt>
                <c:pt idx="13434">
                  <c:v>13.9724</c:v>
                </c:pt>
                <c:pt idx="13435">
                  <c:v>13.97344</c:v>
                </c:pt>
                <c:pt idx="13436">
                  <c:v>13.97448</c:v>
                </c:pt>
                <c:pt idx="13437">
                  <c:v>13.975519999999999</c:v>
                </c:pt>
                <c:pt idx="13438">
                  <c:v>13.976559999999999</c:v>
                </c:pt>
                <c:pt idx="13439">
                  <c:v>13.977600000000001</c:v>
                </c:pt>
                <c:pt idx="13440">
                  <c:v>13.97864</c:v>
                </c:pt>
                <c:pt idx="13441">
                  <c:v>13.97968</c:v>
                </c:pt>
                <c:pt idx="13442">
                  <c:v>13.98072</c:v>
                </c:pt>
                <c:pt idx="13443">
                  <c:v>13.98176</c:v>
                </c:pt>
                <c:pt idx="13444">
                  <c:v>13.982799999999999</c:v>
                </c:pt>
                <c:pt idx="13445">
                  <c:v>13.983840000000001</c:v>
                </c:pt>
                <c:pt idx="13446">
                  <c:v>13.98488</c:v>
                </c:pt>
                <c:pt idx="13447">
                  <c:v>13.98592</c:v>
                </c:pt>
                <c:pt idx="13448">
                  <c:v>13.98696</c:v>
                </c:pt>
                <c:pt idx="13449">
                  <c:v>13.988</c:v>
                </c:pt>
                <c:pt idx="13450">
                  <c:v>13.989039999999999</c:v>
                </c:pt>
                <c:pt idx="13451">
                  <c:v>13.990080000000001</c:v>
                </c:pt>
                <c:pt idx="13452">
                  <c:v>13.99112</c:v>
                </c:pt>
                <c:pt idx="13453">
                  <c:v>13.99216</c:v>
                </c:pt>
                <c:pt idx="13454">
                  <c:v>13.9932</c:v>
                </c:pt>
                <c:pt idx="13455">
                  <c:v>13.99424</c:v>
                </c:pt>
                <c:pt idx="13456">
                  <c:v>13.995279999999999</c:v>
                </c:pt>
                <c:pt idx="13457">
                  <c:v>13.996320000000001</c:v>
                </c:pt>
                <c:pt idx="13458">
                  <c:v>13.99736</c:v>
                </c:pt>
                <c:pt idx="13459">
                  <c:v>13.9984</c:v>
                </c:pt>
                <c:pt idx="13460">
                  <c:v>13.99944</c:v>
                </c:pt>
                <c:pt idx="13461">
                  <c:v>14.00048</c:v>
                </c:pt>
                <c:pt idx="13462">
                  <c:v>14.001519999999999</c:v>
                </c:pt>
                <c:pt idx="13463">
                  <c:v>14.002560000000001</c:v>
                </c:pt>
                <c:pt idx="13464">
                  <c:v>14.0036</c:v>
                </c:pt>
                <c:pt idx="13465">
                  <c:v>14.00464</c:v>
                </c:pt>
                <c:pt idx="13466">
                  <c:v>14.00568</c:v>
                </c:pt>
                <c:pt idx="13467">
                  <c:v>14.00672</c:v>
                </c:pt>
                <c:pt idx="13468">
                  <c:v>14.007759999999999</c:v>
                </c:pt>
                <c:pt idx="13469">
                  <c:v>14.008800000000001</c:v>
                </c:pt>
                <c:pt idx="13470">
                  <c:v>14.009840000000001</c:v>
                </c:pt>
                <c:pt idx="13471">
                  <c:v>14.01088</c:v>
                </c:pt>
                <c:pt idx="13472">
                  <c:v>14.01192</c:v>
                </c:pt>
                <c:pt idx="13473">
                  <c:v>14.01296</c:v>
                </c:pt>
                <c:pt idx="13474">
                  <c:v>14.013999999999999</c:v>
                </c:pt>
                <c:pt idx="13475">
                  <c:v>14.015040000000001</c:v>
                </c:pt>
                <c:pt idx="13476">
                  <c:v>14.016080000000001</c:v>
                </c:pt>
                <c:pt idx="13477">
                  <c:v>14.01712</c:v>
                </c:pt>
                <c:pt idx="13478">
                  <c:v>14.01816</c:v>
                </c:pt>
                <c:pt idx="13479">
                  <c:v>14.0192</c:v>
                </c:pt>
                <c:pt idx="13480">
                  <c:v>14.020239999999999</c:v>
                </c:pt>
                <c:pt idx="13481">
                  <c:v>14.021280000000001</c:v>
                </c:pt>
                <c:pt idx="13482">
                  <c:v>14.022320000000001</c:v>
                </c:pt>
                <c:pt idx="13483">
                  <c:v>14.02336</c:v>
                </c:pt>
                <c:pt idx="13484">
                  <c:v>14.0244</c:v>
                </c:pt>
                <c:pt idx="13485">
                  <c:v>14.02544</c:v>
                </c:pt>
                <c:pt idx="13486">
                  <c:v>14.026479999999999</c:v>
                </c:pt>
                <c:pt idx="13487">
                  <c:v>14.027520000000001</c:v>
                </c:pt>
                <c:pt idx="13488">
                  <c:v>14.028560000000001</c:v>
                </c:pt>
                <c:pt idx="13489">
                  <c:v>14.0296</c:v>
                </c:pt>
                <c:pt idx="13490">
                  <c:v>14.03064</c:v>
                </c:pt>
                <c:pt idx="13491">
                  <c:v>14.03168</c:v>
                </c:pt>
                <c:pt idx="13492">
                  <c:v>14.032719999999999</c:v>
                </c:pt>
                <c:pt idx="13493">
                  <c:v>14.033759999999999</c:v>
                </c:pt>
                <c:pt idx="13494">
                  <c:v>14.034800000000001</c:v>
                </c:pt>
                <c:pt idx="13495">
                  <c:v>14.03584</c:v>
                </c:pt>
                <c:pt idx="13496">
                  <c:v>14.03688</c:v>
                </c:pt>
                <c:pt idx="13497">
                  <c:v>14.03792</c:v>
                </c:pt>
                <c:pt idx="13498">
                  <c:v>14.038959999999999</c:v>
                </c:pt>
                <c:pt idx="13499">
                  <c:v>14.04</c:v>
                </c:pt>
                <c:pt idx="13500">
                  <c:v>14.041040000000001</c:v>
                </c:pt>
                <c:pt idx="13501">
                  <c:v>14.04208</c:v>
                </c:pt>
                <c:pt idx="13502">
                  <c:v>14.04312</c:v>
                </c:pt>
                <c:pt idx="13503">
                  <c:v>14.04416</c:v>
                </c:pt>
                <c:pt idx="13504">
                  <c:v>14.045199999999999</c:v>
                </c:pt>
                <c:pt idx="13505">
                  <c:v>14.046239999999999</c:v>
                </c:pt>
                <c:pt idx="13506">
                  <c:v>14.047280000000001</c:v>
                </c:pt>
                <c:pt idx="13507">
                  <c:v>14.04832</c:v>
                </c:pt>
                <c:pt idx="13508">
                  <c:v>14.04936</c:v>
                </c:pt>
                <c:pt idx="13509">
                  <c:v>14.0504</c:v>
                </c:pt>
                <c:pt idx="13510">
                  <c:v>14.051439999999999</c:v>
                </c:pt>
                <c:pt idx="13511">
                  <c:v>14.052479999999999</c:v>
                </c:pt>
                <c:pt idx="13512">
                  <c:v>14.053520000000001</c:v>
                </c:pt>
                <c:pt idx="13513">
                  <c:v>14.05456</c:v>
                </c:pt>
                <c:pt idx="13514">
                  <c:v>14.0556</c:v>
                </c:pt>
                <c:pt idx="13515">
                  <c:v>14.05664</c:v>
                </c:pt>
                <c:pt idx="13516">
                  <c:v>14.05768</c:v>
                </c:pt>
                <c:pt idx="13517">
                  <c:v>14.058719999999999</c:v>
                </c:pt>
                <c:pt idx="13518">
                  <c:v>14.059760000000001</c:v>
                </c:pt>
                <c:pt idx="13519">
                  <c:v>14.0608</c:v>
                </c:pt>
                <c:pt idx="13520">
                  <c:v>14.06184</c:v>
                </c:pt>
                <c:pt idx="13521">
                  <c:v>14.06288</c:v>
                </c:pt>
                <c:pt idx="13522">
                  <c:v>14.06392</c:v>
                </c:pt>
                <c:pt idx="13523">
                  <c:v>14.064959999999999</c:v>
                </c:pt>
                <c:pt idx="13524">
                  <c:v>14.066000000000001</c:v>
                </c:pt>
                <c:pt idx="13525">
                  <c:v>14.06704</c:v>
                </c:pt>
                <c:pt idx="13526">
                  <c:v>14.06808</c:v>
                </c:pt>
                <c:pt idx="13527">
                  <c:v>14.06912</c:v>
                </c:pt>
                <c:pt idx="13528">
                  <c:v>14.07016</c:v>
                </c:pt>
                <c:pt idx="13529">
                  <c:v>14.071199999999999</c:v>
                </c:pt>
                <c:pt idx="13530">
                  <c:v>14.072240000000001</c:v>
                </c:pt>
                <c:pt idx="13531">
                  <c:v>14.07328</c:v>
                </c:pt>
                <c:pt idx="13532">
                  <c:v>14.07432</c:v>
                </c:pt>
                <c:pt idx="13533">
                  <c:v>14.07536</c:v>
                </c:pt>
                <c:pt idx="13534">
                  <c:v>14.0764</c:v>
                </c:pt>
                <c:pt idx="13535">
                  <c:v>14.077439999999999</c:v>
                </c:pt>
                <c:pt idx="13536">
                  <c:v>14.078480000000001</c:v>
                </c:pt>
                <c:pt idx="13537">
                  <c:v>14.07952</c:v>
                </c:pt>
                <c:pt idx="13538">
                  <c:v>14.08056</c:v>
                </c:pt>
                <c:pt idx="13539">
                  <c:v>14.0816</c:v>
                </c:pt>
                <c:pt idx="13540">
                  <c:v>14.08264</c:v>
                </c:pt>
                <c:pt idx="13541">
                  <c:v>14.083679999999999</c:v>
                </c:pt>
                <c:pt idx="13542">
                  <c:v>14.084720000000001</c:v>
                </c:pt>
                <c:pt idx="13543">
                  <c:v>14.085760000000001</c:v>
                </c:pt>
                <c:pt idx="13544">
                  <c:v>14.0868</c:v>
                </c:pt>
                <c:pt idx="13545">
                  <c:v>14.08784</c:v>
                </c:pt>
                <c:pt idx="13546">
                  <c:v>14.08888</c:v>
                </c:pt>
                <c:pt idx="13547">
                  <c:v>14.089919999999999</c:v>
                </c:pt>
                <c:pt idx="13548">
                  <c:v>14.090960000000001</c:v>
                </c:pt>
                <c:pt idx="13549">
                  <c:v>14.092000000000001</c:v>
                </c:pt>
                <c:pt idx="13550">
                  <c:v>14.09304</c:v>
                </c:pt>
                <c:pt idx="13551">
                  <c:v>14.09408</c:v>
                </c:pt>
                <c:pt idx="13552">
                  <c:v>14.09512</c:v>
                </c:pt>
                <c:pt idx="13553">
                  <c:v>14.096159999999999</c:v>
                </c:pt>
                <c:pt idx="13554">
                  <c:v>14.097200000000001</c:v>
                </c:pt>
                <c:pt idx="13555">
                  <c:v>14.098240000000001</c:v>
                </c:pt>
                <c:pt idx="13556">
                  <c:v>14.09928</c:v>
                </c:pt>
                <c:pt idx="13557">
                  <c:v>14.10032</c:v>
                </c:pt>
                <c:pt idx="13558">
                  <c:v>14.10136</c:v>
                </c:pt>
                <c:pt idx="13559">
                  <c:v>14.102399999999999</c:v>
                </c:pt>
                <c:pt idx="13560">
                  <c:v>14.103440000000001</c:v>
                </c:pt>
                <c:pt idx="13561">
                  <c:v>14.104480000000001</c:v>
                </c:pt>
                <c:pt idx="13562">
                  <c:v>14.10552</c:v>
                </c:pt>
                <c:pt idx="13563">
                  <c:v>14.10656</c:v>
                </c:pt>
                <c:pt idx="13564">
                  <c:v>14.1076</c:v>
                </c:pt>
                <c:pt idx="13565">
                  <c:v>14.108639999999999</c:v>
                </c:pt>
                <c:pt idx="13566">
                  <c:v>14.109680000000001</c:v>
                </c:pt>
                <c:pt idx="13567">
                  <c:v>14.110720000000001</c:v>
                </c:pt>
                <c:pt idx="13568">
                  <c:v>14.11176</c:v>
                </c:pt>
                <c:pt idx="13569">
                  <c:v>14.1128</c:v>
                </c:pt>
                <c:pt idx="13570">
                  <c:v>14.11384</c:v>
                </c:pt>
                <c:pt idx="13571">
                  <c:v>14.114879999999999</c:v>
                </c:pt>
                <c:pt idx="13572">
                  <c:v>14.115919999999999</c:v>
                </c:pt>
                <c:pt idx="13573">
                  <c:v>14.116960000000001</c:v>
                </c:pt>
                <c:pt idx="13574">
                  <c:v>14.118</c:v>
                </c:pt>
                <c:pt idx="13575">
                  <c:v>14.11904</c:v>
                </c:pt>
                <c:pt idx="13576">
                  <c:v>14.12008</c:v>
                </c:pt>
                <c:pt idx="13577">
                  <c:v>14.121119999999999</c:v>
                </c:pt>
                <c:pt idx="13578">
                  <c:v>14.122159999999999</c:v>
                </c:pt>
                <c:pt idx="13579">
                  <c:v>14.123200000000001</c:v>
                </c:pt>
                <c:pt idx="13580">
                  <c:v>14.12424</c:v>
                </c:pt>
                <c:pt idx="13581">
                  <c:v>14.12528</c:v>
                </c:pt>
                <c:pt idx="13582">
                  <c:v>14.12632</c:v>
                </c:pt>
                <c:pt idx="13583">
                  <c:v>14.127359999999999</c:v>
                </c:pt>
                <c:pt idx="13584">
                  <c:v>14.128399999999999</c:v>
                </c:pt>
                <c:pt idx="13585">
                  <c:v>14.129440000000001</c:v>
                </c:pt>
                <c:pt idx="13586">
                  <c:v>14.13048</c:v>
                </c:pt>
                <c:pt idx="13587">
                  <c:v>14.13152</c:v>
                </c:pt>
                <c:pt idx="13588">
                  <c:v>14.13256</c:v>
                </c:pt>
                <c:pt idx="13589">
                  <c:v>14.133599999999999</c:v>
                </c:pt>
                <c:pt idx="13590">
                  <c:v>14.134639999999999</c:v>
                </c:pt>
                <c:pt idx="13591">
                  <c:v>14.135680000000001</c:v>
                </c:pt>
                <c:pt idx="13592">
                  <c:v>14.13672</c:v>
                </c:pt>
                <c:pt idx="13593">
                  <c:v>14.13776</c:v>
                </c:pt>
                <c:pt idx="13594">
                  <c:v>14.1388</c:v>
                </c:pt>
                <c:pt idx="13595">
                  <c:v>14.13984</c:v>
                </c:pt>
                <c:pt idx="13596">
                  <c:v>14.140879999999999</c:v>
                </c:pt>
                <c:pt idx="13597">
                  <c:v>14.141920000000001</c:v>
                </c:pt>
                <c:pt idx="13598">
                  <c:v>14.14296</c:v>
                </c:pt>
                <c:pt idx="13599">
                  <c:v>14.144</c:v>
                </c:pt>
                <c:pt idx="13600">
                  <c:v>14.14504</c:v>
                </c:pt>
                <c:pt idx="13601">
                  <c:v>14.14608</c:v>
                </c:pt>
                <c:pt idx="13602">
                  <c:v>14.147119999999999</c:v>
                </c:pt>
                <c:pt idx="13603">
                  <c:v>14.148160000000001</c:v>
                </c:pt>
                <c:pt idx="13604">
                  <c:v>14.1492</c:v>
                </c:pt>
                <c:pt idx="13605">
                  <c:v>14.15024</c:v>
                </c:pt>
                <c:pt idx="13606">
                  <c:v>14.15128</c:v>
                </c:pt>
                <c:pt idx="13607">
                  <c:v>14.15232</c:v>
                </c:pt>
                <c:pt idx="13608">
                  <c:v>14.153359999999999</c:v>
                </c:pt>
                <c:pt idx="13609">
                  <c:v>14.154400000000001</c:v>
                </c:pt>
                <c:pt idx="13610">
                  <c:v>14.15544</c:v>
                </c:pt>
                <c:pt idx="13611">
                  <c:v>14.15648</c:v>
                </c:pt>
                <c:pt idx="13612">
                  <c:v>14.15752</c:v>
                </c:pt>
                <c:pt idx="13613">
                  <c:v>14.15856</c:v>
                </c:pt>
                <c:pt idx="13614">
                  <c:v>14.159599999999999</c:v>
                </c:pt>
                <c:pt idx="13615">
                  <c:v>14.160640000000001</c:v>
                </c:pt>
                <c:pt idx="13616">
                  <c:v>14.16168</c:v>
                </c:pt>
                <c:pt idx="13617">
                  <c:v>14.16272</c:v>
                </c:pt>
                <c:pt idx="13618">
                  <c:v>14.16376</c:v>
                </c:pt>
                <c:pt idx="13619">
                  <c:v>14.1648</c:v>
                </c:pt>
                <c:pt idx="13620">
                  <c:v>14.165839999999999</c:v>
                </c:pt>
                <c:pt idx="13621">
                  <c:v>14.166880000000001</c:v>
                </c:pt>
                <c:pt idx="13622">
                  <c:v>14.167920000000001</c:v>
                </c:pt>
                <c:pt idx="13623">
                  <c:v>14.16896</c:v>
                </c:pt>
                <c:pt idx="13624">
                  <c:v>14.17</c:v>
                </c:pt>
                <c:pt idx="13625">
                  <c:v>14.17104</c:v>
                </c:pt>
                <c:pt idx="13626">
                  <c:v>14.172079999999999</c:v>
                </c:pt>
                <c:pt idx="13627">
                  <c:v>14.173120000000001</c:v>
                </c:pt>
                <c:pt idx="13628">
                  <c:v>14.174160000000001</c:v>
                </c:pt>
                <c:pt idx="13629">
                  <c:v>14.1752</c:v>
                </c:pt>
                <c:pt idx="13630">
                  <c:v>14.17624</c:v>
                </c:pt>
                <c:pt idx="13631">
                  <c:v>14.17728</c:v>
                </c:pt>
                <c:pt idx="13632">
                  <c:v>14.178319999999999</c:v>
                </c:pt>
                <c:pt idx="13633">
                  <c:v>14.179360000000001</c:v>
                </c:pt>
                <c:pt idx="13634">
                  <c:v>14.180400000000001</c:v>
                </c:pt>
                <c:pt idx="13635">
                  <c:v>14.18144</c:v>
                </c:pt>
                <c:pt idx="13636">
                  <c:v>14.18248</c:v>
                </c:pt>
                <c:pt idx="13637">
                  <c:v>14.18352</c:v>
                </c:pt>
                <c:pt idx="13638">
                  <c:v>14.184559999999999</c:v>
                </c:pt>
                <c:pt idx="13639">
                  <c:v>14.185600000000001</c:v>
                </c:pt>
                <c:pt idx="13640">
                  <c:v>14.186640000000001</c:v>
                </c:pt>
                <c:pt idx="13641">
                  <c:v>14.18768</c:v>
                </c:pt>
                <c:pt idx="13642">
                  <c:v>14.18872</c:v>
                </c:pt>
                <c:pt idx="13643">
                  <c:v>14.18976</c:v>
                </c:pt>
                <c:pt idx="13644">
                  <c:v>14.190799999999999</c:v>
                </c:pt>
                <c:pt idx="13645">
                  <c:v>14.191839999999999</c:v>
                </c:pt>
                <c:pt idx="13646">
                  <c:v>14.192880000000001</c:v>
                </c:pt>
                <c:pt idx="13647">
                  <c:v>14.19392</c:v>
                </c:pt>
                <c:pt idx="13648">
                  <c:v>14.19496</c:v>
                </c:pt>
                <c:pt idx="13649">
                  <c:v>14.196</c:v>
                </c:pt>
                <c:pt idx="13650">
                  <c:v>14.197039999999999</c:v>
                </c:pt>
                <c:pt idx="13651">
                  <c:v>14.198079999999999</c:v>
                </c:pt>
                <c:pt idx="13652">
                  <c:v>14.199120000000001</c:v>
                </c:pt>
                <c:pt idx="13653">
                  <c:v>14.20016</c:v>
                </c:pt>
                <c:pt idx="13654">
                  <c:v>14.2012</c:v>
                </c:pt>
                <c:pt idx="13655">
                  <c:v>14.20224</c:v>
                </c:pt>
                <c:pt idx="13656">
                  <c:v>14.203279999999999</c:v>
                </c:pt>
                <c:pt idx="13657">
                  <c:v>14.204319999999999</c:v>
                </c:pt>
                <c:pt idx="13658">
                  <c:v>14.205360000000001</c:v>
                </c:pt>
                <c:pt idx="13659">
                  <c:v>14.2064</c:v>
                </c:pt>
                <c:pt idx="13660">
                  <c:v>14.20744</c:v>
                </c:pt>
                <c:pt idx="13661">
                  <c:v>14.20848</c:v>
                </c:pt>
                <c:pt idx="13662">
                  <c:v>14.209519999999999</c:v>
                </c:pt>
                <c:pt idx="13663">
                  <c:v>14.210559999999999</c:v>
                </c:pt>
                <c:pt idx="13664">
                  <c:v>14.211600000000001</c:v>
                </c:pt>
                <c:pt idx="13665">
                  <c:v>14.21264</c:v>
                </c:pt>
                <c:pt idx="13666">
                  <c:v>14.21368</c:v>
                </c:pt>
                <c:pt idx="13667">
                  <c:v>14.21472</c:v>
                </c:pt>
                <c:pt idx="13668">
                  <c:v>14.21576</c:v>
                </c:pt>
                <c:pt idx="13669">
                  <c:v>14.216799999999999</c:v>
                </c:pt>
                <c:pt idx="13670">
                  <c:v>14.217840000000001</c:v>
                </c:pt>
                <c:pt idx="13671">
                  <c:v>14.21888</c:v>
                </c:pt>
                <c:pt idx="13672">
                  <c:v>14.21992</c:v>
                </c:pt>
                <c:pt idx="13673">
                  <c:v>14.22096</c:v>
                </c:pt>
                <c:pt idx="13674">
                  <c:v>14.222</c:v>
                </c:pt>
                <c:pt idx="13675">
                  <c:v>14.223039999999999</c:v>
                </c:pt>
                <c:pt idx="13676">
                  <c:v>14.224080000000001</c:v>
                </c:pt>
                <c:pt idx="13677">
                  <c:v>14.22512</c:v>
                </c:pt>
                <c:pt idx="13678">
                  <c:v>14.22616</c:v>
                </c:pt>
                <c:pt idx="13679">
                  <c:v>14.2272</c:v>
                </c:pt>
                <c:pt idx="13680">
                  <c:v>14.22824</c:v>
                </c:pt>
                <c:pt idx="13681">
                  <c:v>14.229279999999999</c:v>
                </c:pt>
                <c:pt idx="13682">
                  <c:v>14.230320000000001</c:v>
                </c:pt>
                <c:pt idx="13683">
                  <c:v>14.23136</c:v>
                </c:pt>
                <c:pt idx="13684">
                  <c:v>14.2324</c:v>
                </c:pt>
                <c:pt idx="13685">
                  <c:v>14.23344</c:v>
                </c:pt>
                <c:pt idx="13686">
                  <c:v>14.23448</c:v>
                </c:pt>
                <c:pt idx="13687">
                  <c:v>14.235519999999999</c:v>
                </c:pt>
                <c:pt idx="13688">
                  <c:v>14.236560000000001</c:v>
                </c:pt>
                <c:pt idx="13689">
                  <c:v>14.2376</c:v>
                </c:pt>
                <c:pt idx="13690">
                  <c:v>14.23864</c:v>
                </c:pt>
                <c:pt idx="13691">
                  <c:v>14.23968</c:v>
                </c:pt>
                <c:pt idx="13692">
                  <c:v>14.24072</c:v>
                </c:pt>
                <c:pt idx="13693">
                  <c:v>14.241759999999999</c:v>
                </c:pt>
                <c:pt idx="13694">
                  <c:v>14.242800000000001</c:v>
                </c:pt>
                <c:pt idx="13695">
                  <c:v>14.243840000000001</c:v>
                </c:pt>
                <c:pt idx="13696">
                  <c:v>14.24488</c:v>
                </c:pt>
                <c:pt idx="13697">
                  <c:v>14.24592</c:v>
                </c:pt>
                <c:pt idx="13698">
                  <c:v>14.24696</c:v>
                </c:pt>
                <c:pt idx="13699">
                  <c:v>14.247999999999999</c:v>
                </c:pt>
                <c:pt idx="13700">
                  <c:v>14.249040000000001</c:v>
                </c:pt>
                <c:pt idx="13701">
                  <c:v>14.250080000000001</c:v>
                </c:pt>
                <c:pt idx="13702">
                  <c:v>14.25112</c:v>
                </c:pt>
                <c:pt idx="13703">
                  <c:v>14.25216</c:v>
                </c:pt>
                <c:pt idx="13704">
                  <c:v>14.2532</c:v>
                </c:pt>
                <c:pt idx="13705">
                  <c:v>14.254239999999999</c:v>
                </c:pt>
                <c:pt idx="13706">
                  <c:v>14.255280000000001</c:v>
                </c:pt>
                <c:pt idx="13707">
                  <c:v>14.256320000000001</c:v>
                </c:pt>
                <c:pt idx="13708">
                  <c:v>14.25736</c:v>
                </c:pt>
                <c:pt idx="13709">
                  <c:v>14.2584</c:v>
                </c:pt>
                <c:pt idx="13710">
                  <c:v>14.25944</c:v>
                </c:pt>
                <c:pt idx="13711">
                  <c:v>14.260479999999999</c:v>
                </c:pt>
                <c:pt idx="13712">
                  <c:v>14.261520000000001</c:v>
                </c:pt>
                <c:pt idx="13713">
                  <c:v>14.262560000000001</c:v>
                </c:pt>
                <c:pt idx="13714">
                  <c:v>14.2636</c:v>
                </c:pt>
                <c:pt idx="13715">
                  <c:v>14.26464</c:v>
                </c:pt>
                <c:pt idx="13716">
                  <c:v>14.26568</c:v>
                </c:pt>
                <c:pt idx="13717">
                  <c:v>14.266719999999999</c:v>
                </c:pt>
                <c:pt idx="13718">
                  <c:v>14.267760000000001</c:v>
                </c:pt>
                <c:pt idx="13719">
                  <c:v>14.268800000000001</c:v>
                </c:pt>
                <c:pt idx="13720">
                  <c:v>14.26984</c:v>
                </c:pt>
                <c:pt idx="13721">
                  <c:v>14.27088</c:v>
                </c:pt>
                <c:pt idx="13722">
                  <c:v>14.27192</c:v>
                </c:pt>
                <c:pt idx="13723">
                  <c:v>14.272959999999999</c:v>
                </c:pt>
                <c:pt idx="13724">
                  <c:v>14.273999999999999</c:v>
                </c:pt>
                <c:pt idx="13725">
                  <c:v>14.275040000000001</c:v>
                </c:pt>
                <c:pt idx="13726">
                  <c:v>14.27608</c:v>
                </c:pt>
                <c:pt idx="13727">
                  <c:v>14.27712</c:v>
                </c:pt>
                <c:pt idx="13728">
                  <c:v>14.27816</c:v>
                </c:pt>
                <c:pt idx="13729">
                  <c:v>14.279199999999999</c:v>
                </c:pt>
                <c:pt idx="13730">
                  <c:v>14.280239999999999</c:v>
                </c:pt>
                <c:pt idx="13731">
                  <c:v>14.281280000000001</c:v>
                </c:pt>
                <c:pt idx="13732">
                  <c:v>14.28232</c:v>
                </c:pt>
                <c:pt idx="13733">
                  <c:v>14.28336</c:v>
                </c:pt>
                <c:pt idx="13734">
                  <c:v>14.2844</c:v>
                </c:pt>
                <c:pt idx="13735">
                  <c:v>14.285439999999999</c:v>
                </c:pt>
                <c:pt idx="13736">
                  <c:v>14.286479999999999</c:v>
                </c:pt>
                <c:pt idx="13737">
                  <c:v>14.287520000000001</c:v>
                </c:pt>
                <c:pt idx="13738">
                  <c:v>14.28856</c:v>
                </c:pt>
                <c:pt idx="13739">
                  <c:v>14.2896</c:v>
                </c:pt>
                <c:pt idx="13740">
                  <c:v>14.29064</c:v>
                </c:pt>
                <c:pt idx="13741">
                  <c:v>14.291679999999999</c:v>
                </c:pt>
                <c:pt idx="13742">
                  <c:v>14.292719999999999</c:v>
                </c:pt>
                <c:pt idx="13743">
                  <c:v>14.293760000000001</c:v>
                </c:pt>
                <c:pt idx="13744">
                  <c:v>14.2948</c:v>
                </c:pt>
                <c:pt idx="13745">
                  <c:v>14.29584</c:v>
                </c:pt>
                <c:pt idx="13746">
                  <c:v>14.29688</c:v>
                </c:pt>
                <c:pt idx="13747">
                  <c:v>14.29792</c:v>
                </c:pt>
                <c:pt idx="13748">
                  <c:v>14.298959999999999</c:v>
                </c:pt>
                <c:pt idx="13749">
                  <c:v>14.3</c:v>
                </c:pt>
                <c:pt idx="13750">
                  <c:v>14.30104</c:v>
                </c:pt>
                <c:pt idx="13751">
                  <c:v>14.30208</c:v>
                </c:pt>
                <c:pt idx="13752">
                  <c:v>14.30312</c:v>
                </c:pt>
                <c:pt idx="13753">
                  <c:v>14.30416</c:v>
                </c:pt>
                <c:pt idx="13754">
                  <c:v>14.305199999999999</c:v>
                </c:pt>
                <c:pt idx="13755">
                  <c:v>14.306240000000001</c:v>
                </c:pt>
                <c:pt idx="13756">
                  <c:v>14.30728</c:v>
                </c:pt>
                <c:pt idx="13757">
                  <c:v>14.30832</c:v>
                </c:pt>
                <c:pt idx="13758">
                  <c:v>14.30936</c:v>
                </c:pt>
                <c:pt idx="13759">
                  <c:v>14.3104</c:v>
                </c:pt>
                <c:pt idx="13760">
                  <c:v>14.311439999999999</c:v>
                </c:pt>
                <c:pt idx="13761">
                  <c:v>14.312480000000001</c:v>
                </c:pt>
                <c:pt idx="13762">
                  <c:v>14.31352</c:v>
                </c:pt>
                <c:pt idx="13763">
                  <c:v>14.31456</c:v>
                </c:pt>
                <c:pt idx="13764">
                  <c:v>14.3156</c:v>
                </c:pt>
                <c:pt idx="13765">
                  <c:v>14.31664</c:v>
                </c:pt>
                <c:pt idx="13766">
                  <c:v>14.317679999999999</c:v>
                </c:pt>
                <c:pt idx="13767">
                  <c:v>14.318720000000001</c:v>
                </c:pt>
                <c:pt idx="13768">
                  <c:v>14.31976</c:v>
                </c:pt>
                <c:pt idx="13769">
                  <c:v>14.3208</c:v>
                </c:pt>
                <c:pt idx="13770">
                  <c:v>14.32184</c:v>
                </c:pt>
                <c:pt idx="13771">
                  <c:v>14.32288</c:v>
                </c:pt>
                <c:pt idx="13772">
                  <c:v>14.323919999999999</c:v>
                </c:pt>
                <c:pt idx="13773">
                  <c:v>14.324960000000001</c:v>
                </c:pt>
                <c:pt idx="13774">
                  <c:v>14.326000000000001</c:v>
                </c:pt>
                <c:pt idx="13775">
                  <c:v>14.32704</c:v>
                </c:pt>
                <c:pt idx="13776">
                  <c:v>14.32808</c:v>
                </c:pt>
                <c:pt idx="13777">
                  <c:v>14.32912</c:v>
                </c:pt>
                <c:pt idx="13778">
                  <c:v>14.330159999999999</c:v>
                </c:pt>
                <c:pt idx="13779">
                  <c:v>14.331200000000001</c:v>
                </c:pt>
                <c:pt idx="13780">
                  <c:v>14.332240000000001</c:v>
                </c:pt>
                <c:pt idx="13781">
                  <c:v>14.33328</c:v>
                </c:pt>
                <c:pt idx="13782">
                  <c:v>14.33432</c:v>
                </c:pt>
                <c:pt idx="13783">
                  <c:v>14.33536</c:v>
                </c:pt>
                <c:pt idx="13784">
                  <c:v>14.336399999999999</c:v>
                </c:pt>
                <c:pt idx="13785">
                  <c:v>14.337440000000001</c:v>
                </c:pt>
                <c:pt idx="13786">
                  <c:v>14.338480000000001</c:v>
                </c:pt>
                <c:pt idx="13787">
                  <c:v>14.33952</c:v>
                </c:pt>
                <c:pt idx="13788">
                  <c:v>14.34056</c:v>
                </c:pt>
                <c:pt idx="13789">
                  <c:v>14.3416</c:v>
                </c:pt>
                <c:pt idx="13790">
                  <c:v>14.342639999999999</c:v>
                </c:pt>
                <c:pt idx="13791">
                  <c:v>14.343680000000001</c:v>
                </c:pt>
                <c:pt idx="13792">
                  <c:v>14.344720000000001</c:v>
                </c:pt>
                <c:pt idx="13793">
                  <c:v>14.34576</c:v>
                </c:pt>
                <c:pt idx="13794">
                  <c:v>14.3468</c:v>
                </c:pt>
                <c:pt idx="13795">
                  <c:v>14.34784</c:v>
                </c:pt>
                <c:pt idx="13796">
                  <c:v>14.348879999999999</c:v>
                </c:pt>
                <c:pt idx="13797">
                  <c:v>14.349919999999999</c:v>
                </c:pt>
                <c:pt idx="13798">
                  <c:v>14.350960000000001</c:v>
                </c:pt>
                <c:pt idx="13799">
                  <c:v>14.352</c:v>
                </c:pt>
                <c:pt idx="13800">
                  <c:v>14.35304</c:v>
                </c:pt>
                <c:pt idx="13801">
                  <c:v>14.35408</c:v>
                </c:pt>
                <c:pt idx="13802">
                  <c:v>14.355119999999999</c:v>
                </c:pt>
                <c:pt idx="13803">
                  <c:v>14.356159999999999</c:v>
                </c:pt>
                <c:pt idx="13804">
                  <c:v>14.357200000000001</c:v>
                </c:pt>
                <c:pt idx="13805">
                  <c:v>14.35824</c:v>
                </c:pt>
                <c:pt idx="13806">
                  <c:v>14.35928</c:v>
                </c:pt>
                <c:pt idx="13807">
                  <c:v>14.36032</c:v>
                </c:pt>
                <c:pt idx="13808">
                  <c:v>14.361359999999999</c:v>
                </c:pt>
                <c:pt idx="13809">
                  <c:v>14.362399999999999</c:v>
                </c:pt>
                <c:pt idx="13810">
                  <c:v>14.363440000000001</c:v>
                </c:pt>
                <c:pt idx="13811">
                  <c:v>14.36448</c:v>
                </c:pt>
                <c:pt idx="13812">
                  <c:v>14.36552</c:v>
                </c:pt>
                <c:pt idx="13813">
                  <c:v>14.36656</c:v>
                </c:pt>
                <c:pt idx="13814">
                  <c:v>14.367599999999999</c:v>
                </c:pt>
                <c:pt idx="13815">
                  <c:v>14.368639999999999</c:v>
                </c:pt>
                <c:pt idx="13816">
                  <c:v>14.369680000000001</c:v>
                </c:pt>
                <c:pt idx="13817">
                  <c:v>14.37072</c:v>
                </c:pt>
                <c:pt idx="13818">
                  <c:v>14.37176</c:v>
                </c:pt>
                <c:pt idx="13819">
                  <c:v>14.3728</c:v>
                </c:pt>
                <c:pt idx="13820">
                  <c:v>14.37384</c:v>
                </c:pt>
                <c:pt idx="13821">
                  <c:v>14.374879999999999</c:v>
                </c:pt>
                <c:pt idx="13822">
                  <c:v>14.375920000000001</c:v>
                </c:pt>
                <c:pt idx="13823">
                  <c:v>14.37696</c:v>
                </c:pt>
                <c:pt idx="13824">
                  <c:v>14.378</c:v>
                </c:pt>
                <c:pt idx="13825">
                  <c:v>14.37904</c:v>
                </c:pt>
                <c:pt idx="13826">
                  <c:v>14.38008</c:v>
                </c:pt>
                <c:pt idx="13827">
                  <c:v>14.381119999999999</c:v>
                </c:pt>
                <c:pt idx="13828">
                  <c:v>14.382160000000001</c:v>
                </c:pt>
                <c:pt idx="13829">
                  <c:v>14.3832</c:v>
                </c:pt>
                <c:pt idx="13830">
                  <c:v>14.38424</c:v>
                </c:pt>
                <c:pt idx="13831">
                  <c:v>14.38528</c:v>
                </c:pt>
                <c:pt idx="13832">
                  <c:v>14.38632</c:v>
                </c:pt>
                <c:pt idx="13833">
                  <c:v>14.387359999999999</c:v>
                </c:pt>
                <c:pt idx="13834">
                  <c:v>14.388400000000001</c:v>
                </c:pt>
                <c:pt idx="13835">
                  <c:v>14.38944</c:v>
                </c:pt>
                <c:pt idx="13836">
                  <c:v>14.39048</c:v>
                </c:pt>
                <c:pt idx="13837">
                  <c:v>14.39152</c:v>
                </c:pt>
                <c:pt idx="13838">
                  <c:v>14.39256</c:v>
                </c:pt>
                <c:pt idx="13839">
                  <c:v>14.393599999999999</c:v>
                </c:pt>
                <c:pt idx="13840">
                  <c:v>14.394640000000001</c:v>
                </c:pt>
                <c:pt idx="13841">
                  <c:v>14.39568</c:v>
                </c:pt>
                <c:pt idx="13842">
                  <c:v>14.39672</c:v>
                </c:pt>
                <c:pt idx="13843">
                  <c:v>14.39776</c:v>
                </c:pt>
                <c:pt idx="13844">
                  <c:v>14.3988</c:v>
                </c:pt>
                <c:pt idx="13845">
                  <c:v>14.399839999999999</c:v>
                </c:pt>
                <c:pt idx="13846">
                  <c:v>14.400880000000001</c:v>
                </c:pt>
                <c:pt idx="13847">
                  <c:v>14.40192</c:v>
                </c:pt>
                <c:pt idx="13848">
                  <c:v>14.40296</c:v>
                </c:pt>
                <c:pt idx="13849">
                  <c:v>14.404</c:v>
                </c:pt>
                <c:pt idx="13850">
                  <c:v>14.40504</c:v>
                </c:pt>
                <c:pt idx="13851">
                  <c:v>14.406079999999999</c:v>
                </c:pt>
                <c:pt idx="13852">
                  <c:v>14.407120000000001</c:v>
                </c:pt>
                <c:pt idx="13853">
                  <c:v>14.408160000000001</c:v>
                </c:pt>
                <c:pt idx="13854">
                  <c:v>14.4092</c:v>
                </c:pt>
                <c:pt idx="13855">
                  <c:v>14.41024</c:v>
                </c:pt>
                <c:pt idx="13856">
                  <c:v>14.41128</c:v>
                </c:pt>
                <c:pt idx="13857">
                  <c:v>14.412319999999999</c:v>
                </c:pt>
                <c:pt idx="13858">
                  <c:v>14.413360000000001</c:v>
                </c:pt>
                <c:pt idx="13859">
                  <c:v>14.414400000000001</c:v>
                </c:pt>
                <c:pt idx="13860">
                  <c:v>14.41544</c:v>
                </c:pt>
                <c:pt idx="13861">
                  <c:v>14.41648</c:v>
                </c:pt>
                <c:pt idx="13862">
                  <c:v>14.41752</c:v>
                </c:pt>
                <c:pt idx="13863">
                  <c:v>14.418559999999999</c:v>
                </c:pt>
                <c:pt idx="13864">
                  <c:v>14.419600000000001</c:v>
                </c:pt>
                <c:pt idx="13865">
                  <c:v>14.420640000000001</c:v>
                </c:pt>
                <c:pt idx="13866">
                  <c:v>14.42168</c:v>
                </c:pt>
                <c:pt idx="13867">
                  <c:v>14.42272</c:v>
                </c:pt>
                <c:pt idx="13868">
                  <c:v>14.42376</c:v>
                </c:pt>
                <c:pt idx="13869">
                  <c:v>14.424799999999999</c:v>
                </c:pt>
                <c:pt idx="13870">
                  <c:v>14.425840000000001</c:v>
                </c:pt>
                <c:pt idx="13871">
                  <c:v>14.426880000000001</c:v>
                </c:pt>
                <c:pt idx="13872">
                  <c:v>14.42792</c:v>
                </c:pt>
                <c:pt idx="13873">
                  <c:v>14.42896</c:v>
                </c:pt>
                <c:pt idx="13874">
                  <c:v>14.43</c:v>
                </c:pt>
                <c:pt idx="13875">
                  <c:v>14.431039999999999</c:v>
                </c:pt>
                <c:pt idx="13876">
                  <c:v>14.432079999999999</c:v>
                </c:pt>
                <c:pt idx="13877">
                  <c:v>14.433120000000001</c:v>
                </c:pt>
                <c:pt idx="13878">
                  <c:v>14.43416</c:v>
                </c:pt>
                <c:pt idx="13879">
                  <c:v>14.4352</c:v>
                </c:pt>
                <c:pt idx="13880">
                  <c:v>14.43624</c:v>
                </c:pt>
                <c:pt idx="13881">
                  <c:v>14.437279999999999</c:v>
                </c:pt>
                <c:pt idx="13882">
                  <c:v>14.438319999999999</c:v>
                </c:pt>
                <c:pt idx="13883">
                  <c:v>14.439360000000001</c:v>
                </c:pt>
                <c:pt idx="13884">
                  <c:v>14.4404</c:v>
                </c:pt>
                <c:pt idx="13885">
                  <c:v>14.44144</c:v>
                </c:pt>
                <c:pt idx="13886">
                  <c:v>14.44248</c:v>
                </c:pt>
                <c:pt idx="13887">
                  <c:v>14.443519999999999</c:v>
                </c:pt>
                <c:pt idx="13888">
                  <c:v>14.444559999999999</c:v>
                </c:pt>
                <c:pt idx="13889">
                  <c:v>14.445600000000001</c:v>
                </c:pt>
                <c:pt idx="13890">
                  <c:v>14.44664</c:v>
                </c:pt>
                <c:pt idx="13891">
                  <c:v>14.44768</c:v>
                </c:pt>
                <c:pt idx="13892">
                  <c:v>14.44872</c:v>
                </c:pt>
                <c:pt idx="13893">
                  <c:v>14.449759999999999</c:v>
                </c:pt>
                <c:pt idx="13894">
                  <c:v>14.450799999999999</c:v>
                </c:pt>
                <c:pt idx="13895">
                  <c:v>14.451840000000001</c:v>
                </c:pt>
                <c:pt idx="13896">
                  <c:v>14.45288</c:v>
                </c:pt>
                <c:pt idx="13897">
                  <c:v>14.45392</c:v>
                </c:pt>
                <c:pt idx="13898">
                  <c:v>14.45496</c:v>
                </c:pt>
                <c:pt idx="13899">
                  <c:v>14.456</c:v>
                </c:pt>
                <c:pt idx="13900">
                  <c:v>14.457039999999999</c:v>
                </c:pt>
                <c:pt idx="13901">
                  <c:v>14.458080000000001</c:v>
                </c:pt>
                <c:pt idx="13902">
                  <c:v>14.45912</c:v>
                </c:pt>
                <c:pt idx="13903">
                  <c:v>14.46016</c:v>
                </c:pt>
                <c:pt idx="13904">
                  <c:v>14.4612</c:v>
                </c:pt>
                <c:pt idx="13905">
                  <c:v>14.46224</c:v>
                </c:pt>
                <c:pt idx="13906">
                  <c:v>14.463279999999999</c:v>
                </c:pt>
                <c:pt idx="13907">
                  <c:v>14.464320000000001</c:v>
                </c:pt>
                <c:pt idx="13908">
                  <c:v>14.46536</c:v>
                </c:pt>
                <c:pt idx="13909">
                  <c:v>14.4664</c:v>
                </c:pt>
                <c:pt idx="13910">
                  <c:v>14.46744</c:v>
                </c:pt>
                <c:pt idx="13911">
                  <c:v>14.46848</c:v>
                </c:pt>
                <c:pt idx="13912">
                  <c:v>14.469519999999999</c:v>
                </c:pt>
                <c:pt idx="13913">
                  <c:v>14.470560000000001</c:v>
                </c:pt>
                <c:pt idx="13914">
                  <c:v>14.4716</c:v>
                </c:pt>
                <c:pt idx="13915">
                  <c:v>14.47264</c:v>
                </c:pt>
                <c:pt idx="13916">
                  <c:v>14.47368</c:v>
                </c:pt>
                <c:pt idx="13917">
                  <c:v>14.47472</c:v>
                </c:pt>
                <c:pt idx="13918">
                  <c:v>14.475759999999999</c:v>
                </c:pt>
                <c:pt idx="13919">
                  <c:v>14.476800000000001</c:v>
                </c:pt>
                <c:pt idx="13920">
                  <c:v>14.47784</c:v>
                </c:pt>
                <c:pt idx="13921">
                  <c:v>14.47888</c:v>
                </c:pt>
                <c:pt idx="13922">
                  <c:v>14.47992</c:v>
                </c:pt>
                <c:pt idx="13923">
                  <c:v>14.48096</c:v>
                </c:pt>
                <c:pt idx="13924">
                  <c:v>14.481999999999999</c:v>
                </c:pt>
                <c:pt idx="13925">
                  <c:v>14.483040000000001</c:v>
                </c:pt>
                <c:pt idx="13926">
                  <c:v>14.484080000000001</c:v>
                </c:pt>
                <c:pt idx="13927">
                  <c:v>14.48512</c:v>
                </c:pt>
                <c:pt idx="13928">
                  <c:v>14.48616</c:v>
                </c:pt>
                <c:pt idx="13929">
                  <c:v>14.4872</c:v>
                </c:pt>
                <c:pt idx="13930">
                  <c:v>14.488239999999999</c:v>
                </c:pt>
                <c:pt idx="13931">
                  <c:v>14.489280000000001</c:v>
                </c:pt>
                <c:pt idx="13932">
                  <c:v>14.490320000000001</c:v>
                </c:pt>
                <c:pt idx="13933">
                  <c:v>14.49136</c:v>
                </c:pt>
                <c:pt idx="13934">
                  <c:v>14.4924</c:v>
                </c:pt>
                <c:pt idx="13935">
                  <c:v>14.49344</c:v>
                </c:pt>
                <c:pt idx="13936">
                  <c:v>14.494479999999999</c:v>
                </c:pt>
                <c:pt idx="13937">
                  <c:v>14.495520000000001</c:v>
                </c:pt>
                <c:pt idx="13938">
                  <c:v>14.496560000000001</c:v>
                </c:pt>
                <c:pt idx="13939">
                  <c:v>14.4976</c:v>
                </c:pt>
                <c:pt idx="13940">
                  <c:v>14.49864</c:v>
                </c:pt>
                <c:pt idx="13941">
                  <c:v>14.49968</c:v>
                </c:pt>
                <c:pt idx="13942">
                  <c:v>14.500719999999999</c:v>
                </c:pt>
                <c:pt idx="13943">
                  <c:v>14.501760000000001</c:v>
                </c:pt>
                <c:pt idx="13944">
                  <c:v>14.502800000000001</c:v>
                </c:pt>
                <c:pt idx="13945">
                  <c:v>14.50384</c:v>
                </c:pt>
                <c:pt idx="13946">
                  <c:v>14.50488</c:v>
                </c:pt>
                <c:pt idx="13947">
                  <c:v>14.50592</c:v>
                </c:pt>
                <c:pt idx="13948">
                  <c:v>14.506959999999999</c:v>
                </c:pt>
                <c:pt idx="13949">
                  <c:v>14.507999999999999</c:v>
                </c:pt>
                <c:pt idx="13950">
                  <c:v>14.509040000000001</c:v>
                </c:pt>
                <c:pt idx="13951">
                  <c:v>14.51008</c:v>
                </c:pt>
                <c:pt idx="13952">
                  <c:v>14.51112</c:v>
                </c:pt>
                <c:pt idx="13953">
                  <c:v>14.51216</c:v>
                </c:pt>
                <c:pt idx="13954">
                  <c:v>14.513199999999999</c:v>
                </c:pt>
                <c:pt idx="13955">
                  <c:v>14.514239999999999</c:v>
                </c:pt>
                <c:pt idx="13956">
                  <c:v>14.515280000000001</c:v>
                </c:pt>
                <c:pt idx="13957">
                  <c:v>14.51632</c:v>
                </c:pt>
                <c:pt idx="13958">
                  <c:v>14.51736</c:v>
                </c:pt>
                <c:pt idx="13959">
                  <c:v>14.5184</c:v>
                </c:pt>
                <c:pt idx="13960">
                  <c:v>14.519439999999999</c:v>
                </c:pt>
                <c:pt idx="13961">
                  <c:v>14.520479999999999</c:v>
                </c:pt>
                <c:pt idx="13962">
                  <c:v>14.521520000000001</c:v>
                </c:pt>
                <c:pt idx="13963">
                  <c:v>14.52256</c:v>
                </c:pt>
                <c:pt idx="13964">
                  <c:v>14.5236</c:v>
                </c:pt>
                <c:pt idx="13965">
                  <c:v>14.52464</c:v>
                </c:pt>
                <c:pt idx="13966">
                  <c:v>14.525679999999999</c:v>
                </c:pt>
                <c:pt idx="13967">
                  <c:v>14.526719999999999</c:v>
                </c:pt>
                <c:pt idx="13968">
                  <c:v>14.527760000000001</c:v>
                </c:pt>
                <c:pt idx="13969">
                  <c:v>14.5288</c:v>
                </c:pt>
                <c:pt idx="13970">
                  <c:v>14.52984</c:v>
                </c:pt>
                <c:pt idx="13971">
                  <c:v>14.53088</c:v>
                </c:pt>
                <c:pt idx="13972">
                  <c:v>14.53192</c:v>
                </c:pt>
                <c:pt idx="13973">
                  <c:v>14.532959999999999</c:v>
                </c:pt>
                <c:pt idx="13974">
                  <c:v>14.534000000000001</c:v>
                </c:pt>
                <c:pt idx="13975">
                  <c:v>14.53504</c:v>
                </c:pt>
                <c:pt idx="13976">
                  <c:v>14.53608</c:v>
                </c:pt>
                <c:pt idx="13977">
                  <c:v>14.53712</c:v>
                </c:pt>
                <c:pt idx="13978">
                  <c:v>14.53816</c:v>
                </c:pt>
                <c:pt idx="13979">
                  <c:v>14.539199999999999</c:v>
                </c:pt>
                <c:pt idx="13980">
                  <c:v>14.540240000000001</c:v>
                </c:pt>
                <c:pt idx="13981">
                  <c:v>14.54128</c:v>
                </c:pt>
                <c:pt idx="13982">
                  <c:v>14.54232</c:v>
                </c:pt>
                <c:pt idx="13983">
                  <c:v>14.54336</c:v>
                </c:pt>
                <c:pt idx="13984">
                  <c:v>14.5444</c:v>
                </c:pt>
                <c:pt idx="13985">
                  <c:v>14.545439999999999</c:v>
                </c:pt>
                <c:pt idx="13986">
                  <c:v>14.546480000000001</c:v>
                </c:pt>
                <c:pt idx="13987">
                  <c:v>14.54752</c:v>
                </c:pt>
                <c:pt idx="13988">
                  <c:v>14.54856</c:v>
                </c:pt>
                <c:pt idx="13989">
                  <c:v>14.5496</c:v>
                </c:pt>
                <c:pt idx="13990">
                  <c:v>14.55064</c:v>
                </c:pt>
                <c:pt idx="13991">
                  <c:v>14.551679999999999</c:v>
                </c:pt>
                <c:pt idx="13992">
                  <c:v>14.552720000000001</c:v>
                </c:pt>
                <c:pt idx="13993">
                  <c:v>14.55376</c:v>
                </c:pt>
                <c:pt idx="13994">
                  <c:v>14.5548</c:v>
                </c:pt>
                <c:pt idx="13995">
                  <c:v>14.55584</c:v>
                </c:pt>
                <c:pt idx="13996">
                  <c:v>14.55688</c:v>
                </c:pt>
                <c:pt idx="13997">
                  <c:v>14.557919999999999</c:v>
                </c:pt>
                <c:pt idx="13998">
                  <c:v>14.558960000000001</c:v>
                </c:pt>
                <c:pt idx="13999">
                  <c:v>14.56</c:v>
                </c:pt>
                <c:pt idx="14000">
                  <c:v>14.56104</c:v>
                </c:pt>
                <c:pt idx="14001">
                  <c:v>14.56208</c:v>
                </c:pt>
                <c:pt idx="14002">
                  <c:v>14.56312</c:v>
                </c:pt>
                <c:pt idx="14003">
                  <c:v>14.564159999999999</c:v>
                </c:pt>
                <c:pt idx="14004">
                  <c:v>14.565200000000001</c:v>
                </c:pt>
                <c:pt idx="14005">
                  <c:v>14.566240000000001</c:v>
                </c:pt>
                <c:pt idx="14006">
                  <c:v>14.56728</c:v>
                </c:pt>
                <c:pt idx="14007">
                  <c:v>14.56832</c:v>
                </c:pt>
                <c:pt idx="14008">
                  <c:v>14.56936</c:v>
                </c:pt>
                <c:pt idx="14009">
                  <c:v>14.570399999999999</c:v>
                </c:pt>
                <c:pt idx="14010">
                  <c:v>14.571440000000001</c:v>
                </c:pt>
                <c:pt idx="14011">
                  <c:v>14.572480000000001</c:v>
                </c:pt>
                <c:pt idx="14012">
                  <c:v>14.57352</c:v>
                </c:pt>
                <c:pt idx="14013">
                  <c:v>14.57456</c:v>
                </c:pt>
                <c:pt idx="14014">
                  <c:v>14.5756</c:v>
                </c:pt>
                <c:pt idx="14015">
                  <c:v>14.576639999999999</c:v>
                </c:pt>
                <c:pt idx="14016">
                  <c:v>14.577680000000001</c:v>
                </c:pt>
                <c:pt idx="14017">
                  <c:v>14.578720000000001</c:v>
                </c:pt>
                <c:pt idx="14018">
                  <c:v>14.57976</c:v>
                </c:pt>
                <c:pt idx="14019">
                  <c:v>14.5808</c:v>
                </c:pt>
                <c:pt idx="14020">
                  <c:v>14.58184</c:v>
                </c:pt>
                <c:pt idx="14021">
                  <c:v>14.582879999999999</c:v>
                </c:pt>
                <c:pt idx="14022">
                  <c:v>14.583920000000001</c:v>
                </c:pt>
                <c:pt idx="14023">
                  <c:v>14.584960000000001</c:v>
                </c:pt>
                <c:pt idx="14024">
                  <c:v>14.586</c:v>
                </c:pt>
                <c:pt idx="14025">
                  <c:v>14.58704</c:v>
                </c:pt>
                <c:pt idx="14026">
                  <c:v>14.58808</c:v>
                </c:pt>
                <c:pt idx="14027">
                  <c:v>14.589119999999999</c:v>
                </c:pt>
                <c:pt idx="14028">
                  <c:v>14.590159999999999</c:v>
                </c:pt>
                <c:pt idx="14029">
                  <c:v>14.591200000000001</c:v>
                </c:pt>
                <c:pt idx="14030">
                  <c:v>14.59224</c:v>
                </c:pt>
                <c:pt idx="14031">
                  <c:v>14.59328</c:v>
                </c:pt>
                <c:pt idx="14032">
                  <c:v>14.59432</c:v>
                </c:pt>
                <c:pt idx="14033">
                  <c:v>14.595359999999999</c:v>
                </c:pt>
                <c:pt idx="14034">
                  <c:v>14.596399999999999</c:v>
                </c:pt>
                <c:pt idx="14035">
                  <c:v>14.597440000000001</c:v>
                </c:pt>
                <c:pt idx="14036">
                  <c:v>14.59848</c:v>
                </c:pt>
                <c:pt idx="14037">
                  <c:v>14.59952</c:v>
                </c:pt>
                <c:pt idx="14038">
                  <c:v>14.60056</c:v>
                </c:pt>
                <c:pt idx="14039">
                  <c:v>14.601599999999999</c:v>
                </c:pt>
                <c:pt idx="14040">
                  <c:v>14.602639999999999</c:v>
                </c:pt>
                <c:pt idx="14041">
                  <c:v>14.603680000000001</c:v>
                </c:pt>
                <c:pt idx="14042">
                  <c:v>14.60472</c:v>
                </c:pt>
                <c:pt idx="14043">
                  <c:v>14.60576</c:v>
                </c:pt>
                <c:pt idx="14044">
                  <c:v>14.6068</c:v>
                </c:pt>
                <c:pt idx="14045">
                  <c:v>14.607839999999999</c:v>
                </c:pt>
                <c:pt idx="14046">
                  <c:v>14.608879999999999</c:v>
                </c:pt>
                <c:pt idx="14047">
                  <c:v>14.609920000000001</c:v>
                </c:pt>
                <c:pt idx="14048">
                  <c:v>14.61096</c:v>
                </c:pt>
                <c:pt idx="14049">
                  <c:v>14.612</c:v>
                </c:pt>
                <c:pt idx="14050">
                  <c:v>14.61304</c:v>
                </c:pt>
                <c:pt idx="14051">
                  <c:v>14.61408</c:v>
                </c:pt>
                <c:pt idx="14052">
                  <c:v>14.615119999999999</c:v>
                </c:pt>
                <c:pt idx="14053">
                  <c:v>14.616160000000001</c:v>
                </c:pt>
                <c:pt idx="14054">
                  <c:v>14.6172</c:v>
                </c:pt>
                <c:pt idx="14055">
                  <c:v>14.61824</c:v>
                </c:pt>
                <c:pt idx="14056">
                  <c:v>14.61928</c:v>
                </c:pt>
                <c:pt idx="14057">
                  <c:v>14.62032</c:v>
                </c:pt>
                <c:pt idx="14058">
                  <c:v>14.621359999999999</c:v>
                </c:pt>
                <c:pt idx="14059">
                  <c:v>14.622400000000001</c:v>
                </c:pt>
                <c:pt idx="14060">
                  <c:v>14.62344</c:v>
                </c:pt>
                <c:pt idx="14061">
                  <c:v>14.62448</c:v>
                </c:pt>
                <c:pt idx="14062">
                  <c:v>14.62552</c:v>
                </c:pt>
                <c:pt idx="14063">
                  <c:v>14.62656</c:v>
                </c:pt>
                <c:pt idx="14064">
                  <c:v>14.627599999999999</c:v>
                </c:pt>
                <c:pt idx="14065">
                  <c:v>14.628640000000001</c:v>
                </c:pt>
                <c:pt idx="14066">
                  <c:v>14.62968</c:v>
                </c:pt>
                <c:pt idx="14067">
                  <c:v>14.63072</c:v>
                </c:pt>
                <c:pt idx="14068">
                  <c:v>14.63176</c:v>
                </c:pt>
                <c:pt idx="14069">
                  <c:v>14.6328</c:v>
                </c:pt>
                <c:pt idx="14070">
                  <c:v>14.633839999999999</c:v>
                </c:pt>
                <c:pt idx="14071">
                  <c:v>14.634880000000001</c:v>
                </c:pt>
                <c:pt idx="14072">
                  <c:v>14.63592</c:v>
                </c:pt>
                <c:pt idx="14073">
                  <c:v>14.63696</c:v>
                </c:pt>
                <c:pt idx="14074">
                  <c:v>14.638</c:v>
                </c:pt>
                <c:pt idx="14075">
                  <c:v>14.63904</c:v>
                </c:pt>
                <c:pt idx="14076">
                  <c:v>14.640079999999999</c:v>
                </c:pt>
                <c:pt idx="14077">
                  <c:v>14.641120000000001</c:v>
                </c:pt>
                <c:pt idx="14078">
                  <c:v>14.642160000000001</c:v>
                </c:pt>
                <c:pt idx="14079">
                  <c:v>14.6432</c:v>
                </c:pt>
                <c:pt idx="14080">
                  <c:v>14.64424</c:v>
                </c:pt>
                <c:pt idx="14081">
                  <c:v>14.64528</c:v>
                </c:pt>
                <c:pt idx="14082">
                  <c:v>14.646319999999999</c:v>
                </c:pt>
                <c:pt idx="14083">
                  <c:v>14.647360000000001</c:v>
                </c:pt>
                <c:pt idx="14084">
                  <c:v>14.648400000000001</c:v>
                </c:pt>
                <c:pt idx="14085">
                  <c:v>14.64944</c:v>
                </c:pt>
                <c:pt idx="14086">
                  <c:v>14.65048</c:v>
                </c:pt>
                <c:pt idx="14087">
                  <c:v>14.65152</c:v>
                </c:pt>
                <c:pt idx="14088">
                  <c:v>14.652559999999999</c:v>
                </c:pt>
                <c:pt idx="14089">
                  <c:v>14.653600000000001</c:v>
                </c:pt>
                <c:pt idx="14090">
                  <c:v>14.654640000000001</c:v>
                </c:pt>
                <c:pt idx="14091">
                  <c:v>14.65568</c:v>
                </c:pt>
                <c:pt idx="14092">
                  <c:v>14.65672</c:v>
                </c:pt>
                <c:pt idx="14093">
                  <c:v>14.65776</c:v>
                </c:pt>
                <c:pt idx="14094">
                  <c:v>14.658799999999999</c:v>
                </c:pt>
                <c:pt idx="14095">
                  <c:v>14.659840000000001</c:v>
                </c:pt>
                <c:pt idx="14096">
                  <c:v>14.660880000000001</c:v>
                </c:pt>
                <c:pt idx="14097">
                  <c:v>14.66192</c:v>
                </c:pt>
                <c:pt idx="14098">
                  <c:v>14.66296</c:v>
                </c:pt>
                <c:pt idx="14099">
                  <c:v>14.664</c:v>
                </c:pt>
                <c:pt idx="14100">
                  <c:v>14.665039999999999</c:v>
                </c:pt>
                <c:pt idx="14101">
                  <c:v>14.666079999999999</c:v>
                </c:pt>
                <c:pt idx="14102">
                  <c:v>14.667120000000001</c:v>
                </c:pt>
                <c:pt idx="14103">
                  <c:v>14.66816</c:v>
                </c:pt>
                <c:pt idx="14104">
                  <c:v>14.6692</c:v>
                </c:pt>
                <c:pt idx="14105">
                  <c:v>14.67024</c:v>
                </c:pt>
                <c:pt idx="14106">
                  <c:v>14.671279999999999</c:v>
                </c:pt>
                <c:pt idx="14107">
                  <c:v>14.672319999999999</c:v>
                </c:pt>
                <c:pt idx="14108">
                  <c:v>14.673360000000001</c:v>
                </c:pt>
                <c:pt idx="14109">
                  <c:v>14.6744</c:v>
                </c:pt>
                <c:pt idx="14110">
                  <c:v>14.67544</c:v>
                </c:pt>
                <c:pt idx="14111">
                  <c:v>14.67648</c:v>
                </c:pt>
                <c:pt idx="14112">
                  <c:v>14.677519999999999</c:v>
                </c:pt>
                <c:pt idx="14113">
                  <c:v>14.678559999999999</c:v>
                </c:pt>
                <c:pt idx="14114">
                  <c:v>14.679600000000001</c:v>
                </c:pt>
                <c:pt idx="14115">
                  <c:v>14.68064</c:v>
                </c:pt>
                <c:pt idx="14116">
                  <c:v>14.68168</c:v>
                </c:pt>
                <c:pt idx="14117">
                  <c:v>14.68272</c:v>
                </c:pt>
                <c:pt idx="14118">
                  <c:v>14.683759999999999</c:v>
                </c:pt>
                <c:pt idx="14119">
                  <c:v>14.684799999999999</c:v>
                </c:pt>
                <c:pt idx="14120">
                  <c:v>14.685840000000001</c:v>
                </c:pt>
                <c:pt idx="14121">
                  <c:v>14.68688</c:v>
                </c:pt>
                <c:pt idx="14122">
                  <c:v>14.68792</c:v>
                </c:pt>
                <c:pt idx="14123">
                  <c:v>14.68896</c:v>
                </c:pt>
                <c:pt idx="14124">
                  <c:v>14.69</c:v>
                </c:pt>
                <c:pt idx="14125">
                  <c:v>14.691039999999999</c:v>
                </c:pt>
                <c:pt idx="14126">
                  <c:v>14.692080000000001</c:v>
                </c:pt>
                <c:pt idx="14127">
                  <c:v>14.69312</c:v>
                </c:pt>
                <c:pt idx="14128">
                  <c:v>14.69416</c:v>
                </c:pt>
                <c:pt idx="14129">
                  <c:v>14.6952</c:v>
                </c:pt>
                <c:pt idx="14130">
                  <c:v>14.69624</c:v>
                </c:pt>
                <c:pt idx="14131">
                  <c:v>14.697279999999999</c:v>
                </c:pt>
                <c:pt idx="14132">
                  <c:v>14.698320000000001</c:v>
                </c:pt>
                <c:pt idx="14133">
                  <c:v>14.69936</c:v>
                </c:pt>
                <c:pt idx="14134">
                  <c:v>14.7004</c:v>
                </c:pt>
                <c:pt idx="14135">
                  <c:v>14.70144</c:v>
                </c:pt>
                <c:pt idx="14136">
                  <c:v>14.70248</c:v>
                </c:pt>
                <c:pt idx="14137">
                  <c:v>14.703519999999999</c:v>
                </c:pt>
                <c:pt idx="14138">
                  <c:v>14.704560000000001</c:v>
                </c:pt>
                <c:pt idx="14139">
                  <c:v>14.7056</c:v>
                </c:pt>
                <c:pt idx="14140">
                  <c:v>14.70664</c:v>
                </c:pt>
                <c:pt idx="14141">
                  <c:v>14.70768</c:v>
                </c:pt>
                <c:pt idx="14142">
                  <c:v>14.70872</c:v>
                </c:pt>
                <c:pt idx="14143">
                  <c:v>14.709759999999999</c:v>
                </c:pt>
                <c:pt idx="14144">
                  <c:v>14.710800000000001</c:v>
                </c:pt>
                <c:pt idx="14145">
                  <c:v>14.71184</c:v>
                </c:pt>
                <c:pt idx="14146">
                  <c:v>14.71288</c:v>
                </c:pt>
                <c:pt idx="14147">
                  <c:v>14.71392</c:v>
                </c:pt>
                <c:pt idx="14148">
                  <c:v>14.71496</c:v>
                </c:pt>
                <c:pt idx="14149">
                  <c:v>14.715999999999999</c:v>
                </c:pt>
                <c:pt idx="14150">
                  <c:v>14.717040000000001</c:v>
                </c:pt>
                <c:pt idx="14151">
                  <c:v>14.71808</c:v>
                </c:pt>
                <c:pt idx="14152">
                  <c:v>14.71912</c:v>
                </c:pt>
                <c:pt idx="14153">
                  <c:v>14.72016</c:v>
                </c:pt>
                <c:pt idx="14154">
                  <c:v>14.7212</c:v>
                </c:pt>
                <c:pt idx="14155">
                  <c:v>14.722239999999999</c:v>
                </c:pt>
                <c:pt idx="14156">
                  <c:v>14.723280000000001</c:v>
                </c:pt>
                <c:pt idx="14157">
                  <c:v>14.724320000000001</c:v>
                </c:pt>
                <c:pt idx="14158">
                  <c:v>14.72536</c:v>
                </c:pt>
                <c:pt idx="14159">
                  <c:v>14.7264</c:v>
                </c:pt>
                <c:pt idx="14160">
                  <c:v>14.72744</c:v>
                </c:pt>
                <c:pt idx="14161">
                  <c:v>14.728479999999999</c:v>
                </c:pt>
                <c:pt idx="14162">
                  <c:v>14.729520000000001</c:v>
                </c:pt>
                <c:pt idx="14163">
                  <c:v>14.730560000000001</c:v>
                </c:pt>
                <c:pt idx="14164">
                  <c:v>14.7316</c:v>
                </c:pt>
                <c:pt idx="14165">
                  <c:v>14.73264</c:v>
                </c:pt>
                <c:pt idx="14166">
                  <c:v>14.73368</c:v>
                </c:pt>
                <c:pt idx="14167">
                  <c:v>14.734719999999999</c:v>
                </c:pt>
                <c:pt idx="14168">
                  <c:v>14.735760000000001</c:v>
                </c:pt>
                <c:pt idx="14169">
                  <c:v>14.736800000000001</c:v>
                </c:pt>
                <c:pt idx="14170">
                  <c:v>14.73784</c:v>
                </c:pt>
                <c:pt idx="14171">
                  <c:v>14.73888</c:v>
                </c:pt>
                <c:pt idx="14172">
                  <c:v>14.73992</c:v>
                </c:pt>
                <c:pt idx="14173">
                  <c:v>14.740959999999999</c:v>
                </c:pt>
                <c:pt idx="14174">
                  <c:v>14.742000000000001</c:v>
                </c:pt>
                <c:pt idx="14175">
                  <c:v>14.743040000000001</c:v>
                </c:pt>
                <c:pt idx="14176">
                  <c:v>14.74408</c:v>
                </c:pt>
                <c:pt idx="14177">
                  <c:v>14.74512</c:v>
                </c:pt>
                <c:pt idx="14178">
                  <c:v>14.74616</c:v>
                </c:pt>
                <c:pt idx="14179">
                  <c:v>14.747199999999999</c:v>
                </c:pt>
                <c:pt idx="14180">
                  <c:v>14.748239999999999</c:v>
                </c:pt>
                <c:pt idx="14181">
                  <c:v>14.749280000000001</c:v>
                </c:pt>
                <c:pt idx="14182">
                  <c:v>14.75032</c:v>
                </c:pt>
                <c:pt idx="14183">
                  <c:v>14.75136</c:v>
                </c:pt>
                <c:pt idx="14184">
                  <c:v>14.7524</c:v>
                </c:pt>
                <c:pt idx="14185">
                  <c:v>14.753439999999999</c:v>
                </c:pt>
                <c:pt idx="14186">
                  <c:v>14.754479999999999</c:v>
                </c:pt>
                <c:pt idx="14187">
                  <c:v>14.755520000000001</c:v>
                </c:pt>
                <c:pt idx="14188">
                  <c:v>14.75656</c:v>
                </c:pt>
                <c:pt idx="14189">
                  <c:v>14.7576</c:v>
                </c:pt>
                <c:pt idx="14190">
                  <c:v>14.75864</c:v>
                </c:pt>
                <c:pt idx="14191">
                  <c:v>14.759679999999999</c:v>
                </c:pt>
                <c:pt idx="14192">
                  <c:v>14.760719999999999</c:v>
                </c:pt>
                <c:pt idx="14193">
                  <c:v>14.761760000000001</c:v>
                </c:pt>
                <c:pt idx="14194">
                  <c:v>14.7628</c:v>
                </c:pt>
                <c:pt idx="14195">
                  <c:v>14.76384</c:v>
                </c:pt>
                <c:pt idx="14196">
                  <c:v>14.76488</c:v>
                </c:pt>
                <c:pt idx="14197">
                  <c:v>14.765919999999999</c:v>
                </c:pt>
                <c:pt idx="14198">
                  <c:v>14.766959999999999</c:v>
                </c:pt>
                <c:pt idx="14199">
                  <c:v>14.768000000000001</c:v>
                </c:pt>
                <c:pt idx="14200">
                  <c:v>14.76904</c:v>
                </c:pt>
                <c:pt idx="14201">
                  <c:v>14.77008</c:v>
                </c:pt>
                <c:pt idx="14202">
                  <c:v>14.77112</c:v>
                </c:pt>
                <c:pt idx="14203">
                  <c:v>14.77216</c:v>
                </c:pt>
                <c:pt idx="14204">
                  <c:v>14.773199999999999</c:v>
                </c:pt>
                <c:pt idx="14205">
                  <c:v>14.774240000000001</c:v>
                </c:pt>
                <c:pt idx="14206">
                  <c:v>14.77528</c:v>
                </c:pt>
                <c:pt idx="14207">
                  <c:v>14.77632</c:v>
                </c:pt>
                <c:pt idx="14208">
                  <c:v>14.77736</c:v>
                </c:pt>
                <c:pt idx="14209">
                  <c:v>14.7784</c:v>
                </c:pt>
                <c:pt idx="14210">
                  <c:v>14.779439999999999</c:v>
                </c:pt>
                <c:pt idx="14211">
                  <c:v>14.780480000000001</c:v>
                </c:pt>
                <c:pt idx="14212">
                  <c:v>14.78152</c:v>
                </c:pt>
                <c:pt idx="14213">
                  <c:v>14.78256</c:v>
                </c:pt>
                <c:pt idx="14214">
                  <c:v>14.7836</c:v>
                </c:pt>
                <c:pt idx="14215">
                  <c:v>14.78464</c:v>
                </c:pt>
                <c:pt idx="14216">
                  <c:v>14.785679999999999</c:v>
                </c:pt>
                <c:pt idx="14217">
                  <c:v>14.786720000000001</c:v>
                </c:pt>
                <c:pt idx="14218">
                  <c:v>14.78776</c:v>
                </c:pt>
                <c:pt idx="14219">
                  <c:v>14.7888</c:v>
                </c:pt>
                <c:pt idx="14220">
                  <c:v>14.78984</c:v>
                </c:pt>
                <c:pt idx="14221">
                  <c:v>14.79088</c:v>
                </c:pt>
                <c:pt idx="14222">
                  <c:v>14.791919999999999</c:v>
                </c:pt>
                <c:pt idx="14223">
                  <c:v>14.792960000000001</c:v>
                </c:pt>
                <c:pt idx="14224">
                  <c:v>14.794</c:v>
                </c:pt>
                <c:pt idx="14225">
                  <c:v>14.79504</c:v>
                </c:pt>
                <c:pt idx="14226">
                  <c:v>14.79608</c:v>
                </c:pt>
                <c:pt idx="14227">
                  <c:v>14.79712</c:v>
                </c:pt>
                <c:pt idx="14228">
                  <c:v>14.798159999999999</c:v>
                </c:pt>
                <c:pt idx="14229">
                  <c:v>14.799200000000001</c:v>
                </c:pt>
                <c:pt idx="14230">
                  <c:v>14.800240000000001</c:v>
                </c:pt>
                <c:pt idx="14231">
                  <c:v>14.80128</c:v>
                </c:pt>
                <c:pt idx="14232">
                  <c:v>14.80232</c:v>
                </c:pt>
                <c:pt idx="14233">
                  <c:v>14.80336</c:v>
                </c:pt>
                <c:pt idx="14234">
                  <c:v>14.804399999999999</c:v>
                </c:pt>
                <c:pt idx="14235">
                  <c:v>14.805440000000001</c:v>
                </c:pt>
                <c:pt idx="14236">
                  <c:v>14.806480000000001</c:v>
                </c:pt>
                <c:pt idx="14237">
                  <c:v>14.80752</c:v>
                </c:pt>
                <c:pt idx="14238">
                  <c:v>14.80856</c:v>
                </c:pt>
                <c:pt idx="14239">
                  <c:v>14.8096</c:v>
                </c:pt>
                <c:pt idx="14240">
                  <c:v>14.810639999999999</c:v>
                </c:pt>
                <c:pt idx="14241">
                  <c:v>14.811680000000001</c:v>
                </c:pt>
                <c:pt idx="14242">
                  <c:v>14.812720000000001</c:v>
                </c:pt>
                <c:pt idx="14243">
                  <c:v>14.81376</c:v>
                </c:pt>
                <c:pt idx="14244">
                  <c:v>14.8148</c:v>
                </c:pt>
                <c:pt idx="14245">
                  <c:v>14.81584</c:v>
                </c:pt>
                <c:pt idx="14246">
                  <c:v>14.816879999999999</c:v>
                </c:pt>
                <c:pt idx="14247">
                  <c:v>14.817920000000001</c:v>
                </c:pt>
                <c:pt idx="14248">
                  <c:v>14.818960000000001</c:v>
                </c:pt>
                <c:pt idx="14249">
                  <c:v>14.82</c:v>
                </c:pt>
                <c:pt idx="14250">
                  <c:v>14.82104</c:v>
                </c:pt>
                <c:pt idx="14251">
                  <c:v>14.82208</c:v>
                </c:pt>
                <c:pt idx="14252">
                  <c:v>14.823119999999999</c:v>
                </c:pt>
                <c:pt idx="14253">
                  <c:v>14.824159999999999</c:v>
                </c:pt>
                <c:pt idx="14254">
                  <c:v>14.825200000000001</c:v>
                </c:pt>
                <c:pt idx="14255">
                  <c:v>14.82624</c:v>
                </c:pt>
                <c:pt idx="14256">
                  <c:v>14.82728</c:v>
                </c:pt>
                <c:pt idx="14257">
                  <c:v>14.82832</c:v>
                </c:pt>
                <c:pt idx="14258">
                  <c:v>14.829359999999999</c:v>
                </c:pt>
                <c:pt idx="14259">
                  <c:v>14.830399999999999</c:v>
                </c:pt>
                <c:pt idx="14260">
                  <c:v>14.831440000000001</c:v>
                </c:pt>
                <c:pt idx="14261">
                  <c:v>14.83248</c:v>
                </c:pt>
                <c:pt idx="14262">
                  <c:v>14.83352</c:v>
                </c:pt>
                <c:pt idx="14263">
                  <c:v>14.83456</c:v>
                </c:pt>
                <c:pt idx="14264">
                  <c:v>14.835599999999999</c:v>
                </c:pt>
                <c:pt idx="14265">
                  <c:v>14.836639999999999</c:v>
                </c:pt>
                <c:pt idx="14266">
                  <c:v>14.837680000000001</c:v>
                </c:pt>
                <c:pt idx="14267">
                  <c:v>14.83872</c:v>
                </c:pt>
                <c:pt idx="14268">
                  <c:v>14.83976</c:v>
                </c:pt>
                <c:pt idx="14269">
                  <c:v>14.8408</c:v>
                </c:pt>
                <c:pt idx="14270">
                  <c:v>14.841839999999999</c:v>
                </c:pt>
                <c:pt idx="14271">
                  <c:v>14.842879999999999</c:v>
                </c:pt>
                <c:pt idx="14272">
                  <c:v>14.843920000000001</c:v>
                </c:pt>
                <c:pt idx="14273">
                  <c:v>14.84496</c:v>
                </c:pt>
                <c:pt idx="14274">
                  <c:v>14.846</c:v>
                </c:pt>
                <c:pt idx="14275">
                  <c:v>14.84704</c:v>
                </c:pt>
                <c:pt idx="14276">
                  <c:v>14.84808</c:v>
                </c:pt>
                <c:pt idx="14277">
                  <c:v>14.849119999999999</c:v>
                </c:pt>
                <c:pt idx="14278">
                  <c:v>14.850160000000001</c:v>
                </c:pt>
                <c:pt idx="14279">
                  <c:v>14.8512</c:v>
                </c:pt>
                <c:pt idx="14280">
                  <c:v>14.85224</c:v>
                </c:pt>
                <c:pt idx="14281">
                  <c:v>14.85328</c:v>
                </c:pt>
                <c:pt idx="14282">
                  <c:v>14.85432</c:v>
                </c:pt>
                <c:pt idx="14283">
                  <c:v>14.855359999999999</c:v>
                </c:pt>
                <c:pt idx="14284">
                  <c:v>14.856400000000001</c:v>
                </c:pt>
                <c:pt idx="14285">
                  <c:v>14.85744</c:v>
                </c:pt>
                <c:pt idx="14286">
                  <c:v>14.85848</c:v>
                </c:pt>
                <c:pt idx="14287">
                  <c:v>14.85952</c:v>
                </c:pt>
                <c:pt idx="14288">
                  <c:v>14.86056</c:v>
                </c:pt>
                <c:pt idx="14289">
                  <c:v>14.861599999999999</c:v>
                </c:pt>
                <c:pt idx="14290">
                  <c:v>14.862640000000001</c:v>
                </c:pt>
                <c:pt idx="14291">
                  <c:v>14.86368</c:v>
                </c:pt>
                <c:pt idx="14292">
                  <c:v>14.86472</c:v>
                </c:pt>
                <c:pt idx="14293">
                  <c:v>14.86576</c:v>
                </c:pt>
                <c:pt idx="14294">
                  <c:v>14.8668</c:v>
                </c:pt>
                <c:pt idx="14295">
                  <c:v>14.867839999999999</c:v>
                </c:pt>
                <c:pt idx="14296">
                  <c:v>14.868880000000001</c:v>
                </c:pt>
                <c:pt idx="14297">
                  <c:v>14.86992</c:v>
                </c:pt>
                <c:pt idx="14298">
                  <c:v>14.87096</c:v>
                </c:pt>
                <c:pt idx="14299">
                  <c:v>14.872</c:v>
                </c:pt>
                <c:pt idx="14300">
                  <c:v>14.87304</c:v>
                </c:pt>
                <c:pt idx="14301">
                  <c:v>14.874079999999999</c:v>
                </c:pt>
                <c:pt idx="14302">
                  <c:v>14.875120000000001</c:v>
                </c:pt>
                <c:pt idx="14303">
                  <c:v>14.87616</c:v>
                </c:pt>
                <c:pt idx="14304">
                  <c:v>14.8772</c:v>
                </c:pt>
                <c:pt idx="14305">
                  <c:v>14.87824</c:v>
                </c:pt>
                <c:pt idx="14306">
                  <c:v>14.87928</c:v>
                </c:pt>
                <c:pt idx="14307">
                  <c:v>14.880319999999999</c:v>
                </c:pt>
                <c:pt idx="14308">
                  <c:v>14.881360000000001</c:v>
                </c:pt>
                <c:pt idx="14309">
                  <c:v>14.882400000000001</c:v>
                </c:pt>
                <c:pt idx="14310">
                  <c:v>14.88344</c:v>
                </c:pt>
                <c:pt idx="14311">
                  <c:v>14.88448</c:v>
                </c:pt>
                <c:pt idx="14312">
                  <c:v>14.88552</c:v>
                </c:pt>
                <c:pt idx="14313">
                  <c:v>14.886559999999999</c:v>
                </c:pt>
                <c:pt idx="14314">
                  <c:v>14.887600000000001</c:v>
                </c:pt>
                <c:pt idx="14315">
                  <c:v>14.888640000000001</c:v>
                </c:pt>
                <c:pt idx="14316">
                  <c:v>14.88968</c:v>
                </c:pt>
                <c:pt idx="14317">
                  <c:v>14.89072</c:v>
                </c:pt>
                <c:pt idx="14318">
                  <c:v>14.89176</c:v>
                </c:pt>
                <c:pt idx="14319">
                  <c:v>14.892799999999999</c:v>
                </c:pt>
                <c:pt idx="14320">
                  <c:v>14.893840000000001</c:v>
                </c:pt>
                <c:pt idx="14321">
                  <c:v>14.894880000000001</c:v>
                </c:pt>
                <c:pt idx="14322">
                  <c:v>14.89592</c:v>
                </c:pt>
                <c:pt idx="14323">
                  <c:v>14.89696</c:v>
                </c:pt>
                <c:pt idx="14324">
                  <c:v>14.898</c:v>
                </c:pt>
                <c:pt idx="14325">
                  <c:v>14.899039999999999</c:v>
                </c:pt>
                <c:pt idx="14326">
                  <c:v>14.900080000000001</c:v>
                </c:pt>
                <c:pt idx="14327">
                  <c:v>14.901120000000001</c:v>
                </c:pt>
                <c:pt idx="14328">
                  <c:v>14.90216</c:v>
                </c:pt>
                <c:pt idx="14329">
                  <c:v>14.9032</c:v>
                </c:pt>
                <c:pt idx="14330">
                  <c:v>14.90424</c:v>
                </c:pt>
                <c:pt idx="14331">
                  <c:v>14.905279999999999</c:v>
                </c:pt>
                <c:pt idx="14332">
                  <c:v>14.906319999999999</c:v>
                </c:pt>
                <c:pt idx="14333">
                  <c:v>14.907360000000001</c:v>
                </c:pt>
                <c:pt idx="14334">
                  <c:v>14.9084</c:v>
                </c:pt>
                <c:pt idx="14335">
                  <c:v>14.90944</c:v>
                </c:pt>
                <c:pt idx="14336">
                  <c:v>14.91048</c:v>
                </c:pt>
                <c:pt idx="14337">
                  <c:v>14.911519999999999</c:v>
                </c:pt>
                <c:pt idx="14338">
                  <c:v>14.912559999999999</c:v>
                </c:pt>
                <c:pt idx="14339">
                  <c:v>14.913600000000001</c:v>
                </c:pt>
                <c:pt idx="14340">
                  <c:v>14.91464</c:v>
                </c:pt>
                <c:pt idx="14341">
                  <c:v>14.91568</c:v>
                </c:pt>
                <c:pt idx="14342">
                  <c:v>14.91672</c:v>
                </c:pt>
                <c:pt idx="14343">
                  <c:v>14.917759999999999</c:v>
                </c:pt>
                <c:pt idx="14344">
                  <c:v>14.918799999999999</c:v>
                </c:pt>
                <c:pt idx="14345">
                  <c:v>14.919840000000001</c:v>
                </c:pt>
                <c:pt idx="14346">
                  <c:v>14.92088</c:v>
                </c:pt>
                <c:pt idx="14347">
                  <c:v>14.92192</c:v>
                </c:pt>
                <c:pt idx="14348">
                  <c:v>14.92296</c:v>
                </c:pt>
                <c:pt idx="14349">
                  <c:v>14.923999999999999</c:v>
                </c:pt>
                <c:pt idx="14350">
                  <c:v>14.925039999999999</c:v>
                </c:pt>
                <c:pt idx="14351">
                  <c:v>14.926080000000001</c:v>
                </c:pt>
                <c:pt idx="14352">
                  <c:v>14.92712</c:v>
                </c:pt>
                <c:pt idx="14353">
                  <c:v>14.92816</c:v>
                </c:pt>
                <c:pt idx="14354">
                  <c:v>14.9292</c:v>
                </c:pt>
                <c:pt idx="14355">
                  <c:v>14.93024</c:v>
                </c:pt>
                <c:pt idx="14356">
                  <c:v>14.931279999999999</c:v>
                </c:pt>
                <c:pt idx="14357">
                  <c:v>14.932320000000001</c:v>
                </c:pt>
                <c:pt idx="14358">
                  <c:v>14.93336</c:v>
                </c:pt>
                <c:pt idx="14359">
                  <c:v>14.9344</c:v>
                </c:pt>
                <c:pt idx="14360">
                  <c:v>14.93544</c:v>
                </c:pt>
                <c:pt idx="14361">
                  <c:v>14.93648</c:v>
                </c:pt>
                <c:pt idx="14362">
                  <c:v>14.937519999999999</c:v>
                </c:pt>
                <c:pt idx="14363">
                  <c:v>14.938560000000001</c:v>
                </c:pt>
                <c:pt idx="14364">
                  <c:v>14.9396</c:v>
                </c:pt>
                <c:pt idx="14365">
                  <c:v>14.94064</c:v>
                </c:pt>
                <c:pt idx="14366">
                  <c:v>14.94168</c:v>
                </c:pt>
                <c:pt idx="14367">
                  <c:v>14.94272</c:v>
                </c:pt>
                <c:pt idx="14368">
                  <c:v>14.943759999999999</c:v>
                </c:pt>
                <c:pt idx="14369">
                  <c:v>14.944800000000001</c:v>
                </c:pt>
                <c:pt idx="14370">
                  <c:v>14.94584</c:v>
                </c:pt>
                <c:pt idx="14371">
                  <c:v>14.94688</c:v>
                </c:pt>
                <c:pt idx="14372">
                  <c:v>14.94792</c:v>
                </c:pt>
                <c:pt idx="14373">
                  <c:v>14.94896</c:v>
                </c:pt>
                <c:pt idx="14374">
                  <c:v>14.95</c:v>
                </c:pt>
                <c:pt idx="14375">
                  <c:v>14.951040000000001</c:v>
                </c:pt>
                <c:pt idx="14376">
                  <c:v>14.95208</c:v>
                </c:pt>
                <c:pt idx="14377">
                  <c:v>14.95312</c:v>
                </c:pt>
                <c:pt idx="14378">
                  <c:v>14.95416</c:v>
                </c:pt>
                <c:pt idx="14379">
                  <c:v>14.9552</c:v>
                </c:pt>
                <c:pt idx="14380">
                  <c:v>14.956239999999999</c:v>
                </c:pt>
                <c:pt idx="14381">
                  <c:v>14.957280000000001</c:v>
                </c:pt>
                <c:pt idx="14382">
                  <c:v>14.958320000000001</c:v>
                </c:pt>
                <c:pt idx="14383">
                  <c:v>14.95936</c:v>
                </c:pt>
                <c:pt idx="14384">
                  <c:v>14.9604</c:v>
                </c:pt>
                <c:pt idx="14385">
                  <c:v>14.96144</c:v>
                </c:pt>
                <c:pt idx="14386">
                  <c:v>14.962479999999999</c:v>
                </c:pt>
                <c:pt idx="14387">
                  <c:v>14.963520000000001</c:v>
                </c:pt>
                <c:pt idx="14388">
                  <c:v>14.964560000000001</c:v>
                </c:pt>
                <c:pt idx="14389">
                  <c:v>14.9656</c:v>
                </c:pt>
                <c:pt idx="14390">
                  <c:v>14.96664</c:v>
                </c:pt>
                <c:pt idx="14391">
                  <c:v>14.96768</c:v>
                </c:pt>
                <c:pt idx="14392">
                  <c:v>14.968719999999999</c:v>
                </c:pt>
                <c:pt idx="14393">
                  <c:v>14.969760000000001</c:v>
                </c:pt>
                <c:pt idx="14394">
                  <c:v>14.970800000000001</c:v>
                </c:pt>
                <c:pt idx="14395">
                  <c:v>14.97184</c:v>
                </c:pt>
                <c:pt idx="14396">
                  <c:v>14.97288</c:v>
                </c:pt>
                <c:pt idx="14397">
                  <c:v>14.97392</c:v>
                </c:pt>
                <c:pt idx="14398">
                  <c:v>14.974959999999999</c:v>
                </c:pt>
                <c:pt idx="14399">
                  <c:v>14.976000000000001</c:v>
                </c:pt>
                <c:pt idx="14400">
                  <c:v>14.977040000000001</c:v>
                </c:pt>
                <c:pt idx="14401">
                  <c:v>14.97808</c:v>
                </c:pt>
                <c:pt idx="14402">
                  <c:v>14.97912</c:v>
                </c:pt>
                <c:pt idx="14403">
                  <c:v>14.98016</c:v>
                </c:pt>
                <c:pt idx="14404">
                  <c:v>14.981199999999999</c:v>
                </c:pt>
                <c:pt idx="14405">
                  <c:v>14.982239999999999</c:v>
                </c:pt>
                <c:pt idx="14406">
                  <c:v>14.983280000000001</c:v>
                </c:pt>
                <c:pt idx="14407">
                  <c:v>14.98432</c:v>
                </c:pt>
                <c:pt idx="14408">
                  <c:v>14.98536</c:v>
                </c:pt>
                <c:pt idx="14409">
                  <c:v>14.9864</c:v>
                </c:pt>
                <c:pt idx="14410">
                  <c:v>14.987439999999999</c:v>
                </c:pt>
                <c:pt idx="14411">
                  <c:v>14.988479999999999</c:v>
                </c:pt>
                <c:pt idx="14412">
                  <c:v>14.989520000000001</c:v>
                </c:pt>
                <c:pt idx="14413">
                  <c:v>14.99056</c:v>
                </c:pt>
                <c:pt idx="14414">
                  <c:v>14.9916</c:v>
                </c:pt>
                <c:pt idx="14415">
                  <c:v>14.99264</c:v>
                </c:pt>
                <c:pt idx="14416">
                  <c:v>14.993679999999999</c:v>
                </c:pt>
                <c:pt idx="14417">
                  <c:v>14.994719999999999</c:v>
                </c:pt>
                <c:pt idx="14418">
                  <c:v>14.995760000000001</c:v>
                </c:pt>
                <c:pt idx="14419">
                  <c:v>14.9968</c:v>
                </c:pt>
                <c:pt idx="14420">
                  <c:v>14.99784</c:v>
                </c:pt>
                <c:pt idx="14421">
                  <c:v>14.99888</c:v>
                </c:pt>
                <c:pt idx="14422">
                  <c:v>14.999919999999999</c:v>
                </c:pt>
                <c:pt idx="14423">
                  <c:v>15.000959999999999</c:v>
                </c:pt>
                <c:pt idx="14424">
                  <c:v>15.002000000000001</c:v>
                </c:pt>
                <c:pt idx="14425">
                  <c:v>15.00304</c:v>
                </c:pt>
                <c:pt idx="14426">
                  <c:v>15.00408</c:v>
                </c:pt>
                <c:pt idx="14427">
                  <c:v>15.00512</c:v>
                </c:pt>
                <c:pt idx="14428">
                  <c:v>15.006159999999999</c:v>
                </c:pt>
                <c:pt idx="14429">
                  <c:v>15.007199999999999</c:v>
                </c:pt>
                <c:pt idx="14430">
                  <c:v>15.008240000000001</c:v>
                </c:pt>
                <c:pt idx="14431">
                  <c:v>15.00928</c:v>
                </c:pt>
                <c:pt idx="14432">
                  <c:v>15.01032</c:v>
                </c:pt>
                <c:pt idx="14433">
                  <c:v>15.01136</c:v>
                </c:pt>
                <c:pt idx="14434">
                  <c:v>15.0124</c:v>
                </c:pt>
                <c:pt idx="14435">
                  <c:v>15.013439999999999</c:v>
                </c:pt>
                <c:pt idx="14436">
                  <c:v>15.014480000000001</c:v>
                </c:pt>
                <c:pt idx="14437">
                  <c:v>15.01552</c:v>
                </c:pt>
                <c:pt idx="14438">
                  <c:v>15.01656</c:v>
                </c:pt>
                <c:pt idx="14439">
                  <c:v>15.0176</c:v>
                </c:pt>
                <c:pt idx="14440">
                  <c:v>15.01864</c:v>
                </c:pt>
                <c:pt idx="14441">
                  <c:v>15.019679999999999</c:v>
                </c:pt>
                <c:pt idx="14442">
                  <c:v>15.020720000000001</c:v>
                </c:pt>
                <c:pt idx="14443">
                  <c:v>15.02176</c:v>
                </c:pt>
                <c:pt idx="14444">
                  <c:v>15.0228</c:v>
                </c:pt>
                <c:pt idx="14445">
                  <c:v>15.02384</c:v>
                </c:pt>
                <c:pt idx="14446">
                  <c:v>15.02488</c:v>
                </c:pt>
                <c:pt idx="14447">
                  <c:v>15.025919999999999</c:v>
                </c:pt>
                <c:pt idx="14448">
                  <c:v>15.026960000000001</c:v>
                </c:pt>
                <c:pt idx="14449">
                  <c:v>15.028</c:v>
                </c:pt>
                <c:pt idx="14450">
                  <c:v>15.02904</c:v>
                </c:pt>
                <c:pt idx="14451">
                  <c:v>15.03008</c:v>
                </c:pt>
                <c:pt idx="14452">
                  <c:v>15.03112</c:v>
                </c:pt>
                <c:pt idx="14453">
                  <c:v>15.032159999999999</c:v>
                </c:pt>
                <c:pt idx="14454">
                  <c:v>15.033200000000001</c:v>
                </c:pt>
                <c:pt idx="14455">
                  <c:v>15.03424</c:v>
                </c:pt>
                <c:pt idx="14456">
                  <c:v>15.03528</c:v>
                </c:pt>
                <c:pt idx="14457">
                  <c:v>15.03632</c:v>
                </c:pt>
                <c:pt idx="14458">
                  <c:v>15.03736</c:v>
                </c:pt>
                <c:pt idx="14459">
                  <c:v>15.038399999999999</c:v>
                </c:pt>
                <c:pt idx="14460">
                  <c:v>15.039440000000001</c:v>
                </c:pt>
                <c:pt idx="14461">
                  <c:v>15.040480000000001</c:v>
                </c:pt>
                <c:pt idx="14462">
                  <c:v>15.04152</c:v>
                </c:pt>
                <c:pt idx="14463">
                  <c:v>15.04256</c:v>
                </c:pt>
                <c:pt idx="14464">
                  <c:v>15.0436</c:v>
                </c:pt>
                <c:pt idx="14465">
                  <c:v>15.044639999999999</c:v>
                </c:pt>
                <c:pt idx="14466">
                  <c:v>15.045680000000001</c:v>
                </c:pt>
                <c:pt idx="14467">
                  <c:v>15.046720000000001</c:v>
                </c:pt>
                <c:pt idx="14468">
                  <c:v>15.04776</c:v>
                </c:pt>
                <c:pt idx="14469">
                  <c:v>15.0488</c:v>
                </c:pt>
                <c:pt idx="14470">
                  <c:v>15.04984</c:v>
                </c:pt>
                <c:pt idx="14471">
                  <c:v>15.050879999999999</c:v>
                </c:pt>
                <c:pt idx="14472">
                  <c:v>15.051920000000001</c:v>
                </c:pt>
                <c:pt idx="14473">
                  <c:v>15.052960000000001</c:v>
                </c:pt>
                <c:pt idx="14474">
                  <c:v>15.054</c:v>
                </c:pt>
                <c:pt idx="14475">
                  <c:v>15.05504</c:v>
                </c:pt>
                <c:pt idx="14476">
                  <c:v>15.05608</c:v>
                </c:pt>
                <c:pt idx="14477">
                  <c:v>15.057119999999999</c:v>
                </c:pt>
                <c:pt idx="14478">
                  <c:v>15.058160000000001</c:v>
                </c:pt>
                <c:pt idx="14479">
                  <c:v>15.059200000000001</c:v>
                </c:pt>
                <c:pt idx="14480">
                  <c:v>15.06024</c:v>
                </c:pt>
                <c:pt idx="14481">
                  <c:v>15.06128</c:v>
                </c:pt>
                <c:pt idx="14482">
                  <c:v>15.06232</c:v>
                </c:pt>
                <c:pt idx="14483">
                  <c:v>15.063359999999999</c:v>
                </c:pt>
                <c:pt idx="14484">
                  <c:v>15.064399999999999</c:v>
                </c:pt>
                <c:pt idx="14485">
                  <c:v>15.065440000000001</c:v>
                </c:pt>
                <c:pt idx="14486">
                  <c:v>15.06648</c:v>
                </c:pt>
                <c:pt idx="14487">
                  <c:v>15.06752</c:v>
                </c:pt>
                <c:pt idx="14488">
                  <c:v>15.06856</c:v>
                </c:pt>
                <c:pt idx="14489">
                  <c:v>15.069599999999999</c:v>
                </c:pt>
                <c:pt idx="14490">
                  <c:v>15.070639999999999</c:v>
                </c:pt>
                <c:pt idx="14491">
                  <c:v>15.071680000000001</c:v>
                </c:pt>
                <c:pt idx="14492">
                  <c:v>15.07272</c:v>
                </c:pt>
                <c:pt idx="14493">
                  <c:v>15.07376</c:v>
                </c:pt>
                <c:pt idx="14494">
                  <c:v>15.0748</c:v>
                </c:pt>
                <c:pt idx="14495">
                  <c:v>15.075839999999999</c:v>
                </c:pt>
                <c:pt idx="14496">
                  <c:v>15.076879999999999</c:v>
                </c:pt>
                <c:pt idx="14497">
                  <c:v>15.077920000000001</c:v>
                </c:pt>
                <c:pt idx="14498">
                  <c:v>15.07896</c:v>
                </c:pt>
                <c:pt idx="14499">
                  <c:v>15.08</c:v>
                </c:pt>
                <c:pt idx="14500">
                  <c:v>15.08104</c:v>
                </c:pt>
                <c:pt idx="14501">
                  <c:v>15.082079999999999</c:v>
                </c:pt>
                <c:pt idx="14502">
                  <c:v>15.083119999999999</c:v>
                </c:pt>
                <c:pt idx="14503">
                  <c:v>15.084160000000001</c:v>
                </c:pt>
                <c:pt idx="14504">
                  <c:v>15.0852</c:v>
                </c:pt>
                <c:pt idx="14505">
                  <c:v>15.08624</c:v>
                </c:pt>
                <c:pt idx="14506">
                  <c:v>15.08728</c:v>
                </c:pt>
                <c:pt idx="14507">
                  <c:v>15.08832</c:v>
                </c:pt>
                <c:pt idx="14508">
                  <c:v>15.089359999999999</c:v>
                </c:pt>
                <c:pt idx="14509">
                  <c:v>15.090400000000001</c:v>
                </c:pt>
                <c:pt idx="14510">
                  <c:v>15.09144</c:v>
                </c:pt>
                <c:pt idx="14511">
                  <c:v>15.09248</c:v>
                </c:pt>
                <c:pt idx="14512">
                  <c:v>15.09352</c:v>
                </c:pt>
                <c:pt idx="14513">
                  <c:v>15.09456</c:v>
                </c:pt>
                <c:pt idx="14514">
                  <c:v>15.095599999999999</c:v>
                </c:pt>
                <c:pt idx="14515">
                  <c:v>15.096640000000001</c:v>
                </c:pt>
                <c:pt idx="14516">
                  <c:v>15.09768</c:v>
                </c:pt>
                <c:pt idx="14517">
                  <c:v>15.09872</c:v>
                </c:pt>
                <c:pt idx="14518">
                  <c:v>15.09976</c:v>
                </c:pt>
                <c:pt idx="14519">
                  <c:v>15.1008</c:v>
                </c:pt>
                <c:pt idx="14520">
                  <c:v>15.101839999999999</c:v>
                </c:pt>
                <c:pt idx="14521">
                  <c:v>15.102880000000001</c:v>
                </c:pt>
                <c:pt idx="14522">
                  <c:v>15.10392</c:v>
                </c:pt>
                <c:pt idx="14523">
                  <c:v>15.10496</c:v>
                </c:pt>
                <c:pt idx="14524">
                  <c:v>15.106</c:v>
                </c:pt>
                <c:pt idx="14525">
                  <c:v>15.10704</c:v>
                </c:pt>
                <c:pt idx="14526">
                  <c:v>15.108079999999999</c:v>
                </c:pt>
                <c:pt idx="14527">
                  <c:v>15.109120000000001</c:v>
                </c:pt>
                <c:pt idx="14528">
                  <c:v>15.11016</c:v>
                </c:pt>
                <c:pt idx="14529">
                  <c:v>15.1112</c:v>
                </c:pt>
                <c:pt idx="14530">
                  <c:v>15.11224</c:v>
                </c:pt>
                <c:pt idx="14531">
                  <c:v>15.11328</c:v>
                </c:pt>
                <c:pt idx="14532">
                  <c:v>15.114319999999999</c:v>
                </c:pt>
                <c:pt idx="14533">
                  <c:v>15.115360000000001</c:v>
                </c:pt>
                <c:pt idx="14534">
                  <c:v>15.116400000000001</c:v>
                </c:pt>
                <c:pt idx="14535">
                  <c:v>15.11744</c:v>
                </c:pt>
                <c:pt idx="14536">
                  <c:v>15.11848</c:v>
                </c:pt>
                <c:pt idx="14537">
                  <c:v>15.11952</c:v>
                </c:pt>
                <c:pt idx="14538">
                  <c:v>15.120559999999999</c:v>
                </c:pt>
                <c:pt idx="14539">
                  <c:v>15.121600000000001</c:v>
                </c:pt>
                <c:pt idx="14540">
                  <c:v>15.122640000000001</c:v>
                </c:pt>
                <c:pt idx="14541">
                  <c:v>15.12368</c:v>
                </c:pt>
                <c:pt idx="14542">
                  <c:v>15.12472</c:v>
                </c:pt>
                <c:pt idx="14543">
                  <c:v>15.12576</c:v>
                </c:pt>
                <c:pt idx="14544">
                  <c:v>15.126799999999999</c:v>
                </c:pt>
                <c:pt idx="14545">
                  <c:v>15.127840000000001</c:v>
                </c:pt>
                <c:pt idx="14546">
                  <c:v>15.128880000000001</c:v>
                </c:pt>
                <c:pt idx="14547">
                  <c:v>15.12992</c:v>
                </c:pt>
                <c:pt idx="14548">
                  <c:v>15.13096</c:v>
                </c:pt>
                <c:pt idx="14549">
                  <c:v>15.132</c:v>
                </c:pt>
                <c:pt idx="14550">
                  <c:v>15.133039999999999</c:v>
                </c:pt>
                <c:pt idx="14551">
                  <c:v>15.134080000000001</c:v>
                </c:pt>
                <c:pt idx="14552">
                  <c:v>15.135120000000001</c:v>
                </c:pt>
                <c:pt idx="14553">
                  <c:v>15.13616</c:v>
                </c:pt>
                <c:pt idx="14554">
                  <c:v>15.1372</c:v>
                </c:pt>
                <c:pt idx="14555">
                  <c:v>15.13824</c:v>
                </c:pt>
                <c:pt idx="14556">
                  <c:v>15.139279999999999</c:v>
                </c:pt>
                <c:pt idx="14557">
                  <c:v>15.140319999999999</c:v>
                </c:pt>
                <c:pt idx="14558">
                  <c:v>15.141360000000001</c:v>
                </c:pt>
                <c:pt idx="14559">
                  <c:v>15.1424</c:v>
                </c:pt>
                <c:pt idx="14560">
                  <c:v>15.14344</c:v>
                </c:pt>
                <c:pt idx="14561">
                  <c:v>15.14448</c:v>
                </c:pt>
                <c:pt idx="14562">
                  <c:v>15.145519999999999</c:v>
                </c:pt>
                <c:pt idx="14563">
                  <c:v>15.146559999999999</c:v>
                </c:pt>
                <c:pt idx="14564">
                  <c:v>15.147600000000001</c:v>
                </c:pt>
                <c:pt idx="14565">
                  <c:v>15.14864</c:v>
                </c:pt>
                <c:pt idx="14566">
                  <c:v>15.14968</c:v>
                </c:pt>
                <c:pt idx="14567">
                  <c:v>15.15072</c:v>
                </c:pt>
                <c:pt idx="14568">
                  <c:v>15.151759999999999</c:v>
                </c:pt>
                <c:pt idx="14569">
                  <c:v>15.152799999999999</c:v>
                </c:pt>
                <c:pt idx="14570">
                  <c:v>15.153840000000001</c:v>
                </c:pt>
                <c:pt idx="14571">
                  <c:v>15.15488</c:v>
                </c:pt>
                <c:pt idx="14572">
                  <c:v>15.15592</c:v>
                </c:pt>
                <c:pt idx="14573">
                  <c:v>15.15696</c:v>
                </c:pt>
                <c:pt idx="14574">
                  <c:v>15.157999999999999</c:v>
                </c:pt>
                <c:pt idx="14575">
                  <c:v>15.159039999999999</c:v>
                </c:pt>
                <c:pt idx="14576">
                  <c:v>15.160080000000001</c:v>
                </c:pt>
                <c:pt idx="14577">
                  <c:v>15.16112</c:v>
                </c:pt>
                <c:pt idx="14578">
                  <c:v>15.16216</c:v>
                </c:pt>
                <c:pt idx="14579">
                  <c:v>15.1632</c:v>
                </c:pt>
                <c:pt idx="14580">
                  <c:v>15.164239999999999</c:v>
                </c:pt>
                <c:pt idx="14581">
                  <c:v>15.165279999999999</c:v>
                </c:pt>
                <c:pt idx="14582">
                  <c:v>15.166320000000001</c:v>
                </c:pt>
                <c:pt idx="14583">
                  <c:v>15.16736</c:v>
                </c:pt>
                <c:pt idx="14584">
                  <c:v>15.1684</c:v>
                </c:pt>
                <c:pt idx="14585">
                  <c:v>15.16944</c:v>
                </c:pt>
                <c:pt idx="14586">
                  <c:v>15.17048</c:v>
                </c:pt>
                <c:pt idx="14587">
                  <c:v>15.171519999999999</c:v>
                </c:pt>
                <c:pt idx="14588">
                  <c:v>15.172560000000001</c:v>
                </c:pt>
                <c:pt idx="14589">
                  <c:v>15.1736</c:v>
                </c:pt>
                <c:pt idx="14590">
                  <c:v>15.17464</c:v>
                </c:pt>
                <c:pt idx="14591">
                  <c:v>15.17568</c:v>
                </c:pt>
                <c:pt idx="14592">
                  <c:v>15.17672</c:v>
                </c:pt>
                <c:pt idx="14593">
                  <c:v>15.177759999999999</c:v>
                </c:pt>
                <c:pt idx="14594">
                  <c:v>15.178800000000001</c:v>
                </c:pt>
                <c:pt idx="14595">
                  <c:v>15.17984</c:v>
                </c:pt>
                <c:pt idx="14596">
                  <c:v>15.18088</c:v>
                </c:pt>
                <c:pt idx="14597">
                  <c:v>15.18192</c:v>
                </c:pt>
                <c:pt idx="14598">
                  <c:v>15.18296</c:v>
                </c:pt>
                <c:pt idx="14599">
                  <c:v>15.183999999999999</c:v>
                </c:pt>
                <c:pt idx="14600">
                  <c:v>15.185040000000001</c:v>
                </c:pt>
                <c:pt idx="14601">
                  <c:v>15.18608</c:v>
                </c:pt>
                <c:pt idx="14602">
                  <c:v>15.18712</c:v>
                </c:pt>
                <c:pt idx="14603">
                  <c:v>15.18816</c:v>
                </c:pt>
                <c:pt idx="14604">
                  <c:v>15.1892</c:v>
                </c:pt>
                <c:pt idx="14605">
                  <c:v>15.190239999999999</c:v>
                </c:pt>
                <c:pt idx="14606">
                  <c:v>15.191280000000001</c:v>
                </c:pt>
                <c:pt idx="14607">
                  <c:v>15.19232</c:v>
                </c:pt>
                <c:pt idx="14608">
                  <c:v>15.19336</c:v>
                </c:pt>
                <c:pt idx="14609">
                  <c:v>15.1944</c:v>
                </c:pt>
                <c:pt idx="14610">
                  <c:v>15.19544</c:v>
                </c:pt>
                <c:pt idx="14611">
                  <c:v>15.196479999999999</c:v>
                </c:pt>
                <c:pt idx="14612">
                  <c:v>15.197520000000001</c:v>
                </c:pt>
                <c:pt idx="14613">
                  <c:v>15.198560000000001</c:v>
                </c:pt>
                <c:pt idx="14614">
                  <c:v>15.1996</c:v>
                </c:pt>
                <c:pt idx="14615">
                  <c:v>15.20064</c:v>
                </c:pt>
                <c:pt idx="14616">
                  <c:v>15.20168</c:v>
                </c:pt>
                <c:pt idx="14617">
                  <c:v>15.202719999999999</c:v>
                </c:pt>
                <c:pt idx="14618">
                  <c:v>15.203760000000001</c:v>
                </c:pt>
                <c:pt idx="14619">
                  <c:v>15.204800000000001</c:v>
                </c:pt>
                <c:pt idx="14620">
                  <c:v>15.20584</c:v>
                </c:pt>
                <c:pt idx="14621">
                  <c:v>15.20688</c:v>
                </c:pt>
                <c:pt idx="14622">
                  <c:v>15.20792</c:v>
                </c:pt>
                <c:pt idx="14623">
                  <c:v>15.208959999999999</c:v>
                </c:pt>
                <c:pt idx="14624">
                  <c:v>15.21</c:v>
                </c:pt>
                <c:pt idx="14625">
                  <c:v>15.211040000000001</c:v>
                </c:pt>
                <c:pt idx="14626">
                  <c:v>15.21208</c:v>
                </c:pt>
                <c:pt idx="14627">
                  <c:v>15.21312</c:v>
                </c:pt>
                <c:pt idx="14628">
                  <c:v>15.21416</c:v>
                </c:pt>
                <c:pt idx="14629">
                  <c:v>15.215199999999999</c:v>
                </c:pt>
                <c:pt idx="14630">
                  <c:v>15.216240000000001</c:v>
                </c:pt>
                <c:pt idx="14631">
                  <c:v>15.217280000000001</c:v>
                </c:pt>
                <c:pt idx="14632">
                  <c:v>15.21832</c:v>
                </c:pt>
                <c:pt idx="14633">
                  <c:v>15.21936</c:v>
                </c:pt>
                <c:pt idx="14634">
                  <c:v>15.2204</c:v>
                </c:pt>
                <c:pt idx="14635">
                  <c:v>15.221439999999999</c:v>
                </c:pt>
                <c:pt idx="14636">
                  <c:v>15.222479999999999</c:v>
                </c:pt>
                <c:pt idx="14637">
                  <c:v>15.223520000000001</c:v>
                </c:pt>
                <c:pt idx="14638">
                  <c:v>15.22456</c:v>
                </c:pt>
                <c:pt idx="14639">
                  <c:v>15.2256</c:v>
                </c:pt>
                <c:pt idx="14640">
                  <c:v>15.22664</c:v>
                </c:pt>
                <c:pt idx="14641">
                  <c:v>15.227679999999999</c:v>
                </c:pt>
                <c:pt idx="14642">
                  <c:v>15.228719999999999</c:v>
                </c:pt>
                <c:pt idx="14643">
                  <c:v>15.229760000000001</c:v>
                </c:pt>
                <c:pt idx="14644">
                  <c:v>15.2308</c:v>
                </c:pt>
                <c:pt idx="14645">
                  <c:v>15.23184</c:v>
                </c:pt>
                <c:pt idx="14646">
                  <c:v>15.23288</c:v>
                </c:pt>
                <c:pt idx="14647">
                  <c:v>15.233919999999999</c:v>
                </c:pt>
                <c:pt idx="14648">
                  <c:v>15.234959999999999</c:v>
                </c:pt>
                <c:pt idx="14649">
                  <c:v>15.236000000000001</c:v>
                </c:pt>
                <c:pt idx="14650">
                  <c:v>15.23704</c:v>
                </c:pt>
                <c:pt idx="14651">
                  <c:v>15.23808</c:v>
                </c:pt>
                <c:pt idx="14652">
                  <c:v>15.23912</c:v>
                </c:pt>
                <c:pt idx="14653">
                  <c:v>15.240159999999999</c:v>
                </c:pt>
                <c:pt idx="14654">
                  <c:v>15.241199999999999</c:v>
                </c:pt>
                <c:pt idx="14655">
                  <c:v>15.242240000000001</c:v>
                </c:pt>
                <c:pt idx="14656">
                  <c:v>15.24328</c:v>
                </c:pt>
                <c:pt idx="14657">
                  <c:v>15.24432</c:v>
                </c:pt>
                <c:pt idx="14658">
                  <c:v>15.24536</c:v>
                </c:pt>
                <c:pt idx="14659">
                  <c:v>15.2464</c:v>
                </c:pt>
                <c:pt idx="14660">
                  <c:v>15.247439999999999</c:v>
                </c:pt>
                <c:pt idx="14661">
                  <c:v>15.248480000000001</c:v>
                </c:pt>
                <c:pt idx="14662">
                  <c:v>15.24952</c:v>
                </c:pt>
                <c:pt idx="14663">
                  <c:v>15.25056</c:v>
                </c:pt>
                <c:pt idx="14664">
                  <c:v>15.2516</c:v>
                </c:pt>
                <c:pt idx="14665">
                  <c:v>15.25264</c:v>
                </c:pt>
                <c:pt idx="14666">
                  <c:v>15.253679999999999</c:v>
                </c:pt>
                <c:pt idx="14667">
                  <c:v>15.254720000000001</c:v>
                </c:pt>
                <c:pt idx="14668">
                  <c:v>15.25576</c:v>
                </c:pt>
                <c:pt idx="14669">
                  <c:v>15.2568</c:v>
                </c:pt>
                <c:pt idx="14670">
                  <c:v>15.25784</c:v>
                </c:pt>
                <c:pt idx="14671">
                  <c:v>15.25888</c:v>
                </c:pt>
                <c:pt idx="14672">
                  <c:v>15.259919999999999</c:v>
                </c:pt>
                <c:pt idx="14673">
                  <c:v>15.260960000000001</c:v>
                </c:pt>
                <c:pt idx="14674">
                  <c:v>15.262</c:v>
                </c:pt>
                <c:pt idx="14675">
                  <c:v>15.26304</c:v>
                </c:pt>
                <c:pt idx="14676">
                  <c:v>15.26408</c:v>
                </c:pt>
                <c:pt idx="14677">
                  <c:v>15.26512</c:v>
                </c:pt>
                <c:pt idx="14678">
                  <c:v>15.266159999999999</c:v>
                </c:pt>
                <c:pt idx="14679">
                  <c:v>15.267200000000001</c:v>
                </c:pt>
                <c:pt idx="14680">
                  <c:v>15.26824</c:v>
                </c:pt>
                <c:pt idx="14681">
                  <c:v>15.26928</c:v>
                </c:pt>
                <c:pt idx="14682">
                  <c:v>15.27032</c:v>
                </c:pt>
                <c:pt idx="14683">
                  <c:v>15.27136</c:v>
                </c:pt>
                <c:pt idx="14684">
                  <c:v>15.272399999999999</c:v>
                </c:pt>
                <c:pt idx="14685">
                  <c:v>15.273440000000001</c:v>
                </c:pt>
                <c:pt idx="14686">
                  <c:v>15.274480000000001</c:v>
                </c:pt>
                <c:pt idx="14687">
                  <c:v>15.27552</c:v>
                </c:pt>
                <c:pt idx="14688">
                  <c:v>15.27656</c:v>
                </c:pt>
                <c:pt idx="14689">
                  <c:v>15.2776</c:v>
                </c:pt>
                <c:pt idx="14690">
                  <c:v>15.278639999999999</c:v>
                </c:pt>
                <c:pt idx="14691">
                  <c:v>15.279680000000001</c:v>
                </c:pt>
                <c:pt idx="14692">
                  <c:v>15.280720000000001</c:v>
                </c:pt>
                <c:pt idx="14693">
                  <c:v>15.28176</c:v>
                </c:pt>
                <c:pt idx="14694">
                  <c:v>15.2828</c:v>
                </c:pt>
                <c:pt idx="14695">
                  <c:v>15.28384</c:v>
                </c:pt>
                <c:pt idx="14696">
                  <c:v>15.284879999999999</c:v>
                </c:pt>
                <c:pt idx="14697">
                  <c:v>15.285920000000001</c:v>
                </c:pt>
                <c:pt idx="14698">
                  <c:v>15.286960000000001</c:v>
                </c:pt>
                <c:pt idx="14699">
                  <c:v>15.288</c:v>
                </c:pt>
                <c:pt idx="14700">
                  <c:v>15.28904</c:v>
                </c:pt>
                <c:pt idx="14701">
                  <c:v>15.29008</c:v>
                </c:pt>
                <c:pt idx="14702">
                  <c:v>15.291119999999999</c:v>
                </c:pt>
                <c:pt idx="14703">
                  <c:v>15.292160000000001</c:v>
                </c:pt>
                <c:pt idx="14704">
                  <c:v>15.293200000000001</c:v>
                </c:pt>
                <c:pt idx="14705">
                  <c:v>15.29424</c:v>
                </c:pt>
                <c:pt idx="14706">
                  <c:v>15.29528</c:v>
                </c:pt>
                <c:pt idx="14707">
                  <c:v>15.29632</c:v>
                </c:pt>
                <c:pt idx="14708">
                  <c:v>15.297359999999999</c:v>
                </c:pt>
                <c:pt idx="14709">
                  <c:v>15.298400000000001</c:v>
                </c:pt>
                <c:pt idx="14710">
                  <c:v>15.299440000000001</c:v>
                </c:pt>
                <c:pt idx="14711">
                  <c:v>15.30048</c:v>
                </c:pt>
                <c:pt idx="14712">
                  <c:v>15.30152</c:v>
                </c:pt>
                <c:pt idx="14713">
                  <c:v>15.30256</c:v>
                </c:pt>
                <c:pt idx="14714">
                  <c:v>15.303599999999999</c:v>
                </c:pt>
                <c:pt idx="14715">
                  <c:v>15.304639999999999</c:v>
                </c:pt>
                <c:pt idx="14716">
                  <c:v>15.305680000000001</c:v>
                </c:pt>
                <c:pt idx="14717">
                  <c:v>15.30672</c:v>
                </c:pt>
                <c:pt idx="14718">
                  <c:v>15.30776</c:v>
                </c:pt>
                <c:pt idx="14719">
                  <c:v>15.3088</c:v>
                </c:pt>
                <c:pt idx="14720">
                  <c:v>15.309839999999999</c:v>
                </c:pt>
                <c:pt idx="14721">
                  <c:v>15.310879999999999</c:v>
                </c:pt>
                <c:pt idx="14722">
                  <c:v>15.311920000000001</c:v>
                </c:pt>
                <c:pt idx="14723">
                  <c:v>15.31296</c:v>
                </c:pt>
                <c:pt idx="14724">
                  <c:v>15.314</c:v>
                </c:pt>
                <c:pt idx="14725">
                  <c:v>15.31504</c:v>
                </c:pt>
                <c:pt idx="14726">
                  <c:v>15.316079999999999</c:v>
                </c:pt>
                <c:pt idx="14727">
                  <c:v>15.317119999999999</c:v>
                </c:pt>
                <c:pt idx="14728">
                  <c:v>15.318160000000001</c:v>
                </c:pt>
                <c:pt idx="14729">
                  <c:v>15.3192</c:v>
                </c:pt>
                <c:pt idx="14730">
                  <c:v>15.32024</c:v>
                </c:pt>
                <c:pt idx="14731">
                  <c:v>15.32128</c:v>
                </c:pt>
                <c:pt idx="14732">
                  <c:v>15.322319999999999</c:v>
                </c:pt>
                <c:pt idx="14733">
                  <c:v>15.323359999999999</c:v>
                </c:pt>
                <c:pt idx="14734">
                  <c:v>15.324400000000001</c:v>
                </c:pt>
                <c:pt idx="14735">
                  <c:v>15.32544</c:v>
                </c:pt>
                <c:pt idx="14736">
                  <c:v>15.32648</c:v>
                </c:pt>
                <c:pt idx="14737">
                  <c:v>15.32752</c:v>
                </c:pt>
                <c:pt idx="14738">
                  <c:v>15.32856</c:v>
                </c:pt>
                <c:pt idx="14739">
                  <c:v>15.329599999999999</c:v>
                </c:pt>
                <c:pt idx="14740">
                  <c:v>15.330640000000001</c:v>
                </c:pt>
                <c:pt idx="14741">
                  <c:v>15.33168</c:v>
                </c:pt>
                <c:pt idx="14742">
                  <c:v>15.33272</c:v>
                </c:pt>
                <c:pt idx="14743">
                  <c:v>15.33376</c:v>
                </c:pt>
                <c:pt idx="14744">
                  <c:v>15.3348</c:v>
                </c:pt>
                <c:pt idx="14745">
                  <c:v>15.335839999999999</c:v>
                </c:pt>
                <c:pt idx="14746">
                  <c:v>15.336880000000001</c:v>
                </c:pt>
                <c:pt idx="14747">
                  <c:v>15.33792</c:v>
                </c:pt>
                <c:pt idx="14748">
                  <c:v>15.33896</c:v>
                </c:pt>
                <c:pt idx="14749">
                  <c:v>15.34</c:v>
                </c:pt>
                <c:pt idx="14750">
                  <c:v>15.34104</c:v>
                </c:pt>
                <c:pt idx="14751">
                  <c:v>15.342079999999999</c:v>
                </c:pt>
                <c:pt idx="14752">
                  <c:v>15.343120000000001</c:v>
                </c:pt>
                <c:pt idx="14753">
                  <c:v>15.34416</c:v>
                </c:pt>
                <c:pt idx="14754">
                  <c:v>15.3452</c:v>
                </c:pt>
                <c:pt idx="14755">
                  <c:v>15.34624</c:v>
                </c:pt>
                <c:pt idx="14756">
                  <c:v>15.34728</c:v>
                </c:pt>
                <c:pt idx="14757">
                  <c:v>15.348319999999999</c:v>
                </c:pt>
                <c:pt idx="14758">
                  <c:v>15.349360000000001</c:v>
                </c:pt>
                <c:pt idx="14759">
                  <c:v>15.3504</c:v>
                </c:pt>
                <c:pt idx="14760">
                  <c:v>15.35144</c:v>
                </c:pt>
                <c:pt idx="14761">
                  <c:v>15.35248</c:v>
                </c:pt>
                <c:pt idx="14762">
                  <c:v>15.35352</c:v>
                </c:pt>
                <c:pt idx="14763">
                  <c:v>15.354559999999999</c:v>
                </c:pt>
                <c:pt idx="14764">
                  <c:v>15.355600000000001</c:v>
                </c:pt>
                <c:pt idx="14765">
                  <c:v>15.356640000000001</c:v>
                </c:pt>
                <c:pt idx="14766">
                  <c:v>15.35768</c:v>
                </c:pt>
                <c:pt idx="14767">
                  <c:v>15.35872</c:v>
                </c:pt>
                <c:pt idx="14768">
                  <c:v>15.35976</c:v>
                </c:pt>
                <c:pt idx="14769">
                  <c:v>15.360799999999999</c:v>
                </c:pt>
                <c:pt idx="14770">
                  <c:v>15.361840000000001</c:v>
                </c:pt>
                <c:pt idx="14771">
                  <c:v>15.362880000000001</c:v>
                </c:pt>
                <c:pt idx="14772">
                  <c:v>15.36392</c:v>
                </c:pt>
                <c:pt idx="14773">
                  <c:v>15.36496</c:v>
                </c:pt>
                <c:pt idx="14774">
                  <c:v>15.366</c:v>
                </c:pt>
                <c:pt idx="14775">
                  <c:v>15.367039999999999</c:v>
                </c:pt>
                <c:pt idx="14776">
                  <c:v>15.368080000000001</c:v>
                </c:pt>
                <c:pt idx="14777">
                  <c:v>15.369120000000001</c:v>
                </c:pt>
                <c:pt idx="14778">
                  <c:v>15.37016</c:v>
                </c:pt>
                <c:pt idx="14779">
                  <c:v>15.3712</c:v>
                </c:pt>
                <c:pt idx="14780">
                  <c:v>15.37224</c:v>
                </c:pt>
                <c:pt idx="14781">
                  <c:v>15.373279999999999</c:v>
                </c:pt>
                <c:pt idx="14782">
                  <c:v>15.374320000000001</c:v>
                </c:pt>
                <c:pt idx="14783">
                  <c:v>15.375360000000001</c:v>
                </c:pt>
                <c:pt idx="14784">
                  <c:v>15.3764</c:v>
                </c:pt>
                <c:pt idx="14785">
                  <c:v>15.37744</c:v>
                </c:pt>
                <c:pt idx="14786">
                  <c:v>15.37848</c:v>
                </c:pt>
                <c:pt idx="14787">
                  <c:v>15.379519999999999</c:v>
                </c:pt>
                <c:pt idx="14788">
                  <c:v>15.380559999999999</c:v>
                </c:pt>
                <c:pt idx="14789">
                  <c:v>15.381600000000001</c:v>
                </c:pt>
                <c:pt idx="14790">
                  <c:v>15.38264</c:v>
                </c:pt>
                <c:pt idx="14791">
                  <c:v>15.38368</c:v>
                </c:pt>
                <c:pt idx="14792">
                  <c:v>15.38472</c:v>
                </c:pt>
                <c:pt idx="14793">
                  <c:v>15.385759999999999</c:v>
                </c:pt>
                <c:pt idx="14794">
                  <c:v>15.386799999999999</c:v>
                </c:pt>
                <c:pt idx="14795">
                  <c:v>15.387840000000001</c:v>
                </c:pt>
                <c:pt idx="14796">
                  <c:v>15.38888</c:v>
                </c:pt>
                <c:pt idx="14797">
                  <c:v>15.38992</c:v>
                </c:pt>
                <c:pt idx="14798">
                  <c:v>15.39096</c:v>
                </c:pt>
                <c:pt idx="14799">
                  <c:v>15.391999999999999</c:v>
                </c:pt>
                <c:pt idx="14800">
                  <c:v>15.393039999999999</c:v>
                </c:pt>
                <c:pt idx="14801">
                  <c:v>15.394080000000001</c:v>
                </c:pt>
                <c:pt idx="14802">
                  <c:v>15.39512</c:v>
                </c:pt>
                <c:pt idx="14803">
                  <c:v>15.39616</c:v>
                </c:pt>
                <c:pt idx="14804">
                  <c:v>15.3972</c:v>
                </c:pt>
                <c:pt idx="14805">
                  <c:v>15.398239999999999</c:v>
                </c:pt>
                <c:pt idx="14806">
                  <c:v>15.399279999999999</c:v>
                </c:pt>
                <c:pt idx="14807">
                  <c:v>15.400320000000001</c:v>
                </c:pt>
                <c:pt idx="14808">
                  <c:v>15.40136</c:v>
                </c:pt>
                <c:pt idx="14809">
                  <c:v>15.4024</c:v>
                </c:pt>
                <c:pt idx="14810">
                  <c:v>15.40344</c:v>
                </c:pt>
                <c:pt idx="14811">
                  <c:v>15.40448</c:v>
                </c:pt>
                <c:pt idx="14812">
                  <c:v>15.405519999999999</c:v>
                </c:pt>
                <c:pt idx="14813">
                  <c:v>15.406560000000001</c:v>
                </c:pt>
                <c:pt idx="14814">
                  <c:v>15.4076</c:v>
                </c:pt>
                <c:pt idx="14815">
                  <c:v>15.40864</c:v>
                </c:pt>
                <c:pt idx="14816">
                  <c:v>15.40968</c:v>
                </c:pt>
                <c:pt idx="14817">
                  <c:v>15.41072</c:v>
                </c:pt>
                <c:pt idx="14818">
                  <c:v>15.411759999999999</c:v>
                </c:pt>
                <c:pt idx="14819">
                  <c:v>15.412800000000001</c:v>
                </c:pt>
                <c:pt idx="14820">
                  <c:v>15.41384</c:v>
                </c:pt>
                <c:pt idx="14821">
                  <c:v>15.41488</c:v>
                </c:pt>
                <c:pt idx="14822">
                  <c:v>15.41592</c:v>
                </c:pt>
                <c:pt idx="14823">
                  <c:v>15.41696</c:v>
                </c:pt>
                <c:pt idx="14824">
                  <c:v>15.417999999999999</c:v>
                </c:pt>
                <c:pt idx="14825">
                  <c:v>15.419040000000001</c:v>
                </c:pt>
                <c:pt idx="14826">
                  <c:v>15.42008</c:v>
                </c:pt>
                <c:pt idx="14827">
                  <c:v>15.42112</c:v>
                </c:pt>
                <c:pt idx="14828">
                  <c:v>15.42216</c:v>
                </c:pt>
                <c:pt idx="14829">
                  <c:v>15.4232</c:v>
                </c:pt>
                <c:pt idx="14830">
                  <c:v>15.424239999999999</c:v>
                </c:pt>
                <c:pt idx="14831">
                  <c:v>15.425280000000001</c:v>
                </c:pt>
                <c:pt idx="14832">
                  <c:v>15.42632</c:v>
                </c:pt>
                <c:pt idx="14833">
                  <c:v>15.42736</c:v>
                </c:pt>
                <c:pt idx="14834">
                  <c:v>15.4284</c:v>
                </c:pt>
                <c:pt idx="14835">
                  <c:v>15.42944</c:v>
                </c:pt>
                <c:pt idx="14836">
                  <c:v>15.430479999999999</c:v>
                </c:pt>
                <c:pt idx="14837">
                  <c:v>15.431520000000001</c:v>
                </c:pt>
                <c:pt idx="14838">
                  <c:v>15.43256</c:v>
                </c:pt>
                <c:pt idx="14839">
                  <c:v>15.4336</c:v>
                </c:pt>
                <c:pt idx="14840">
                  <c:v>15.43464</c:v>
                </c:pt>
                <c:pt idx="14841">
                  <c:v>15.43568</c:v>
                </c:pt>
                <c:pt idx="14842">
                  <c:v>15.436719999999999</c:v>
                </c:pt>
                <c:pt idx="14843">
                  <c:v>15.437760000000001</c:v>
                </c:pt>
                <c:pt idx="14844">
                  <c:v>15.438800000000001</c:v>
                </c:pt>
                <c:pt idx="14845">
                  <c:v>15.43984</c:v>
                </c:pt>
                <c:pt idx="14846">
                  <c:v>15.44088</c:v>
                </c:pt>
                <c:pt idx="14847">
                  <c:v>15.44192</c:v>
                </c:pt>
                <c:pt idx="14848">
                  <c:v>15.442959999999999</c:v>
                </c:pt>
                <c:pt idx="14849">
                  <c:v>15.444000000000001</c:v>
                </c:pt>
                <c:pt idx="14850">
                  <c:v>15.445040000000001</c:v>
                </c:pt>
                <c:pt idx="14851">
                  <c:v>15.44608</c:v>
                </c:pt>
                <c:pt idx="14852">
                  <c:v>15.44712</c:v>
                </c:pt>
                <c:pt idx="14853">
                  <c:v>15.44816</c:v>
                </c:pt>
                <c:pt idx="14854">
                  <c:v>15.449199999999999</c:v>
                </c:pt>
                <c:pt idx="14855">
                  <c:v>15.450240000000001</c:v>
                </c:pt>
                <c:pt idx="14856">
                  <c:v>15.451280000000001</c:v>
                </c:pt>
                <c:pt idx="14857">
                  <c:v>15.45232</c:v>
                </c:pt>
                <c:pt idx="14858">
                  <c:v>15.45336</c:v>
                </c:pt>
                <c:pt idx="14859">
                  <c:v>15.4544</c:v>
                </c:pt>
                <c:pt idx="14860">
                  <c:v>15.455439999999999</c:v>
                </c:pt>
                <c:pt idx="14861">
                  <c:v>15.456480000000001</c:v>
                </c:pt>
                <c:pt idx="14862">
                  <c:v>15.457520000000001</c:v>
                </c:pt>
                <c:pt idx="14863">
                  <c:v>15.45856</c:v>
                </c:pt>
                <c:pt idx="14864">
                  <c:v>15.4596</c:v>
                </c:pt>
                <c:pt idx="14865">
                  <c:v>15.46064</c:v>
                </c:pt>
                <c:pt idx="14866">
                  <c:v>15.461679999999999</c:v>
                </c:pt>
                <c:pt idx="14867">
                  <c:v>15.462719999999999</c:v>
                </c:pt>
                <c:pt idx="14868">
                  <c:v>15.463760000000001</c:v>
                </c:pt>
                <c:pt idx="14869">
                  <c:v>15.4648</c:v>
                </c:pt>
                <c:pt idx="14870">
                  <c:v>15.46584</c:v>
                </c:pt>
                <c:pt idx="14871">
                  <c:v>15.46688</c:v>
                </c:pt>
                <c:pt idx="14872">
                  <c:v>15.467919999999999</c:v>
                </c:pt>
                <c:pt idx="14873">
                  <c:v>15.468959999999999</c:v>
                </c:pt>
                <c:pt idx="14874">
                  <c:v>15.47</c:v>
                </c:pt>
                <c:pt idx="14875">
                  <c:v>15.47104</c:v>
                </c:pt>
                <c:pt idx="14876">
                  <c:v>15.47208</c:v>
                </c:pt>
                <c:pt idx="14877">
                  <c:v>15.47312</c:v>
                </c:pt>
                <c:pt idx="14878">
                  <c:v>15.474159999999999</c:v>
                </c:pt>
                <c:pt idx="14879">
                  <c:v>15.475199999999999</c:v>
                </c:pt>
                <c:pt idx="14880">
                  <c:v>15.476240000000001</c:v>
                </c:pt>
                <c:pt idx="14881">
                  <c:v>15.47728</c:v>
                </c:pt>
                <c:pt idx="14882">
                  <c:v>15.47832</c:v>
                </c:pt>
                <c:pt idx="14883">
                  <c:v>15.47936</c:v>
                </c:pt>
                <c:pt idx="14884">
                  <c:v>15.480399999999999</c:v>
                </c:pt>
                <c:pt idx="14885">
                  <c:v>15.481439999999999</c:v>
                </c:pt>
                <c:pt idx="14886">
                  <c:v>15.482480000000001</c:v>
                </c:pt>
                <c:pt idx="14887">
                  <c:v>15.48352</c:v>
                </c:pt>
                <c:pt idx="14888">
                  <c:v>15.48456</c:v>
                </c:pt>
                <c:pt idx="14889">
                  <c:v>15.4856</c:v>
                </c:pt>
                <c:pt idx="14890">
                  <c:v>15.48664</c:v>
                </c:pt>
                <c:pt idx="14891">
                  <c:v>15.487679999999999</c:v>
                </c:pt>
                <c:pt idx="14892">
                  <c:v>15.488720000000001</c:v>
                </c:pt>
                <c:pt idx="14893">
                  <c:v>15.48976</c:v>
                </c:pt>
                <c:pt idx="14894">
                  <c:v>15.4908</c:v>
                </c:pt>
                <c:pt idx="14895">
                  <c:v>15.49184</c:v>
                </c:pt>
                <c:pt idx="14896">
                  <c:v>15.49288</c:v>
                </c:pt>
                <c:pt idx="14897">
                  <c:v>15.493919999999999</c:v>
                </c:pt>
                <c:pt idx="14898">
                  <c:v>15.494960000000001</c:v>
                </c:pt>
                <c:pt idx="14899">
                  <c:v>15.496</c:v>
                </c:pt>
                <c:pt idx="14900">
                  <c:v>15.49704</c:v>
                </c:pt>
                <c:pt idx="14901">
                  <c:v>15.49808</c:v>
                </c:pt>
                <c:pt idx="14902">
                  <c:v>15.49912</c:v>
                </c:pt>
                <c:pt idx="14903">
                  <c:v>15.500159999999999</c:v>
                </c:pt>
                <c:pt idx="14904">
                  <c:v>15.501200000000001</c:v>
                </c:pt>
                <c:pt idx="14905">
                  <c:v>15.50224</c:v>
                </c:pt>
                <c:pt idx="14906">
                  <c:v>15.50328</c:v>
                </c:pt>
                <c:pt idx="14907">
                  <c:v>15.50432</c:v>
                </c:pt>
                <c:pt idx="14908">
                  <c:v>15.50536</c:v>
                </c:pt>
                <c:pt idx="14909">
                  <c:v>15.506399999999999</c:v>
                </c:pt>
                <c:pt idx="14910">
                  <c:v>15.507440000000001</c:v>
                </c:pt>
                <c:pt idx="14911">
                  <c:v>15.50848</c:v>
                </c:pt>
                <c:pt idx="14912">
                  <c:v>15.50952</c:v>
                </c:pt>
                <c:pt idx="14913">
                  <c:v>15.51056</c:v>
                </c:pt>
                <c:pt idx="14914">
                  <c:v>15.5116</c:v>
                </c:pt>
                <c:pt idx="14915">
                  <c:v>15.512639999999999</c:v>
                </c:pt>
                <c:pt idx="14916">
                  <c:v>15.513680000000001</c:v>
                </c:pt>
                <c:pt idx="14917">
                  <c:v>15.514720000000001</c:v>
                </c:pt>
                <c:pt idx="14918">
                  <c:v>15.51576</c:v>
                </c:pt>
                <c:pt idx="14919">
                  <c:v>15.5168</c:v>
                </c:pt>
                <c:pt idx="14920">
                  <c:v>15.51784</c:v>
                </c:pt>
                <c:pt idx="14921">
                  <c:v>15.518879999999999</c:v>
                </c:pt>
                <c:pt idx="14922">
                  <c:v>15.519920000000001</c:v>
                </c:pt>
                <c:pt idx="14923">
                  <c:v>15.520960000000001</c:v>
                </c:pt>
                <c:pt idx="14924">
                  <c:v>15.522</c:v>
                </c:pt>
                <c:pt idx="14925">
                  <c:v>15.52304</c:v>
                </c:pt>
                <c:pt idx="14926">
                  <c:v>15.52408</c:v>
                </c:pt>
                <c:pt idx="14927">
                  <c:v>15.525119999999999</c:v>
                </c:pt>
                <c:pt idx="14928">
                  <c:v>15.526160000000001</c:v>
                </c:pt>
                <c:pt idx="14929">
                  <c:v>15.527200000000001</c:v>
                </c:pt>
                <c:pt idx="14930">
                  <c:v>15.52824</c:v>
                </c:pt>
                <c:pt idx="14931">
                  <c:v>15.52928</c:v>
                </c:pt>
                <c:pt idx="14932">
                  <c:v>15.53032</c:v>
                </c:pt>
                <c:pt idx="14933">
                  <c:v>15.531359999999999</c:v>
                </c:pt>
                <c:pt idx="14934">
                  <c:v>15.532400000000001</c:v>
                </c:pt>
                <c:pt idx="14935">
                  <c:v>15.533440000000001</c:v>
                </c:pt>
                <c:pt idx="14936">
                  <c:v>15.53448</c:v>
                </c:pt>
                <c:pt idx="14937">
                  <c:v>15.53552</c:v>
                </c:pt>
                <c:pt idx="14938">
                  <c:v>15.53656</c:v>
                </c:pt>
                <c:pt idx="14939">
                  <c:v>15.537599999999999</c:v>
                </c:pt>
                <c:pt idx="14940">
                  <c:v>15.538639999999999</c:v>
                </c:pt>
                <c:pt idx="14941">
                  <c:v>15.539680000000001</c:v>
                </c:pt>
                <c:pt idx="14942">
                  <c:v>15.54072</c:v>
                </c:pt>
                <c:pt idx="14943">
                  <c:v>15.54176</c:v>
                </c:pt>
                <c:pt idx="14944">
                  <c:v>15.5428</c:v>
                </c:pt>
                <c:pt idx="14945">
                  <c:v>15.543839999999999</c:v>
                </c:pt>
                <c:pt idx="14946">
                  <c:v>15.544879999999999</c:v>
                </c:pt>
                <c:pt idx="14947">
                  <c:v>15.545920000000001</c:v>
                </c:pt>
                <c:pt idx="14948">
                  <c:v>15.54696</c:v>
                </c:pt>
                <c:pt idx="14949">
                  <c:v>15.548</c:v>
                </c:pt>
                <c:pt idx="14950">
                  <c:v>15.54904</c:v>
                </c:pt>
                <c:pt idx="14951">
                  <c:v>15.550079999999999</c:v>
                </c:pt>
                <c:pt idx="14952">
                  <c:v>15.551119999999999</c:v>
                </c:pt>
                <c:pt idx="14953">
                  <c:v>15.552160000000001</c:v>
                </c:pt>
                <c:pt idx="14954">
                  <c:v>15.5532</c:v>
                </c:pt>
                <c:pt idx="14955">
                  <c:v>15.55424</c:v>
                </c:pt>
                <c:pt idx="14956">
                  <c:v>15.55528</c:v>
                </c:pt>
                <c:pt idx="14957">
                  <c:v>15.556319999999999</c:v>
                </c:pt>
                <c:pt idx="14958">
                  <c:v>15.557359999999999</c:v>
                </c:pt>
                <c:pt idx="14959">
                  <c:v>15.558400000000001</c:v>
                </c:pt>
                <c:pt idx="14960">
                  <c:v>15.55944</c:v>
                </c:pt>
                <c:pt idx="14961">
                  <c:v>15.56048</c:v>
                </c:pt>
                <c:pt idx="14962">
                  <c:v>15.56152</c:v>
                </c:pt>
                <c:pt idx="14963">
                  <c:v>15.56256</c:v>
                </c:pt>
                <c:pt idx="14964">
                  <c:v>15.563599999999999</c:v>
                </c:pt>
                <c:pt idx="14965">
                  <c:v>15.564640000000001</c:v>
                </c:pt>
                <c:pt idx="14966">
                  <c:v>15.56568</c:v>
                </c:pt>
                <c:pt idx="14967">
                  <c:v>15.56672</c:v>
                </c:pt>
                <c:pt idx="14968">
                  <c:v>15.56776</c:v>
                </c:pt>
                <c:pt idx="14969">
                  <c:v>15.5688</c:v>
                </c:pt>
                <c:pt idx="14970">
                  <c:v>15.569839999999999</c:v>
                </c:pt>
                <c:pt idx="14971">
                  <c:v>15.570880000000001</c:v>
                </c:pt>
                <c:pt idx="14972">
                  <c:v>15.57192</c:v>
                </c:pt>
                <c:pt idx="14973">
                  <c:v>15.57296</c:v>
                </c:pt>
                <c:pt idx="14974">
                  <c:v>15.574</c:v>
                </c:pt>
                <c:pt idx="14975">
                  <c:v>15.57504</c:v>
                </c:pt>
                <c:pt idx="14976">
                  <c:v>15.576079999999999</c:v>
                </c:pt>
                <c:pt idx="14977">
                  <c:v>15.577120000000001</c:v>
                </c:pt>
                <c:pt idx="14978">
                  <c:v>15.57816</c:v>
                </c:pt>
                <c:pt idx="14979">
                  <c:v>15.5792</c:v>
                </c:pt>
                <c:pt idx="14980">
                  <c:v>15.58024</c:v>
                </c:pt>
                <c:pt idx="14981">
                  <c:v>15.58128</c:v>
                </c:pt>
                <c:pt idx="14982">
                  <c:v>15.582319999999999</c:v>
                </c:pt>
                <c:pt idx="14983">
                  <c:v>15.583360000000001</c:v>
                </c:pt>
                <c:pt idx="14984">
                  <c:v>15.5844</c:v>
                </c:pt>
                <c:pt idx="14985">
                  <c:v>15.58544</c:v>
                </c:pt>
                <c:pt idx="14986">
                  <c:v>15.58648</c:v>
                </c:pt>
                <c:pt idx="14987">
                  <c:v>15.58752</c:v>
                </c:pt>
                <c:pt idx="14988">
                  <c:v>15.588559999999999</c:v>
                </c:pt>
                <c:pt idx="14989">
                  <c:v>15.589600000000001</c:v>
                </c:pt>
                <c:pt idx="14990">
                  <c:v>15.59064</c:v>
                </c:pt>
                <c:pt idx="14991">
                  <c:v>15.59168</c:v>
                </c:pt>
                <c:pt idx="14992">
                  <c:v>15.59272</c:v>
                </c:pt>
                <c:pt idx="14993">
                  <c:v>15.59376</c:v>
                </c:pt>
                <c:pt idx="14994">
                  <c:v>15.594799999999999</c:v>
                </c:pt>
                <c:pt idx="14995">
                  <c:v>15.595840000000001</c:v>
                </c:pt>
                <c:pt idx="14996">
                  <c:v>15.596880000000001</c:v>
                </c:pt>
                <c:pt idx="14997">
                  <c:v>15.59792</c:v>
                </c:pt>
                <c:pt idx="14998">
                  <c:v>15.59896</c:v>
                </c:pt>
                <c:pt idx="14999">
                  <c:v>15.6</c:v>
                </c:pt>
                <c:pt idx="15000">
                  <c:v>15.601039999999999</c:v>
                </c:pt>
                <c:pt idx="15001">
                  <c:v>15.602080000000001</c:v>
                </c:pt>
                <c:pt idx="15002">
                  <c:v>15.603120000000001</c:v>
                </c:pt>
                <c:pt idx="15003">
                  <c:v>15.60416</c:v>
                </c:pt>
                <c:pt idx="15004">
                  <c:v>15.6052</c:v>
                </c:pt>
                <c:pt idx="15005">
                  <c:v>15.60624</c:v>
                </c:pt>
                <c:pt idx="15006">
                  <c:v>15.607279999999999</c:v>
                </c:pt>
                <c:pt idx="15007">
                  <c:v>15.608320000000001</c:v>
                </c:pt>
                <c:pt idx="15008">
                  <c:v>15.609360000000001</c:v>
                </c:pt>
                <c:pt idx="15009">
                  <c:v>15.6104</c:v>
                </c:pt>
                <c:pt idx="15010">
                  <c:v>15.61144</c:v>
                </c:pt>
                <c:pt idx="15011">
                  <c:v>15.61248</c:v>
                </c:pt>
                <c:pt idx="15012">
                  <c:v>15.613519999999999</c:v>
                </c:pt>
                <c:pt idx="15013">
                  <c:v>15.614560000000001</c:v>
                </c:pt>
                <c:pt idx="15014">
                  <c:v>15.615600000000001</c:v>
                </c:pt>
                <c:pt idx="15015">
                  <c:v>15.61664</c:v>
                </c:pt>
                <c:pt idx="15016">
                  <c:v>15.61768</c:v>
                </c:pt>
                <c:pt idx="15017">
                  <c:v>15.61872</c:v>
                </c:pt>
                <c:pt idx="15018">
                  <c:v>15.619759999999999</c:v>
                </c:pt>
                <c:pt idx="15019">
                  <c:v>15.620799999999999</c:v>
                </c:pt>
                <c:pt idx="15020">
                  <c:v>15.621840000000001</c:v>
                </c:pt>
                <c:pt idx="15021">
                  <c:v>15.62288</c:v>
                </c:pt>
                <c:pt idx="15022">
                  <c:v>15.62392</c:v>
                </c:pt>
                <c:pt idx="15023">
                  <c:v>15.62496</c:v>
                </c:pt>
                <c:pt idx="15024">
                  <c:v>15.625999999999999</c:v>
                </c:pt>
                <c:pt idx="15025">
                  <c:v>15.627039999999999</c:v>
                </c:pt>
                <c:pt idx="15026">
                  <c:v>15.628080000000001</c:v>
                </c:pt>
                <c:pt idx="15027">
                  <c:v>15.62912</c:v>
                </c:pt>
                <c:pt idx="15028">
                  <c:v>15.63016</c:v>
                </c:pt>
                <c:pt idx="15029">
                  <c:v>15.6312</c:v>
                </c:pt>
                <c:pt idx="15030">
                  <c:v>15.632239999999999</c:v>
                </c:pt>
                <c:pt idx="15031">
                  <c:v>15.633279999999999</c:v>
                </c:pt>
                <c:pt idx="15032">
                  <c:v>15.634320000000001</c:v>
                </c:pt>
                <c:pt idx="15033">
                  <c:v>15.63536</c:v>
                </c:pt>
                <c:pt idx="15034">
                  <c:v>15.6364</c:v>
                </c:pt>
                <c:pt idx="15035">
                  <c:v>15.63744</c:v>
                </c:pt>
                <c:pt idx="15036">
                  <c:v>15.638479999999999</c:v>
                </c:pt>
                <c:pt idx="15037">
                  <c:v>15.639519999999999</c:v>
                </c:pt>
                <c:pt idx="15038">
                  <c:v>15.640560000000001</c:v>
                </c:pt>
                <c:pt idx="15039">
                  <c:v>15.6416</c:v>
                </c:pt>
                <c:pt idx="15040">
                  <c:v>15.64264</c:v>
                </c:pt>
                <c:pt idx="15041">
                  <c:v>15.64368</c:v>
                </c:pt>
                <c:pt idx="15042">
                  <c:v>15.64472</c:v>
                </c:pt>
                <c:pt idx="15043">
                  <c:v>15.645759999999999</c:v>
                </c:pt>
                <c:pt idx="15044">
                  <c:v>15.646800000000001</c:v>
                </c:pt>
                <c:pt idx="15045">
                  <c:v>15.64784</c:v>
                </c:pt>
                <c:pt idx="15046">
                  <c:v>15.64888</c:v>
                </c:pt>
                <c:pt idx="15047">
                  <c:v>15.64992</c:v>
                </c:pt>
                <c:pt idx="15048">
                  <c:v>15.65096</c:v>
                </c:pt>
                <c:pt idx="15049">
                  <c:v>15.651999999999999</c:v>
                </c:pt>
                <c:pt idx="15050">
                  <c:v>15.653040000000001</c:v>
                </c:pt>
                <c:pt idx="15051">
                  <c:v>15.65408</c:v>
                </c:pt>
                <c:pt idx="15052">
                  <c:v>15.65512</c:v>
                </c:pt>
                <c:pt idx="15053">
                  <c:v>15.65616</c:v>
                </c:pt>
                <c:pt idx="15054">
                  <c:v>15.6572</c:v>
                </c:pt>
                <c:pt idx="15055">
                  <c:v>15.658239999999999</c:v>
                </c:pt>
                <c:pt idx="15056">
                  <c:v>15.659280000000001</c:v>
                </c:pt>
                <c:pt idx="15057">
                  <c:v>15.66032</c:v>
                </c:pt>
                <c:pt idx="15058">
                  <c:v>15.66136</c:v>
                </c:pt>
                <c:pt idx="15059">
                  <c:v>15.6624</c:v>
                </c:pt>
                <c:pt idx="15060">
                  <c:v>15.66344</c:v>
                </c:pt>
                <c:pt idx="15061">
                  <c:v>15.664479999999999</c:v>
                </c:pt>
                <c:pt idx="15062">
                  <c:v>15.665520000000001</c:v>
                </c:pt>
                <c:pt idx="15063">
                  <c:v>15.66656</c:v>
                </c:pt>
                <c:pt idx="15064">
                  <c:v>15.6676</c:v>
                </c:pt>
                <c:pt idx="15065">
                  <c:v>15.66864</c:v>
                </c:pt>
                <c:pt idx="15066">
                  <c:v>15.66968</c:v>
                </c:pt>
                <c:pt idx="15067">
                  <c:v>15.670719999999999</c:v>
                </c:pt>
                <c:pt idx="15068">
                  <c:v>15.671760000000001</c:v>
                </c:pt>
                <c:pt idx="15069">
                  <c:v>15.672800000000001</c:v>
                </c:pt>
                <c:pt idx="15070">
                  <c:v>15.67384</c:v>
                </c:pt>
                <c:pt idx="15071">
                  <c:v>15.67488</c:v>
                </c:pt>
                <c:pt idx="15072">
                  <c:v>15.67592</c:v>
                </c:pt>
                <c:pt idx="15073">
                  <c:v>15.676959999999999</c:v>
                </c:pt>
                <c:pt idx="15074">
                  <c:v>15.678000000000001</c:v>
                </c:pt>
                <c:pt idx="15075">
                  <c:v>15.679040000000001</c:v>
                </c:pt>
                <c:pt idx="15076">
                  <c:v>15.68008</c:v>
                </c:pt>
                <c:pt idx="15077">
                  <c:v>15.68112</c:v>
                </c:pt>
                <c:pt idx="15078">
                  <c:v>15.68216</c:v>
                </c:pt>
                <c:pt idx="15079">
                  <c:v>15.683199999999999</c:v>
                </c:pt>
                <c:pt idx="15080">
                  <c:v>15.684240000000001</c:v>
                </c:pt>
                <c:pt idx="15081">
                  <c:v>15.685280000000001</c:v>
                </c:pt>
                <c:pt idx="15082">
                  <c:v>15.68632</c:v>
                </c:pt>
                <c:pt idx="15083">
                  <c:v>15.68736</c:v>
                </c:pt>
                <c:pt idx="15084">
                  <c:v>15.6884</c:v>
                </c:pt>
                <c:pt idx="15085">
                  <c:v>15.689439999999999</c:v>
                </c:pt>
                <c:pt idx="15086">
                  <c:v>15.690480000000001</c:v>
                </c:pt>
                <c:pt idx="15087">
                  <c:v>15.691520000000001</c:v>
                </c:pt>
                <c:pt idx="15088">
                  <c:v>15.69256</c:v>
                </c:pt>
                <c:pt idx="15089">
                  <c:v>15.6936</c:v>
                </c:pt>
                <c:pt idx="15090">
                  <c:v>15.69464</c:v>
                </c:pt>
                <c:pt idx="15091">
                  <c:v>15.695679999999999</c:v>
                </c:pt>
                <c:pt idx="15092">
                  <c:v>15.696719999999999</c:v>
                </c:pt>
                <c:pt idx="15093">
                  <c:v>15.697760000000001</c:v>
                </c:pt>
                <c:pt idx="15094">
                  <c:v>15.6988</c:v>
                </c:pt>
                <c:pt idx="15095">
                  <c:v>15.69984</c:v>
                </c:pt>
                <c:pt idx="15096">
                  <c:v>15.70088</c:v>
                </c:pt>
                <c:pt idx="15097">
                  <c:v>15.701919999999999</c:v>
                </c:pt>
                <c:pt idx="15098">
                  <c:v>15.702959999999999</c:v>
                </c:pt>
                <c:pt idx="15099">
                  <c:v>15.704000000000001</c:v>
                </c:pt>
                <c:pt idx="15100">
                  <c:v>15.70504</c:v>
                </c:pt>
                <c:pt idx="15101">
                  <c:v>15.70608</c:v>
                </c:pt>
                <c:pt idx="15102">
                  <c:v>15.70712</c:v>
                </c:pt>
                <c:pt idx="15103">
                  <c:v>15.708159999999999</c:v>
                </c:pt>
                <c:pt idx="15104">
                  <c:v>15.709199999999999</c:v>
                </c:pt>
                <c:pt idx="15105">
                  <c:v>15.710240000000001</c:v>
                </c:pt>
                <c:pt idx="15106">
                  <c:v>15.71128</c:v>
                </c:pt>
                <c:pt idx="15107">
                  <c:v>15.71232</c:v>
                </c:pt>
                <c:pt idx="15108">
                  <c:v>15.71336</c:v>
                </c:pt>
                <c:pt idx="15109">
                  <c:v>15.714399999999999</c:v>
                </c:pt>
                <c:pt idx="15110">
                  <c:v>15.715439999999999</c:v>
                </c:pt>
                <c:pt idx="15111">
                  <c:v>15.716480000000001</c:v>
                </c:pt>
                <c:pt idx="15112">
                  <c:v>15.71752</c:v>
                </c:pt>
                <c:pt idx="15113">
                  <c:v>15.71856</c:v>
                </c:pt>
                <c:pt idx="15114">
                  <c:v>15.7196</c:v>
                </c:pt>
                <c:pt idx="15115">
                  <c:v>15.72064</c:v>
                </c:pt>
                <c:pt idx="15116">
                  <c:v>15.721679999999999</c:v>
                </c:pt>
                <c:pt idx="15117">
                  <c:v>15.722720000000001</c:v>
                </c:pt>
                <c:pt idx="15118">
                  <c:v>15.72376</c:v>
                </c:pt>
                <c:pt idx="15119">
                  <c:v>15.7248</c:v>
                </c:pt>
                <c:pt idx="15120">
                  <c:v>15.72584</c:v>
                </c:pt>
                <c:pt idx="15121">
                  <c:v>15.72688</c:v>
                </c:pt>
                <c:pt idx="15122">
                  <c:v>15.727919999999999</c:v>
                </c:pt>
                <c:pt idx="15123">
                  <c:v>15.728960000000001</c:v>
                </c:pt>
                <c:pt idx="15124">
                  <c:v>15.73</c:v>
                </c:pt>
                <c:pt idx="15125">
                  <c:v>15.73104</c:v>
                </c:pt>
                <c:pt idx="15126">
                  <c:v>15.73208</c:v>
                </c:pt>
                <c:pt idx="15127">
                  <c:v>15.73312</c:v>
                </c:pt>
                <c:pt idx="15128">
                  <c:v>15.734159999999999</c:v>
                </c:pt>
                <c:pt idx="15129">
                  <c:v>15.735200000000001</c:v>
                </c:pt>
                <c:pt idx="15130">
                  <c:v>15.73624</c:v>
                </c:pt>
                <c:pt idx="15131">
                  <c:v>15.73728</c:v>
                </c:pt>
                <c:pt idx="15132">
                  <c:v>15.73832</c:v>
                </c:pt>
                <c:pt idx="15133">
                  <c:v>15.73936</c:v>
                </c:pt>
                <c:pt idx="15134">
                  <c:v>15.740399999999999</c:v>
                </c:pt>
                <c:pt idx="15135">
                  <c:v>15.741440000000001</c:v>
                </c:pt>
                <c:pt idx="15136">
                  <c:v>15.74248</c:v>
                </c:pt>
                <c:pt idx="15137">
                  <c:v>15.74352</c:v>
                </c:pt>
                <c:pt idx="15138">
                  <c:v>15.74456</c:v>
                </c:pt>
                <c:pt idx="15139">
                  <c:v>15.7456</c:v>
                </c:pt>
                <c:pt idx="15140">
                  <c:v>15.746639999999999</c:v>
                </c:pt>
                <c:pt idx="15141">
                  <c:v>15.747680000000001</c:v>
                </c:pt>
                <c:pt idx="15142">
                  <c:v>15.74872</c:v>
                </c:pt>
                <c:pt idx="15143">
                  <c:v>15.74976</c:v>
                </c:pt>
                <c:pt idx="15144">
                  <c:v>15.7508</c:v>
                </c:pt>
                <c:pt idx="15145">
                  <c:v>15.75184</c:v>
                </c:pt>
                <c:pt idx="15146">
                  <c:v>15.752879999999999</c:v>
                </c:pt>
                <c:pt idx="15147">
                  <c:v>15.753920000000001</c:v>
                </c:pt>
                <c:pt idx="15148">
                  <c:v>15.754960000000001</c:v>
                </c:pt>
                <c:pt idx="15149">
                  <c:v>15.756</c:v>
                </c:pt>
                <c:pt idx="15150">
                  <c:v>15.75704</c:v>
                </c:pt>
                <c:pt idx="15151">
                  <c:v>15.75808</c:v>
                </c:pt>
                <c:pt idx="15152">
                  <c:v>15.759119999999999</c:v>
                </c:pt>
                <c:pt idx="15153">
                  <c:v>15.760160000000001</c:v>
                </c:pt>
                <c:pt idx="15154">
                  <c:v>15.761200000000001</c:v>
                </c:pt>
                <c:pt idx="15155">
                  <c:v>15.76224</c:v>
                </c:pt>
                <c:pt idx="15156">
                  <c:v>15.76328</c:v>
                </c:pt>
                <c:pt idx="15157">
                  <c:v>15.76432</c:v>
                </c:pt>
                <c:pt idx="15158">
                  <c:v>15.765359999999999</c:v>
                </c:pt>
                <c:pt idx="15159">
                  <c:v>15.766400000000001</c:v>
                </c:pt>
                <c:pt idx="15160">
                  <c:v>15.767440000000001</c:v>
                </c:pt>
                <c:pt idx="15161">
                  <c:v>15.76848</c:v>
                </c:pt>
                <c:pt idx="15162">
                  <c:v>15.76952</c:v>
                </c:pt>
                <c:pt idx="15163">
                  <c:v>15.77056</c:v>
                </c:pt>
                <c:pt idx="15164">
                  <c:v>15.771599999999999</c:v>
                </c:pt>
                <c:pt idx="15165">
                  <c:v>15.772640000000001</c:v>
                </c:pt>
                <c:pt idx="15166">
                  <c:v>15.773680000000001</c:v>
                </c:pt>
                <c:pt idx="15167">
                  <c:v>15.77472</c:v>
                </c:pt>
                <c:pt idx="15168">
                  <c:v>15.77576</c:v>
                </c:pt>
                <c:pt idx="15169">
                  <c:v>15.7768</c:v>
                </c:pt>
                <c:pt idx="15170">
                  <c:v>15.777839999999999</c:v>
                </c:pt>
                <c:pt idx="15171">
                  <c:v>15.778879999999999</c:v>
                </c:pt>
                <c:pt idx="15172">
                  <c:v>15.779920000000001</c:v>
                </c:pt>
                <c:pt idx="15173">
                  <c:v>15.78096</c:v>
                </c:pt>
                <c:pt idx="15174">
                  <c:v>15.782</c:v>
                </c:pt>
                <c:pt idx="15175">
                  <c:v>15.78304</c:v>
                </c:pt>
                <c:pt idx="15176">
                  <c:v>15.784079999999999</c:v>
                </c:pt>
                <c:pt idx="15177">
                  <c:v>15.785119999999999</c:v>
                </c:pt>
                <c:pt idx="15178">
                  <c:v>15.786160000000001</c:v>
                </c:pt>
                <c:pt idx="15179">
                  <c:v>15.7872</c:v>
                </c:pt>
                <c:pt idx="15180">
                  <c:v>15.78824</c:v>
                </c:pt>
                <c:pt idx="15181">
                  <c:v>15.78928</c:v>
                </c:pt>
                <c:pt idx="15182">
                  <c:v>15.790319999999999</c:v>
                </c:pt>
                <c:pt idx="15183">
                  <c:v>15.791359999999999</c:v>
                </c:pt>
                <c:pt idx="15184">
                  <c:v>15.792400000000001</c:v>
                </c:pt>
                <c:pt idx="15185">
                  <c:v>15.79344</c:v>
                </c:pt>
                <c:pt idx="15186">
                  <c:v>15.79448</c:v>
                </c:pt>
                <c:pt idx="15187">
                  <c:v>15.79552</c:v>
                </c:pt>
                <c:pt idx="15188">
                  <c:v>15.796559999999999</c:v>
                </c:pt>
                <c:pt idx="15189">
                  <c:v>15.797599999999999</c:v>
                </c:pt>
                <c:pt idx="15190">
                  <c:v>15.798640000000001</c:v>
                </c:pt>
                <c:pt idx="15191">
                  <c:v>15.79968</c:v>
                </c:pt>
                <c:pt idx="15192">
                  <c:v>15.80072</c:v>
                </c:pt>
                <c:pt idx="15193">
                  <c:v>15.80176</c:v>
                </c:pt>
                <c:pt idx="15194">
                  <c:v>15.8028</c:v>
                </c:pt>
                <c:pt idx="15195">
                  <c:v>15.803839999999999</c:v>
                </c:pt>
                <c:pt idx="15196">
                  <c:v>15.804880000000001</c:v>
                </c:pt>
                <c:pt idx="15197">
                  <c:v>15.80592</c:v>
                </c:pt>
                <c:pt idx="15198">
                  <c:v>15.80696</c:v>
                </c:pt>
                <c:pt idx="15199">
                  <c:v>15.808</c:v>
                </c:pt>
                <c:pt idx="15200">
                  <c:v>15.80904</c:v>
                </c:pt>
                <c:pt idx="15201">
                  <c:v>15.810079999999999</c:v>
                </c:pt>
                <c:pt idx="15202">
                  <c:v>15.811120000000001</c:v>
                </c:pt>
                <c:pt idx="15203">
                  <c:v>15.81216</c:v>
                </c:pt>
                <c:pt idx="15204">
                  <c:v>15.8132</c:v>
                </c:pt>
                <c:pt idx="15205">
                  <c:v>15.81424</c:v>
                </c:pt>
                <c:pt idx="15206">
                  <c:v>15.81528</c:v>
                </c:pt>
                <c:pt idx="15207">
                  <c:v>15.816319999999999</c:v>
                </c:pt>
                <c:pt idx="15208">
                  <c:v>15.817360000000001</c:v>
                </c:pt>
                <c:pt idx="15209">
                  <c:v>15.8184</c:v>
                </c:pt>
                <c:pt idx="15210">
                  <c:v>15.81944</c:v>
                </c:pt>
                <c:pt idx="15211">
                  <c:v>15.82048</c:v>
                </c:pt>
                <c:pt idx="15212">
                  <c:v>15.82152</c:v>
                </c:pt>
                <c:pt idx="15213">
                  <c:v>15.822559999999999</c:v>
                </c:pt>
                <c:pt idx="15214">
                  <c:v>15.823600000000001</c:v>
                </c:pt>
                <c:pt idx="15215">
                  <c:v>15.82464</c:v>
                </c:pt>
                <c:pt idx="15216">
                  <c:v>15.82568</c:v>
                </c:pt>
                <c:pt idx="15217">
                  <c:v>15.82672</c:v>
                </c:pt>
                <c:pt idx="15218">
                  <c:v>15.82776</c:v>
                </c:pt>
                <c:pt idx="15219">
                  <c:v>15.828799999999999</c:v>
                </c:pt>
                <c:pt idx="15220">
                  <c:v>15.829840000000001</c:v>
                </c:pt>
                <c:pt idx="15221">
                  <c:v>15.830880000000001</c:v>
                </c:pt>
                <c:pt idx="15222">
                  <c:v>15.83192</c:v>
                </c:pt>
                <c:pt idx="15223">
                  <c:v>15.83296</c:v>
                </c:pt>
                <c:pt idx="15224">
                  <c:v>15.834</c:v>
                </c:pt>
                <c:pt idx="15225">
                  <c:v>15.835039999999999</c:v>
                </c:pt>
                <c:pt idx="15226">
                  <c:v>15.836080000000001</c:v>
                </c:pt>
                <c:pt idx="15227">
                  <c:v>15.837120000000001</c:v>
                </c:pt>
                <c:pt idx="15228">
                  <c:v>15.83816</c:v>
                </c:pt>
                <c:pt idx="15229">
                  <c:v>15.8392</c:v>
                </c:pt>
                <c:pt idx="15230">
                  <c:v>15.84024</c:v>
                </c:pt>
                <c:pt idx="15231">
                  <c:v>15.841279999999999</c:v>
                </c:pt>
                <c:pt idx="15232">
                  <c:v>15.842320000000001</c:v>
                </c:pt>
                <c:pt idx="15233">
                  <c:v>15.843360000000001</c:v>
                </c:pt>
                <c:pt idx="15234">
                  <c:v>15.8444</c:v>
                </c:pt>
                <c:pt idx="15235">
                  <c:v>15.84544</c:v>
                </c:pt>
                <c:pt idx="15236">
                  <c:v>15.84648</c:v>
                </c:pt>
                <c:pt idx="15237">
                  <c:v>15.847519999999999</c:v>
                </c:pt>
                <c:pt idx="15238">
                  <c:v>15.848560000000001</c:v>
                </c:pt>
                <c:pt idx="15239">
                  <c:v>15.849600000000001</c:v>
                </c:pt>
                <c:pt idx="15240">
                  <c:v>15.85064</c:v>
                </c:pt>
                <c:pt idx="15241">
                  <c:v>15.85168</c:v>
                </c:pt>
                <c:pt idx="15242">
                  <c:v>15.85272</c:v>
                </c:pt>
                <c:pt idx="15243">
                  <c:v>15.853759999999999</c:v>
                </c:pt>
                <c:pt idx="15244">
                  <c:v>15.854799999999999</c:v>
                </c:pt>
                <c:pt idx="15245">
                  <c:v>15.855840000000001</c:v>
                </c:pt>
                <c:pt idx="15246">
                  <c:v>15.85688</c:v>
                </c:pt>
                <c:pt idx="15247">
                  <c:v>15.85792</c:v>
                </c:pt>
                <c:pt idx="15248">
                  <c:v>15.85896</c:v>
                </c:pt>
                <c:pt idx="15249">
                  <c:v>15.86</c:v>
                </c:pt>
                <c:pt idx="15250">
                  <c:v>15.861039999999999</c:v>
                </c:pt>
                <c:pt idx="15251">
                  <c:v>15.862080000000001</c:v>
                </c:pt>
                <c:pt idx="15252">
                  <c:v>15.86312</c:v>
                </c:pt>
                <c:pt idx="15253">
                  <c:v>15.86416</c:v>
                </c:pt>
                <c:pt idx="15254">
                  <c:v>15.8652</c:v>
                </c:pt>
                <c:pt idx="15255">
                  <c:v>15.866239999999999</c:v>
                </c:pt>
                <c:pt idx="15256">
                  <c:v>15.867279999999999</c:v>
                </c:pt>
                <c:pt idx="15257">
                  <c:v>15.868320000000001</c:v>
                </c:pt>
                <c:pt idx="15258">
                  <c:v>15.86936</c:v>
                </c:pt>
                <c:pt idx="15259">
                  <c:v>15.8704</c:v>
                </c:pt>
                <c:pt idx="15260">
                  <c:v>15.87144</c:v>
                </c:pt>
                <c:pt idx="15261">
                  <c:v>15.872479999999999</c:v>
                </c:pt>
                <c:pt idx="15262">
                  <c:v>15.873519999999999</c:v>
                </c:pt>
                <c:pt idx="15263">
                  <c:v>15.874560000000001</c:v>
                </c:pt>
                <c:pt idx="15264">
                  <c:v>15.8756</c:v>
                </c:pt>
                <c:pt idx="15265">
                  <c:v>15.87664</c:v>
                </c:pt>
                <c:pt idx="15266">
                  <c:v>15.87768</c:v>
                </c:pt>
                <c:pt idx="15267">
                  <c:v>15.87872</c:v>
                </c:pt>
                <c:pt idx="15268">
                  <c:v>15.879759999999999</c:v>
                </c:pt>
                <c:pt idx="15269">
                  <c:v>15.880800000000001</c:v>
                </c:pt>
                <c:pt idx="15270">
                  <c:v>15.88184</c:v>
                </c:pt>
                <c:pt idx="15271">
                  <c:v>15.88288</c:v>
                </c:pt>
                <c:pt idx="15272">
                  <c:v>15.88392</c:v>
                </c:pt>
                <c:pt idx="15273">
                  <c:v>15.88496</c:v>
                </c:pt>
                <c:pt idx="15274">
                  <c:v>15.885999999999999</c:v>
                </c:pt>
                <c:pt idx="15275">
                  <c:v>15.887040000000001</c:v>
                </c:pt>
                <c:pt idx="15276">
                  <c:v>15.88808</c:v>
                </c:pt>
                <c:pt idx="15277">
                  <c:v>15.88912</c:v>
                </c:pt>
                <c:pt idx="15278">
                  <c:v>15.89016</c:v>
                </c:pt>
                <c:pt idx="15279">
                  <c:v>15.8912</c:v>
                </c:pt>
                <c:pt idx="15280">
                  <c:v>15.892239999999999</c:v>
                </c:pt>
                <c:pt idx="15281">
                  <c:v>15.893280000000001</c:v>
                </c:pt>
                <c:pt idx="15282">
                  <c:v>15.89432</c:v>
                </c:pt>
                <c:pt idx="15283">
                  <c:v>15.89536</c:v>
                </c:pt>
                <c:pt idx="15284">
                  <c:v>15.8964</c:v>
                </c:pt>
                <c:pt idx="15285">
                  <c:v>15.89744</c:v>
                </c:pt>
                <c:pt idx="15286">
                  <c:v>15.898479999999999</c:v>
                </c:pt>
                <c:pt idx="15287">
                  <c:v>15.899520000000001</c:v>
                </c:pt>
                <c:pt idx="15288">
                  <c:v>15.90056</c:v>
                </c:pt>
                <c:pt idx="15289">
                  <c:v>15.9016</c:v>
                </c:pt>
                <c:pt idx="15290">
                  <c:v>15.90264</c:v>
                </c:pt>
                <c:pt idx="15291">
                  <c:v>15.90368</c:v>
                </c:pt>
                <c:pt idx="15292">
                  <c:v>15.904719999999999</c:v>
                </c:pt>
                <c:pt idx="15293">
                  <c:v>15.905760000000001</c:v>
                </c:pt>
                <c:pt idx="15294">
                  <c:v>15.9068</c:v>
                </c:pt>
                <c:pt idx="15295">
                  <c:v>15.90784</c:v>
                </c:pt>
                <c:pt idx="15296">
                  <c:v>15.90888</c:v>
                </c:pt>
                <c:pt idx="15297">
                  <c:v>15.90992</c:v>
                </c:pt>
                <c:pt idx="15298">
                  <c:v>15.910959999999999</c:v>
                </c:pt>
                <c:pt idx="15299">
                  <c:v>15.912000000000001</c:v>
                </c:pt>
                <c:pt idx="15300">
                  <c:v>15.913040000000001</c:v>
                </c:pt>
                <c:pt idx="15301">
                  <c:v>15.91408</c:v>
                </c:pt>
                <c:pt idx="15302">
                  <c:v>15.91512</c:v>
                </c:pt>
                <c:pt idx="15303">
                  <c:v>15.91616</c:v>
                </c:pt>
                <c:pt idx="15304">
                  <c:v>15.917199999999999</c:v>
                </c:pt>
                <c:pt idx="15305">
                  <c:v>15.918240000000001</c:v>
                </c:pt>
                <c:pt idx="15306">
                  <c:v>15.919280000000001</c:v>
                </c:pt>
                <c:pt idx="15307">
                  <c:v>15.92032</c:v>
                </c:pt>
                <c:pt idx="15308">
                  <c:v>15.92136</c:v>
                </c:pt>
                <c:pt idx="15309">
                  <c:v>15.9224</c:v>
                </c:pt>
                <c:pt idx="15310">
                  <c:v>15.923439999999999</c:v>
                </c:pt>
                <c:pt idx="15311">
                  <c:v>15.924480000000001</c:v>
                </c:pt>
                <c:pt idx="15312">
                  <c:v>15.925520000000001</c:v>
                </c:pt>
                <c:pt idx="15313">
                  <c:v>15.92656</c:v>
                </c:pt>
                <c:pt idx="15314">
                  <c:v>15.9276</c:v>
                </c:pt>
                <c:pt idx="15315">
                  <c:v>15.92864</c:v>
                </c:pt>
                <c:pt idx="15316">
                  <c:v>15.929679999999999</c:v>
                </c:pt>
                <c:pt idx="15317">
                  <c:v>15.930720000000001</c:v>
                </c:pt>
                <c:pt idx="15318">
                  <c:v>15.931760000000001</c:v>
                </c:pt>
                <c:pt idx="15319">
                  <c:v>15.9328</c:v>
                </c:pt>
                <c:pt idx="15320">
                  <c:v>15.93384</c:v>
                </c:pt>
                <c:pt idx="15321">
                  <c:v>15.93488</c:v>
                </c:pt>
                <c:pt idx="15322">
                  <c:v>15.935919999999999</c:v>
                </c:pt>
                <c:pt idx="15323">
                  <c:v>15.936959999999999</c:v>
                </c:pt>
                <c:pt idx="15324">
                  <c:v>15.938000000000001</c:v>
                </c:pt>
                <c:pt idx="15325">
                  <c:v>15.93904</c:v>
                </c:pt>
                <c:pt idx="15326">
                  <c:v>15.94008</c:v>
                </c:pt>
                <c:pt idx="15327">
                  <c:v>15.94112</c:v>
                </c:pt>
                <c:pt idx="15328">
                  <c:v>15.942159999999999</c:v>
                </c:pt>
                <c:pt idx="15329">
                  <c:v>15.943199999999999</c:v>
                </c:pt>
                <c:pt idx="15330">
                  <c:v>15.944240000000001</c:v>
                </c:pt>
                <c:pt idx="15331">
                  <c:v>15.94528</c:v>
                </c:pt>
                <c:pt idx="15332">
                  <c:v>15.94632</c:v>
                </c:pt>
                <c:pt idx="15333">
                  <c:v>15.94736</c:v>
                </c:pt>
                <c:pt idx="15334">
                  <c:v>15.948399999999999</c:v>
                </c:pt>
                <c:pt idx="15335">
                  <c:v>15.949439999999999</c:v>
                </c:pt>
                <c:pt idx="15336">
                  <c:v>15.950480000000001</c:v>
                </c:pt>
                <c:pt idx="15337">
                  <c:v>15.95152</c:v>
                </c:pt>
                <c:pt idx="15338">
                  <c:v>15.95256</c:v>
                </c:pt>
                <c:pt idx="15339">
                  <c:v>15.9536</c:v>
                </c:pt>
                <c:pt idx="15340">
                  <c:v>15.954639999999999</c:v>
                </c:pt>
                <c:pt idx="15341">
                  <c:v>15.955679999999999</c:v>
                </c:pt>
                <c:pt idx="15342">
                  <c:v>15.956720000000001</c:v>
                </c:pt>
                <c:pt idx="15343">
                  <c:v>15.95776</c:v>
                </c:pt>
                <c:pt idx="15344">
                  <c:v>15.9588</c:v>
                </c:pt>
                <c:pt idx="15345">
                  <c:v>15.95984</c:v>
                </c:pt>
                <c:pt idx="15346">
                  <c:v>15.96088</c:v>
                </c:pt>
                <c:pt idx="15347">
                  <c:v>15.961919999999999</c:v>
                </c:pt>
                <c:pt idx="15348">
                  <c:v>15.962960000000001</c:v>
                </c:pt>
                <c:pt idx="15349">
                  <c:v>15.964</c:v>
                </c:pt>
                <c:pt idx="15350">
                  <c:v>15.96504</c:v>
                </c:pt>
                <c:pt idx="15351">
                  <c:v>15.96608</c:v>
                </c:pt>
                <c:pt idx="15352">
                  <c:v>15.96712</c:v>
                </c:pt>
                <c:pt idx="15353">
                  <c:v>15.968159999999999</c:v>
                </c:pt>
                <c:pt idx="15354">
                  <c:v>15.969200000000001</c:v>
                </c:pt>
                <c:pt idx="15355">
                  <c:v>15.97024</c:v>
                </c:pt>
                <c:pt idx="15356">
                  <c:v>15.97128</c:v>
                </c:pt>
                <c:pt idx="15357">
                  <c:v>15.97232</c:v>
                </c:pt>
                <c:pt idx="15358">
                  <c:v>15.97336</c:v>
                </c:pt>
                <c:pt idx="15359">
                  <c:v>15.974399999999999</c:v>
                </c:pt>
                <c:pt idx="15360">
                  <c:v>15.975440000000001</c:v>
                </c:pt>
                <c:pt idx="15361">
                  <c:v>15.97648</c:v>
                </c:pt>
                <c:pt idx="15362">
                  <c:v>15.97752</c:v>
                </c:pt>
                <c:pt idx="15363">
                  <c:v>15.97856</c:v>
                </c:pt>
                <c:pt idx="15364">
                  <c:v>15.9796</c:v>
                </c:pt>
                <c:pt idx="15365">
                  <c:v>15.980639999999999</c:v>
                </c:pt>
                <c:pt idx="15366">
                  <c:v>15.981680000000001</c:v>
                </c:pt>
                <c:pt idx="15367">
                  <c:v>15.98272</c:v>
                </c:pt>
                <c:pt idx="15368">
                  <c:v>15.98376</c:v>
                </c:pt>
                <c:pt idx="15369">
                  <c:v>15.9848</c:v>
                </c:pt>
                <c:pt idx="15370">
                  <c:v>15.98584</c:v>
                </c:pt>
                <c:pt idx="15371">
                  <c:v>15.986879999999999</c:v>
                </c:pt>
                <c:pt idx="15372">
                  <c:v>15.987920000000001</c:v>
                </c:pt>
                <c:pt idx="15373">
                  <c:v>15.988960000000001</c:v>
                </c:pt>
                <c:pt idx="15374">
                  <c:v>15.99</c:v>
                </c:pt>
                <c:pt idx="15375">
                  <c:v>15.99104</c:v>
                </c:pt>
                <c:pt idx="15376">
                  <c:v>15.99208</c:v>
                </c:pt>
                <c:pt idx="15377">
                  <c:v>15.993119999999999</c:v>
                </c:pt>
                <c:pt idx="15378">
                  <c:v>15.994160000000001</c:v>
                </c:pt>
                <c:pt idx="15379">
                  <c:v>15.995200000000001</c:v>
                </c:pt>
                <c:pt idx="15380">
                  <c:v>15.99624</c:v>
                </c:pt>
                <c:pt idx="15381">
                  <c:v>15.99728</c:v>
                </c:pt>
                <c:pt idx="15382">
                  <c:v>15.99832</c:v>
                </c:pt>
                <c:pt idx="15383">
                  <c:v>15.999359999999999</c:v>
                </c:pt>
                <c:pt idx="15384">
                  <c:v>16.000399999999999</c:v>
                </c:pt>
                <c:pt idx="15385">
                  <c:v>16.001439999999999</c:v>
                </c:pt>
                <c:pt idx="15386">
                  <c:v>16.002479999999998</c:v>
                </c:pt>
                <c:pt idx="15387">
                  <c:v>16.003520000000002</c:v>
                </c:pt>
                <c:pt idx="15388">
                  <c:v>16.004560000000001</c:v>
                </c:pt>
                <c:pt idx="15389">
                  <c:v>16.005600000000001</c:v>
                </c:pt>
                <c:pt idx="15390">
                  <c:v>16.006640000000001</c:v>
                </c:pt>
                <c:pt idx="15391">
                  <c:v>16.007680000000001</c:v>
                </c:pt>
                <c:pt idx="15392">
                  <c:v>16.00872</c:v>
                </c:pt>
                <c:pt idx="15393">
                  <c:v>16.00976</c:v>
                </c:pt>
                <c:pt idx="15394">
                  <c:v>16.0108</c:v>
                </c:pt>
                <c:pt idx="15395">
                  <c:v>16.011839999999999</c:v>
                </c:pt>
                <c:pt idx="15396">
                  <c:v>16.012879999999999</c:v>
                </c:pt>
                <c:pt idx="15397">
                  <c:v>16.013919999999999</c:v>
                </c:pt>
                <c:pt idx="15398">
                  <c:v>16.014959999999999</c:v>
                </c:pt>
                <c:pt idx="15399">
                  <c:v>16.015999999999998</c:v>
                </c:pt>
                <c:pt idx="15400">
                  <c:v>16.017040000000001</c:v>
                </c:pt>
                <c:pt idx="15401">
                  <c:v>16.018080000000001</c:v>
                </c:pt>
                <c:pt idx="15402">
                  <c:v>16.019120000000001</c:v>
                </c:pt>
                <c:pt idx="15403">
                  <c:v>16.020160000000001</c:v>
                </c:pt>
                <c:pt idx="15404">
                  <c:v>16.0212</c:v>
                </c:pt>
                <c:pt idx="15405">
                  <c:v>16.02224</c:v>
                </c:pt>
                <c:pt idx="15406">
                  <c:v>16.02328</c:v>
                </c:pt>
                <c:pt idx="15407">
                  <c:v>16.024319999999999</c:v>
                </c:pt>
                <c:pt idx="15408">
                  <c:v>16.025359999999999</c:v>
                </c:pt>
                <c:pt idx="15409">
                  <c:v>16.026399999999999</c:v>
                </c:pt>
                <c:pt idx="15410">
                  <c:v>16.027439999999999</c:v>
                </c:pt>
                <c:pt idx="15411">
                  <c:v>16.028479999999998</c:v>
                </c:pt>
                <c:pt idx="15412">
                  <c:v>16.029520000000002</c:v>
                </c:pt>
                <c:pt idx="15413">
                  <c:v>16.030560000000001</c:v>
                </c:pt>
                <c:pt idx="15414">
                  <c:v>16.031600000000001</c:v>
                </c:pt>
                <c:pt idx="15415">
                  <c:v>16.032640000000001</c:v>
                </c:pt>
                <c:pt idx="15416">
                  <c:v>16.03368</c:v>
                </c:pt>
                <c:pt idx="15417">
                  <c:v>16.03472</c:v>
                </c:pt>
                <c:pt idx="15418">
                  <c:v>16.03576</c:v>
                </c:pt>
                <c:pt idx="15419">
                  <c:v>16.036799999999999</c:v>
                </c:pt>
                <c:pt idx="15420">
                  <c:v>16.037839999999999</c:v>
                </c:pt>
                <c:pt idx="15421">
                  <c:v>16.038879999999999</c:v>
                </c:pt>
                <c:pt idx="15422">
                  <c:v>16.039919999999999</c:v>
                </c:pt>
                <c:pt idx="15423">
                  <c:v>16.040959999999998</c:v>
                </c:pt>
                <c:pt idx="15424">
                  <c:v>16.042000000000002</c:v>
                </c:pt>
                <c:pt idx="15425">
                  <c:v>16.043040000000001</c:v>
                </c:pt>
                <c:pt idx="15426">
                  <c:v>16.044080000000001</c:v>
                </c:pt>
                <c:pt idx="15427">
                  <c:v>16.045120000000001</c:v>
                </c:pt>
                <c:pt idx="15428">
                  <c:v>16.04616</c:v>
                </c:pt>
                <c:pt idx="15429">
                  <c:v>16.0472</c:v>
                </c:pt>
                <c:pt idx="15430">
                  <c:v>16.04824</c:v>
                </c:pt>
                <c:pt idx="15431">
                  <c:v>16.04928</c:v>
                </c:pt>
                <c:pt idx="15432">
                  <c:v>16.050319999999999</c:v>
                </c:pt>
                <c:pt idx="15433">
                  <c:v>16.051359999999999</c:v>
                </c:pt>
                <c:pt idx="15434">
                  <c:v>16.052399999999999</c:v>
                </c:pt>
                <c:pt idx="15435">
                  <c:v>16.053439999999998</c:v>
                </c:pt>
                <c:pt idx="15436">
                  <c:v>16.054480000000002</c:v>
                </c:pt>
                <c:pt idx="15437">
                  <c:v>16.055520000000001</c:v>
                </c:pt>
                <c:pt idx="15438">
                  <c:v>16.056560000000001</c:v>
                </c:pt>
                <c:pt idx="15439">
                  <c:v>16.057600000000001</c:v>
                </c:pt>
                <c:pt idx="15440">
                  <c:v>16.05864</c:v>
                </c:pt>
                <c:pt idx="15441">
                  <c:v>16.05968</c:v>
                </c:pt>
                <c:pt idx="15442">
                  <c:v>16.06072</c:v>
                </c:pt>
                <c:pt idx="15443">
                  <c:v>16.06176</c:v>
                </c:pt>
                <c:pt idx="15444">
                  <c:v>16.062799999999999</c:v>
                </c:pt>
                <c:pt idx="15445">
                  <c:v>16.063839999999999</c:v>
                </c:pt>
                <c:pt idx="15446">
                  <c:v>16.064879999999999</c:v>
                </c:pt>
                <c:pt idx="15447">
                  <c:v>16.065919999999998</c:v>
                </c:pt>
                <c:pt idx="15448">
                  <c:v>16.066960000000002</c:v>
                </c:pt>
                <c:pt idx="15449">
                  <c:v>16.068000000000001</c:v>
                </c:pt>
                <c:pt idx="15450">
                  <c:v>16.069040000000001</c:v>
                </c:pt>
                <c:pt idx="15451">
                  <c:v>16.070080000000001</c:v>
                </c:pt>
                <c:pt idx="15452">
                  <c:v>16.071120000000001</c:v>
                </c:pt>
                <c:pt idx="15453">
                  <c:v>16.07216</c:v>
                </c:pt>
                <c:pt idx="15454">
                  <c:v>16.0732</c:v>
                </c:pt>
                <c:pt idx="15455">
                  <c:v>16.07424</c:v>
                </c:pt>
                <c:pt idx="15456">
                  <c:v>16.075279999999999</c:v>
                </c:pt>
                <c:pt idx="15457">
                  <c:v>16.076319999999999</c:v>
                </c:pt>
                <c:pt idx="15458">
                  <c:v>16.077359999999999</c:v>
                </c:pt>
                <c:pt idx="15459">
                  <c:v>16.078399999999998</c:v>
                </c:pt>
                <c:pt idx="15460">
                  <c:v>16.079440000000002</c:v>
                </c:pt>
                <c:pt idx="15461">
                  <c:v>16.080480000000001</c:v>
                </c:pt>
                <c:pt idx="15462">
                  <c:v>16.081520000000001</c:v>
                </c:pt>
                <c:pt idx="15463">
                  <c:v>16.082560000000001</c:v>
                </c:pt>
                <c:pt idx="15464">
                  <c:v>16.083600000000001</c:v>
                </c:pt>
                <c:pt idx="15465">
                  <c:v>16.08464</c:v>
                </c:pt>
                <c:pt idx="15466">
                  <c:v>16.08568</c:v>
                </c:pt>
                <c:pt idx="15467">
                  <c:v>16.08672</c:v>
                </c:pt>
                <c:pt idx="15468">
                  <c:v>16.087759999999999</c:v>
                </c:pt>
                <c:pt idx="15469">
                  <c:v>16.088799999999999</c:v>
                </c:pt>
                <c:pt idx="15470">
                  <c:v>16.089839999999999</c:v>
                </c:pt>
                <c:pt idx="15471">
                  <c:v>16.090879999999999</c:v>
                </c:pt>
                <c:pt idx="15472">
                  <c:v>16.091919999999998</c:v>
                </c:pt>
                <c:pt idx="15473">
                  <c:v>16.092960000000001</c:v>
                </c:pt>
                <c:pt idx="15474">
                  <c:v>16.094000000000001</c:v>
                </c:pt>
                <c:pt idx="15475">
                  <c:v>16.095040000000001</c:v>
                </c:pt>
                <c:pt idx="15476">
                  <c:v>16.096080000000001</c:v>
                </c:pt>
                <c:pt idx="15477">
                  <c:v>16.09712</c:v>
                </c:pt>
                <c:pt idx="15478">
                  <c:v>16.09816</c:v>
                </c:pt>
                <c:pt idx="15479">
                  <c:v>16.0992</c:v>
                </c:pt>
                <c:pt idx="15480">
                  <c:v>16.100239999999999</c:v>
                </c:pt>
                <c:pt idx="15481">
                  <c:v>16.101279999999999</c:v>
                </c:pt>
                <c:pt idx="15482">
                  <c:v>16.102319999999999</c:v>
                </c:pt>
                <c:pt idx="15483">
                  <c:v>16.103359999999999</c:v>
                </c:pt>
                <c:pt idx="15484">
                  <c:v>16.104399999999998</c:v>
                </c:pt>
                <c:pt idx="15485">
                  <c:v>16.105440000000002</c:v>
                </c:pt>
                <c:pt idx="15486">
                  <c:v>16.106480000000001</c:v>
                </c:pt>
                <c:pt idx="15487">
                  <c:v>16.107520000000001</c:v>
                </c:pt>
                <c:pt idx="15488">
                  <c:v>16.108560000000001</c:v>
                </c:pt>
                <c:pt idx="15489">
                  <c:v>16.1096</c:v>
                </c:pt>
                <c:pt idx="15490">
                  <c:v>16.11064</c:v>
                </c:pt>
                <c:pt idx="15491">
                  <c:v>16.11168</c:v>
                </c:pt>
                <c:pt idx="15492">
                  <c:v>16.112719999999999</c:v>
                </c:pt>
                <c:pt idx="15493">
                  <c:v>16.113759999999999</c:v>
                </c:pt>
                <c:pt idx="15494">
                  <c:v>16.114799999999999</c:v>
                </c:pt>
                <c:pt idx="15495">
                  <c:v>16.115839999999999</c:v>
                </c:pt>
                <c:pt idx="15496">
                  <c:v>16.116879999999998</c:v>
                </c:pt>
                <c:pt idx="15497">
                  <c:v>16.117920000000002</c:v>
                </c:pt>
                <c:pt idx="15498">
                  <c:v>16.118960000000001</c:v>
                </c:pt>
                <c:pt idx="15499">
                  <c:v>16.12</c:v>
                </c:pt>
                <c:pt idx="15500">
                  <c:v>16.121040000000001</c:v>
                </c:pt>
                <c:pt idx="15501">
                  <c:v>16.12208</c:v>
                </c:pt>
                <c:pt idx="15502">
                  <c:v>16.12312</c:v>
                </c:pt>
                <c:pt idx="15503">
                  <c:v>16.12416</c:v>
                </c:pt>
                <c:pt idx="15504">
                  <c:v>16.1252</c:v>
                </c:pt>
                <c:pt idx="15505">
                  <c:v>16.126239999999999</c:v>
                </c:pt>
                <c:pt idx="15506">
                  <c:v>16.127279999999999</c:v>
                </c:pt>
                <c:pt idx="15507">
                  <c:v>16.128319999999999</c:v>
                </c:pt>
                <c:pt idx="15508">
                  <c:v>16.129359999999998</c:v>
                </c:pt>
                <c:pt idx="15509">
                  <c:v>16.130400000000002</c:v>
                </c:pt>
                <c:pt idx="15510">
                  <c:v>16.131440000000001</c:v>
                </c:pt>
                <c:pt idx="15511">
                  <c:v>16.132480000000001</c:v>
                </c:pt>
                <c:pt idx="15512">
                  <c:v>16.133520000000001</c:v>
                </c:pt>
                <c:pt idx="15513">
                  <c:v>16.13456</c:v>
                </c:pt>
                <c:pt idx="15514">
                  <c:v>16.1356</c:v>
                </c:pt>
                <c:pt idx="15515">
                  <c:v>16.13664</c:v>
                </c:pt>
                <c:pt idx="15516">
                  <c:v>16.13768</c:v>
                </c:pt>
                <c:pt idx="15517">
                  <c:v>16.138719999999999</c:v>
                </c:pt>
                <c:pt idx="15518">
                  <c:v>16.139759999999999</c:v>
                </c:pt>
                <c:pt idx="15519">
                  <c:v>16.140799999999999</c:v>
                </c:pt>
                <c:pt idx="15520">
                  <c:v>16.141839999999998</c:v>
                </c:pt>
                <c:pt idx="15521">
                  <c:v>16.142880000000002</c:v>
                </c:pt>
                <c:pt idx="15522">
                  <c:v>16.143920000000001</c:v>
                </c:pt>
                <c:pt idx="15523">
                  <c:v>16.144960000000001</c:v>
                </c:pt>
                <c:pt idx="15524">
                  <c:v>16.146000000000001</c:v>
                </c:pt>
                <c:pt idx="15525">
                  <c:v>16.147040000000001</c:v>
                </c:pt>
                <c:pt idx="15526">
                  <c:v>16.14808</c:v>
                </c:pt>
                <c:pt idx="15527">
                  <c:v>16.14912</c:v>
                </c:pt>
                <c:pt idx="15528">
                  <c:v>16.15016</c:v>
                </c:pt>
                <c:pt idx="15529">
                  <c:v>16.151199999999999</c:v>
                </c:pt>
                <c:pt idx="15530">
                  <c:v>16.152239999999999</c:v>
                </c:pt>
                <c:pt idx="15531">
                  <c:v>16.153279999999999</c:v>
                </c:pt>
                <c:pt idx="15532">
                  <c:v>16.154319999999998</c:v>
                </c:pt>
                <c:pt idx="15533">
                  <c:v>16.155360000000002</c:v>
                </c:pt>
                <c:pt idx="15534">
                  <c:v>16.156400000000001</c:v>
                </c:pt>
                <c:pt idx="15535">
                  <c:v>16.157440000000001</c:v>
                </c:pt>
                <c:pt idx="15536">
                  <c:v>16.158480000000001</c:v>
                </c:pt>
                <c:pt idx="15537">
                  <c:v>16.159520000000001</c:v>
                </c:pt>
                <c:pt idx="15538">
                  <c:v>16.16056</c:v>
                </c:pt>
                <c:pt idx="15539">
                  <c:v>16.1616</c:v>
                </c:pt>
                <c:pt idx="15540">
                  <c:v>16.16264</c:v>
                </c:pt>
                <c:pt idx="15541">
                  <c:v>16.163679999999999</c:v>
                </c:pt>
                <c:pt idx="15542">
                  <c:v>16.164719999999999</c:v>
                </c:pt>
                <c:pt idx="15543">
                  <c:v>16.165759999999999</c:v>
                </c:pt>
                <c:pt idx="15544">
                  <c:v>16.166799999999999</c:v>
                </c:pt>
                <c:pt idx="15545">
                  <c:v>16.167840000000002</c:v>
                </c:pt>
                <c:pt idx="15546">
                  <c:v>16.168880000000001</c:v>
                </c:pt>
                <c:pt idx="15547">
                  <c:v>16.169920000000001</c:v>
                </c:pt>
                <c:pt idx="15548">
                  <c:v>16.170960000000001</c:v>
                </c:pt>
                <c:pt idx="15549">
                  <c:v>16.172000000000001</c:v>
                </c:pt>
                <c:pt idx="15550">
                  <c:v>16.17304</c:v>
                </c:pt>
                <c:pt idx="15551">
                  <c:v>16.17408</c:v>
                </c:pt>
                <c:pt idx="15552">
                  <c:v>16.17512</c:v>
                </c:pt>
                <c:pt idx="15553">
                  <c:v>16.176159999999999</c:v>
                </c:pt>
                <c:pt idx="15554">
                  <c:v>16.177199999999999</c:v>
                </c:pt>
                <c:pt idx="15555">
                  <c:v>16.178239999999999</c:v>
                </c:pt>
                <c:pt idx="15556">
                  <c:v>16.179279999999999</c:v>
                </c:pt>
                <c:pt idx="15557">
                  <c:v>16.180319999999998</c:v>
                </c:pt>
                <c:pt idx="15558">
                  <c:v>16.181360000000002</c:v>
                </c:pt>
                <c:pt idx="15559">
                  <c:v>16.182400000000001</c:v>
                </c:pt>
                <c:pt idx="15560">
                  <c:v>16.183440000000001</c:v>
                </c:pt>
                <c:pt idx="15561">
                  <c:v>16.184480000000001</c:v>
                </c:pt>
                <c:pt idx="15562">
                  <c:v>16.18552</c:v>
                </c:pt>
                <c:pt idx="15563">
                  <c:v>16.18656</c:v>
                </c:pt>
                <c:pt idx="15564">
                  <c:v>16.1876</c:v>
                </c:pt>
                <c:pt idx="15565">
                  <c:v>16.188639999999999</c:v>
                </c:pt>
                <c:pt idx="15566">
                  <c:v>16.189679999999999</c:v>
                </c:pt>
                <c:pt idx="15567">
                  <c:v>16.190719999999999</c:v>
                </c:pt>
                <c:pt idx="15568">
                  <c:v>16.191759999999999</c:v>
                </c:pt>
                <c:pt idx="15569">
                  <c:v>16.192799999999998</c:v>
                </c:pt>
                <c:pt idx="15570">
                  <c:v>16.193840000000002</c:v>
                </c:pt>
                <c:pt idx="15571">
                  <c:v>16.194880000000001</c:v>
                </c:pt>
                <c:pt idx="15572">
                  <c:v>16.195920000000001</c:v>
                </c:pt>
                <c:pt idx="15573">
                  <c:v>16.196960000000001</c:v>
                </c:pt>
                <c:pt idx="15574">
                  <c:v>16.198</c:v>
                </c:pt>
                <c:pt idx="15575">
                  <c:v>16.19904</c:v>
                </c:pt>
                <c:pt idx="15576">
                  <c:v>16.20008</c:v>
                </c:pt>
                <c:pt idx="15577">
                  <c:v>16.20112</c:v>
                </c:pt>
                <c:pt idx="15578">
                  <c:v>16.202159999999999</c:v>
                </c:pt>
                <c:pt idx="15579">
                  <c:v>16.203199999999999</c:v>
                </c:pt>
                <c:pt idx="15580">
                  <c:v>16.204239999999999</c:v>
                </c:pt>
                <c:pt idx="15581">
                  <c:v>16.205279999999998</c:v>
                </c:pt>
                <c:pt idx="15582">
                  <c:v>16.206320000000002</c:v>
                </c:pt>
                <c:pt idx="15583">
                  <c:v>16.207360000000001</c:v>
                </c:pt>
                <c:pt idx="15584">
                  <c:v>16.208400000000001</c:v>
                </c:pt>
                <c:pt idx="15585">
                  <c:v>16.209440000000001</c:v>
                </c:pt>
                <c:pt idx="15586">
                  <c:v>16.21048</c:v>
                </c:pt>
                <c:pt idx="15587">
                  <c:v>16.21152</c:v>
                </c:pt>
                <c:pt idx="15588">
                  <c:v>16.21256</c:v>
                </c:pt>
                <c:pt idx="15589">
                  <c:v>16.2136</c:v>
                </c:pt>
                <c:pt idx="15590">
                  <c:v>16.214639999999999</c:v>
                </c:pt>
                <c:pt idx="15591">
                  <c:v>16.215679999999999</c:v>
                </c:pt>
                <c:pt idx="15592">
                  <c:v>16.216719999999999</c:v>
                </c:pt>
                <c:pt idx="15593">
                  <c:v>16.217759999999998</c:v>
                </c:pt>
                <c:pt idx="15594">
                  <c:v>16.218800000000002</c:v>
                </c:pt>
                <c:pt idx="15595">
                  <c:v>16.219840000000001</c:v>
                </c:pt>
                <c:pt idx="15596">
                  <c:v>16.220880000000001</c:v>
                </c:pt>
                <c:pt idx="15597">
                  <c:v>16.221920000000001</c:v>
                </c:pt>
                <c:pt idx="15598">
                  <c:v>16.22296</c:v>
                </c:pt>
                <c:pt idx="15599">
                  <c:v>16.224</c:v>
                </c:pt>
                <c:pt idx="15600">
                  <c:v>16.22504</c:v>
                </c:pt>
                <c:pt idx="15601">
                  <c:v>16.22608</c:v>
                </c:pt>
                <c:pt idx="15602">
                  <c:v>16.227119999999999</c:v>
                </c:pt>
                <c:pt idx="15603">
                  <c:v>16.228159999999999</c:v>
                </c:pt>
                <c:pt idx="15604">
                  <c:v>16.229199999999999</c:v>
                </c:pt>
                <c:pt idx="15605">
                  <c:v>16.230239999999998</c:v>
                </c:pt>
                <c:pt idx="15606">
                  <c:v>16.231280000000002</c:v>
                </c:pt>
                <c:pt idx="15607">
                  <c:v>16.232320000000001</c:v>
                </c:pt>
                <c:pt idx="15608">
                  <c:v>16.233360000000001</c:v>
                </c:pt>
                <c:pt idx="15609">
                  <c:v>16.234400000000001</c:v>
                </c:pt>
                <c:pt idx="15610">
                  <c:v>16.235440000000001</c:v>
                </c:pt>
                <c:pt idx="15611">
                  <c:v>16.23648</c:v>
                </c:pt>
                <c:pt idx="15612">
                  <c:v>16.23752</c:v>
                </c:pt>
                <c:pt idx="15613">
                  <c:v>16.23856</c:v>
                </c:pt>
                <c:pt idx="15614">
                  <c:v>16.239599999999999</c:v>
                </c:pt>
                <c:pt idx="15615">
                  <c:v>16.240639999999999</c:v>
                </c:pt>
                <c:pt idx="15616">
                  <c:v>16.241679999999999</c:v>
                </c:pt>
                <c:pt idx="15617">
                  <c:v>16.242719999999998</c:v>
                </c:pt>
                <c:pt idx="15618">
                  <c:v>16.243760000000002</c:v>
                </c:pt>
                <c:pt idx="15619">
                  <c:v>16.244800000000001</c:v>
                </c:pt>
                <c:pt idx="15620">
                  <c:v>16.245840000000001</c:v>
                </c:pt>
                <c:pt idx="15621">
                  <c:v>16.246880000000001</c:v>
                </c:pt>
                <c:pt idx="15622">
                  <c:v>16.247920000000001</c:v>
                </c:pt>
                <c:pt idx="15623">
                  <c:v>16.24896</c:v>
                </c:pt>
                <c:pt idx="15624">
                  <c:v>16.25</c:v>
                </c:pt>
                <c:pt idx="15625">
                  <c:v>16.25104</c:v>
                </c:pt>
                <c:pt idx="15626">
                  <c:v>16.252079999999999</c:v>
                </c:pt>
                <c:pt idx="15627">
                  <c:v>16.253119999999999</c:v>
                </c:pt>
                <c:pt idx="15628">
                  <c:v>16.254159999999999</c:v>
                </c:pt>
                <c:pt idx="15629">
                  <c:v>16.255199999999999</c:v>
                </c:pt>
                <c:pt idx="15630">
                  <c:v>16.256239999999998</c:v>
                </c:pt>
                <c:pt idx="15631">
                  <c:v>16.257280000000002</c:v>
                </c:pt>
                <c:pt idx="15632">
                  <c:v>16.258320000000001</c:v>
                </c:pt>
                <c:pt idx="15633">
                  <c:v>16.259360000000001</c:v>
                </c:pt>
                <c:pt idx="15634">
                  <c:v>16.260400000000001</c:v>
                </c:pt>
                <c:pt idx="15635">
                  <c:v>16.26144</c:v>
                </c:pt>
                <c:pt idx="15636">
                  <c:v>16.26248</c:v>
                </c:pt>
                <c:pt idx="15637">
                  <c:v>16.26352</c:v>
                </c:pt>
                <c:pt idx="15638">
                  <c:v>16.264559999999999</c:v>
                </c:pt>
                <c:pt idx="15639">
                  <c:v>16.265599999999999</c:v>
                </c:pt>
                <c:pt idx="15640">
                  <c:v>16.266639999999999</c:v>
                </c:pt>
                <c:pt idx="15641">
                  <c:v>16.267679999999999</c:v>
                </c:pt>
                <c:pt idx="15642">
                  <c:v>16.268719999999998</c:v>
                </c:pt>
                <c:pt idx="15643">
                  <c:v>16.269760000000002</c:v>
                </c:pt>
                <c:pt idx="15644">
                  <c:v>16.270800000000001</c:v>
                </c:pt>
                <c:pt idx="15645">
                  <c:v>16.271840000000001</c:v>
                </c:pt>
                <c:pt idx="15646">
                  <c:v>16.272880000000001</c:v>
                </c:pt>
                <c:pt idx="15647">
                  <c:v>16.27392</c:v>
                </c:pt>
                <c:pt idx="15648">
                  <c:v>16.27496</c:v>
                </c:pt>
                <c:pt idx="15649">
                  <c:v>16.276</c:v>
                </c:pt>
                <c:pt idx="15650">
                  <c:v>16.27704</c:v>
                </c:pt>
                <c:pt idx="15651">
                  <c:v>16.278079999999999</c:v>
                </c:pt>
                <c:pt idx="15652">
                  <c:v>16.279119999999999</c:v>
                </c:pt>
                <c:pt idx="15653">
                  <c:v>16.280159999999999</c:v>
                </c:pt>
                <c:pt idx="15654">
                  <c:v>16.281199999999998</c:v>
                </c:pt>
                <c:pt idx="15655">
                  <c:v>16.282240000000002</c:v>
                </c:pt>
                <c:pt idx="15656">
                  <c:v>16.283280000000001</c:v>
                </c:pt>
                <c:pt idx="15657">
                  <c:v>16.284320000000001</c:v>
                </c:pt>
                <c:pt idx="15658">
                  <c:v>16.285360000000001</c:v>
                </c:pt>
                <c:pt idx="15659">
                  <c:v>16.2864</c:v>
                </c:pt>
                <c:pt idx="15660">
                  <c:v>16.28744</c:v>
                </c:pt>
                <c:pt idx="15661">
                  <c:v>16.28848</c:v>
                </c:pt>
                <c:pt idx="15662">
                  <c:v>16.28952</c:v>
                </c:pt>
                <c:pt idx="15663">
                  <c:v>16.290559999999999</c:v>
                </c:pt>
                <c:pt idx="15664">
                  <c:v>16.291599999999999</c:v>
                </c:pt>
                <c:pt idx="15665">
                  <c:v>16.292639999999999</c:v>
                </c:pt>
                <c:pt idx="15666">
                  <c:v>16.293679999999998</c:v>
                </c:pt>
                <c:pt idx="15667">
                  <c:v>16.294720000000002</c:v>
                </c:pt>
                <c:pt idx="15668">
                  <c:v>16.295760000000001</c:v>
                </c:pt>
                <c:pt idx="15669">
                  <c:v>16.296800000000001</c:v>
                </c:pt>
                <c:pt idx="15670">
                  <c:v>16.297840000000001</c:v>
                </c:pt>
                <c:pt idx="15671">
                  <c:v>16.29888</c:v>
                </c:pt>
                <c:pt idx="15672">
                  <c:v>16.29992</c:v>
                </c:pt>
                <c:pt idx="15673">
                  <c:v>16.30096</c:v>
                </c:pt>
                <c:pt idx="15674">
                  <c:v>16.302</c:v>
                </c:pt>
                <c:pt idx="15675">
                  <c:v>16.303039999999999</c:v>
                </c:pt>
                <c:pt idx="15676">
                  <c:v>16.304079999999999</c:v>
                </c:pt>
                <c:pt idx="15677">
                  <c:v>16.305119999999999</c:v>
                </c:pt>
                <c:pt idx="15678">
                  <c:v>16.306159999999998</c:v>
                </c:pt>
                <c:pt idx="15679">
                  <c:v>16.307200000000002</c:v>
                </c:pt>
                <c:pt idx="15680">
                  <c:v>16.308240000000001</c:v>
                </c:pt>
                <c:pt idx="15681">
                  <c:v>16.309280000000001</c:v>
                </c:pt>
                <c:pt idx="15682">
                  <c:v>16.310320000000001</c:v>
                </c:pt>
                <c:pt idx="15683">
                  <c:v>16.311360000000001</c:v>
                </c:pt>
                <c:pt idx="15684">
                  <c:v>16.3124</c:v>
                </c:pt>
                <c:pt idx="15685">
                  <c:v>16.31344</c:v>
                </c:pt>
                <c:pt idx="15686">
                  <c:v>16.31448</c:v>
                </c:pt>
                <c:pt idx="15687">
                  <c:v>16.315519999999999</c:v>
                </c:pt>
                <c:pt idx="15688">
                  <c:v>16.316559999999999</c:v>
                </c:pt>
                <c:pt idx="15689">
                  <c:v>16.317599999999999</c:v>
                </c:pt>
                <c:pt idx="15690">
                  <c:v>16.318639999999998</c:v>
                </c:pt>
                <c:pt idx="15691">
                  <c:v>16.319680000000002</c:v>
                </c:pt>
                <c:pt idx="15692">
                  <c:v>16.320720000000001</c:v>
                </c:pt>
                <c:pt idx="15693">
                  <c:v>16.321760000000001</c:v>
                </c:pt>
                <c:pt idx="15694">
                  <c:v>16.322800000000001</c:v>
                </c:pt>
                <c:pt idx="15695">
                  <c:v>16.323840000000001</c:v>
                </c:pt>
                <c:pt idx="15696">
                  <c:v>16.32488</c:v>
                </c:pt>
                <c:pt idx="15697">
                  <c:v>16.32592</c:v>
                </c:pt>
                <c:pt idx="15698">
                  <c:v>16.32696</c:v>
                </c:pt>
                <c:pt idx="15699">
                  <c:v>16.327999999999999</c:v>
                </c:pt>
                <c:pt idx="15700">
                  <c:v>16.329039999999999</c:v>
                </c:pt>
                <c:pt idx="15701">
                  <c:v>16.330079999999999</c:v>
                </c:pt>
                <c:pt idx="15702">
                  <c:v>16.331119999999999</c:v>
                </c:pt>
                <c:pt idx="15703">
                  <c:v>16.332159999999998</c:v>
                </c:pt>
                <c:pt idx="15704">
                  <c:v>16.333200000000001</c:v>
                </c:pt>
                <c:pt idx="15705">
                  <c:v>16.334240000000001</c:v>
                </c:pt>
                <c:pt idx="15706">
                  <c:v>16.335280000000001</c:v>
                </c:pt>
                <c:pt idx="15707">
                  <c:v>16.336320000000001</c:v>
                </c:pt>
                <c:pt idx="15708">
                  <c:v>16.33736</c:v>
                </c:pt>
                <c:pt idx="15709">
                  <c:v>16.3384</c:v>
                </c:pt>
                <c:pt idx="15710">
                  <c:v>16.33944</c:v>
                </c:pt>
                <c:pt idx="15711">
                  <c:v>16.340479999999999</c:v>
                </c:pt>
                <c:pt idx="15712">
                  <c:v>16.341519999999999</c:v>
                </c:pt>
                <c:pt idx="15713">
                  <c:v>16.342559999999999</c:v>
                </c:pt>
                <c:pt idx="15714">
                  <c:v>16.343599999999999</c:v>
                </c:pt>
                <c:pt idx="15715">
                  <c:v>16.344639999999998</c:v>
                </c:pt>
                <c:pt idx="15716">
                  <c:v>16.345680000000002</c:v>
                </c:pt>
                <c:pt idx="15717">
                  <c:v>16.346720000000001</c:v>
                </c:pt>
                <c:pt idx="15718">
                  <c:v>16.347760000000001</c:v>
                </c:pt>
                <c:pt idx="15719">
                  <c:v>16.348800000000001</c:v>
                </c:pt>
                <c:pt idx="15720">
                  <c:v>16.34984</c:v>
                </c:pt>
                <c:pt idx="15721">
                  <c:v>16.35088</c:v>
                </c:pt>
                <c:pt idx="15722">
                  <c:v>16.35192</c:v>
                </c:pt>
                <c:pt idx="15723">
                  <c:v>16.352959999999999</c:v>
                </c:pt>
                <c:pt idx="15724">
                  <c:v>16.353999999999999</c:v>
                </c:pt>
                <c:pt idx="15725">
                  <c:v>16.355039999999999</c:v>
                </c:pt>
                <c:pt idx="15726">
                  <c:v>16.356079999999999</c:v>
                </c:pt>
                <c:pt idx="15727">
                  <c:v>16.357119999999998</c:v>
                </c:pt>
                <c:pt idx="15728">
                  <c:v>16.358160000000002</c:v>
                </c:pt>
                <c:pt idx="15729">
                  <c:v>16.359200000000001</c:v>
                </c:pt>
                <c:pt idx="15730">
                  <c:v>16.360240000000001</c:v>
                </c:pt>
                <c:pt idx="15731">
                  <c:v>16.361280000000001</c:v>
                </c:pt>
                <c:pt idx="15732">
                  <c:v>16.36232</c:v>
                </c:pt>
                <c:pt idx="15733">
                  <c:v>16.36336</c:v>
                </c:pt>
                <c:pt idx="15734">
                  <c:v>16.3644</c:v>
                </c:pt>
                <c:pt idx="15735">
                  <c:v>16.36544</c:v>
                </c:pt>
                <c:pt idx="15736">
                  <c:v>16.366479999999999</c:v>
                </c:pt>
                <c:pt idx="15737">
                  <c:v>16.367519999999999</c:v>
                </c:pt>
                <c:pt idx="15738">
                  <c:v>16.368559999999999</c:v>
                </c:pt>
                <c:pt idx="15739">
                  <c:v>16.369599999999998</c:v>
                </c:pt>
                <c:pt idx="15740">
                  <c:v>16.370640000000002</c:v>
                </c:pt>
                <c:pt idx="15741">
                  <c:v>16.371680000000001</c:v>
                </c:pt>
                <c:pt idx="15742">
                  <c:v>16.372720000000001</c:v>
                </c:pt>
                <c:pt idx="15743">
                  <c:v>16.373760000000001</c:v>
                </c:pt>
                <c:pt idx="15744">
                  <c:v>16.3748</c:v>
                </c:pt>
                <c:pt idx="15745">
                  <c:v>16.37584</c:v>
                </c:pt>
                <c:pt idx="15746">
                  <c:v>16.37688</c:v>
                </c:pt>
                <c:pt idx="15747">
                  <c:v>16.37792</c:v>
                </c:pt>
                <c:pt idx="15748">
                  <c:v>16.378959999999999</c:v>
                </c:pt>
                <c:pt idx="15749">
                  <c:v>16.38</c:v>
                </c:pt>
                <c:pt idx="15750">
                  <c:v>16.381039999999999</c:v>
                </c:pt>
                <c:pt idx="15751">
                  <c:v>16.382079999999998</c:v>
                </c:pt>
                <c:pt idx="15752">
                  <c:v>16.383120000000002</c:v>
                </c:pt>
                <c:pt idx="15753">
                  <c:v>16.384160000000001</c:v>
                </c:pt>
                <c:pt idx="15754">
                  <c:v>16.385200000000001</c:v>
                </c:pt>
                <c:pt idx="15755">
                  <c:v>16.386240000000001</c:v>
                </c:pt>
                <c:pt idx="15756">
                  <c:v>16.387280000000001</c:v>
                </c:pt>
                <c:pt idx="15757">
                  <c:v>16.38832</c:v>
                </c:pt>
                <c:pt idx="15758">
                  <c:v>16.38936</c:v>
                </c:pt>
                <c:pt idx="15759">
                  <c:v>16.3904</c:v>
                </c:pt>
                <c:pt idx="15760">
                  <c:v>16.391439999999999</c:v>
                </c:pt>
                <c:pt idx="15761">
                  <c:v>16.392479999999999</c:v>
                </c:pt>
                <c:pt idx="15762">
                  <c:v>16.393519999999999</c:v>
                </c:pt>
                <c:pt idx="15763">
                  <c:v>16.394559999999998</c:v>
                </c:pt>
                <c:pt idx="15764">
                  <c:v>16.395600000000002</c:v>
                </c:pt>
                <c:pt idx="15765">
                  <c:v>16.396640000000001</c:v>
                </c:pt>
                <c:pt idx="15766">
                  <c:v>16.397680000000001</c:v>
                </c:pt>
                <c:pt idx="15767">
                  <c:v>16.398720000000001</c:v>
                </c:pt>
                <c:pt idx="15768">
                  <c:v>16.399760000000001</c:v>
                </c:pt>
                <c:pt idx="15769">
                  <c:v>16.4008</c:v>
                </c:pt>
                <c:pt idx="15770">
                  <c:v>16.40184</c:v>
                </c:pt>
                <c:pt idx="15771">
                  <c:v>16.40288</c:v>
                </c:pt>
                <c:pt idx="15772">
                  <c:v>16.403919999999999</c:v>
                </c:pt>
                <c:pt idx="15773">
                  <c:v>16.404959999999999</c:v>
                </c:pt>
                <c:pt idx="15774">
                  <c:v>16.405999999999999</c:v>
                </c:pt>
                <c:pt idx="15775">
                  <c:v>16.407039999999999</c:v>
                </c:pt>
                <c:pt idx="15776">
                  <c:v>16.408080000000002</c:v>
                </c:pt>
                <c:pt idx="15777">
                  <c:v>16.409120000000001</c:v>
                </c:pt>
                <c:pt idx="15778">
                  <c:v>16.410160000000001</c:v>
                </c:pt>
                <c:pt idx="15779">
                  <c:v>16.411200000000001</c:v>
                </c:pt>
                <c:pt idx="15780">
                  <c:v>16.412240000000001</c:v>
                </c:pt>
                <c:pt idx="15781">
                  <c:v>16.41328</c:v>
                </c:pt>
                <c:pt idx="15782">
                  <c:v>16.41432</c:v>
                </c:pt>
                <c:pt idx="15783">
                  <c:v>16.41536</c:v>
                </c:pt>
                <c:pt idx="15784">
                  <c:v>16.416399999999999</c:v>
                </c:pt>
                <c:pt idx="15785">
                  <c:v>16.417439999999999</c:v>
                </c:pt>
                <c:pt idx="15786">
                  <c:v>16.418479999999999</c:v>
                </c:pt>
                <c:pt idx="15787">
                  <c:v>16.419519999999999</c:v>
                </c:pt>
                <c:pt idx="15788">
                  <c:v>16.420559999999998</c:v>
                </c:pt>
                <c:pt idx="15789">
                  <c:v>16.421600000000002</c:v>
                </c:pt>
                <c:pt idx="15790">
                  <c:v>16.422640000000001</c:v>
                </c:pt>
                <c:pt idx="15791">
                  <c:v>16.423680000000001</c:v>
                </c:pt>
                <c:pt idx="15792">
                  <c:v>16.424720000000001</c:v>
                </c:pt>
                <c:pt idx="15793">
                  <c:v>16.42576</c:v>
                </c:pt>
                <c:pt idx="15794">
                  <c:v>16.4268</c:v>
                </c:pt>
                <c:pt idx="15795">
                  <c:v>16.42784</c:v>
                </c:pt>
                <c:pt idx="15796">
                  <c:v>16.428879999999999</c:v>
                </c:pt>
                <c:pt idx="15797">
                  <c:v>16.429919999999999</c:v>
                </c:pt>
                <c:pt idx="15798">
                  <c:v>16.430959999999999</c:v>
                </c:pt>
                <c:pt idx="15799">
                  <c:v>16.431999999999999</c:v>
                </c:pt>
                <c:pt idx="15800">
                  <c:v>16.433039999999998</c:v>
                </c:pt>
                <c:pt idx="15801">
                  <c:v>16.434080000000002</c:v>
                </c:pt>
                <c:pt idx="15802">
                  <c:v>16.435120000000001</c:v>
                </c:pt>
                <c:pt idx="15803">
                  <c:v>16.436160000000001</c:v>
                </c:pt>
                <c:pt idx="15804">
                  <c:v>16.437200000000001</c:v>
                </c:pt>
                <c:pt idx="15805">
                  <c:v>16.43824</c:v>
                </c:pt>
                <c:pt idx="15806">
                  <c:v>16.43928</c:v>
                </c:pt>
                <c:pt idx="15807">
                  <c:v>16.44032</c:v>
                </c:pt>
                <c:pt idx="15808">
                  <c:v>16.44136</c:v>
                </c:pt>
                <c:pt idx="15809">
                  <c:v>16.442399999999999</c:v>
                </c:pt>
                <c:pt idx="15810">
                  <c:v>16.443439999999999</c:v>
                </c:pt>
                <c:pt idx="15811">
                  <c:v>16.444479999999999</c:v>
                </c:pt>
                <c:pt idx="15812">
                  <c:v>16.445519999999998</c:v>
                </c:pt>
                <c:pt idx="15813">
                  <c:v>16.446560000000002</c:v>
                </c:pt>
                <c:pt idx="15814">
                  <c:v>16.447600000000001</c:v>
                </c:pt>
                <c:pt idx="15815">
                  <c:v>16.448640000000001</c:v>
                </c:pt>
                <c:pt idx="15816">
                  <c:v>16.449680000000001</c:v>
                </c:pt>
                <c:pt idx="15817">
                  <c:v>16.45072</c:v>
                </c:pt>
                <c:pt idx="15818">
                  <c:v>16.45176</c:v>
                </c:pt>
                <c:pt idx="15819">
                  <c:v>16.4528</c:v>
                </c:pt>
                <c:pt idx="15820">
                  <c:v>16.45384</c:v>
                </c:pt>
                <c:pt idx="15821">
                  <c:v>16.454879999999999</c:v>
                </c:pt>
                <c:pt idx="15822">
                  <c:v>16.455919999999999</c:v>
                </c:pt>
                <c:pt idx="15823">
                  <c:v>16.456959999999999</c:v>
                </c:pt>
                <c:pt idx="15824">
                  <c:v>16.457999999999998</c:v>
                </c:pt>
                <c:pt idx="15825">
                  <c:v>16.459040000000002</c:v>
                </c:pt>
                <c:pt idx="15826">
                  <c:v>16.460080000000001</c:v>
                </c:pt>
                <c:pt idx="15827">
                  <c:v>16.461120000000001</c:v>
                </c:pt>
                <c:pt idx="15828">
                  <c:v>16.462160000000001</c:v>
                </c:pt>
                <c:pt idx="15829">
                  <c:v>16.463200000000001</c:v>
                </c:pt>
                <c:pt idx="15830">
                  <c:v>16.46424</c:v>
                </c:pt>
                <c:pt idx="15831">
                  <c:v>16.46528</c:v>
                </c:pt>
                <c:pt idx="15832">
                  <c:v>16.46632</c:v>
                </c:pt>
                <c:pt idx="15833">
                  <c:v>16.467359999999999</c:v>
                </c:pt>
                <c:pt idx="15834">
                  <c:v>16.468399999999999</c:v>
                </c:pt>
                <c:pt idx="15835">
                  <c:v>16.469439999999999</c:v>
                </c:pt>
                <c:pt idx="15836">
                  <c:v>16.470479999999998</c:v>
                </c:pt>
                <c:pt idx="15837">
                  <c:v>16.471520000000002</c:v>
                </c:pt>
                <c:pt idx="15838">
                  <c:v>16.472560000000001</c:v>
                </c:pt>
                <c:pt idx="15839">
                  <c:v>16.473600000000001</c:v>
                </c:pt>
                <c:pt idx="15840">
                  <c:v>16.474640000000001</c:v>
                </c:pt>
                <c:pt idx="15841">
                  <c:v>16.475680000000001</c:v>
                </c:pt>
                <c:pt idx="15842">
                  <c:v>16.47672</c:v>
                </c:pt>
                <c:pt idx="15843">
                  <c:v>16.47776</c:v>
                </c:pt>
                <c:pt idx="15844">
                  <c:v>16.4788</c:v>
                </c:pt>
                <c:pt idx="15845">
                  <c:v>16.479839999999999</c:v>
                </c:pt>
                <c:pt idx="15846">
                  <c:v>16.480879999999999</c:v>
                </c:pt>
                <c:pt idx="15847">
                  <c:v>16.481919999999999</c:v>
                </c:pt>
                <c:pt idx="15848">
                  <c:v>16.482959999999999</c:v>
                </c:pt>
                <c:pt idx="15849">
                  <c:v>16.484000000000002</c:v>
                </c:pt>
                <c:pt idx="15850">
                  <c:v>16.485040000000001</c:v>
                </c:pt>
                <c:pt idx="15851">
                  <c:v>16.486080000000001</c:v>
                </c:pt>
                <c:pt idx="15852">
                  <c:v>16.487120000000001</c:v>
                </c:pt>
                <c:pt idx="15853">
                  <c:v>16.488160000000001</c:v>
                </c:pt>
                <c:pt idx="15854">
                  <c:v>16.4892</c:v>
                </c:pt>
                <c:pt idx="15855">
                  <c:v>16.49024</c:v>
                </c:pt>
                <c:pt idx="15856">
                  <c:v>16.49128</c:v>
                </c:pt>
                <c:pt idx="15857">
                  <c:v>16.492319999999999</c:v>
                </c:pt>
                <c:pt idx="15858">
                  <c:v>16.493359999999999</c:v>
                </c:pt>
                <c:pt idx="15859">
                  <c:v>16.494399999999999</c:v>
                </c:pt>
                <c:pt idx="15860">
                  <c:v>16.495439999999999</c:v>
                </c:pt>
                <c:pt idx="15861">
                  <c:v>16.496479999999998</c:v>
                </c:pt>
                <c:pt idx="15862">
                  <c:v>16.497520000000002</c:v>
                </c:pt>
                <c:pt idx="15863">
                  <c:v>16.498560000000001</c:v>
                </c:pt>
                <c:pt idx="15864">
                  <c:v>16.499600000000001</c:v>
                </c:pt>
                <c:pt idx="15865">
                  <c:v>16.500640000000001</c:v>
                </c:pt>
                <c:pt idx="15866">
                  <c:v>16.50168</c:v>
                </c:pt>
                <c:pt idx="15867">
                  <c:v>16.50272</c:v>
                </c:pt>
                <c:pt idx="15868">
                  <c:v>16.50376</c:v>
                </c:pt>
                <c:pt idx="15869">
                  <c:v>16.504799999999999</c:v>
                </c:pt>
                <c:pt idx="15870">
                  <c:v>16.505839999999999</c:v>
                </c:pt>
                <c:pt idx="15871">
                  <c:v>16.506879999999999</c:v>
                </c:pt>
                <c:pt idx="15872">
                  <c:v>16.507919999999999</c:v>
                </c:pt>
                <c:pt idx="15873">
                  <c:v>16.508959999999998</c:v>
                </c:pt>
                <c:pt idx="15874">
                  <c:v>16.510000000000002</c:v>
                </c:pt>
                <c:pt idx="15875">
                  <c:v>16.511040000000001</c:v>
                </c:pt>
                <c:pt idx="15876">
                  <c:v>16.512080000000001</c:v>
                </c:pt>
                <c:pt idx="15877">
                  <c:v>16.513120000000001</c:v>
                </c:pt>
                <c:pt idx="15878">
                  <c:v>16.51416</c:v>
                </c:pt>
                <c:pt idx="15879">
                  <c:v>16.5152</c:v>
                </c:pt>
                <c:pt idx="15880">
                  <c:v>16.51624</c:v>
                </c:pt>
                <c:pt idx="15881">
                  <c:v>16.51728</c:v>
                </c:pt>
                <c:pt idx="15882">
                  <c:v>16.518319999999999</c:v>
                </c:pt>
                <c:pt idx="15883">
                  <c:v>16.519359999999999</c:v>
                </c:pt>
                <c:pt idx="15884">
                  <c:v>16.520399999999999</c:v>
                </c:pt>
                <c:pt idx="15885">
                  <c:v>16.521439999999998</c:v>
                </c:pt>
                <c:pt idx="15886">
                  <c:v>16.522480000000002</c:v>
                </c:pt>
                <c:pt idx="15887">
                  <c:v>16.523520000000001</c:v>
                </c:pt>
                <c:pt idx="15888">
                  <c:v>16.524560000000001</c:v>
                </c:pt>
                <c:pt idx="15889">
                  <c:v>16.525600000000001</c:v>
                </c:pt>
                <c:pt idx="15890">
                  <c:v>16.52664</c:v>
                </c:pt>
                <c:pt idx="15891">
                  <c:v>16.52768</c:v>
                </c:pt>
                <c:pt idx="15892">
                  <c:v>16.52872</c:v>
                </c:pt>
                <c:pt idx="15893">
                  <c:v>16.52976</c:v>
                </c:pt>
                <c:pt idx="15894">
                  <c:v>16.530799999999999</c:v>
                </c:pt>
                <c:pt idx="15895">
                  <c:v>16.531839999999999</c:v>
                </c:pt>
                <c:pt idx="15896">
                  <c:v>16.532879999999999</c:v>
                </c:pt>
                <c:pt idx="15897">
                  <c:v>16.533919999999998</c:v>
                </c:pt>
                <c:pt idx="15898">
                  <c:v>16.534960000000002</c:v>
                </c:pt>
                <c:pt idx="15899">
                  <c:v>16.536000000000001</c:v>
                </c:pt>
                <c:pt idx="15900">
                  <c:v>16.537040000000001</c:v>
                </c:pt>
                <c:pt idx="15901">
                  <c:v>16.538080000000001</c:v>
                </c:pt>
                <c:pt idx="15902">
                  <c:v>16.53912</c:v>
                </c:pt>
                <c:pt idx="15903">
                  <c:v>16.54016</c:v>
                </c:pt>
                <c:pt idx="15904">
                  <c:v>16.5412</c:v>
                </c:pt>
                <c:pt idx="15905">
                  <c:v>16.54224</c:v>
                </c:pt>
                <c:pt idx="15906">
                  <c:v>16.543279999999999</c:v>
                </c:pt>
                <c:pt idx="15907">
                  <c:v>16.544319999999999</c:v>
                </c:pt>
                <c:pt idx="15908">
                  <c:v>16.545359999999999</c:v>
                </c:pt>
                <c:pt idx="15909">
                  <c:v>16.546399999999998</c:v>
                </c:pt>
                <c:pt idx="15910">
                  <c:v>16.547440000000002</c:v>
                </c:pt>
                <c:pt idx="15911">
                  <c:v>16.548480000000001</c:v>
                </c:pt>
                <c:pt idx="15912">
                  <c:v>16.549520000000001</c:v>
                </c:pt>
                <c:pt idx="15913">
                  <c:v>16.550560000000001</c:v>
                </c:pt>
                <c:pt idx="15914">
                  <c:v>16.551600000000001</c:v>
                </c:pt>
                <c:pt idx="15915">
                  <c:v>16.55264</c:v>
                </c:pt>
                <c:pt idx="15916">
                  <c:v>16.55368</c:v>
                </c:pt>
                <c:pt idx="15917">
                  <c:v>16.55472</c:v>
                </c:pt>
                <c:pt idx="15918">
                  <c:v>16.555759999999999</c:v>
                </c:pt>
                <c:pt idx="15919">
                  <c:v>16.556799999999999</c:v>
                </c:pt>
                <c:pt idx="15920">
                  <c:v>16.557839999999999</c:v>
                </c:pt>
                <c:pt idx="15921">
                  <c:v>16.558879999999998</c:v>
                </c:pt>
                <c:pt idx="15922">
                  <c:v>16.559920000000002</c:v>
                </c:pt>
                <c:pt idx="15923">
                  <c:v>16.560960000000001</c:v>
                </c:pt>
                <c:pt idx="15924">
                  <c:v>16.562000000000001</c:v>
                </c:pt>
                <c:pt idx="15925">
                  <c:v>16.563040000000001</c:v>
                </c:pt>
                <c:pt idx="15926">
                  <c:v>16.564080000000001</c:v>
                </c:pt>
                <c:pt idx="15927">
                  <c:v>16.56512</c:v>
                </c:pt>
                <c:pt idx="15928">
                  <c:v>16.56616</c:v>
                </c:pt>
                <c:pt idx="15929">
                  <c:v>16.5672</c:v>
                </c:pt>
                <c:pt idx="15930">
                  <c:v>16.568239999999999</c:v>
                </c:pt>
                <c:pt idx="15931">
                  <c:v>16.569279999999999</c:v>
                </c:pt>
                <c:pt idx="15932">
                  <c:v>16.570319999999999</c:v>
                </c:pt>
                <c:pt idx="15933">
                  <c:v>16.571359999999999</c:v>
                </c:pt>
                <c:pt idx="15934">
                  <c:v>16.572399999999998</c:v>
                </c:pt>
                <c:pt idx="15935">
                  <c:v>16.573440000000002</c:v>
                </c:pt>
                <c:pt idx="15936">
                  <c:v>16.574480000000001</c:v>
                </c:pt>
                <c:pt idx="15937">
                  <c:v>16.575520000000001</c:v>
                </c:pt>
                <c:pt idx="15938">
                  <c:v>16.576560000000001</c:v>
                </c:pt>
                <c:pt idx="15939">
                  <c:v>16.5776</c:v>
                </c:pt>
                <c:pt idx="15940">
                  <c:v>16.57864</c:v>
                </c:pt>
                <c:pt idx="15941">
                  <c:v>16.57968</c:v>
                </c:pt>
                <c:pt idx="15942">
                  <c:v>16.580719999999999</c:v>
                </c:pt>
                <c:pt idx="15943">
                  <c:v>16.581759999999999</c:v>
                </c:pt>
                <c:pt idx="15944">
                  <c:v>16.582799999999999</c:v>
                </c:pt>
                <c:pt idx="15945">
                  <c:v>16.583839999999999</c:v>
                </c:pt>
                <c:pt idx="15946">
                  <c:v>16.584879999999998</c:v>
                </c:pt>
                <c:pt idx="15947">
                  <c:v>16.585920000000002</c:v>
                </c:pt>
                <c:pt idx="15948">
                  <c:v>16.586960000000001</c:v>
                </c:pt>
                <c:pt idx="15949">
                  <c:v>16.588000000000001</c:v>
                </c:pt>
                <c:pt idx="15950">
                  <c:v>16.589040000000001</c:v>
                </c:pt>
                <c:pt idx="15951">
                  <c:v>16.59008</c:v>
                </c:pt>
                <c:pt idx="15952">
                  <c:v>16.59112</c:v>
                </c:pt>
                <c:pt idx="15953">
                  <c:v>16.59216</c:v>
                </c:pt>
                <c:pt idx="15954">
                  <c:v>16.5932</c:v>
                </c:pt>
                <c:pt idx="15955">
                  <c:v>16.594239999999999</c:v>
                </c:pt>
                <c:pt idx="15956">
                  <c:v>16.595279999999999</c:v>
                </c:pt>
                <c:pt idx="15957">
                  <c:v>16.596319999999999</c:v>
                </c:pt>
                <c:pt idx="15958">
                  <c:v>16.597359999999998</c:v>
                </c:pt>
                <c:pt idx="15959">
                  <c:v>16.598400000000002</c:v>
                </c:pt>
                <c:pt idx="15960">
                  <c:v>16.599440000000001</c:v>
                </c:pt>
                <c:pt idx="15961">
                  <c:v>16.600480000000001</c:v>
                </c:pt>
                <c:pt idx="15962">
                  <c:v>16.601520000000001</c:v>
                </c:pt>
                <c:pt idx="15963">
                  <c:v>16.60256</c:v>
                </c:pt>
                <c:pt idx="15964">
                  <c:v>16.6036</c:v>
                </c:pt>
                <c:pt idx="15965">
                  <c:v>16.60464</c:v>
                </c:pt>
                <c:pt idx="15966">
                  <c:v>16.60568</c:v>
                </c:pt>
                <c:pt idx="15967">
                  <c:v>16.606719999999999</c:v>
                </c:pt>
                <c:pt idx="15968">
                  <c:v>16.607759999999999</c:v>
                </c:pt>
                <c:pt idx="15969">
                  <c:v>16.608799999999999</c:v>
                </c:pt>
                <c:pt idx="15970">
                  <c:v>16.609839999999998</c:v>
                </c:pt>
                <c:pt idx="15971">
                  <c:v>16.610880000000002</c:v>
                </c:pt>
                <c:pt idx="15972">
                  <c:v>16.611920000000001</c:v>
                </c:pt>
                <c:pt idx="15973">
                  <c:v>16.612960000000001</c:v>
                </c:pt>
                <c:pt idx="15974">
                  <c:v>16.614000000000001</c:v>
                </c:pt>
                <c:pt idx="15975">
                  <c:v>16.61504</c:v>
                </c:pt>
                <c:pt idx="15976">
                  <c:v>16.61608</c:v>
                </c:pt>
                <c:pt idx="15977">
                  <c:v>16.61712</c:v>
                </c:pt>
                <c:pt idx="15978">
                  <c:v>16.61816</c:v>
                </c:pt>
                <c:pt idx="15979">
                  <c:v>16.619199999999999</c:v>
                </c:pt>
                <c:pt idx="15980">
                  <c:v>16.620239999999999</c:v>
                </c:pt>
                <c:pt idx="15981">
                  <c:v>16.621279999999999</c:v>
                </c:pt>
                <c:pt idx="15982">
                  <c:v>16.622319999999998</c:v>
                </c:pt>
                <c:pt idx="15983">
                  <c:v>16.623360000000002</c:v>
                </c:pt>
                <c:pt idx="15984">
                  <c:v>16.624400000000001</c:v>
                </c:pt>
                <c:pt idx="15985">
                  <c:v>16.625440000000001</c:v>
                </c:pt>
                <c:pt idx="15986">
                  <c:v>16.626480000000001</c:v>
                </c:pt>
                <c:pt idx="15987">
                  <c:v>16.627520000000001</c:v>
                </c:pt>
                <c:pt idx="15988">
                  <c:v>16.62856</c:v>
                </c:pt>
                <c:pt idx="15989">
                  <c:v>16.6296</c:v>
                </c:pt>
                <c:pt idx="15990">
                  <c:v>16.63064</c:v>
                </c:pt>
                <c:pt idx="15991">
                  <c:v>16.631679999999999</c:v>
                </c:pt>
                <c:pt idx="15992">
                  <c:v>16.632719999999999</c:v>
                </c:pt>
                <c:pt idx="15993">
                  <c:v>16.633759999999999</c:v>
                </c:pt>
                <c:pt idx="15994">
                  <c:v>16.634799999999998</c:v>
                </c:pt>
                <c:pt idx="15995">
                  <c:v>16.635840000000002</c:v>
                </c:pt>
                <c:pt idx="15996">
                  <c:v>16.636880000000001</c:v>
                </c:pt>
                <c:pt idx="15997">
                  <c:v>16.637920000000001</c:v>
                </c:pt>
                <c:pt idx="15998">
                  <c:v>16.638960000000001</c:v>
                </c:pt>
                <c:pt idx="15999">
                  <c:v>16.64</c:v>
                </c:pt>
                <c:pt idx="16000">
                  <c:v>16.64104</c:v>
                </c:pt>
                <c:pt idx="16001">
                  <c:v>16.64208</c:v>
                </c:pt>
                <c:pt idx="16002">
                  <c:v>16.64312</c:v>
                </c:pt>
                <c:pt idx="16003">
                  <c:v>16.644159999999999</c:v>
                </c:pt>
                <c:pt idx="16004">
                  <c:v>16.645199999999999</c:v>
                </c:pt>
                <c:pt idx="16005">
                  <c:v>16.646239999999999</c:v>
                </c:pt>
                <c:pt idx="16006">
                  <c:v>16.647279999999999</c:v>
                </c:pt>
                <c:pt idx="16007">
                  <c:v>16.648319999999998</c:v>
                </c:pt>
                <c:pt idx="16008">
                  <c:v>16.649360000000001</c:v>
                </c:pt>
                <c:pt idx="16009">
                  <c:v>16.650400000000001</c:v>
                </c:pt>
                <c:pt idx="16010">
                  <c:v>16.651440000000001</c:v>
                </c:pt>
                <c:pt idx="16011">
                  <c:v>16.652480000000001</c:v>
                </c:pt>
                <c:pt idx="16012">
                  <c:v>16.65352</c:v>
                </c:pt>
                <c:pt idx="16013">
                  <c:v>16.65456</c:v>
                </c:pt>
                <c:pt idx="16014">
                  <c:v>16.6556</c:v>
                </c:pt>
                <c:pt idx="16015">
                  <c:v>16.656639999999999</c:v>
                </c:pt>
                <c:pt idx="16016">
                  <c:v>16.657679999999999</c:v>
                </c:pt>
                <c:pt idx="16017">
                  <c:v>16.658719999999999</c:v>
                </c:pt>
                <c:pt idx="16018">
                  <c:v>16.659759999999999</c:v>
                </c:pt>
                <c:pt idx="16019">
                  <c:v>16.660799999999998</c:v>
                </c:pt>
                <c:pt idx="16020">
                  <c:v>16.661840000000002</c:v>
                </c:pt>
                <c:pt idx="16021">
                  <c:v>16.662880000000001</c:v>
                </c:pt>
                <c:pt idx="16022">
                  <c:v>16.663920000000001</c:v>
                </c:pt>
                <c:pt idx="16023">
                  <c:v>16.664960000000001</c:v>
                </c:pt>
                <c:pt idx="16024">
                  <c:v>16.666</c:v>
                </c:pt>
                <c:pt idx="16025">
                  <c:v>16.66704</c:v>
                </c:pt>
                <c:pt idx="16026">
                  <c:v>16.66808</c:v>
                </c:pt>
                <c:pt idx="16027">
                  <c:v>16.669119999999999</c:v>
                </c:pt>
                <c:pt idx="16028">
                  <c:v>16.670159999999999</c:v>
                </c:pt>
                <c:pt idx="16029">
                  <c:v>16.671199999999999</c:v>
                </c:pt>
                <c:pt idx="16030">
                  <c:v>16.672239999999999</c:v>
                </c:pt>
                <c:pt idx="16031">
                  <c:v>16.673279999999998</c:v>
                </c:pt>
                <c:pt idx="16032">
                  <c:v>16.674320000000002</c:v>
                </c:pt>
                <c:pt idx="16033">
                  <c:v>16.675360000000001</c:v>
                </c:pt>
                <c:pt idx="16034">
                  <c:v>16.676400000000001</c:v>
                </c:pt>
                <c:pt idx="16035">
                  <c:v>16.677440000000001</c:v>
                </c:pt>
                <c:pt idx="16036">
                  <c:v>16.67848</c:v>
                </c:pt>
                <c:pt idx="16037">
                  <c:v>16.67952</c:v>
                </c:pt>
                <c:pt idx="16038">
                  <c:v>16.68056</c:v>
                </c:pt>
                <c:pt idx="16039">
                  <c:v>16.6816</c:v>
                </c:pt>
                <c:pt idx="16040">
                  <c:v>16.682639999999999</c:v>
                </c:pt>
                <c:pt idx="16041">
                  <c:v>16.683679999999999</c:v>
                </c:pt>
                <c:pt idx="16042">
                  <c:v>16.684719999999999</c:v>
                </c:pt>
                <c:pt idx="16043">
                  <c:v>16.685759999999998</c:v>
                </c:pt>
                <c:pt idx="16044">
                  <c:v>16.686800000000002</c:v>
                </c:pt>
                <c:pt idx="16045">
                  <c:v>16.687840000000001</c:v>
                </c:pt>
                <c:pt idx="16046">
                  <c:v>16.688880000000001</c:v>
                </c:pt>
                <c:pt idx="16047">
                  <c:v>16.689920000000001</c:v>
                </c:pt>
                <c:pt idx="16048">
                  <c:v>16.69096</c:v>
                </c:pt>
                <c:pt idx="16049">
                  <c:v>16.692</c:v>
                </c:pt>
                <c:pt idx="16050">
                  <c:v>16.69304</c:v>
                </c:pt>
                <c:pt idx="16051">
                  <c:v>16.69408</c:v>
                </c:pt>
                <c:pt idx="16052">
                  <c:v>16.695119999999999</c:v>
                </c:pt>
                <c:pt idx="16053">
                  <c:v>16.696159999999999</c:v>
                </c:pt>
                <c:pt idx="16054">
                  <c:v>16.697199999999999</c:v>
                </c:pt>
                <c:pt idx="16055">
                  <c:v>16.698239999999998</c:v>
                </c:pt>
                <c:pt idx="16056">
                  <c:v>16.699280000000002</c:v>
                </c:pt>
                <c:pt idx="16057">
                  <c:v>16.700320000000001</c:v>
                </c:pt>
                <c:pt idx="16058">
                  <c:v>16.701360000000001</c:v>
                </c:pt>
                <c:pt idx="16059">
                  <c:v>16.702400000000001</c:v>
                </c:pt>
                <c:pt idx="16060">
                  <c:v>16.703440000000001</c:v>
                </c:pt>
                <c:pt idx="16061">
                  <c:v>16.70448</c:v>
                </c:pt>
                <c:pt idx="16062">
                  <c:v>16.70552</c:v>
                </c:pt>
                <c:pt idx="16063">
                  <c:v>16.70656</c:v>
                </c:pt>
                <c:pt idx="16064">
                  <c:v>16.707599999999999</c:v>
                </c:pt>
                <c:pt idx="16065">
                  <c:v>16.708639999999999</c:v>
                </c:pt>
                <c:pt idx="16066">
                  <c:v>16.709679999999999</c:v>
                </c:pt>
                <c:pt idx="16067">
                  <c:v>16.710719999999998</c:v>
                </c:pt>
                <c:pt idx="16068">
                  <c:v>16.711760000000002</c:v>
                </c:pt>
                <c:pt idx="16069">
                  <c:v>16.712800000000001</c:v>
                </c:pt>
                <c:pt idx="16070">
                  <c:v>16.713840000000001</c:v>
                </c:pt>
                <c:pt idx="16071">
                  <c:v>16.714880000000001</c:v>
                </c:pt>
                <c:pt idx="16072">
                  <c:v>16.715920000000001</c:v>
                </c:pt>
                <c:pt idx="16073">
                  <c:v>16.71696</c:v>
                </c:pt>
                <c:pt idx="16074">
                  <c:v>16.718</c:v>
                </c:pt>
                <c:pt idx="16075">
                  <c:v>16.71904</c:v>
                </c:pt>
                <c:pt idx="16076">
                  <c:v>16.720079999999999</c:v>
                </c:pt>
                <c:pt idx="16077">
                  <c:v>16.721119999999999</c:v>
                </c:pt>
                <c:pt idx="16078">
                  <c:v>16.722159999999999</c:v>
                </c:pt>
                <c:pt idx="16079">
                  <c:v>16.723199999999999</c:v>
                </c:pt>
                <c:pt idx="16080">
                  <c:v>16.724240000000002</c:v>
                </c:pt>
                <c:pt idx="16081">
                  <c:v>16.725280000000001</c:v>
                </c:pt>
                <c:pt idx="16082">
                  <c:v>16.726320000000001</c:v>
                </c:pt>
                <c:pt idx="16083">
                  <c:v>16.727360000000001</c:v>
                </c:pt>
                <c:pt idx="16084">
                  <c:v>16.728400000000001</c:v>
                </c:pt>
                <c:pt idx="16085">
                  <c:v>16.72944</c:v>
                </c:pt>
                <c:pt idx="16086">
                  <c:v>16.73048</c:v>
                </c:pt>
                <c:pt idx="16087">
                  <c:v>16.73152</c:v>
                </c:pt>
                <c:pt idx="16088">
                  <c:v>16.732559999999999</c:v>
                </c:pt>
                <c:pt idx="16089">
                  <c:v>16.733599999999999</c:v>
                </c:pt>
                <c:pt idx="16090">
                  <c:v>16.734639999999999</c:v>
                </c:pt>
                <c:pt idx="16091">
                  <c:v>16.735679999999999</c:v>
                </c:pt>
                <c:pt idx="16092">
                  <c:v>16.736719999999998</c:v>
                </c:pt>
                <c:pt idx="16093">
                  <c:v>16.737760000000002</c:v>
                </c:pt>
                <c:pt idx="16094">
                  <c:v>16.738800000000001</c:v>
                </c:pt>
                <c:pt idx="16095">
                  <c:v>16.739840000000001</c:v>
                </c:pt>
                <c:pt idx="16096">
                  <c:v>16.740880000000001</c:v>
                </c:pt>
                <c:pt idx="16097">
                  <c:v>16.74192</c:v>
                </c:pt>
                <c:pt idx="16098">
                  <c:v>16.74296</c:v>
                </c:pt>
                <c:pt idx="16099">
                  <c:v>16.744</c:v>
                </c:pt>
                <c:pt idx="16100">
                  <c:v>16.745039999999999</c:v>
                </c:pt>
                <c:pt idx="16101">
                  <c:v>16.746079999999999</c:v>
                </c:pt>
                <c:pt idx="16102">
                  <c:v>16.747119999999999</c:v>
                </c:pt>
                <c:pt idx="16103">
                  <c:v>16.748159999999999</c:v>
                </c:pt>
                <c:pt idx="16104">
                  <c:v>16.749199999999998</c:v>
                </c:pt>
                <c:pt idx="16105">
                  <c:v>16.750240000000002</c:v>
                </c:pt>
                <c:pt idx="16106">
                  <c:v>16.751280000000001</c:v>
                </c:pt>
                <c:pt idx="16107">
                  <c:v>16.752320000000001</c:v>
                </c:pt>
                <c:pt idx="16108">
                  <c:v>16.753360000000001</c:v>
                </c:pt>
                <c:pt idx="16109">
                  <c:v>16.7544</c:v>
                </c:pt>
                <c:pt idx="16110">
                  <c:v>16.75544</c:v>
                </c:pt>
                <c:pt idx="16111">
                  <c:v>16.75648</c:v>
                </c:pt>
                <c:pt idx="16112">
                  <c:v>16.75752</c:v>
                </c:pt>
                <c:pt idx="16113">
                  <c:v>16.758559999999999</c:v>
                </c:pt>
                <c:pt idx="16114">
                  <c:v>16.759599999999999</c:v>
                </c:pt>
                <c:pt idx="16115">
                  <c:v>16.760639999999999</c:v>
                </c:pt>
                <c:pt idx="16116">
                  <c:v>16.761679999999998</c:v>
                </c:pt>
                <c:pt idx="16117">
                  <c:v>16.762720000000002</c:v>
                </c:pt>
                <c:pt idx="16118">
                  <c:v>16.763760000000001</c:v>
                </c:pt>
                <c:pt idx="16119">
                  <c:v>16.764800000000001</c:v>
                </c:pt>
                <c:pt idx="16120">
                  <c:v>16.765840000000001</c:v>
                </c:pt>
                <c:pt idx="16121">
                  <c:v>16.76688</c:v>
                </c:pt>
                <c:pt idx="16122">
                  <c:v>16.76792</c:v>
                </c:pt>
                <c:pt idx="16123">
                  <c:v>16.76896</c:v>
                </c:pt>
                <c:pt idx="16124">
                  <c:v>16.77</c:v>
                </c:pt>
                <c:pt idx="16125">
                  <c:v>16.771039999999999</c:v>
                </c:pt>
                <c:pt idx="16126">
                  <c:v>16.772079999999999</c:v>
                </c:pt>
                <c:pt idx="16127">
                  <c:v>16.773119999999999</c:v>
                </c:pt>
                <c:pt idx="16128">
                  <c:v>16.774159999999998</c:v>
                </c:pt>
                <c:pt idx="16129">
                  <c:v>16.775200000000002</c:v>
                </c:pt>
                <c:pt idx="16130">
                  <c:v>16.776240000000001</c:v>
                </c:pt>
                <c:pt idx="16131">
                  <c:v>16.777280000000001</c:v>
                </c:pt>
                <c:pt idx="16132">
                  <c:v>16.778320000000001</c:v>
                </c:pt>
                <c:pt idx="16133">
                  <c:v>16.77936</c:v>
                </c:pt>
                <c:pt idx="16134">
                  <c:v>16.7804</c:v>
                </c:pt>
                <c:pt idx="16135">
                  <c:v>16.78144</c:v>
                </c:pt>
                <c:pt idx="16136">
                  <c:v>16.78248</c:v>
                </c:pt>
                <c:pt idx="16137">
                  <c:v>16.783519999999999</c:v>
                </c:pt>
                <c:pt idx="16138">
                  <c:v>16.784559999999999</c:v>
                </c:pt>
                <c:pt idx="16139">
                  <c:v>16.785599999999999</c:v>
                </c:pt>
                <c:pt idx="16140">
                  <c:v>16.786639999999998</c:v>
                </c:pt>
                <c:pt idx="16141">
                  <c:v>16.787680000000002</c:v>
                </c:pt>
                <c:pt idx="16142">
                  <c:v>16.788720000000001</c:v>
                </c:pt>
                <c:pt idx="16143">
                  <c:v>16.789760000000001</c:v>
                </c:pt>
                <c:pt idx="16144">
                  <c:v>16.790800000000001</c:v>
                </c:pt>
                <c:pt idx="16145">
                  <c:v>16.791840000000001</c:v>
                </c:pt>
                <c:pt idx="16146">
                  <c:v>16.79288</c:v>
                </c:pt>
                <c:pt idx="16147">
                  <c:v>16.79392</c:v>
                </c:pt>
                <c:pt idx="16148">
                  <c:v>16.79496</c:v>
                </c:pt>
                <c:pt idx="16149">
                  <c:v>16.795999999999999</c:v>
                </c:pt>
                <c:pt idx="16150">
                  <c:v>16.797039999999999</c:v>
                </c:pt>
                <c:pt idx="16151">
                  <c:v>16.798079999999999</c:v>
                </c:pt>
                <c:pt idx="16152">
                  <c:v>16.799119999999998</c:v>
                </c:pt>
                <c:pt idx="16153">
                  <c:v>16.800160000000002</c:v>
                </c:pt>
                <c:pt idx="16154">
                  <c:v>16.801200000000001</c:v>
                </c:pt>
                <c:pt idx="16155">
                  <c:v>16.802240000000001</c:v>
                </c:pt>
                <c:pt idx="16156">
                  <c:v>16.803280000000001</c:v>
                </c:pt>
                <c:pt idx="16157">
                  <c:v>16.804320000000001</c:v>
                </c:pt>
                <c:pt idx="16158">
                  <c:v>16.80536</c:v>
                </c:pt>
                <c:pt idx="16159">
                  <c:v>16.8064</c:v>
                </c:pt>
                <c:pt idx="16160">
                  <c:v>16.80744</c:v>
                </c:pt>
                <c:pt idx="16161">
                  <c:v>16.808479999999999</c:v>
                </c:pt>
                <c:pt idx="16162">
                  <c:v>16.809519999999999</c:v>
                </c:pt>
                <c:pt idx="16163">
                  <c:v>16.810559999999999</c:v>
                </c:pt>
                <c:pt idx="16164">
                  <c:v>16.811599999999999</c:v>
                </c:pt>
                <c:pt idx="16165">
                  <c:v>16.812639999999998</c:v>
                </c:pt>
                <c:pt idx="16166">
                  <c:v>16.813680000000002</c:v>
                </c:pt>
                <c:pt idx="16167">
                  <c:v>16.814720000000001</c:v>
                </c:pt>
                <c:pt idx="16168">
                  <c:v>16.815760000000001</c:v>
                </c:pt>
                <c:pt idx="16169">
                  <c:v>16.816800000000001</c:v>
                </c:pt>
                <c:pt idx="16170">
                  <c:v>16.81784</c:v>
                </c:pt>
                <c:pt idx="16171">
                  <c:v>16.81888</c:v>
                </c:pt>
                <c:pt idx="16172">
                  <c:v>16.81992</c:v>
                </c:pt>
                <c:pt idx="16173">
                  <c:v>16.820959999999999</c:v>
                </c:pt>
                <c:pt idx="16174">
                  <c:v>16.821999999999999</c:v>
                </c:pt>
                <c:pt idx="16175">
                  <c:v>16.823039999999999</c:v>
                </c:pt>
                <c:pt idx="16176">
                  <c:v>16.824079999999999</c:v>
                </c:pt>
                <c:pt idx="16177">
                  <c:v>16.825119999999998</c:v>
                </c:pt>
                <c:pt idx="16178">
                  <c:v>16.826160000000002</c:v>
                </c:pt>
                <c:pt idx="16179">
                  <c:v>16.827200000000001</c:v>
                </c:pt>
                <c:pt idx="16180">
                  <c:v>16.828240000000001</c:v>
                </c:pt>
                <c:pt idx="16181">
                  <c:v>16.829280000000001</c:v>
                </c:pt>
                <c:pt idx="16182">
                  <c:v>16.83032</c:v>
                </c:pt>
                <c:pt idx="16183">
                  <c:v>16.83136</c:v>
                </c:pt>
                <c:pt idx="16184">
                  <c:v>16.8324</c:v>
                </c:pt>
                <c:pt idx="16185">
                  <c:v>16.83344</c:v>
                </c:pt>
                <c:pt idx="16186">
                  <c:v>16.834479999999999</c:v>
                </c:pt>
                <c:pt idx="16187">
                  <c:v>16.835519999999999</c:v>
                </c:pt>
                <c:pt idx="16188">
                  <c:v>16.836559999999999</c:v>
                </c:pt>
                <c:pt idx="16189">
                  <c:v>16.837599999999998</c:v>
                </c:pt>
                <c:pt idx="16190">
                  <c:v>16.838640000000002</c:v>
                </c:pt>
                <c:pt idx="16191">
                  <c:v>16.839680000000001</c:v>
                </c:pt>
                <c:pt idx="16192">
                  <c:v>16.840720000000001</c:v>
                </c:pt>
                <c:pt idx="16193">
                  <c:v>16.841760000000001</c:v>
                </c:pt>
                <c:pt idx="16194">
                  <c:v>16.8428</c:v>
                </c:pt>
                <c:pt idx="16195">
                  <c:v>16.84384</c:v>
                </c:pt>
                <c:pt idx="16196">
                  <c:v>16.84488</c:v>
                </c:pt>
                <c:pt idx="16197">
                  <c:v>16.84592</c:v>
                </c:pt>
                <c:pt idx="16198">
                  <c:v>16.846959999999999</c:v>
                </c:pt>
                <c:pt idx="16199">
                  <c:v>16.847999999999999</c:v>
                </c:pt>
                <c:pt idx="16200">
                  <c:v>16.849039999999999</c:v>
                </c:pt>
                <c:pt idx="16201">
                  <c:v>16.850079999999998</c:v>
                </c:pt>
                <c:pt idx="16202">
                  <c:v>16.851120000000002</c:v>
                </c:pt>
                <c:pt idx="16203">
                  <c:v>16.852160000000001</c:v>
                </c:pt>
                <c:pt idx="16204">
                  <c:v>16.853200000000001</c:v>
                </c:pt>
                <c:pt idx="16205">
                  <c:v>16.854240000000001</c:v>
                </c:pt>
                <c:pt idx="16206">
                  <c:v>16.85528</c:v>
                </c:pt>
                <c:pt idx="16207">
                  <c:v>16.85632</c:v>
                </c:pt>
                <c:pt idx="16208">
                  <c:v>16.85736</c:v>
                </c:pt>
                <c:pt idx="16209">
                  <c:v>16.8584</c:v>
                </c:pt>
                <c:pt idx="16210">
                  <c:v>16.859439999999999</c:v>
                </c:pt>
                <c:pt idx="16211">
                  <c:v>16.860479999999999</c:v>
                </c:pt>
                <c:pt idx="16212">
                  <c:v>16.861519999999999</c:v>
                </c:pt>
                <c:pt idx="16213">
                  <c:v>16.862559999999998</c:v>
                </c:pt>
                <c:pt idx="16214">
                  <c:v>16.863600000000002</c:v>
                </c:pt>
                <c:pt idx="16215">
                  <c:v>16.864640000000001</c:v>
                </c:pt>
                <c:pt idx="16216">
                  <c:v>16.865680000000001</c:v>
                </c:pt>
                <c:pt idx="16217">
                  <c:v>16.866720000000001</c:v>
                </c:pt>
                <c:pt idx="16218">
                  <c:v>16.867760000000001</c:v>
                </c:pt>
                <c:pt idx="16219">
                  <c:v>16.8688</c:v>
                </c:pt>
                <c:pt idx="16220">
                  <c:v>16.86984</c:v>
                </c:pt>
                <c:pt idx="16221">
                  <c:v>16.87088</c:v>
                </c:pt>
                <c:pt idx="16222">
                  <c:v>16.871919999999999</c:v>
                </c:pt>
                <c:pt idx="16223">
                  <c:v>16.872959999999999</c:v>
                </c:pt>
                <c:pt idx="16224">
                  <c:v>16.873999999999999</c:v>
                </c:pt>
                <c:pt idx="16225">
                  <c:v>16.875039999999998</c:v>
                </c:pt>
                <c:pt idx="16226">
                  <c:v>16.876080000000002</c:v>
                </c:pt>
                <c:pt idx="16227">
                  <c:v>16.877120000000001</c:v>
                </c:pt>
                <c:pt idx="16228">
                  <c:v>16.878160000000001</c:v>
                </c:pt>
                <c:pt idx="16229">
                  <c:v>16.879200000000001</c:v>
                </c:pt>
                <c:pt idx="16230">
                  <c:v>16.880240000000001</c:v>
                </c:pt>
                <c:pt idx="16231">
                  <c:v>16.88128</c:v>
                </c:pt>
                <c:pt idx="16232">
                  <c:v>16.88232</c:v>
                </c:pt>
                <c:pt idx="16233">
                  <c:v>16.88336</c:v>
                </c:pt>
                <c:pt idx="16234">
                  <c:v>16.884399999999999</c:v>
                </c:pt>
                <c:pt idx="16235">
                  <c:v>16.885439999999999</c:v>
                </c:pt>
                <c:pt idx="16236">
                  <c:v>16.886479999999999</c:v>
                </c:pt>
                <c:pt idx="16237">
                  <c:v>16.887519999999999</c:v>
                </c:pt>
                <c:pt idx="16238">
                  <c:v>16.888559999999998</c:v>
                </c:pt>
                <c:pt idx="16239">
                  <c:v>16.889600000000002</c:v>
                </c:pt>
                <c:pt idx="16240">
                  <c:v>16.890640000000001</c:v>
                </c:pt>
                <c:pt idx="16241">
                  <c:v>16.891680000000001</c:v>
                </c:pt>
                <c:pt idx="16242">
                  <c:v>16.892720000000001</c:v>
                </c:pt>
                <c:pt idx="16243">
                  <c:v>16.89376</c:v>
                </c:pt>
                <c:pt idx="16244">
                  <c:v>16.8948</c:v>
                </c:pt>
                <c:pt idx="16245">
                  <c:v>16.89584</c:v>
                </c:pt>
                <c:pt idx="16246">
                  <c:v>16.896879999999999</c:v>
                </c:pt>
                <c:pt idx="16247">
                  <c:v>16.897919999999999</c:v>
                </c:pt>
                <c:pt idx="16248">
                  <c:v>16.898959999999999</c:v>
                </c:pt>
                <c:pt idx="16249">
                  <c:v>16.899999999999999</c:v>
                </c:pt>
                <c:pt idx="16250">
                  <c:v>16.901039999999998</c:v>
                </c:pt>
                <c:pt idx="16251">
                  <c:v>16.902080000000002</c:v>
                </c:pt>
                <c:pt idx="16252">
                  <c:v>16.903120000000001</c:v>
                </c:pt>
                <c:pt idx="16253">
                  <c:v>16.904160000000001</c:v>
                </c:pt>
                <c:pt idx="16254">
                  <c:v>16.905200000000001</c:v>
                </c:pt>
                <c:pt idx="16255">
                  <c:v>16.90624</c:v>
                </c:pt>
                <c:pt idx="16256">
                  <c:v>16.90728</c:v>
                </c:pt>
                <c:pt idx="16257">
                  <c:v>16.90832</c:v>
                </c:pt>
                <c:pt idx="16258">
                  <c:v>16.90936</c:v>
                </c:pt>
                <c:pt idx="16259">
                  <c:v>16.910399999999999</c:v>
                </c:pt>
                <c:pt idx="16260">
                  <c:v>16.911439999999999</c:v>
                </c:pt>
                <c:pt idx="16261">
                  <c:v>16.912479999999999</c:v>
                </c:pt>
                <c:pt idx="16262">
                  <c:v>16.913519999999998</c:v>
                </c:pt>
                <c:pt idx="16263">
                  <c:v>16.914560000000002</c:v>
                </c:pt>
                <c:pt idx="16264">
                  <c:v>16.915600000000001</c:v>
                </c:pt>
                <c:pt idx="16265">
                  <c:v>16.916640000000001</c:v>
                </c:pt>
                <c:pt idx="16266">
                  <c:v>16.917680000000001</c:v>
                </c:pt>
                <c:pt idx="16267">
                  <c:v>16.91872</c:v>
                </c:pt>
                <c:pt idx="16268">
                  <c:v>16.91976</c:v>
                </c:pt>
                <c:pt idx="16269">
                  <c:v>16.9208</c:v>
                </c:pt>
                <c:pt idx="16270">
                  <c:v>16.92184</c:v>
                </c:pt>
                <c:pt idx="16271">
                  <c:v>16.922879999999999</c:v>
                </c:pt>
                <c:pt idx="16272">
                  <c:v>16.923919999999999</c:v>
                </c:pt>
                <c:pt idx="16273">
                  <c:v>16.924959999999999</c:v>
                </c:pt>
                <c:pt idx="16274">
                  <c:v>16.925999999999998</c:v>
                </c:pt>
                <c:pt idx="16275">
                  <c:v>16.927040000000002</c:v>
                </c:pt>
                <c:pt idx="16276">
                  <c:v>16.928080000000001</c:v>
                </c:pt>
                <c:pt idx="16277">
                  <c:v>16.929120000000001</c:v>
                </c:pt>
                <c:pt idx="16278">
                  <c:v>16.930160000000001</c:v>
                </c:pt>
                <c:pt idx="16279">
                  <c:v>16.9312</c:v>
                </c:pt>
                <c:pt idx="16280">
                  <c:v>16.93224</c:v>
                </c:pt>
                <c:pt idx="16281">
                  <c:v>16.93328</c:v>
                </c:pt>
                <c:pt idx="16282">
                  <c:v>16.93432</c:v>
                </c:pt>
                <c:pt idx="16283">
                  <c:v>16.935359999999999</c:v>
                </c:pt>
                <c:pt idx="16284">
                  <c:v>16.936399999999999</c:v>
                </c:pt>
                <c:pt idx="16285">
                  <c:v>16.937439999999999</c:v>
                </c:pt>
                <c:pt idx="16286">
                  <c:v>16.938479999999998</c:v>
                </c:pt>
                <c:pt idx="16287">
                  <c:v>16.939520000000002</c:v>
                </c:pt>
                <c:pt idx="16288">
                  <c:v>16.940560000000001</c:v>
                </c:pt>
                <c:pt idx="16289">
                  <c:v>16.941600000000001</c:v>
                </c:pt>
                <c:pt idx="16290">
                  <c:v>16.942640000000001</c:v>
                </c:pt>
                <c:pt idx="16291">
                  <c:v>16.943680000000001</c:v>
                </c:pt>
                <c:pt idx="16292">
                  <c:v>16.94472</c:v>
                </c:pt>
                <c:pt idx="16293">
                  <c:v>16.94576</c:v>
                </c:pt>
                <c:pt idx="16294">
                  <c:v>16.9468</c:v>
                </c:pt>
                <c:pt idx="16295">
                  <c:v>16.947839999999999</c:v>
                </c:pt>
                <c:pt idx="16296">
                  <c:v>16.948879999999999</c:v>
                </c:pt>
                <c:pt idx="16297">
                  <c:v>16.949919999999999</c:v>
                </c:pt>
                <c:pt idx="16298">
                  <c:v>16.950959999999998</c:v>
                </c:pt>
                <c:pt idx="16299">
                  <c:v>16.952000000000002</c:v>
                </c:pt>
                <c:pt idx="16300">
                  <c:v>16.953040000000001</c:v>
                </c:pt>
                <c:pt idx="16301">
                  <c:v>16.954080000000001</c:v>
                </c:pt>
                <c:pt idx="16302">
                  <c:v>16.955120000000001</c:v>
                </c:pt>
                <c:pt idx="16303">
                  <c:v>16.956160000000001</c:v>
                </c:pt>
                <c:pt idx="16304">
                  <c:v>16.9572</c:v>
                </c:pt>
                <c:pt idx="16305">
                  <c:v>16.95824</c:v>
                </c:pt>
                <c:pt idx="16306">
                  <c:v>16.95928</c:v>
                </c:pt>
                <c:pt idx="16307">
                  <c:v>16.960319999999999</c:v>
                </c:pt>
                <c:pt idx="16308">
                  <c:v>16.961359999999999</c:v>
                </c:pt>
                <c:pt idx="16309">
                  <c:v>16.962399999999999</c:v>
                </c:pt>
                <c:pt idx="16310">
                  <c:v>16.963439999999999</c:v>
                </c:pt>
                <c:pt idx="16311">
                  <c:v>16.964479999999998</c:v>
                </c:pt>
                <c:pt idx="16312">
                  <c:v>16.965520000000001</c:v>
                </c:pt>
                <c:pt idx="16313">
                  <c:v>16.966560000000001</c:v>
                </c:pt>
                <c:pt idx="16314">
                  <c:v>16.967600000000001</c:v>
                </c:pt>
                <c:pt idx="16315">
                  <c:v>16.968640000000001</c:v>
                </c:pt>
                <c:pt idx="16316">
                  <c:v>16.96968</c:v>
                </c:pt>
                <c:pt idx="16317">
                  <c:v>16.97072</c:v>
                </c:pt>
                <c:pt idx="16318">
                  <c:v>16.97176</c:v>
                </c:pt>
                <c:pt idx="16319">
                  <c:v>16.972799999999999</c:v>
                </c:pt>
                <c:pt idx="16320">
                  <c:v>16.973839999999999</c:v>
                </c:pt>
                <c:pt idx="16321">
                  <c:v>16.974879999999999</c:v>
                </c:pt>
                <c:pt idx="16322">
                  <c:v>16.975919999999999</c:v>
                </c:pt>
                <c:pt idx="16323">
                  <c:v>16.976959999999998</c:v>
                </c:pt>
                <c:pt idx="16324">
                  <c:v>16.978000000000002</c:v>
                </c:pt>
                <c:pt idx="16325">
                  <c:v>16.979040000000001</c:v>
                </c:pt>
                <c:pt idx="16326">
                  <c:v>16.980080000000001</c:v>
                </c:pt>
                <c:pt idx="16327">
                  <c:v>16.981120000000001</c:v>
                </c:pt>
                <c:pt idx="16328">
                  <c:v>16.98216</c:v>
                </c:pt>
                <c:pt idx="16329">
                  <c:v>16.9832</c:v>
                </c:pt>
                <c:pt idx="16330">
                  <c:v>16.98424</c:v>
                </c:pt>
                <c:pt idx="16331">
                  <c:v>16.985279999999999</c:v>
                </c:pt>
                <c:pt idx="16332">
                  <c:v>16.986319999999999</c:v>
                </c:pt>
                <c:pt idx="16333">
                  <c:v>16.987359999999999</c:v>
                </c:pt>
                <c:pt idx="16334">
                  <c:v>16.988399999999999</c:v>
                </c:pt>
                <c:pt idx="16335">
                  <c:v>16.989439999999998</c:v>
                </c:pt>
                <c:pt idx="16336">
                  <c:v>16.990480000000002</c:v>
                </c:pt>
                <c:pt idx="16337">
                  <c:v>16.991520000000001</c:v>
                </c:pt>
                <c:pt idx="16338">
                  <c:v>16.992560000000001</c:v>
                </c:pt>
                <c:pt idx="16339">
                  <c:v>16.993600000000001</c:v>
                </c:pt>
                <c:pt idx="16340">
                  <c:v>16.99464</c:v>
                </c:pt>
                <c:pt idx="16341">
                  <c:v>16.99568</c:v>
                </c:pt>
                <c:pt idx="16342">
                  <c:v>16.99672</c:v>
                </c:pt>
                <c:pt idx="16343">
                  <c:v>16.99776</c:v>
                </c:pt>
                <c:pt idx="16344">
                  <c:v>16.998799999999999</c:v>
                </c:pt>
                <c:pt idx="16345">
                  <c:v>16.999839999999999</c:v>
                </c:pt>
                <c:pt idx="16346">
                  <c:v>17.000879999999999</c:v>
                </c:pt>
                <c:pt idx="16347">
                  <c:v>17.001919999999998</c:v>
                </c:pt>
                <c:pt idx="16348">
                  <c:v>17.002960000000002</c:v>
                </c:pt>
                <c:pt idx="16349">
                  <c:v>17.004000000000001</c:v>
                </c:pt>
                <c:pt idx="16350">
                  <c:v>17.005040000000001</c:v>
                </c:pt>
                <c:pt idx="16351">
                  <c:v>17.006080000000001</c:v>
                </c:pt>
                <c:pt idx="16352">
                  <c:v>17.00712</c:v>
                </c:pt>
                <c:pt idx="16353">
                  <c:v>17.00816</c:v>
                </c:pt>
                <c:pt idx="16354">
                  <c:v>17.0092</c:v>
                </c:pt>
                <c:pt idx="16355">
                  <c:v>17.01024</c:v>
                </c:pt>
                <c:pt idx="16356">
                  <c:v>17.011279999999999</c:v>
                </c:pt>
                <c:pt idx="16357">
                  <c:v>17.012319999999999</c:v>
                </c:pt>
                <c:pt idx="16358">
                  <c:v>17.013359999999999</c:v>
                </c:pt>
                <c:pt idx="16359">
                  <c:v>17.014399999999998</c:v>
                </c:pt>
                <c:pt idx="16360">
                  <c:v>17.015440000000002</c:v>
                </c:pt>
                <c:pt idx="16361">
                  <c:v>17.016480000000001</c:v>
                </c:pt>
                <c:pt idx="16362">
                  <c:v>17.017520000000001</c:v>
                </c:pt>
                <c:pt idx="16363">
                  <c:v>17.018560000000001</c:v>
                </c:pt>
                <c:pt idx="16364">
                  <c:v>17.019600000000001</c:v>
                </c:pt>
                <c:pt idx="16365">
                  <c:v>17.02064</c:v>
                </c:pt>
                <c:pt idx="16366">
                  <c:v>17.02168</c:v>
                </c:pt>
                <c:pt idx="16367">
                  <c:v>17.02272</c:v>
                </c:pt>
                <c:pt idx="16368">
                  <c:v>17.023759999999999</c:v>
                </c:pt>
                <c:pt idx="16369">
                  <c:v>17.024799999999999</c:v>
                </c:pt>
                <c:pt idx="16370">
                  <c:v>17.025839999999999</c:v>
                </c:pt>
                <c:pt idx="16371">
                  <c:v>17.026879999999998</c:v>
                </c:pt>
                <c:pt idx="16372">
                  <c:v>17.027920000000002</c:v>
                </c:pt>
                <c:pt idx="16373">
                  <c:v>17.028960000000001</c:v>
                </c:pt>
                <c:pt idx="16374">
                  <c:v>17.03</c:v>
                </c:pt>
                <c:pt idx="16375">
                  <c:v>17.031040000000001</c:v>
                </c:pt>
                <c:pt idx="16376">
                  <c:v>17.032080000000001</c:v>
                </c:pt>
                <c:pt idx="16377">
                  <c:v>17.03312</c:v>
                </c:pt>
                <c:pt idx="16378">
                  <c:v>17.03416</c:v>
                </c:pt>
                <c:pt idx="16379">
                  <c:v>17.0352</c:v>
                </c:pt>
                <c:pt idx="16380">
                  <c:v>17.036239999999999</c:v>
                </c:pt>
                <c:pt idx="16381">
                  <c:v>17.037279999999999</c:v>
                </c:pt>
                <c:pt idx="16382">
                  <c:v>17.038319999999999</c:v>
                </c:pt>
                <c:pt idx="16383">
                  <c:v>17.039359999999999</c:v>
                </c:pt>
                <c:pt idx="16384">
                  <c:v>17.040400000000002</c:v>
                </c:pt>
                <c:pt idx="16385">
                  <c:v>17.041440000000001</c:v>
                </c:pt>
                <c:pt idx="16386">
                  <c:v>17.042480000000001</c:v>
                </c:pt>
                <c:pt idx="16387">
                  <c:v>17.043520000000001</c:v>
                </c:pt>
                <c:pt idx="16388">
                  <c:v>17.044560000000001</c:v>
                </c:pt>
                <c:pt idx="16389">
                  <c:v>17.0456</c:v>
                </c:pt>
                <c:pt idx="16390">
                  <c:v>17.04664</c:v>
                </c:pt>
                <c:pt idx="16391">
                  <c:v>17.04768</c:v>
                </c:pt>
                <c:pt idx="16392">
                  <c:v>17.048719999999999</c:v>
                </c:pt>
                <c:pt idx="16393">
                  <c:v>17.049759999999999</c:v>
                </c:pt>
                <c:pt idx="16394">
                  <c:v>17.050799999999999</c:v>
                </c:pt>
                <c:pt idx="16395">
                  <c:v>17.051839999999999</c:v>
                </c:pt>
                <c:pt idx="16396">
                  <c:v>17.052879999999998</c:v>
                </c:pt>
                <c:pt idx="16397">
                  <c:v>17.053920000000002</c:v>
                </c:pt>
                <c:pt idx="16398">
                  <c:v>17.054960000000001</c:v>
                </c:pt>
                <c:pt idx="16399">
                  <c:v>17.056000000000001</c:v>
                </c:pt>
                <c:pt idx="16400">
                  <c:v>17.057040000000001</c:v>
                </c:pt>
                <c:pt idx="16401">
                  <c:v>17.05808</c:v>
                </c:pt>
                <c:pt idx="16402">
                  <c:v>17.05912</c:v>
                </c:pt>
                <c:pt idx="16403">
                  <c:v>17.06016</c:v>
                </c:pt>
                <c:pt idx="16404">
                  <c:v>17.061199999999999</c:v>
                </c:pt>
                <c:pt idx="16405">
                  <c:v>17.062239999999999</c:v>
                </c:pt>
                <c:pt idx="16406">
                  <c:v>17.063279999999999</c:v>
                </c:pt>
                <c:pt idx="16407">
                  <c:v>17.064319999999999</c:v>
                </c:pt>
                <c:pt idx="16408">
                  <c:v>17.065359999999998</c:v>
                </c:pt>
                <c:pt idx="16409">
                  <c:v>17.066400000000002</c:v>
                </c:pt>
                <c:pt idx="16410">
                  <c:v>17.067440000000001</c:v>
                </c:pt>
                <c:pt idx="16411">
                  <c:v>17.068480000000001</c:v>
                </c:pt>
                <c:pt idx="16412">
                  <c:v>17.069520000000001</c:v>
                </c:pt>
                <c:pt idx="16413">
                  <c:v>17.07056</c:v>
                </c:pt>
                <c:pt idx="16414">
                  <c:v>17.0716</c:v>
                </c:pt>
                <c:pt idx="16415">
                  <c:v>17.07264</c:v>
                </c:pt>
                <c:pt idx="16416">
                  <c:v>17.07368</c:v>
                </c:pt>
                <c:pt idx="16417">
                  <c:v>17.074719999999999</c:v>
                </c:pt>
                <c:pt idx="16418">
                  <c:v>17.075759999999999</c:v>
                </c:pt>
                <c:pt idx="16419">
                  <c:v>17.076799999999999</c:v>
                </c:pt>
                <c:pt idx="16420">
                  <c:v>17.077839999999998</c:v>
                </c:pt>
                <c:pt idx="16421">
                  <c:v>17.078880000000002</c:v>
                </c:pt>
                <c:pt idx="16422">
                  <c:v>17.079920000000001</c:v>
                </c:pt>
                <c:pt idx="16423">
                  <c:v>17.080960000000001</c:v>
                </c:pt>
                <c:pt idx="16424">
                  <c:v>17.082000000000001</c:v>
                </c:pt>
                <c:pt idx="16425">
                  <c:v>17.08304</c:v>
                </c:pt>
                <c:pt idx="16426">
                  <c:v>17.08408</c:v>
                </c:pt>
                <c:pt idx="16427">
                  <c:v>17.08512</c:v>
                </c:pt>
                <c:pt idx="16428">
                  <c:v>17.08616</c:v>
                </c:pt>
                <c:pt idx="16429">
                  <c:v>17.087199999999999</c:v>
                </c:pt>
                <c:pt idx="16430">
                  <c:v>17.088239999999999</c:v>
                </c:pt>
                <c:pt idx="16431">
                  <c:v>17.089279999999999</c:v>
                </c:pt>
                <c:pt idx="16432">
                  <c:v>17.090319999999998</c:v>
                </c:pt>
                <c:pt idx="16433">
                  <c:v>17.091360000000002</c:v>
                </c:pt>
                <c:pt idx="16434">
                  <c:v>17.092400000000001</c:v>
                </c:pt>
                <c:pt idx="16435">
                  <c:v>17.093440000000001</c:v>
                </c:pt>
                <c:pt idx="16436">
                  <c:v>17.094480000000001</c:v>
                </c:pt>
                <c:pt idx="16437">
                  <c:v>17.09552</c:v>
                </c:pt>
                <c:pt idx="16438">
                  <c:v>17.09656</c:v>
                </c:pt>
                <c:pt idx="16439">
                  <c:v>17.0976</c:v>
                </c:pt>
                <c:pt idx="16440">
                  <c:v>17.09864</c:v>
                </c:pt>
                <c:pt idx="16441">
                  <c:v>17.099679999999999</c:v>
                </c:pt>
                <c:pt idx="16442">
                  <c:v>17.100719999999999</c:v>
                </c:pt>
                <c:pt idx="16443">
                  <c:v>17.101759999999999</c:v>
                </c:pt>
                <c:pt idx="16444">
                  <c:v>17.102799999999998</c:v>
                </c:pt>
                <c:pt idx="16445">
                  <c:v>17.103840000000002</c:v>
                </c:pt>
                <c:pt idx="16446">
                  <c:v>17.104880000000001</c:v>
                </c:pt>
                <c:pt idx="16447">
                  <c:v>17.105920000000001</c:v>
                </c:pt>
                <c:pt idx="16448">
                  <c:v>17.106960000000001</c:v>
                </c:pt>
                <c:pt idx="16449">
                  <c:v>17.108000000000001</c:v>
                </c:pt>
                <c:pt idx="16450">
                  <c:v>17.10904</c:v>
                </c:pt>
                <c:pt idx="16451">
                  <c:v>17.11008</c:v>
                </c:pt>
                <c:pt idx="16452">
                  <c:v>17.11112</c:v>
                </c:pt>
                <c:pt idx="16453">
                  <c:v>17.112159999999999</c:v>
                </c:pt>
                <c:pt idx="16454">
                  <c:v>17.113199999999999</c:v>
                </c:pt>
                <c:pt idx="16455">
                  <c:v>17.114239999999999</c:v>
                </c:pt>
                <c:pt idx="16456">
                  <c:v>17.115279999999998</c:v>
                </c:pt>
                <c:pt idx="16457">
                  <c:v>17.116320000000002</c:v>
                </c:pt>
                <c:pt idx="16458">
                  <c:v>17.117360000000001</c:v>
                </c:pt>
                <c:pt idx="16459">
                  <c:v>17.118400000000001</c:v>
                </c:pt>
                <c:pt idx="16460">
                  <c:v>17.119440000000001</c:v>
                </c:pt>
                <c:pt idx="16461">
                  <c:v>17.120480000000001</c:v>
                </c:pt>
                <c:pt idx="16462">
                  <c:v>17.12152</c:v>
                </c:pt>
                <c:pt idx="16463">
                  <c:v>17.12256</c:v>
                </c:pt>
                <c:pt idx="16464">
                  <c:v>17.1236</c:v>
                </c:pt>
                <c:pt idx="16465">
                  <c:v>17.124639999999999</c:v>
                </c:pt>
                <c:pt idx="16466">
                  <c:v>17.125679999999999</c:v>
                </c:pt>
                <c:pt idx="16467">
                  <c:v>17.126719999999999</c:v>
                </c:pt>
                <c:pt idx="16468">
                  <c:v>17.127759999999999</c:v>
                </c:pt>
                <c:pt idx="16469">
                  <c:v>17.128799999999998</c:v>
                </c:pt>
                <c:pt idx="16470">
                  <c:v>17.129840000000002</c:v>
                </c:pt>
                <c:pt idx="16471">
                  <c:v>17.130880000000001</c:v>
                </c:pt>
                <c:pt idx="16472">
                  <c:v>17.131920000000001</c:v>
                </c:pt>
                <c:pt idx="16473">
                  <c:v>17.132960000000001</c:v>
                </c:pt>
                <c:pt idx="16474">
                  <c:v>17.134</c:v>
                </c:pt>
                <c:pt idx="16475">
                  <c:v>17.13504</c:v>
                </c:pt>
                <c:pt idx="16476">
                  <c:v>17.13608</c:v>
                </c:pt>
                <c:pt idx="16477">
                  <c:v>17.137119999999999</c:v>
                </c:pt>
                <c:pt idx="16478">
                  <c:v>17.138159999999999</c:v>
                </c:pt>
                <c:pt idx="16479">
                  <c:v>17.139199999999999</c:v>
                </c:pt>
                <c:pt idx="16480">
                  <c:v>17.140239999999999</c:v>
                </c:pt>
                <c:pt idx="16481">
                  <c:v>17.141279999999998</c:v>
                </c:pt>
                <c:pt idx="16482">
                  <c:v>17.142320000000002</c:v>
                </c:pt>
                <c:pt idx="16483">
                  <c:v>17.143360000000001</c:v>
                </c:pt>
                <c:pt idx="16484">
                  <c:v>17.144400000000001</c:v>
                </c:pt>
                <c:pt idx="16485">
                  <c:v>17.145440000000001</c:v>
                </c:pt>
                <c:pt idx="16486">
                  <c:v>17.14648</c:v>
                </c:pt>
                <c:pt idx="16487">
                  <c:v>17.14752</c:v>
                </c:pt>
                <c:pt idx="16488">
                  <c:v>17.14856</c:v>
                </c:pt>
                <c:pt idx="16489">
                  <c:v>17.1496</c:v>
                </c:pt>
                <c:pt idx="16490">
                  <c:v>17.150639999999999</c:v>
                </c:pt>
                <c:pt idx="16491">
                  <c:v>17.151679999999999</c:v>
                </c:pt>
                <c:pt idx="16492">
                  <c:v>17.152719999999999</c:v>
                </c:pt>
                <c:pt idx="16493">
                  <c:v>17.153759999999998</c:v>
                </c:pt>
                <c:pt idx="16494">
                  <c:v>17.154800000000002</c:v>
                </c:pt>
                <c:pt idx="16495">
                  <c:v>17.155840000000001</c:v>
                </c:pt>
                <c:pt idx="16496">
                  <c:v>17.156880000000001</c:v>
                </c:pt>
                <c:pt idx="16497">
                  <c:v>17.157920000000001</c:v>
                </c:pt>
                <c:pt idx="16498">
                  <c:v>17.15896</c:v>
                </c:pt>
                <c:pt idx="16499">
                  <c:v>17.16</c:v>
                </c:pt>
                <c:pt idx="16500">
                  <c:v>17.16104</c:v>
                </c:pt>
                <c:pt idx="16501">
                  <c:v>17.16208</c:v>
                </c:pt>
                <c:pt idx="16502">
                  <c:v>17.163119999999999</c:v>
                </c:pt>
                <c:pt idx="16503">
                  <c:v>17.164159999999999</c:v>
                </c:pt>
                <c:pt idx="16504">
                  <c:v>17.165199999999999</c:v>
                </c:pt>
                <c:pt idx="16505">
                  <c:v>17.166239999999998</c:v>
                </c:pt>
                <c:pt idx="16506">
                  <c:v>17.167280000000002</c:v>
                </c:pt>
                <c:pt idx="16507">
                  <c:v>17.168320000000001</c:v>
                </c:pt>
                <c:pt idx="16508">
                  <c:v>17.169360000000001</c:v>
                </c:pt>
                <c:pt idx="16509">
                  <c:v>17.170400000000001</c:v>
                </c:pt>
                <c:pt idx="16510">
                  <c:v>17.17144</c:v>
                </c:pt>
                <c:pt idx="16511">
                  <c:v>17.17248</c:v>
                </c:pt>
                <c:pt idx="16512">
                  <c:v>17.17352</c:v>
                </c:pt>
                <c:pt idx="16513">
                  <c:v>17.17456</c:v>
                </c:pt>
                <c:pt idx="16514">
                  <c:v>17.175599999999999</c:v>
                </c:pt>
                <c:pt idx="16515">
                  <c:v>17.176639999999999</c:v>
                </c:pt>
                <c:pt idx="16516">
                  <c:v>17.177679999999999</c:v>
                </c:pt>
                <c:pt idx="16517">
                  <c:v>17.178719999999998</c:v>
                </c:pt>
                <c:pt idx="16518">
                  <c:v>17.179760000000002</c:v>
                </c:pt>
                <c:pt idx="16519">
                  <c:v>17.180800000000001</c:v>
                </c:pt>
                <c:pt idx="16520">
                  <c:v>17.181840000000001</c:v>
                </c:pt>
                <c:pt idx="16521">
                  <c:v>17.182880000000001</c:v>
                </c:pt>
                <c:pt idx="16522">
                  <c:v>17.183920000000001</c:v>
                </c:pt>
                <c:pt idx="16523">
                  <c:v>17.18496</c:v>
                </c:pt>
                <c:pt idx="16524">
                  <c:v>17.186</c:v>
                </c:pt>
                <c:pt idx="16525">
                  <c:v>17.18704</c:v>
                </c:pt>
                <c:pt idx="16526">
                  <c:v>17.188079999999999</c:v>
                </c:pt>
                <c:pt idx="16527">
                  <c:v>17.189119999999999</c:v>
                </c:pt>
                <c:pt idx="16528">
                  <c:v>17.190159999999999</c:v>
                </c:pt>
                <c:pt idx="16529">
                  <c:v>17.191199999999998</c:v>
                </c:pt>
                <c:pt idx="16530">
                  <c:v>17.192240000000002</c:v>
                </c:pt>
                <c:pt idx="16531">
                  <c:v>17.193280000000001</c:v>
                </c:pt>
                <c:pt idx="16532">
                  <c:v>17.194320000000001</c:v>
                </c:pt>
                <c:pt idx="16533">
                  <c:v>17.195360000000001</c:v>
                </c:pt>
                <c:pt idx="16534">
                  <c:v>17.196400000000001</c:v>
                </c:pt>
                <c:pt idx="16535">
                  <c:v>17.19744</c:v>
                </c:pt>
                <c:pt idx="16536">
                  <c:v>17.19848</c:v>
                </c:pt>
                <c:pt idx="16537">
                  <c:v>17.19952</c:v>
                </c:pt>
                <c:pt idx="16538">
                  <c:v>17.200559999999999</c:v>
                </c:pt>
                <c:pt idx="16539">
                  <c:v>17.201599999999999</c:v>
                </c:pt>
                <c:pt idx="16540">
                  <c:v>17.202639999999999</c:v>
                </c:pt>
                <c:pt idx="16541">
                  <c:v>17.203679999999999</c:v>
                </c:pt>
                <c:pt idx="16542">
                  <c:v>17.204719999999998</c:v>
                </c:pt>
                <c:pt idx="16543">
                  <c:v>17.205760000000001</c:v>
                </c:pt>
                <c:pt idx="16544">
                  <c:v>17.206800000000001</c:v>
                </c:pt>
                <c:pt idx="16545">
                  <c:v>17.207840000000001</c:v>
                </c:pt>
                <c:pt idx="16546">
                  <c:v>17.208880000000001</c:v>
                </c:pt>
                <c:pt idx="16547">
                  <c:v>17.20992</c:v>
                </c:pt>
                <c:pt idx="16548">
                  <c:v>17.21096</c:v>
                </c:pt>
                <c:pt idx="16549">
                  <c:v>17.212</c:v>
                </c:pt>
                <c:pt idx="16550">
                  <c:v>17.213039999999999</c:v>
                </c:pt>
                <c:pt idx="16551">
                  <c:v>17.214079999999999</c:v>
                </c:pt>
                <c:pt idx="16552">
                  <c:v>17.215119999999999</c:v>
                </c:pt>
                <c:pt idx="16553">
                  <c:v>17.216159999999999</c:v>
                </c:pt>
                <c:pt idx="16554">
                  <c:v>17.217199999999998</c:v>
                </c:pt>
                <c:pt idx="16555">
                  <c:v>17.218240000000002</c:v>
                </c:pt>
                <c:pt idx="16556">
                  <c:v>17.219280000000001</c:v>
                </c:pt>
                <c:pt idx="16557">
                  <c:v>17.220320000000001</c:v>
                </c:pt>
                <c:pt idx="16558">
                  <c:v>17.221360000000001</c:v>
                </c:pt>
                <c:pt idx="16559">
                  <c:v>17.2224</c:v>
                </c:pt>
                <c:pt idx="16560">
                  <c:v>17.22344</c:v>
                </c:pt>
                <c:pt idx="16561">
                  <c:v>17.22448</c:v>
                </c:pt>
                <c:pt idx="16562">
                  <c:v>17.225519999999999</c:v>
                </c:pt>
                <c:pt idx="16563">
                  <c:v>17.226559999999999</c:v>
                </c:pt>
                <c:pt idx="16564">
                  <c:v>17.227599999999999</c:v>
                </c:pt>
                <c:pt idx="16565">
                  <c:v>17.228639999999999</c:v>
                </c:pt>
                <c:pt idx="16566">
                  <c:v>17.229679999999998</c:v>
                </c:pt>
                <c:pt idx="16567">
                  <c:v>17.230720000000002</c:v>
                </c:pt>
                <c:pt idx="16568">
                  <c:v>17.231760000000001</c:v>
                </c:pt>
                <c:pt idx="16569">
                  <c:v>17.232800000000001</c:v>
                </c:pt>
                <c:pt idx="16570">
                  <c:v>17.233840000000001</c:v>
                </c:pt>
                <c:pt idx="16571">
                  <c:v>17.23488</c:v>
                </c:pt>
                <c:pt idx="16572">
                  <c:v>17.23592</c:v>
                </c:pt>
                <c:pt idx="16573">
                  <c:v>17.23696</c:v>
                </c:pt>
                <c:pt idx="16574">
                  <c:v>17.238</c:v>
                </c:pt>
                <c:pt idx="16575">
                  <c:v>17.239039999999999</c:v>
                </c:pt>
                <c:pt idx="16576">
                  <c:v>17.240079999999999</c:v>
                </c:pt>
                <c:pt idx="16577">
                  <c:v>17.241119999999999</c:v>
                </c:pt>
                <c:pt idx="16578">
                  <c:v>17.242159999999998</c:v>
                </c:pt>
                <c:pt idx="16579">
                  <c:v>17.243200000000002</c:v>
                </c:pt>
                <c:pt idx="16580">
                  <c:v>17.244240000000001</c:v>
                </c:pt>
                <c:pt idx="16581">
                  <c:v>17.245280000000001</c:v>
                </c:pt>
                <c:pt idx="16582">
                  <c:v>17.246320000000001</c:v>
                </c:pt>
                <c:pt idx="16583">
                  <c:v>17.24736</c:v>
                </c:pt>
                <c:pt idx="16584">
                  <c:v>17.2484</c:v>
                </c:pt>
                <c:pt idx="16585">
                  <c:v>17.24944</c:v>
                </c:pt>
                <c:pt idx="16586">
                  <c:v>17.25048</c:v>
                </c:pt>
                <c:pt idx="16587">
                  <c:v>17.251519999999999</c:v>
                </c:pt>
                <c:pt idx="16588">
                  <c:v>17.252559999999999</c:v>
                </c:pt>
                <c:pt idx="16589">
                  <c:v>17.253599999999999</c:v>
                </c:pt>
                <c:pt idx="16590">
                  <c:v>17.254639999999998</c:v>
                </c:pt>
                <c:pt idx="16591">
                  <c:v>17.255680000000002</c:v>
                </c:pt>
                <c:pt idx="16592">
                  <c:v>17.256720000000001</c:v>
                </c:pt>
                <c:pt idx="16593">
                  <c:v>17.257760000000001</c:v>
                </c:pt>
                <c:pt idx="16594">
                  <c:v>17.258800000000001</c:v>
                </c:pt>
                <c:pt idx="16595">
                  <c:v>17.259840000000001</c:v>
                </c:pt>
                <c:pt idx="16596">
                  <c:v>17.26088</c:v>
                </c:pt>
                <c:pt idx="16597">
                  <c:v>17.26192</c:v>
                </c:pt>
                <c:pt idx="16598">
                  <c:v>17.26296</c:v>
                </c:pt>
                <c:pt idx="16599">
                  <c:v>17.263999999999999</c:v>
                </c:pt>
                <c:pt idx="16600">
                  <c:v>17.265039999999999</c:v>
                </c:pt>
                <c:pt idx="16601">
                  <c:v>17.266079999999999</c:v>
                </c:pt>
                <c:pt idx="16602">
                  <c:v>17.267119999999998</c:v>
                </c:pt>
                <c:pt idx="16603">
                  <c:v>17.268160000000002</c:v>
                </c:pt>
                <c:pt idx="16604">
                  <c:v>17.269200000000001</c:v>
                </c:pt>
                <c:pt idx="16605">
                  <c:v>17.270240000000001</c:v>
                </c:pt>
                <c:pt idx="16606">
                  <c:v>17.271280000000001</c:v>
                </c:pt>
                <c:pt idx="16607">
                  <c:v>17.272320000000001</c:v>
                </c:pt>
                <c:pt idx="16608">
                  <c:v>17.27336</c:v>
                </c:pt>
                <c:pt idx="16609">
                  <c:v>17.2744</c:v>
                </c:pt>
                <c:pt idx="16610">
                  <c:v>17.27544</c:v>
                </c:pt>
                <c:pt idx="16611">
                  <c:v>17.276479999999999</c:v>
                </c:pt>
                <c:pt idx="16612">
                  <c:v>17.277519999999999</c:v>
                </c:pt>
                <c:pt idx="16613">
                  <c:v>17.278559999999999</c:v>
                </c:pt>
                <c:pt idx="16614">
                  <c:v>17.279599999999999</c:v>
                </c:pt>
                <c:pt idx="16615">
                  <c:v>17.280639999999998</c:v>
                </c:pt>
                <c:pt idx="16616">
                  <c:v>17.281680000000001</c:v>
                </c:pt>
                <c:pt idx="16617">
                  <c:v>17.282720000000001</c:v>
                </c:pt>
                <c:pt idx="16618">
                  <c:v>17.283760000000001</c:v>
                </c:pt>
                <c:pt idx="16619">
                  <c:v>17.284800000000001</c:v>
                </c:pt>
                <c:pt idx="16620">
                  <c:v>17.28584</c:v>
                </c:pt>
                <c:pt idx="16621">
                  <c:v>17.28688</c:v>
                </c:pt>
                <c:pt idx="16622">
                  <c:v>17.28792</c:v>
                </c:pt>
                <c:pt idx="16623">
                  <c:v>17.288959999999999</c:v>
                </c:pt>
                <c:pt idx="16624">
                  <c:v>17.29</c:v>
                </c:pt>
                <c:pt idx="16625">
                  <c:v>17.291039999999999</c:v>
                </c:pt>
                <c:pt idx="16626">
                  <c:v>17.292079999999999</c:v>
                </c:pt>
                <c:pt idx="16627">
                  <c:v>17.293119999999998</c:v>
                </c:pt>
                <c:pt idx="16628">
                  <c:v>17.294160000000002</c:v>
                </c:pt>
                <c:pt idx="16629">
                  <c:v>17.295200000000001</c:v>
                </c:pt>
                <c:pt idx="16630">
                  <c:v>17.296240000000001</c:v>
                </c:pt>
                <c:pt idx="16631">
                  <c:v>17.297280000000001</c:v>
                </c:pt>
                <c:pt idx="16632">
                  <c:v>17.29832</c:v>
                </c:pt>
                <c:pt idx="16633">
                  <c:v>17.29936</c:v>
                </c:pt>
                <c:pt idx="16634">
                  <c:v>17.3004</c:v>
                </c:pt>
                <c:pt idx="16635">
                  <c:v>17.301439999999999</c:v>
                </c:pt>
                <c:pt idx="16636">
                  <c:v>17.302479999999999</c:v>
                </c:pt>
                <c:pt idx="16637">
                  <c:v>17.303519999999999</c:v>
                </c:pt>
                <c:pt idx="16638">
                  <c:v>17.304559999999999</c:v>
                </c:pt>
                <c:pt idx="16639">
                  <c:v>17.305599999999998</c:v>
                </c:pt>
                <c:pt idx="16640">
                  <c:v>17.306640000000002</c:v>
                </c:pt>
                <c:pt idx="16641">
                  <c:v>17.307680000000001</c:v>
                </c:pt>
                <c:pt idx="16642">
                  <c:v>17.308720000000001</c:v>
                </c:pt>
                <c:pt idx="16643">
                  <c:v>17.309760000000001</c:v>
                </c:pt>
                <c:pt idx="16644">
                  <c:v>17.3108</c:v>
                </c:pt>
                <c:pt idx="16645">
                  <c:v>17.31184</c:v>
                </c:pt>
                <c:pt idx="16646">
                  <c:v>17.31288</c:v>
                </c:pt>
                <c:pt idx="16647">
                  <c:v>17.31392</c:v>
                </c:pt>
                <c:pt idx="16648">
                  <c:v>17.314959999999999</c:v>
                </c:pt>
                <c:pt idx="16649">
                  <c:v>17.315999999999999</c:v>
                </c:pt>
                <c:pt idx="16650">
                  <c:v>17.317039999999999</c:v>
                </c:pt>
                <c:pt idx="16651">
                  <c:v>17.318079999999998</c:v>
                </c:pt>
                <c:pt idx="16652">
                  <c:v>17.319120000000002</c:v>
                </c:pt>
                <c:pt idx="16653">
                  <c:v>17.320160000000001</c:v>
                </c:pt>
                <c:pt idx="16654">
                  <c:v>17.321200000000001</c:v>
                </c:pt>
                <c:pt idx="16655">
                  <c:v>17.322240000000001</c:v>
                </c:pt>
                <c:pt idx="16656">
                  <c:v>17.32328</c:v>
                </c:pt>
                <c:pt idx="16657">
                  <c:v>17.32432</c:v>
                </c:pt>
                <c:pt idx="16658">
                  <c:v>17.32536</c:v>
                </c:pt>
                <c:pt idx="16659">
                  <c:v>17.3264</c:v>
                </c:pt>
                <c:pt idx="16660">
                  <c:v>17.327439999999999</c:v>
                </c:pt>
                <c:pt idx="16661">
                  <c:v>17.328479999999999</c:v>
                </c:pt>
                <c:pt idx="16662">
                  <c:v>17.329519999999999</c:v>
                </c:pt>
                <c:pt idx="16663">
                  <c:v>17.330559999999998</c:v>
                </c:pt>
                <c:pt idx="16664">
                  <c:v>17.331600000000002</c:v>
                </c:pt>
                <c:pt idx="16665">
                  <c:v>17.332640000000001</c:v>
                </c:pt>
                <c:pt idx="16666">
                  <c:v>17.333680000000001</c:v>
                </c:pt>
                <c:pt idx="16667">
                  <c:v>17.334720000000001</c:v>
                </c:pt>
                <c:pt idx="16668">
                  <c:v>17.335760000000001</c:v>
                </c:pt>
                <c:pt idx="16669">
                  <c:v>17.3368</c:v>
                </c:pt>
                <c:pt idx="16670">
                  <c:v>17.33784</c:v>
                </c:pt>
                <c:pt idx="16671">
                  <c:v>17.33888</c:v>
                </c:pt>
                <c:pt idx="16672">
                  <c:v>17.339919999999999</c:v>
                </c:pt>
                <c:pt idx="16673">
                  <c:v>17.340959999999999</c:v>
                </c:pt>
                <c:pt idx="16674">
                  <c:v>17.341999999999999</c:v>
                </c:pt>
                <c:pt idx="16675">
                  <c:v>17.343039999999998</c:v>
                </c:pt>
                <c:pt idx="16676">
                  <c:v>17.344080000000002</c:v>
                </c:pt>
                <c:pt idx="16677">
                  <c:v>17.345120000000001</c:v>
                </c:pt>
                <c:pt idx="16678">
                  <c:v>17.346160000000001</c:v>
                </c:pt>
                <c:pt idx="16679">
                  <c:v>17.347200000000001</c:v>
                </c:pt>
                <c:pt idx="16680">
                  <c:v>17.348240000000001</c:v>
                </c:pt>
                <c:pt idx="16681">
                  <c:v>17.34928</c:v>
                </c:pt>
                <c:pt idx="16682">
                  <c:v>17.35032</c:v>
                </c:pt>
                <c:pt idx="16683">
                  <c:v>17.35136</c:v>
                </c:pt>
                <c:pt idx="16684">
                  <c:v>17.352399999999999</c:v>
                </c:pt>
                <c:pt idx="16685">
                  <c:v>17.353439999999999</c:v>
                </c:pt>
                <c:pt idx="16686">
                  <c:v>17.354479999999999</c:v>
                </c:pt>
                <c:pt idx="16687">
                  <c:v>17.355519999999999</c:v>
                </c:pt>
                <c:pt idx="16688">
                  <c:v>17.356560000000002</c:v>
                </c:pt>
                <c:pt idx="16689">
                  <c:v>17.357600000000001</c:v>
                </c:pt>
                <c:pt idx="16690">
                  <c:v>17.358640000000001</c:v>
                </c:pt>
                <c:pt idx="16691">
                  <c:v>17.359680000000001</c:v>
                </c:pt>
                <c:pt idx="16692">
                  <c:v>17.360720000000001</c:v>
                </c:pt>
                <c:pt idx="16693">
                  <c:v>17.36176</c:v>
                </c:pt>
                <c:pt idx="16694">
                  <c:v>17.3628</c:v>
                </c:pt>
                <c:pt idx="16695">
                  <c:v>17.36384</c:v>
                </c:pt>
                <c:pt idx="16696">
                  <c:v>17.364879999999999</c:v>
                </c:pt>
                <c:pt idx="16697">
                  <c:v>17.365919999999999</c:v>
                </c:pt>
                <c:pt idx="16698">
                  <c:v>17.366959999999999</c:v>
                </c:pt>
                <c:pt idx="16699">
                  <c:v>17.367999999999999</c:v>
                </c:pt>
                <c:pt idx="16700">
                  <c:v>17.369039999999998</c:v>
                </c:pt>
                <c:pt idx="16701">
                  <c:v>17.370080000000002</c:v>
                </c:pt>
                <c:pt idx="16702">
                  <c:v>17.371120000000001</c:v>
                </c:pt>
                <c:pt idx="16703">
                  <c:v>17.372160000000001</c:v>
                </c:pt>
                <c:pt idx="16704">
                  <c:v>17.373200000000001</c:v>
                </c:pt>
                <c:pt idx="16705">
                  <c:v>17.37424</c:v>
                </c:pt>
                <c:pt idx="16706">
                  <c:v>17.37528</c:v>
                </c:pt>
                <c:pt idx="16707">
                  <c:v>17.37632</c:v>
                </c:pt>
                <c:pt idx="16708">
                  <c:v>17.377359999999999</c:v>
                </c:pt>
                <c:pt idx="16709">
                  <c:v>17.378399999999999</c:v>
                </c:pt>
                <c:pt idx="16710">
                  <c:v>17.379439999999999</c:v>
                </c:pt>
                <c:pt idx="16711">
                  <c:v>17.380479999999999</c:v>
                </c:pt>
                <c:pt idx="16712">
                  <c:v>17.381519999999998</c:v>
                </c:pt>
                <c:pt idx="16713">
                  <c:v>17.382560000000002</c:v>
                </c:pt>
                <c:pt idx="16714">
                  <c:v>17.383600000000001</c:v>
                </c:pt>
                <c:pt idx="16715">
                  <c:v>17.384640000000001</c:v>
                </c:pt>
                <c:pt idx="16716">
                  <c:v>17.385680000000001</c:v>
                </c:pt>
                <c:pt idx="16717">
                  <c:v>17.38672</c:v>
                </c:pt>
                <c:pt idx="16718">
                  <c:v>17.38776</c:v>
                </c:pt>
                <c:pt idx="16719">
                  <c:v>17.3888</c:v>
                </c:pt>
                <c:pt idx="16720">
                  <c:v>17.38984</c:v>
                </c:pt>
                <c:pt idx="16721">
                  <c:v>17.390879999999999</c:v>
                </c:pt>
                <c:pt idx="16722">
                  <c:v>17.391919999999999</c:v>
                </c:pt>
                <c:pt idx="16723">
                  <c:v>17.392959999999999</c:v>
                </c:pt>
                <c:pt idx="16724">
                  <c:v>17.393999999999998</c:v>
                </c:pt>
                <c:pt idx="16725">
                  <c:v>17.395040000000002</c:v>
                </c:pt>
                <c:pt idx="16726">
                  <c:v>17.396080000000001</c:v>
                </c:pt>
                <c:pt idx="16727">
                  <c:v>17.397120000000001</c:v>
                </c:pt>
                <c:pt idx="16728">
                  <c:v>17.398160000000001</c:v>
                </c:pt>
                <c:pt idx="16729">
                  <c:v>17.3992</c:v>
                </c:pt>
                <c:pt idx="16730">
                  <c:v>17.40024</c:v>
                </c:pt>
                <c:pt idx="16731">
                  <c:v>17.40128</c:v>
                </c:pt>
                <c:pt idx="16732">
                  <c:v>17.40232</c:v>
                </c:pt>
                <c:pt idx="16733">
                  <c:v>17.403359999999999</c:v>
                </c:pt>
                <c:pt idx="16734">
                  <c:v>17.404399999999999</c:v>
                </c:pt>
                <c:pt idx="16735">
                  <c:v>17.405439999999999</c:v>
                </c:pt>
                <c:pt idx="16736">
                  <c:v>17.406479999999998</c:v>
                </c:pt>
                <c:pt idx="16737">
                  <c:v>17.407520000000002</c:v>
                </c:pt>
                <c:pt idx="16738">
                  <c:v>17.408560000000001</c:v>
                </c:pt>
                <c:pt idx="16739">
                  <c:v>17.409600000000001</c:v>
                </c:pt>
                <c:pt idx="16740">
                  <c:v>17.410640000000001</c:v>
                </c:pt>
                <c:pt idx="16741">
                  <c:v>17.41168</c:v>
                </c:pt>
                <c:pt idx="16742">
                  <c:v>17.41272</c:v>
                </c:pt>
                <c:pt idx="16743">
                  <c:v>17.41376</c:v>
                </c:pt>
                <c:pt idx="16744">
                  <c:v>17.4148</c:v>
                </c:pt>
                <c:pt idx="16745">
                  <c:v>17.415839999999999</c:v>
                </c:pt>
                <c:pt idx="16746">
                  <c:v>17.416879999999999</c:v>
                </c:pt>
                <c:pt idx="16747">
                  <c:v>17.417919999999999</c:v>
                </c:pt>
                <c:pt idx="16748">
                  <c:v>17.418959999999998</c:v>
                </c:pt>
                <c:pt idx="16749">
                  <c:v>17.420000000000002</c:v>
                </c:pt>
                <c:pt idx="16750">
                  <c:v>17.421040000000001</c:v>
                </c:pt>
                <c:pt idx="16751">
                  <c:v>17.422080000000001</c:v>
                </c:pt>
                <c:pt idx="16752">
                  <c:v>17.423120000000001</c:v>
                </c:pt>
                <c:pt idx="16753">
                  <c:v>17.424160000000001</c:v>
                </c:pt>
                <c:pt idx="16754">
                  <c:v>17.4252</c:v>
                </c:pt>
                <c:pt idx="16755">
                  <c:v>17.42624</c:v>
                </c:pt>
                <c:pt idx="16756">
                  <c:v>17.42728</c:v>
                </c:pt>
                <c:pt idx="16757">
                  <c:v>17.428319999999999</c:v>
                </c:pt>
                <c:pt idx="16758">
                  <c:v>17.429359999999999</c:v>
                </c:pt>
                <c:pt idx="16759">
                  <c:v>17.430399999999999</c:v>
                </c:pt>
                <c:pt idx="16760">
                  <c:v>17.431439999999998</c:v>
                </c:pt>
                <c:pt idx="16761">
                  <c:v>17.432480000000002</c:v>
                </c:pt>
                <c:pt idx="16762">
                  <c:v>17.433520000000001</c:v>
                </c:pt>
                <c:pt idx="16763">
                  <c:v>17.434560000000001</c:v>
                </c:pt>
                <c:pt idx="16764">
                  <c:v>17.435600000000001</c:v>
                </c:pt>
                <c:pt idx="16765">
                  <c:v>17.436640000000001</c:v>
                </c:pt>
                <c:pt idx="16766">
                  <c:v>17.43768</c:v>
                </c:pt>
                <c:pt idx="16767">
                  <c:v>17.43872</c:v>
                </c:pt>
                <c:pt idx="16768">
                  <c:v>17.43976</c:v>
                </c:pt>
                <c:pt idx="16769">
                  <c:v>17.440799999999999</c:v>
                </c:pt>
                <c:pt idx="16770">
                  <c:v>17.441839999999999</c:v>
                </c:pt>
                <c:pt idx="16771">
                  <c:v>17.442879999999999</c:v>
                </c:pt>
                <c:pt idx="16772">
                  <c:v>17.443919999999999</c:v>
                </c:pt>
                <c:pt idx="16773">
                  <c:v>17.444959999999998</c:v>
                </c:pt>
                <c:pt idx="16774">
                  <c:v>17.446000000000002</c:v>
                </c:pt>
                <c:pt idx="16775">
                  <c:v>17.447040000000001</c:v>
                </c:pt>
                <c:pt idx="16776">
                  <c:v>17.448080000000001</c:v>
                </c:pt>
                <c:pt idx="16777">
                  <c:v>17.449120000000001</c:v>
                </c:pt>
                <c:pt idx="16778">
                  <c:v>17.45016</c:v>
                </c:pt>
                <c:pt idx="16779">
                  <c:v>17.4512</c:v>
                </c:pt>
                <c:pt idx="16780">
                  <c:v>17.45224</c:v>
                </c:pt>
                <c:pt idx="16781">
                  <c:v>17.453279999999999</c:v>
                </c:pt>
                <c:pt idx="16782">
                  <c:v>17.454319999999999</c:v>
                </c:pt>
                <c:pt idx="16783">
                  <c:v>17.455359999999999</c:v>
                </c:pt>
                <c:pt idx="16784">
                  <c:v>17.456399999999999</c:v>
                </c:pt>
                <c:pt idx="16785">
                  <c:v>17.457439999999998</c:v>
                </c:pt>
                <c:pt idx="16786">
                  <c:v>17.458480000000002</c:v>
                </c:pt>
                <c:pt idx="16787">
                  <c:v>17.459520000000001</c:v>
                </c:pt>
                <c:pt idx="16788">
                  <c:v>17.460560000000001</c:v>
                </c:pt>
                <c:pt idx="16789">
                  <c:v>17.461600000000001</c:v>
                </c:pt>
                <c:pt idx="16790">
                  <c:v>17.46264</c:v>
                </c:pt>
                <c:pt idx="16791">
                  <c:v>17.46368</c:v>
                </c:pt>
                <c:pt idx="16792">
                  <c:v>17.46472</c:v>
                </c:pt>
                <c:pt idx="16793">
                  <c:v>17.46576</c:v>
                </c:pt>
                <c:pt idx="16794">
                  <c:v>17.466799999999999</c:v>
                </c:pt>
                <c:pt idx="16795">
                  <c:v>17.467839999999999</c:v>
                </c:pt>
                <c:pt idx="16796">
                  <c:v>17.468879999999999</c:v>
                </c:pt>
                <c:pt idx="16797">
                  <c:v>17.469919999999998</c:v>
                </c:pt>
                <c:pt idx="16798">
                  <c:v>17.470960000000002</c:v>
                </c:pt>
                <c:pt idx="16799">
                  <c:v>17.472000000000001</c:v>
                </c:pt>
                <c:pt idx="16800">
                  <c:v>17.473040000000001</c:v>
                </c:pt>
                <c:pt idx="16801">
                  <c:v>17.474080000000001</c:v>
                </c:pt>
                <c:pt idx="16802">
                  <c:v>17.47512</c:v>
                </c:pt>
                <c:pt idx="16803">
                  <c:v>17.47616</c:v>
                </c:pt>
                <c:pt idx="16804">
                  <c:v>17.4772</c:v>
                </c:pt>
                <c:pt idx="16805">
                  <c:v>17.47824</c:v>
                </c:pt>
                <c:pt idx="16806">
                  <c:v>17.479279999999999</c:v>
                </c:pt>
                <c:pt idx="16807">
                  <c:v>17.480319999999999</c:v>
                </c:pt>
                <c:pt idx="16808">
                  <c:v>17.481359999999999</c:v>
                </c:pt>
                <c:pt idx="16809">
                  <c:v>17.482399999999998</c:v>
                </c:pt>
                <c:pt idx="16810">
                  <c:v>17.483440000000002</c:v>
                </c:pt>
                <c:pt idx="16811">
                  <c:v>17.484480000000001</c:v>
                </c:pt>
                <c:pt idx="16812">
                  <c:v>17.485520000000001</c:v>
                </c:pt>
                <c:pt idx="16813">
                  <c:v>17.486560000000001</c:v>
                </c:pt>
                <c:pt idx="16814">
                  <c:v>17.4876</c:v>
                </c:pt>
                <c:pt idx="16815">
                  <c:v>17.48864</c:v>
                </c:pt>
                <c:pt idx="16816">
                  <c:v>17.48968</c:v>
                </c:pt>
                <c:pt idx="16817">
                  <c:v>17.49072</c:v>
                </c:pt>
                <c:pt idx="16818">
                  <c:v>17.491759999999999</c:v>
                </c:pt>
                <c:pt idx="16819">
                  <c:v>17.492799999999999</c:v>
                </c:pt>
                <c:pt idx="16820">
                  <c:v>17.493839999999999</c:v>
                </c:pt>
                <c:pt idx="16821">
                  <c:v>17.494879999999998</c:v>
                </c:pt>
                <c:pt idx="16822">
                  <c:v>17.495920000000002</c:v>
                </c:pt>
                <c:pt idx="16823">
                  <c:v>17.496960000000001</c:v>
                </c:pt>
                <c:pt idx="16824">
                  <c:v>17.498000000000001</c:v>
                </c:pt>
                <c:pt idx="16825">
                  <c:v>17.499040000000001</c:v>
                </c:pt>
                <c:pt idx="16826">
                  <c:v>17.500080000000001</c:v>
                </c:pt>
                <c:pt idx="16827">
                  <c:v>17.50112</c:v>
                </c:pt>
                <c:pt idx="16828">
                  <c:v>17.50216</c:v>
                </c:pt>
                <c:pt idx="16829">
                  <c:v>17.5032</c:v>
                </c:pt>
                <c:pt idx="16830">
                  <c:v>17.504239999999999</c:v>
                </c:pt>
                <c:pt idx="16831">
                  <c:v>17.505279999999999</c:v>
                </c:pt>
                <c:pt idx="16832">
                  <c:v>17.506319999999999</c:v>
                </c:pt>
                <c:pt idx="16833">
                  <c:v>17.507359999999998</c:v>
                </c:pt>
                <c:pt idx="16834">
                  <c:v>17.508400000000002</c:v>
                </c:pt>
                <c:pt idx="16835">
                  <c:v>17.509440000000001</c:v>
                </c:pt>
                <c:pt idx="16836">
                  <c:v>17.510480000000001</c:v>
                </c:pt>
                <c:pt idx="16837">
                  <c:v>17.511520000000001</c:v>
                </c:pt>
                <c:pt idx="16838">
                  <c:v>17.512560000000001</c:v>
                </c:pt>
                <c:pt idx="16839">
                  <c:v>17.5136</c:v>
                </c:pt>
                <c:pt idx="16840">
                  <c:v>17.51464</c:v>
                </c:pt>
                <c:pt idx="16841">
                  <c:v>17.51568</c:v>
                </c:pt>
                <c:pt idx="16842">
                  <c:v>17.516719999999999</c:v>
                </c:pt>
                <c:pt idx="16843">
                  <c:v>17.517759999999999</c:v>
                </c:pt>
                <c:pt idx="16844">
                  <c:v>17.518799999999999</c:v>
                </c:pt>
                <c:pt idx="16845">
                  <c:v>17.519839999999999</c:v>
                </c:pt>
                <c:pt idx="16846">
                  <c:v>17.520879999999998</c:v>
                </c:pt>
                <c:pt idx="16847">
                  <c:v>17.521920000000001</c:v>
                </c:pt>
                <c:pt idx="16848">
                  <c:v>17.522960000000001</c:v>
                </c:pt>
                <c:pt idx="16849">
                  <c:v>17.524000000000001</c:v>
                </c:pt>
                <c:pt idx="16850">
                  <c:v>17.525040000000001</c:v>
                </c:pt>
                <c:pt idx="16851">
                  <c:v>17.52608</c:v>
                </c:pt>
                <c:pt idx="16852">
                  <c:v>17.52712</c:v>
                </c:pt>
                <c:pt idx="16853">
                  <c:v>17.52816</c:v>
                </c:pt>
                <c:pt idx="16854">
                  <c:v>17.529199999999999</c:v>
                </c:pt>
                <c:pt idx="16855">
                  <c:v>17.530239999999999</c:v>
                </c:pt>
                <c:pt idx="16856">
                  <c:v>17.531279999999999</c:v>
                </c:pt>
                <c:pt idx="16857">
                  <c:v>17.532319999999999</c:v>
                </c:pt>
                <c:pt idx="16858">
                  <c:v>17.533359999999998</c:v>
                </c:pt>
                <c:pt idx="16859">
                  <c:v>17.534400000000002</c:v>
                </c:pt>
                <c:pt idx="16860">
                  <c:v>17.535440000000001</c:v>
                </c:pt>
                <c:pt idx="16861">
                  <c:v>17.536480000000001</c:v>
                </c:pt>
                <c:pt idx="16862">
                  <c:v>17.537520000000001</c:v>
                </c:pt>
                <c:pt idx="16863">
                  <c:v>17.53856</c:v>
                </c:pt>
                <c:pt idx="16864">
                  <c:v>17.5396</c:v>
                </c:pt>
                <c:pt idx="16865">
                  <c:v>17.54064</c:v>
                </c:pt>
                <c:pt idx="16866">
                  <c:v>17.541679999999999</c:v>
                </c:pt>
                <c:pt idx="16867">
                  <c:v>17.542719999999999</c:v>
                </c:pt>
                <c:pt idx="16868">
                  <c:v>17.543759999999999</c:v>
                </c:pt>
                <c:pt idx="16869">
                  <c:v>17.544799999999999</c:v>
                </c:pt>
                <c:pt idx="16870">
                  <c:v>17.545839999999998</c:v>
                </c:pt>
                <c:pt idx="16871">
                  <c:v>17.546880000000002</c:v>
                </c:pt>
                <c:pt idx="16872">
                  <c:v>17.547920000000001</c:v>
                </c:pt>
                <c:pt idx="16873">
                  <c:v>17.548960000000001</c:v>
                </c:pt>
                <c:pt idx="16874">
                  <c:v>17.55</c:v>
                </c:pt>
                <c:pt idx="16875">
                  <c:v>17.55104</c:v>
                </c:pt>
                <c:pt idx="16876">
                  <c:v>17.55208</c:v>
                </c:pt>
                <c:pt idx="16877">
                  <c:v>17.55312</c:v>
                </c:pt>
                <c:pt idx="16878">
                  <c:v>17.55416</c:v>
                </c:pt>
                <c:pt idx="16879">
                  <c:v>17.555199999999999</c:v>
                </c:pt>
                <c:pt idx="16880">
                  <c:v>17.556239999999999</c:v>
                </c:pt>
                <c:pt idx="16881">
                  <c:v>17.557279999999999</c:v>
                </c:pt>
                <c:pt idx="16882">
                  <c:v>17.558319999999998</c:v>
                </c:pt>
                <c:pt idx="16883">
                  <c:v>17.559360000000002</c:v>
                </c:pt>
                <c:pt idx="16884">
                  <c:v>17.560400000000001</c:v>
                </c:pt>
                <c:pt idx="16885">
                  <c:v>17.561440000000001</c:v>
                </c:pt>
                <c:pt idx="16886">
                  <c:v>17.562480000000001</c:v>
                </c:pt>
                <c:pt idx="16887">
                  <c:v>17.56352</c:v>
                </c:pt>
                <c:pt idx="16888">
                  <c:v>17.56456</c:v>
                </c:pt>
                <c:pt idx="16889">
                  <c:v>17.5656</c:v>
                </c:pt>
                <c:pt idx="16890">
                  <c:v>17.56664</c:v>
                </c:pt>
                <c:pt idx="16891">
                  <c:v>17.567679999999999</c:v>
                </c:pt>
                <c:pt idx="16892">
                  <c:v>17.568719999999999</c:v>
                </c:pt>
                <c:pt idx="16893">
                  <c:v>17.569759999999999</c:v>
                </c:pt>
                <c:pt idx="16894">
                  <c:v>17.570799999999998</c:v>
                </c:pt>
                <c:pt idx="16895">
                  <c:v>17.571840000000002</c:v>
                </c:pt>
                <c:pt idx="16896">
                  <c:v>17.572880000000001</c:v>
                </c:pt>
                <c:pt idx="16897">
                  <c:v>17.573920000000001</c:v>
                </c:pt>
                <c:pt idx="16898">
                  <c:v>17.574960000000001</c:v>
                </c:pt>
                <c:pt idx="16899">
                  <c:v>17.576000000000001</c:v>
                </c:pt>
                <c:pt idx="16900">
                  <c:v>17.57704</c:v>
                </c:pt>
                <c:pt idx="16901">
                  <c:v>17.57808</c:v>
                </c:pt>
                <c:pt idx="16902">
                  <c:v>17.57912</c:v>
                </c:pt>
                <c:pt idx="16903">
                  <c:v>17.580159999999999</c:v>
                </c:pt>
                <c:pt idx="16904">
                  <c:v>17.581199999999999</c:v>
                </c:pt>
                <c:pt idx="16905">
                  <c:v>17.582239999999999</c:v>
                </c:pt>
                <c:pt idx="16906">
                  <c:v>17.583279999999998</c:v>
                </c:pt>
                <c:pt idx="16907">
                  <c:v>17.584320000000002</c:v>
                </c:pt>
                <c:pt idx="16908">
                  <c:v>17.585360000000001</c:v>
                </c:pt>
                <c:pt idx="16909">
                  <c:v>17.586400000000001</c:v>
                </c:pt>
                <c:pt idx="16910">
                  <c:v>17.587440000000001</c:v>
                </c:pt>
                <c:pt idx="16911">
                  <c:v>17.588480000000001</c:v>
                </c:pt>
                <c:pt idx="16912">
                  <c:v>17.58952</c:v>
                </c:pt>
                <c:pt idx="16913">
                  <c:v>17.59056</c:v>
                </c:pt>
                <c:pt idx="16914">
                  <c:v>17.5916</c:v>
                </c:pt>
                <c:pt idx="16915">
                  <c:v>17.592639999999999</c:v>
                </c:pt>
                <c:pt idx="16916">
                  <c:v>17.593679999999999</c:v>
                </c:pt>
                <c:pt idx="16917">
                  <c:v>17.594719999999999</c:v>
                </c:pt>
                <c:pt idx="16918">
                  <c:v>17.595759999999999</c:v>
                </c:pt>
                <c:pt idx="16919">
                  <c:v>17.596800000000002</c:v>
                </c:pt>
                <c:pt idx="16920">
                  <c:v>17.597840000000001</c:v>
                </c:pt>
                <c:pt idx="16921">
                  <c:v>17.598880000000001</c:v>
                </c:pt>
                <c:pt idx="16922">
                  <c:v>17.599920000000001</c:v>
                </c:pt>
                <c:pt idx="16923">
                  <c:v>17.600960000000001</c:v>
                </c:pt>
                <c:pt idx="16924">
                  <c:v>17.602</c:v>
                </c:pt>
                <c:pt idx="16925">
                  <c:v>17.60304</c:v>
                </c:pt>
                <c:pt idx="16926">
                  <c:v>17.60408</c:v>
                </c:pt>
                <c:pt idx="16927">
                  <c:v>17.605119999999999</c:v>
                </c:pt>
                <c:pt idx="16928">
                  <c:v>17.606159999999999</c:v>
                </c:pt>
                <c:pt idx="16929">
                  <c:v>17.607199999999999</c:v>
                </c:pt>
                <c:pt idx="16930">
                  <c:v>17.608239999999999</c:v>
                </c:pt>
                <c:pt idx="16931">
                  <c:v>17.609279999999998</c:v>
                </c:pt>
                <c:pt idx="16932">
                  <c:v>17.610320000000002</c:v>
                </c:pt>
                <c:pt idx="16933">
                  <c:v>17.611360000000001</c:v>
                </c:pt>
                <c:pt idx="16934">
                  <c:v>17.612400000000001</c:v>
                </c:pt>
                <c:pt idx="16935">
                  <c:v>17.613440000000001</c:v>
                </c:pt>
                <c:pt idx="16936">
                  <c:v>17.61448</c:v>
                </c:pt>
                <c:pt idx="16937">
                  <c:v>17.61552</c:v>
                </c:pt>
                <c:pt idx="16938">
                  <c:v>17.61656</c:v>
                </c:pt>
                <c:pt idx="16939">
                  <c:v>17.617599999999999</c:v>
                </c:pt>
                <c:pt idx="16940">
                  <c:v>17.618639999999999</c:v>
                </c:pt>
                <c:pt idx="16941">
                  <c:v>17.619679999999999</c:v>
                </c:pt>
                <c:pt idx="16942">
                  <c:v>17.620719999999999</c:v>
                </c:pt>
                <c:pt idx="16943">
                  <c:v>17.621759999999998</c:v>
                </c:pt>
                <c:pt idx="16944">
                  <c:v>17.622800000000002</c:v>
                </c:pt>
                <c:pt idx="16945">
                  <c:v>17.623840000000001</c:v>
                </c:pt>
                <c:pt idx="16946">
                  <c:v>17.624880000000001</c:v>
                </c:pt>
                <c:pt idx="16947">
                  <c:v>17.625920000000001</c:v>
                </c:pt>
                <c:pt idx="16948">
                  <c:v>17.62696</c:v>
                </c:pt>
                <c:pt idx="16949">
                  <c:v>17.628</c:v>
                </c:pt>
                <c:pt idx="16950">
                  <c:v>17.62904</c:v>
                </c:pt>
                <c:pt idx="16951">
                  <c:v>17.63008</c:v>
                </c:pt>
                <c:pt idx="16952">
                  <c:v>17.631119999999999</c:v>
                </c:pt>
                <c:pt idx="16953">
                  <c:v>17.632159999999999</c:v>
                </c:pt>
                <c:pt idx="16954">
                  <c:v>17.633199999999999</c:v>
                </c:pt>
                <c:pt idx="16955">
                  <c:v>17.634239999999998</c:v>
                </c:pt>
                <c:pt idx="16956">
                  <c:v>17.635280000000002</c:v>
                </c:pt>
                <c:pt idx="16957">
                  <c:v>17.636320000000001</c:v>
                </c:pt>
                <c:pt idx="16958">
                  <c:v>17.637360000000001</c:v>
                </c:pt>
                <c:pt idx="16959">
                  <c:v>17.638400000000001</c:v>
                </c:pt>
                <c:pt idx="16960">
                  <c:v>17.63944</c:v>
                </c:pt>
                <c:pt idx="16961">
                  <c:v>17.64048</c:v>
                </c:pt>
                <c:pt idx="16962">
                  <c:v>17.64152</c:v>
                </c:pt>
                <c:pt idx="16963">
                  <c:v>17.64256</c:v>
                </c:pt>
                <c:pt idx="16964">
                  <c:v>17.643599999999999</c:v>
                </c:pt>
                <c:pt idx="16965">
                  <c:v>17.644639999999999</c:v>
                </c:pt>
                <c:pt idx="16966">
                  <c:v>17.645679999999999</c:v>
                </c:pt>
                <c:pt idx="16967">
                  <c:v>17.646719999999998</c:v>
                </c:pt>
                <c:pt idx="16968">
                  <c:v>17.647760000000002</c:v>
                </c:pt>
                <c:pt idx="16969">
                  <c:v>17.648800000000001</c:v>
                </c:pt>
                <c:pt idx="16970">
                  <c:v>17.649840000000001</c:v>
                </c:pt>
                <c:pt idx="16971">
                  <c:v>17.650880000000001</c:v>
                </c:pt>
                <c:pt idx="16972">
                  <c:v>17.65192</c:v>
                </c:pt>
                <c:pt idx="16973">
                  <c:v>17.65296</c:v>
                </c:pt>
                <c:pt idx="16974">
                  <c:v>17.654</c:v>
                </c:pt>
                <c:pt idx="16975">
                  <c:v>17.65504</c:v>
                </c:pt>
                <c:pt idx="16976">
                  <c:v>17.656079999999999</c:v>
                </c:pt>
                <c:pt idx="16977">
                  <c:v>17.657119999999999</c:v>
                </c:pt>
                <c:pt idx="16978">
                  <c:v>17.658159999999999</c:v>
                </c:pt>
                <c:pt idx="16979">
                  <c:v>17.659199999999998</c:v>
                </c:pt>
                <c:pt idx="16980">
                  <c:v>17.660240000000002</c:v>
                </c:pt>
                <c:pt idx="16981">
                  <c:v>17.661280000000001</c:v>
                </c:pt>
                <c:pt idx="16982">
                  <c:v>17.662320000000001</c:v>
                </c:pt>
                <c:pt idx="16983">
                  <c:v>17.663360000000001</c:v>
                </c:pt>
                <c:pt idx="16984">
                  <c:v>17.664400000000001</c:v>
                </c:pt>
                <c:pt idx="16985">
                  <c:v>17.66544</c:v>
                </c:pt>
                <c:pt idx="16986">
                  <c:v>17.66648</c:v>
                </c:pt>
                <c:pt idx="16987">
                  <c:v>17.66752</c:v>
                </c:pt>
                <c:pt idx="16988">
                  <c:v>17.668559999999999</c:v>
                </c:pt>
                <c:pt idx="16989">
                  <c:v>17.669599999999999</c:v>
                </c:pt>
                <c:pt idx="16990">
                  <c:v>17.670639999999999</c:v>
                </c:pt>
                <c:pt idx="16991">
                  <c:v>17.671679999999999</c:v>
                </c:pt>
                <c:pt idx="16992">
                  <c:v>17.672720000000002</c:v>
                </c:pt>
                <c:pt idx="16993">
                  <c:v>17.673760000000001</c:v>
                </c:pt>
                <c:pt idx="16994">
                  <c:v>17.674800000000001</c:v>
                </c:pt>
                <c:pt idx="16995">
                  <c:v>17.675840000000001</c:v>
                </c:pt>
                <c:pt idx="16996">
                  <c:v>17.676880000000001</c:v>
                </c:pt>
                <c:pt idx="16997">
                  <c:v>17.67792</c:v>
                </c:pt>
                <c:pt idx="16998">
                  <c:v>17.67896</c:v>
                </c:pt>
                <c:pt idx="16999">
                  <c:v>17.68</c:v>
                </c:pt>
                <c:pt idx="17000">
                  <c:v>17.681039999999999</c:v>
                </c:pt>
                <c:pt idx="17001">
                  <c:v>17.682079999999999</c:v>
                </c:pt>
                <c:pt idx="17002">
                  <c:v>17.683119999999999</c:v>
                </c:pt>
                <c:pt idx="17003">
                  <c:v>17.684159999999999</c:v>
                </c:pt>
                <c:pt idx="17004">
                  <c:v>17.685199999999998</c:v>
                </c:pt>
                <c:pt idx="17005">
                  <c:v>17.686240000000002</c:v>
                </c:pt>
                <c:pt idx="17006">
                  <c:v>17.687280000000001</c:v>
                </c:pt>
                <c:pt idx="17007">
                  <c:v>17.688320000000001</c:v>
                </c:pt>
                <c:pt idx="17008">
                  <c:v>17.689360000000001</c:v>
                </c:pt>
                <c:pt idx="17009">
                  <c:v>17.6904</c:v>
                </c:pt>
                <c:pt idx="17010">
                  <c:v>17.69144</c:v>
                </c:pt>
                <c:pt idx="17011">
                  <c:v>17.69248</c:v>
                </c:pt>
                <c:pt idx="17012">
                  <c:v>17.693519999999999</c:v>
                </c:pt>
                <c:pt idx="17013">
                  <c:v>17.694559999999999</c:v>
                </c:pt>
                <c:pt idx="17014">
                  <c:v>17.695599999999999</c:v>
                </c:pt>
                <c:pt idx="17015">
                  <c:v>17.696639999999999</c:v>
                </c:pt>
                <c:pt idx="17016">
                  <c:v>17.697679999999998</c:v>
                </c:pt>
                <c:pt idx="17017">
                  <c:v>17.698720000000002</c:v>
                </c:pt>
                <c:pt idx="17018">
                  <c:v>17.699760000000001</c:v>
                </c:pt>
                <c:pt idx="17019">
                  <c:v>17.700800000000001</c:v>
                </c:pt>
                <c:pt idx="17020">
                  <c:v>17.701840000000001</c:v>
                </c:pt>
                <c:pt idx="17021">
                  <c:v>17.70288</c:v>
                </c:pt>
                <c:pt idx="17022">
                  <c:v>17.70392</c:v>
                </c:pt>
                <c:pt idx="17023">
                  <c:v>17.70496</c:v>
                </c:pt>
                <c:pt idx="17024">
                  <c:v>17.706</c:v>
                </c:pt>
                <c:pt idx="17025">
                  <c:v>17.707039999999999</c:v>
                </c:pt>
                <c:pt idx="17026">
                  <c:v>17.708079999999999</c:v>
                </c:pt>
                <c:pt idx="17027">
                  <c:v>17.709119999999999</c:v>
                </c:pt>
                <c:pt idx="17028">
                  <c:v>17.710159999999998</c:v>
                </c:pt>
                <c:pt idx="17029">
                  <c:v>17.711200000000002</c:v>
                </c:pt>
                <c:pt idx="17030">
                  <c:v>17.712240000000001</c:v>
                </c:pt>
                <c:pt idx="17031">
                  <c:v>17.713280000000001</c:v>
                </c:pt>
                <c:pt idx="17032">
                  <c:v>17.714320000000001</c:v>
                </c:pt>
                <c:pt idx="17033">
                  <c:v>17.71536</c:v>
                </c:pt>
                <c:pt idx="17034">
                  <c:v>17.7164</c:v>
                </c:pt>
                <c:pt idx="17035">
                  <c:v>17.71744</c:v>
                </c:pt>
                <c:pt idx="17036">
                  <c:v>17.71848</c:v>
                </c:pt>
                <c:pt idx="17037">
                  <c:v>17.719519999999999</c:v>
                </c:pt>
                <c:pt idx="17038">
                  <c:v>17.720559999999999</c:v>
                </c:pt>
                <c:pt idx="17039">
                  <c:v>17.721599999999999</c:v>
                </c:pt>
                <c:pt idx="17040">
                  <c:v>17.722639999999998</c:v>
                </c:pt>
                <c:pt idx="17041">
                  <c:v>17.723680000000002</c:v>
                </c:pt>
                <c:pt idx="17042">
                  <c:v>17.724720000000001</c:v>
                </c:pt>
                <c:pt idx="17043">
                  <c:v>17.725760000000001</c:v>
                </c:pt>
                <c:pt idx="17044">
                  <c:v>17.726800000000001</c:v>
                </c:pt>
                <c:pt idx="17045">
                  <c:v>17.72784</c:v>
                </c:pt>
                <c:pt idx="17046">
                  <c:v>17.72888</c:v>
                </c:pt>
                <c:pt idx="17047">
                  <c:v>17.72992</c:v>
                </c:pt>
                <c:pt idx="17048">
                  <c:v>17.73096</c:v>
                </c:pt>
                <c:pt idx="17049">
                  <c:v>17.731999999999999</c:v>
                </c:pt>
                <c:pt idx="17050">
                  <c:v>17.733039999999999</c:v>
                </c:pt>
                <c:pt idx="17051">
                  <c:v>17.734079999999999</c:v>
                </c:pt>
                <c:pt idx="17052">
                  <c:v>17.735119999999998</c:v>
                </c:pt>
                <c:pt idx="17053">
                  <c:v>17.736160000000002</c:v>
                </c:pt>
                <c:pt idx="17054">
                  <c:v>17.737200000000001</c:v>
                </c:pt>
                <c:pt idx="17055">
                  <c:v>17.738240000000001</c:v>
                </c:pt>
                <c:pt idx="17056">
                  <c:v>17.739280000000001</c:v>
                </c:pt>
                <c:pt idx="17057">
                  <c:v>17.740320000000001</c:v>
                </c:pt>
                <c:pt idx="17058">
                  <c:v>17.74136</c:v>
                </c:pt>
                <c:pt idx="17059">
                  <c:v>17.7424</c:v>
                </c:pt>
                <c:pt idx="17060">
                  <c:v>17.74344</c:v>
                </c:pt>
                <c:pt idx="17061">
                  <c:v>17.744479999999999</c:v>
                </c:pt>
                <c:pt idx="17062">
                  <c:v>17.745519999999999</c:v>
                </c:pt>
                <c:pt idx="17063">
                  <c:v>17.746559999999999</c:v>
                </c:pt>
                <c:pt idx="17064">
                  <c:v>17.747599999999998</c:v>
                </c:pt>
                <c:pt idx="17065">
                  <c:v>17.748640000000002</c:v>
                </c:pt>
                <c:pt idx="17066">
                  <c:v>17.749680000000001</c:v>
                </c:pt>
                <c:pt idx="17067">
                  <c:v>17.750720000000001</c:v>
                </c:pt>
                <c:pt idx="17068">
                  <c:v>17.751760000000001</c:v>
                </c:pt>
                <c:pt idx="17069">
                  <c:v>17.752800000000001</c:v>
                </c:pt>
                <c:pt idx="17070">
                  <c:v>17.75384</c:v>
                </c:pt>
                <c:pt idx="17071">
                  <c:v>17.75488</c:v>
                </c:pt>
                <c:pt idx="17072">
                  <c:v>17.75592</c:v>
                </c:pt>
                <c:pt idx="17073">
                  <c:v>17.756959999999999</c:v>
                </c:pt>
                <c:pt idx="17074">
                  <c:v>17.757999999999999</c:v>
                </c:pt>
                <c:pt idx="17075">
                  <c:v>17.759039999999999</c:v>
                </c:pt>
                <c:pt idx="17076">
                  <c:v>17.760079999999999</c:v>
                </c:pt>
                <c:pt idx="17077">
                  <c:v>17.761119999999998</c:v>
                </c:pt>
                <c:pt idx="17078">
                  <c:v>17.762160000000002</c:v>
                </c:pt>
                <c:pt idx="17079">
                  <c:v>17.763200000000001</c:v>
                </c:pt>
                <c:pt idx="17080">
                  <c:v>17.764240000000001</c:v>
                </c:pt>
                <c:pt idx="17081">
                  <c:v>17.765280000000001</c:v>
                </c:pt>
                <c:pt idx="17082">
                  <c:v>17.76632</c:v>
                </c:pt>
                <c:pt idx="17083">
                  <c:v>17.76736</c:v>
                </c:pt>
                <c:pt idx="17084">
                  <c:v>17.7684</c:v>
                </c:pt>
                <c:pt idx="17085">
                  <c:v>17.769439999999999</c:v>
                </c:pt>
                <c:pt idx="17086">
                  <c:v>17.770479999999999</c:v>
                </c:pt>
                <c:pt idx="17087">
                  <c:v>17.771519999999999</c:v>
                </c:pt>
                <c:pt idx="17088">
                  <c:v>17.772559999999999</c:v>
                </c:pt>
                <c:pt idx="17089">
                  <c:v>17.773599999999998</c:v>
                </c:pt>
                <c:pt idx="17090">
                  <c:v>17.774640000000002</c:v>
                </c:pt>
                <c:pt idx="17091">
                  <c:v>17.775680000000001</c:v>
                </c:pt>
                <c:pt idx="17092">
                  <c:v>17.776720000000001</c:v>
                </c:pt>
                <c:pt idx="17093">
                  <c:v>17.777760000000001</c:v>
                </c:pt>
                <c:pt idx="17094">
                  <c:v>17.7788</c:v>
                </c:pt>
                <c:pt idx="17095">
                  <c:v>17.77984</c:v>
                </c:pt>
                <c:pt idx="17096">
                  <c:v>17.78088</c:v>
                </c:pt>
                <c:pt idx="17097">
                  <c:v>17.78192</c:v>
                </c:pt>
                <c:pt idx="17098">
                  <c:v>17.782959999999999</c:v>
                </c:pt>
                <c:pt idx="17099">
                  <c:v>17.783999999999999</c:v>
                </c:pt>
                <c:pt idx="17100">
                  <c:v>17.785039999999999</c:v>
                </c:pt>
                <c:pt idx="17101">
                  <c:v>17.786079999999998</c:v>
                </c:pt>
                <c:pt idx="17102">
                  <c:v>17.787120000000002</c:v>
                </c:pt>
                <c:pt idx="17103">
                  <c:v>17.788160000000001</c:v>
                </c:pt>
                <c:pt idx="17104">
                  <c:v>17.789200000000001</c:v>
                </c:pt>
                <c:pt idx="17105">
                  <c:v>17.790240000000001</c:v>
                </c:pt>
                <c:pt idx="17106">
                  <c:v>17.79128</c:v>
                </c:pt>
                <c:pt idx="17107">
                  <c:v>17.79232</c:v>
                </c:pt>
                <c:pt idx="17108">
                  <c:v>17.79336</c:v>
                </c:pt>
                <c:pt idx="17109">
                  <c:v>17.7944</c:v>
                </c:pt>
                <c:pt idx="17110">
                  <c:v>17.795439999999999</c:v>
                </c:pt>
                <c:pt idx="17111">
                  <c:v>17.796479999999999</c:v>
                </c:pt>
                <c:pt idx="17112">
                  <c:v>17.797519999999999</c:v>
                </c:pt>
                <c:pt idx="17113">
                  <c:v>17.798559999999998</c:v>
                </c:pt>
                <c:pt idx="17114">
                  <c:v>17.799600000000002</c:v>
                </c:pt>
                <c:pt idx="17115">
                  <c:v>17.800640000000001</c:v>
                </c:pt>
                <c:pt idx="17116">
                  <c:v>17.801680000000001</c:v>
                </c:pt>
                <c:pt idx="17117">
                  <c:v>17.802720000000001</c:v>
                </c:pt>
                <c:pt idx="17118">
                  <c:v>17.80376</c:v>
                </c:pt>
                <c:pt idx="17119">
                  <c:v>17.8048</c:v>
                </c:pt>
                <c:pt idx="17120">
                  <c:v>17.80584</c:v>
                </c:pt>
                <c:pt idx="17121">
                  <c:v>17.80688</c:v>
                </c:pt>
                <c:pt idx="17122">
                  <c:v>17.807919999999999</c:v>
                </c:pt>
                <c:pt idx="17123">
                  <c:v>17.808959999999999</c:v>
                </c:pt>
                <c:pt idx="17124">
                  <c:v>17.809999999999999</c:v>
                </c:pt>
                <c:pt idx="17125">
                  <c:v>17.811039999999998</c:v>
                </c:pt>
                <c:pt idx="17126">
                  <c:v>17.812080000000002</c:v>
                </c:pt>
                <c:pt idx="17127">
                  <c:v>17.813120000000001</c:v>
                </c:pt>
                <c:pt idx="17128">
                  <c:v>17.814160000000001</c:v>
                </c:pt>
                <c:pt idx="17129">
                  <c:v>17.815200000000001</c:v>
                </c:pt>
                <c:pt idx="17130">
                  <c:v>17.816240000000001</c:v>
                </c:pt>
                <c:pt idx="17131">
                  <c:v>17.81728</c:v>
                </c:pt>
                <c:pt idx="17132">
                  <c:v>17.81832</c:v>
                </c:pt>
                <c:pt idx="17133">
                  <c:v>17.81936</c:v>
                </c:pt>
                <c:pt idx="17134">
                  <c:v>17.820399999999999</c:v>
                </c:pt>
                <c:pt idx="17135">
                  <c:v>17.821439999999999</c:v>
                </c:pt>
                <c:pt idx="17136">
                  <c:v>17.822479999999999</c:v>
                </c:pt>
                <c:pt idx="17137">
                  <c:v>17.823519999999998</c:v>
                </c:pt>
                <c:pt idx="17138">
                  <c:v>17.824560000000002</c:v>
                </c:pt>
                <c:pt idx="17139">
                  <c:v>17.825600000000001</c:v>
                </c:pt>
                <c:pt idx="17140">
                  <c:v>17.826640000000001</c:v>
                </c:pt>
                <c:pt idx="17141">
                  <c:v>17.827680000000001</c:v>
                </c:pt>
                <c:pt idx="17142">
                  <c:v>17.828720000000001</c:v>
                </c:pt>
                <c:pt idx="17143">
                  <c:v>17.82976</c:v>
                </c:pt>
                <c:pt idx="17144">
                  <c:v>17.8308</c:v>
                </c:pt>
                <c:pt idx="17145">
                  <c:v>17.83184</c:v>
                </c:pt>
                <c:pt idx="17146">
                  <c:v>17.832879999999999</c:v>
                </c:pt>
                <c:pt idx="17147">
                  <c:v>17.833919999999999</c:v>
                </c:pt>
                <c:pt idx="17148">
                  <c:v>17.834959999999999</c:v>
                </c:pt>
                <c:pt idx="17149">
                  <c:v>17.835999999999999</c:v>
                </c:pt>
                <c:pt idx="17150">
                  <c:v>17.837039999999998</c:v>
                </c:pt>
                <c:pt idx="17151">
                  <c:v>17.838080000000001</c:v>
                </c:pt>
                <c:pt idx="17152">
                  <c:v>17.839120000000001</c:v>
                </c:pt>
                <c:pt idx="17153">
                  <c:v>17.840160000000001</c:v>
                </c:pt>
                <c:pt idx="17154">
                  <c:v>17.841200000000001</c:v>
                </c:pt>
                <c:pt idx="17155">
                  <c:v>17.84224</c:v>
                </c:pt>
                <c:pt idx="17156">
                  <c:v>17.84328</c:v>
                </c:pt>
                <c:pt idx="17157">
                  <c:v>17.84432</c:v>
                </c:pt>
                <c:pt idx="17158">
                  <c:v>17.845359999999999</c:v>
                </c:pt>
                <c:pt idx="17159">
                  <c:v>17.846399999999999</c:v>
                </c:pt>
                <c:pt idx="17160">
                  <c:v>17.847439999999999</c:v>
                </c:pt>
                <c:pt idx="17161">
                  <c:v>17.848479999999999</c:v>
                </c:pt>
                <c:pt idx="17162">
                  <c:v>17.849519999999998</c:v>
                </c:pt>
                <c:pt idx="17163">
                  <c:v>17.850560000000002</c:v>
                </c:pt>
                <c:pt idx="17164">
                  <c:v>17.851600000000001</c:v>
                </c:pt>
                <c:pt idx="17165">
                  <c:v>17.852640000000001</c:v>
                </c:pt>
                <c:pt idx="17166">
                  <c:v>17.853680000000001</c:v>
                </c:pt>
                <c:pt idx="17167">
                  <c:v>17.85472</c:v>
                </c:pt>
                <c:pt idx="17168">
                  <c:v>17.85576</c:v>
                </c:pt>
                <c:pt idx="17169">
                  <c:v>17.8568</c:v>
                </c:pt>
                <c:pt idx="17170">
                  <c:v>17.857839999999999</c:v>
                </c:pt>
                <c:pt idx="17171">
                  <c:v>17.858879999999999</c:v>
                </c:pt>
                <c:pt idx="17172">
                  <c:v>17.859919999999999</c:v>
                </c:pt>
                <c:pt idx="17173">
                  <c:v>17.860959999999999</c:v>
                </c:pt>
                <c:pt idx="17174">
                  <c:v>17.861999999999998</c:v>
                </c:pt>
                <c:pt idx="17175">
                  <c:v>17.863040000000002</c:v>
                </c:pt>
                <c:pt idx="17176">
                  <c:v>17.864080000000001</c:v>
                </c:pt>
                <c:pt idx="17177">
                  <c:v>17.865120000000001</c:v>
                </c:pt>
                <c:pt idx="17178">
                  <c:v>17.866160000000001</c:v>
                </c:pt>
                <c:pt idx="17179">
                  <c:v>17.8672</c:v>
                </c:pt>
                <c:pt idx="17180">
                  <c:v>17.86824</c:v>
                </c:pt>
                <c:pt idx="17181">
                  <c:v>17.86928</c:v>
                </c:pt>
                <c:pt idx="17182">
                  <c:v>17.87032</c:v>
                </c:pt>
                <c:pt idx="17183">
                  <c:v>17.871359999999999</c:v>
                </c:pt>
                <c:pt idx="17184">
                  <c:v>17.872399999999999</c:v>
                </c:pt>
                <c:pt idx="17185">
                  <c:v>17.873439999999999</c:v>
                </c:pt>
                <c:pt idx="17186">
                  <c:v>17.874479999999998</c:v>
                </c:pt>
                <c:pt idx="17187">
                  <c:v>17.875520000000002</c:v>
                </c:pt>
                <c:pt idx="17188">
                  <c:v>17.876560000000001</c:v>
                </c:pt>
                <c:pt idx="17189">
                  <c:v>17.877600000000001</c:v>
                </c:pt>
                <c:pt idx="17190">
                  <c:v>17.878640000000001</c:v>
                </c:pt>
                <c:pt idx="17191">
                  <c:v>17.87968</c:v>
                </c:pt>
                <c:pt idx="17192">
                  <c:v>17.88072</c:v>
                </c:pt>
                <c:pt idx="17193">
                  <c:v>17.88176</c:v>
                </c:pt>
                <c:pt idx="17194">
                  <c:v>17.8828</c:v>
                </c:pt>
                <c:pt idx="17195">
                  <c:v>17.883839999999999</c:v>
                </c:pt>
                <c:pt idx="17196">
                  <c:v>17.884879999999999</c:v>
                </c:pt>
                <c:pt idx="17197">
                  <c:v>17.885919999999999</c:v>
                </c:pt>
                <c:pt idx="17198">
                  <c:v>17.886959999999998</c:v>
                </c:pt>
                <c:pt idx="17199">
                  <c:v>17.888000000000002</c:v>
                </c:pt>
                <c:pt idx="17200">
                  <c:v>17.889040000000001</c:v>
                </c:pt>
                <c:pt idx="17201">
                  <c:v>17.890080000000001</c:v>
                </c:pt>
                <c:pt idx="17202">
                  <c:v>17.891120000000001</c:v>
                </c:pt>
                <c:pt idx="17203">
                  <c:v>17.892160000000001</c:v>
                </c:pt>
                <c:pt idx="17204">
                  <c:v>17.8932</c:v>
                </c:pt>
                <c:pt idx="17205">
                  <c:v>17.89424</c:v>
                </c:pt>
                <c:pt idx="17206">
                  <c:v>17.89528</c:v>
                </c:pt>
                <c:pt idx="17207">
                  <c:v>17.896319999999999</c:v>
                </c:pt>
                <c:pt idx="17208">
                  <c:v>17.897359999999999</c:v>
                </c:pt>
                <c:pt idx="17209">
                  <c:v>17.898399999999999</c:v>
                </c:pt>
                <c:pt idx="17210">
                  <c:v>17.899439999999998</c:v>
                </c:pt>
                <c:pt idx="17211">
                  <c:v>17.900480000000002</c:v>
                </c:pt>
                <c:pt idx="17212">
                  <c:v>17.901520000000001</c:v>
                </c:pt>
                <c:pt idx="17213">
                  <c:v>17.902560000000001</c:v>
                </c:pt>
                <c:pt idx="17214">
                  <c:v>17.903600000000001</c:v>
                </c:pt>
                <c:pt idx="17215">
                  <c:v>17.904640000000001</c:v>
                </c:pt>
                <c:pt idx="17216">
                  <c:v>17.90568</c:v>
                </c:pt>
                <c:pt idx="17217">
                  <c:v>17.90672</c:v>
                </c:pt>
                <c:pt idx="17218">
                  <c:v>17.90776</c:v>
                </c:pt>
                <c:pt idx="17219">
                  <c:v>17.908799999999999</c:v>
                </c:pt>
                <c:pt idx="17220">
                  <c:v>17.909839999999999</c:v>
                </c:pt>
                <c:pt idx="17221">
                  <c:v>17.910879999999999</c:v>
                </c:pt>
                <c:pt idx="17222">
                  <c:v>17.911919999999999</c:v>
                </c:pt>
                <c:pt idx="17223">
                  <c:v>17.912960000000002</c:v>
                </c:pt>
                <c:pt idx="17224">
                  <c:v>17.914000000000001</c:v>
                </c:pt>
                <c:pt idx="17225">
                  <c:v>17.915040000000001</c:v>
                </c:pt>
                <c:pt idx="17226">
                  <c:v>17.916080000000001</c:v>
                </c:pt>
                <c:pt idx="17227">
                  <c:v>17.917120000000001</c:v>
                </c:pt>
                <c:pt idx="17228">
                  <c:v>17.91816</c:v>
                </c:pt>
                <c:pt idx="17229">
                  <c:v>17.9192</c:v>
                </c:pt>
                <c:pt idx="17230">
                  <c:v>17.92024</c:v>
                </c:pt>
                <c:pt idx="17231">
                  <c:v>17.921279999999999</c:v>
                </c:pt>
                <c:pt idx="17232">
                  <c:v>17.922319999999999</c:v>
                </c:pt>
                <c:pt idx="17233">
                  <c:v>17.923359999999999</c:v>
                </c:pt>
                <c:pt idx="17234">
                  <c:v>17.924399999999999</c:v>
                </c:pt>
                <c:pt idx="17235">
                  <c:v>17.925439999999998</c:v>
                </c:pt>
                <c:pt idx="17236">
                  <c:v>17.926480000000002</c:v>
                </c:pt>
                <c:pt idx="17237">
                  <c:v>17.927520000000001</c:v>
                </c:pt>
                <c:pt idx="17238">
                  <c:v>17.928560000000001</c:v>
                </c:pt>
                <c:pt idx="17239">
                  <c:v>17.929600000000001</c:v>
                </c:pt>
                <c:pt idx="17240">
                  <c:v>17.93064</c:v>
                </c:pt>
                <c:pt idx="17241">
                  <c:v>17.93168</c:v>
                </c:pt>
                <c:pt idx="17242">
                  <c:v>17.93272</c:v>
                </c:pt>
                <c:pt idx="17243">
                  <c:v>17.933759999999999</c:v>
                </c:pt>
                <c:pt idx="17244">
                  <c:v>17.934799999999999</c:v>
                </c:pt>
                <c:pt idx="17245">
                  <c:v>17.935839999999999</c:v>
                </c:pt>
                <c:pt idx="17246">
                  <c:v>17.936879999999999</c:v>
                </c:pt>
                <c:pt idx="17247">
                  <c:v>17.937919999999998</c:v>
                </c:pt>
                <c:pt idx="17248">
                  <c:v>17.938960000000002</c:v>
                </c:pt>
                <c:pt idx="17249">
                  <c:v>17.940000000000001</c:v>
                </c:pt>
                <c:pt idx="17250">
                  <c:v>17.941040000000001</c:v>
                </c:pt>
                <c:pt idx="17251">
                  <c:v>17.942080000000001</c:v>
                </c:pt>
                <c:pt idx="17252">
                  <c:v>17.94312</c:v>
                </c:pt>
                <c:pt idx="17253">
                  <c:v>17.94416</c:v>
                </c:pt>
                <c:pt idx="17254">
                  <c:v>17.9452</c:v>
                </c:pt>
                <c:pt idx="17255">
                  <c:v>17.94624</c:v>
                </c:pt>
                <c:pt idx="17256">
                  <c:v>17.947279999999999</c:v>
                </c:pt>
                <c:pt idx="17257">
                  <c:v>17.948319999999999</c:v>
                </c:pt>
                <c:pt idx="17258">
                  <c:v>17.949359999999999</c:v>
                </c:pt>
                <c:pt idx="17259">
                  <c:v>17.950399999999998</c:v>
                </c:pt>
                <c:pt idx="17260">
                  <c:v>17.951440000000002</c:v>
                </c:pt>
                <c:pt idx="17261">
                  <c:v>17.952480000000001</c:v>
                </c:pt>
                <c:pt idx="17262">
                  <c:v>17.953520000000001</c:v>
                </c:pt>
                <c:pt idx="17263">
                  <c:v>17.954560000000001</c:v>
                </c:pt>
                <c:pt idx="17264">
                  <c:v>17.9556</c:v>
                </c:pt>
                <c:pt idx="17265">
                  <c:v>17.95664</c:v>
                </c:pt>
                <c:pt idx="17266">
                  <c:v>17.95768</c:v>
                </c:pt>
                <c:pt idx="17267">
                  <c:v>17.95872</c:v>
                </c:pt>
                <c:pt idx="17268">
                  <c:v>17.959759999999999</c:v>
                </c:pt>
                <c:pt idx="17269">
                  <c:v>17.960799999999999</c:v>
                </c:pt>
                <c:pt idx="17270">
                  <c:v>17.961839999999999</c:v>
                </c:pt>
                <c:pt idx="17271">
                  <c:v>17.962879999999998</c:v>
                </c:pt>
                <c:pt idx="17272">
                  <c:v>17.963920000000002</c:v>
                </c:pt>
                <c:pt idx="17273">
                  <c:v>17.964960000000001</c:v>
                </c:pt>
                <c:pt idx="17274">
                  <c:v>17.966000000000001</c:v>
                </c:pt>
                <c:pt idx="17275">
                  <c:v>17.967040000000001</c:v>
                </c:pt>
                <c:pt idx="17276">
                  <c:v>17.96808</c:v>
                </c:pt>
                <c:pt idx="17277">
                  <c:v>17.96912</c:v>
                </c:pt>
                <c:pt idx="17278">
                  <c:v>17.97016</c:v>
                </c:pt>
                <c:pt idx="17279">
                  <c:v>17.9712</c:v>
                </c:pt>
                <c:pt idx="17280">
                  <c:v>17.972239999999999</c:v>
                </c:pt>
                <c:pt idx="17281">
                  <c:v>17.973279999999999</c:v>
                </c:pt>
                <c:pt idx="17282">
                  <c:v>17.974319999999999</c:v>
                </c:pt>
                <c:pt idx="17283">
                  <c:v>17.975359999999998</c:v>
                </c:pt>
                <c:pt idx="17284">
                  <c:v>17.976400000000002</c:v>
                </c:pt>
                <c:pt idx="17285">
                  <c:v>17.977440000000001</c:v>
                </c:pt>
                <c:pt idx="17286">
                  <c:v>17.978480000000001</c:v>
                </c:pt>
                <c:pt idx="17287">
                  <c:v>17.979520000000001</c:v>
                </c:pt>
                <c:pt idx="17288">
                  <c:v>17.980560000000001</c:v>
                </c:pt>
                <c:pt idx="17289">
                  <c:v>17.9816</c:v>
                </c:pt>
                <c:pt idx="17290">
                  <c:v>17.98264</c:v>
                </c:pt>
                <c:pt idx="17291">
                  <c:v>17.98368</c:v>
                </c:pt>
                <c:pt idx="17292">
                  <c:v>17.984719999999999</c:v>
                </c:pt>
                <c:pt idx="17293">
                  <c:v>17.985759999999999</c:v>
                </c:pt>
                <c:pt idx="17294">
                  <c:v>17.986799999999999</c:v>
                </c:pt>
                <c:pt idx="17295">
                  <c:v>17.987839999999998</c:v>
                </c:pt>
                <c:pt idx="17296">
                  <c:v>17.988880000000002</c:v>
                </c:pt>
                <c:pt idx="17297">
                  <c:v>17.989920000000001</c:v>
                </c:pt>
                <c:pt idx="17298">
                  <c:v>17.990960000000001</c:v>
                </c:pt>
                <c:pt idx="17299">
                  <c:v>17.992000000000001</c:v>
                </c:pt>
                <c:pt idx="17300">
                  <c:v>17.993040000000001</c:v>
                </c:pt>
                <c:pt idx="17301">
                  <c:v>17.99408</c:v>
                </c:pt>
                <c:pt idx="17302">
                  <c:v>17.99512</c:v>
                </c:pt>
                <c:pt idx="17303">
                  <c:v>17.99616</c:v>
                </c:pt>
                <c:pt idx="17304">
                  <c:v>17.997199999999999</c:v>
                </c:pt>
                <c:pt idx="17305">
                  <c:v>17.998239999999999</c:v>
                </c:pt>
                <c:pt idx="17306">
                  <c:v>17.999279999999999</c:v>
                </c:pt>
                <c:pt idx="17307">
                  <c:v>18.000319999999999</c:v>
                </c:pt>
                <c:pt idx="17308">
                  <c:v>18.001359999999998</c:v>
                </c:pt>
                <c:pt idx="17309">
                  <c:v>18.002400000000002</c:v>
                </c:pt>
                <c:pt idx="17310">
                  <c:v>18.003440000000001</c:v>
                </c:pt>
                <c:pt idx="17311">
                  <c:v>18.004480000000001</c:v>
                </c:pt>
                <c:pt idx="17312">
                  <c:v>18.005520000000001</c:v>
                </c:pt>
                <c:pt idx="17313">
                  <c:v>18.00656</c:v>
                </c:pt>
                <c:pt idx="17314">
                  <c:v>18.0076</c:v>
                </c:pt>
                <c:pt idx="17315">
                  <c:v>18.00864</c:v>
                </c:pt>
                <c:pt idx="17316">
                  <c:v>18.009679999999999</c:v>
                </c:pt>
                <c:pt idx="17317">
                  <c:v>18.010719999999999</c:v>
                </c:pt>
                <c:pt idx="17318">
                  <c:v>18.011759999999999</c:v>
                </c:pt>
                <c:pt idx="17319">
                  <c:v>18.012799999999999</c:v>
                </c:pt>
                <c:pt idx="17320">
                  <c:v>18.013839999999998</c:v>
                </c:pt>
                <c:pt idx="17321">
                  <c:v>18.014880000000002</c:v>
                </c:pt>
                <c:pt idx="17322">
                  <c:v>18.015920000000001</c:v>
                </c:pt>
                <c:pt idx="17323">
                  <c:v>18.016960000000001</c:v>
                </c:pt>
                <c:pt idx="17324">
                  <c:v>18.018000000000001</c:v>
                </c:pt>
                <c:pt idx="17325">
                  <c:v>18.01904</c:v>
                </c:pt>
                <c:pt idx="17326">
                  <c:v>18.02008</c:v>
                </c:pt>
                <c:pt idx="17327">
                  <c:v>18.02112</c:v>
                </c:pt>
                <c:pt idx="17328">
                  <c:v>18.02216</c:v>
                </c:pt>
                <c:pt idx="17329">
                  <c:v>18.023199999999999</c:v>
                </c:pt>
                <c:pt idx="17330">
                  <c:v>18.024239999999999</c:v>
                </c:pt>
                <c:pt idx="17331">
                  <c:v>18.025279999999999</c:v>
                </c:pt>
                <c:pt idx="17332">
                  <c:v>18.026319999999998</c:v>
                </c:pt>
                <c:pt idx="17333">
                  <c:v>18.027360000000002</c:v>
                </c:pt>
                <c:pt idx="17334">
                  <c:v>18.028400000000001</c:v>
                </c:pt>
                <c:pt idx="17335">
                  <c:v>18.029440000000001</c:v>
                </c:pt>
                <c:pt idx="17336">
                  <c:v>18.030480000000001</c:v>
                </c:pt>
                <c:pt idx="17337">
                  <c:v>18.03152</c:v>
                </c:pt>
                <c:pt idx="17338">
                  <c:v>18.03256</c:v>
                </c:pt>
                <c:pt idx="17339">
                  <c:v>18.0336</c:v>
                </c:pt>
                <c:pt idx="17340">
                  <c:v>18.03464</c:v>
                </c:pt>
                <c:pt idx="17341">
                  <c:v>18.035679999999999</c:v>
                </c:pt>
                <c:pt idx="17342">
                  <c:v>18.036719999999999</c:v>
                </c:pt>
                <c:pt idx="17343">
                  <c:v>18.037759999999999</c:v>
                </c:pt>
                <c:pt idx="17344">
                  <c:v>18.038799999999998</c:v>
                </c:pt>
                <c:pt idx="17345">
                  <c:v>18.039840000000002</c:v>
                </c:pt>
                <c:pt idx="17346">
                  <c:v>18.040880000000001</c:v>
                </c:pt>
                <c:pt idx="17347">
                  <c:v>18.041920000000001</c:v>
                </c:pt>
                <c:pt idx="17348">
                  <c:v>18.042960000000001</c:v>
                </c:pt>
                <c:pt idx="17349">
                  <c:v>18.044</c:v>
                </c:pt>
                <c:pt idx="17350">
                  <c:v>18.04504</c:v>
                </c:pt>
                <c:pt idx="17351">
                  <c:v>18.04608</c:v>
                </c:pt>
                <c:pt idx="17352">
                  <c:v>18.04712</c:v>
                </c:pt>
                <c:pt idx="17353">
                  <c:v>18.048159999999999</c:v>
                </c:pt>
                <c:pt idx="17354">
                  <c:v>18.049199999999999</c:v>
                </c:pt>
                <c:pt idx="17355">
                  <c:v>18.050239999999999</c:v>
                </c:pt>
                <c:pt idx="17356">
                  <c:v>18.051279999999998</c:v>
                </c:pt>
                <c:pt idx="17357">
                  <c:v>18.052320000000002</c:v>
                </c:pt>
                <c:pt idx="17358">
                  <c:v>18.053360000000001</c:v>
                </c:pt>
                <c:pt idx="17359">
                  <c:v>18.054400000000001</c:v>
                </c:pt>
                <c:pt idx="17360">
                  <c:v>18.055440000000001</c:v>
                </c:pt>
                <c:pt idx="17361">
                  <c:v>18.056480000000001</c:v>
                </c:pt>
                <c:pt idx="17362">
                  <c:v>18.05752</c:v>
                </c:pt>
                <c:pt idx="17363">
                  <c:v>18.05856</c:v>
                </c:pt>
                <c:pt idx="17364">
                  <c:v>18.0596</c:v>
                </c:pt>
                <c:pt idx="17365">
                  <c:v>18.060639999999999</c:v>
                </c:pt>
                <c:pt idx="17366">
                  <c:v>18.061679999999999</c:v>
                </c:pt>
                <c:pt idx="17367">
                  <c:v>18.062719999999999</c:v>
                </c:pt>
                <c:pt idx="17368">
                  <c:v>18.063759999999998</c:v>
                </c:pt>
                <c:pt idx="17369">
                  <c:v>18.064800000000002</c:v>
                </c:pt>
                <c:pt idx="17370">
                  <c:v>18.065840000000001</c:v>
                </c:pt>
                <c:pt idx="17371">
                  <c:v>18.066880000000001</c:v>
                </c:pt>
                <c:pt idx="17372">
                  <c:v>18.067920000000001</c:v>
                </c:pt>
                <c:pt idx="17373">
                  <c:v>18.068960000000001</c:v>
                </c:pt>
                <c:pt idx="17374">
                  <c:v>18.07</c:v>
                </c:pt>
                <c:pt idx="17375">
                  <c:v>18.07104</c:v>
                </c:pt>
                <c:pt idx="17376">
                  <c:v>18.07208</c:v>
                </c:pt>
                <c:pt idx="17377">
                  <c:v>18.073119999999999</c:v>
                </c:pt>
                <c:pt idx="17378">
                  <c:v>18.074159999999999</c:v>
                </c:pt>
                <c:pt idx="17379">
                  <c:v>18.075199999999999</c:v>
                </c:pt>
                <c:pt idx="17380">
                  <c:v>18.076239999999999</c:v>
                </c:pt>
                <c:pt idx="17381">
                  <c:v>18.077279999999998</c:v>
                </c:pt>
                <c:pt idx="17382">
                  <c:v>18.078320000000001</c:v>
                </c:pt>
                <c:pt idx="17383">
                  <c:v>18.079360000000001</c:v>
                </c:pt>
                <c:pt idx="17384">
                  <c:v>18.080400000000001</c:v>
                </c:pt>
                <c:pt idx="17385">
                  <c:v>18.081440000000001</c:v>
                </c:pt>
                <c:pt idx="17386">
                  <c:v>18.08248</c:v>
                </c:pt>
                <c:pt idx="17387">
                  <c:v>18.08352</c:v>
                </c:pt>
                <c:pt idx="17388">
                  <c:v>18.08456</c:v>
                </c:pt>
                <c:pt idx="17389">
                  <c:v>18.085599999999999</c:v>
                </c:pt>
                <c:pt idx="17390">
                  <c:v>18.086639999999999</c:v>
                </c:pt>
                <c:pt idx="17391">
                  <c:v>18.087679999999999</c:v>
                </c:pt>
                <c:pt idx="17392">
                  <c:v>18.088719999999999</c:v>
                </c:pt>
                <c:pt idx="17393">
                  <c:v>18.089759999999998</c:v>
                </c:pt>
                <c:pt idx="17394">
                  <c:v>18.090800000000002</c:v>
                </c:pt>
                <c:pt idx="17395">
                  <c:v>18.091840000000001</c:v>
                </c:pt>
                <c:pt idx="17396">
                  <c:v>18.092880000000001</c:v>
                </c:pt>
                <c:pt idx="17397">
                  <c:v>18.093920000000001</c:v>
                </c:pt>
                <c:pt idx="17398">
                  <c:v>18.09496</c:v>
                </c:pt>
                <c:pt idx="17399">
                  <c:v>18.096</c:v>
                </c:pt>
                <c:pt idx="17400">
                  <c:v>18.09704</c:v>
                </c:pt>
                <c:pt idx="17401">
                  <c:v>18.09808</c:v>
                </c:pt>
                <c:pt idx="17402">
                  <c:v>18.099119999999999</c:v>
                </c:pt>
                <c:pt idx="17403">
                  <c:v>18.100159999999999</c:v>
                </c:pt>
                <c:pt idx="17404">
                  <c:v>18.101199999999999</c:v>
                </c:pt>
                <c:pt idx="17405">
                  <c:v>18.102239999999998</c:v>
                </c:pt>
                <c:pt idx="17406">
                  <c:v>18.103280000000002</c:v>
                </c:pt>
                <c:pt idx="17407">
                  <c:v>18.104320000000001</c:v>
                </c:pt>
                <c:pt idx="17408">
                  <c:v>18.105360000000001</c:v>
                </c:pt>
                <c:pt idx="17409">
                  <c:v>18.106400000000001</c:v>
                </c:pt>
                <c:pt idx="17410">
                  <c:v>18.10744</c:v>
                </c:pt>
                <c:pt idx="17411">
                  <c:v>18.10848</c:v>
                </c:pt>
                <c:pt idx="17412">
                  <c:v>18.10952</c:v>
                </c:pt>
                <c:pt idx="17413">
                  <c:v>18.11056</c:v>
                </c:pt>
                <c:pt idx="17414">
                  <c:v>18.111599999999999</c:v>
                </c:pt>
                <c:pt idx="17415">
                  <c:v>18.112639999999999</c:v>
                </c:pt>
                <c:pt idx="17416">
                  <c:v>18.113679999999999</c:v>
                </c:pt>
                <c:pt idx="17417">
                  <c:v>18.114719999999998</c:v>
                </c:pt>
                <c:pt idx="17418">
                  <c:v>18.115760000000002</c:v>
                </c:pt>
                <c:pt idx="17419">
                  <c:v>18.116800000000001</c:v>
                </c:pt>
                <c:pt idx="17420">
                  <c:v>18.117840000000001</c:v>
                </c:pt>
                <c:pt idx="17421">
                  <c:v>18.118880000000001</c:v>
                </c:pt>
                <c:pt idx="17422">
                  <c:v>18.11992</c:v>
                </c:pt>
                <c:pt idx="17423">
                  <c:v>18.12096</c:v>
                </c:pt>
                <c:pt idx="17424">
                  <c:v>18.122</c:v>
                </c:pt>
                <c:pt idx="17425">
                  <c:v>18.12304</c:v>
                </c:pt>
                <c:pt idx="17426">
                  <c:v>18.124079999999999</c:v>
                </c:pt>
                <c:pt idx="17427">
                  <c:v>18.125119999999999</c:v>
                </c:pt>
                <c:pt idx="17428">
                  <c:v>18.126159999999999</c:v>
                </c:pt>
                <c:pt idx="17429">
                  <c:v>18.127199999999998</c:v>
                </c:pt>
                <c:pt idx="17430">
                  <c:v>18.128240000000002</c:v>
                </c:pt>
                <c:pt idx="17431">
                  <c:v>18.129280000000001</c:v>
                </c:pt>
                <c:pt idx="17432">
                  <c:v>18.130320000000001</c:v>
                </c:pt>
                <c:pt idx="17433">
                  <c:v>18.131360000000001</c:v>
                </c:pt>
                <c:pt idx="17434">
                  <c:v>18.132400000000001</c:v>
                </c:pt>
                <c:pt idx="17435">
                  <c:v>18.13344</c:v>
                </c:pt>
                <c:pt idx="17436">
                  <c:v>18.13448</c:v>
                </c:pt>
                <c:pt idx="17437">
                  <c:v>18.13552</c:v>
                </c:pt>
                <c:pt idx="17438">
                  <c:v>18.136559999999999</c:v>
                </c:pt>
                <c:pt idx="17439">
                  <c:v>18.137599999999999</c:v>
                </c:pt>
                <c:pt idx="17440">
                  <c:v>18.138639999999999</c:v>
                </c:pt>
                <c:pt idx="17441">
                  <c:v>18.139679999999998</c:v>
                </c:pt>
                <c:pt idx="17442">
                  <c:v>18.140720000000002</c:v>
                </c:pt>
                <c:pt idx="17443">
                  <c:v>18.141760000000001</c:v>
                </c:pt>
                <c:pt idx="17444">
                  <c:v>18.142800000000001</c:v>
                </c:pt>
                <c:pt idx="17445">
                  <c:v>18.143840000000001</c:v>
                </c:pt>
                <c:pt idx="17446">
                  <c:v>18.144880000000001</c:v>
                </c:pt>
                <c:pt idx="17447">
                  <c:v>18.14592</c:v>
                </c:pt>
                <c:pt idx="17448">
                  <c:v>18.14696</c:v>
                </c:pt>
                <c:pt idx="17449">
                  <c:v>18.148</c:v>
                </c:pt>
                <c:pt idx="17450">
                  <c:v>18.149039999999999</c:v>
                </c:pt>
                <c:pt idx="17451">
                  <c:v>18.150079999999999</c:v>
                </c:pt>
                <c:pt idx="17452">
                  <c:v>18.151119999999999</c:v>
                </c:pt>
                <c:pt idx="17453">
                  <c:v>18.152159999999999</c:v>
                </c:pt>
                <c:pt idx="17454">
                  <c:v>18.153199999999998</c:v>
                </c:pt>
                <c:pt idx="17455">
                  <c:v>18.154240000000001</c:v>
                </c:pt>
                <c:pt idx="17456">
                  <c:v>18.155280000000001</c:v>
                </c:pt>
                <c:pt idx="17457">
                  <c:v>18.156320000000001</c:v>
                </c:pt>
                <c:pt idx="17458">
                  <c:v>18.157360000000001</c:v>
                </c:pt>
                <c:pt idx="17459">
                  <c:v>18.1584</c:v>
                </c:pt>
                <c:pt idx="17460">
                  <c:v>18.15944</c:v>
                </c:pt>
                <c:pt idx="17461">
                  <c:v>18.16048</c:v>
                </c:pt>
                <c:pt idx="17462">
                  <c:v>18.161519999999999</c:v>
                </c:pt>
                <c:pt idx="17463">
                  <c:v>18.162559999999999</c:v>
                </c:pt>
                <c:pt idx="17464">
                  <c:v>18.163599999999999</c:v>
                </c:pt>
                <c:pt idx="17465">
                  <c:v>18.164639999999999</c:v>
                </c:pt>
                <c:pt idx="17466">
                  <c:v>18.165679999999998</c:v>
                </c:pt>
                <c:pt idx="17467">
                  <c:v>18.166720000000002</c:v>
                </c:pt>
                <c:pt idx="17468">
                  <c:v>18.167760000000001</c:v>
                </c:pt>
                <c:pt idx="17469">
                  <c:v>18.168800000000001</c:v>
                </c:pt>
                <c:pt idx="17470">
                  <c:v>18.169840000000001</c:v>
                </c:pt>
                <c:pt idx="17471">
                  <c:v>18.17088</c:v>
                </c:pt>
                <c:pt idx="17472">
                  <c:v>18.17192</c:v>
                </c:pt>
                <c:pt idx="17473">
                  <c:v>18.17296</c:v>
                </c:pt>
                <c:pt idx="17474">
                  <c:v>18.173999999999999</c:v>
                </c:pt>
                <c:pt idx="17475">
                  <c:v>18.175039999999999</c:v>
                </c:pt>
                <c:pt idx="17476">
                  <c:v>18.176079999999999</c:v>
                </c:pt>
                <c:pt idx="17477">
                  <c:v>18.177119999999999</c:v>
                </c:pt>
                <c:pt idx="17478">
                  <c:v>18.178159999999998</c:v>
                </c:pt>
                <c:pt idx="17479">
                  <c:v>18.179200000000002</c:v>
                </c:pt>
                <c:pt idx="17480">
                  <c:v>18.180240000000001</c:v>
                </c:pt>
                <c:pt idx="17481">
                  <c:v>18.181280000000001</c:v>
                </c:pt>
                <c:pt idx="17482">
                  <c:v>18.182320000000001</c:v>
                </c:pt>
                <c:pt idx="17483">
                  <c:v>18.18336</c:v>
                </c:pt>
                <c:pt idx="17484">
                  <c:v>18.1844</c:v>
                </c:pt>
                <c:pt idx="17485">
                  <c:v>18.18544</c:v>
                </c:pt>
                <c:pt idx="17486">
                  <c:v>18.18648</c:v>
                </c:pt>
                <c:pt idx="17487">
                  <c:v>18.187519999999999</c:v>
                </c:pt>
                <c:pt idx="17488">
                  <c:v>18.188559999999999</c:v>
                </c:pt>
                <c:pt idx="17489">
                  <c:v>18.189599999999999</c:v>
                </c:pt>
                <c:pt idx="17490">
                  <c:v>18.190639999999998</c:v>
                </c:pt>
                <c:pt idx="17491">
                  <c:v>18.191680000000002</c:v>
                </c:pt>
                <c:pt idx="17492">
                  <c:v>18.192720000000001</c:v>
                </c:pt>
                <c:pt idx="17493">
                  <c:v>18.193760000000001</c:v>
                </c:pt>
                <c:pt idx="17494">
                  <c:v>18.194800000000001</c:v>
                </c:pt>
                <c:pt idx="17495">
                  <c:v>18.19584</c:v>
                </c:pt>
                <c:pt idx="17496">
                  <c:v>18.19688</c:v>
                </c:pt>
                <c:pt idx="17497">
                  <c:v>18.19792</c:v>
                </c:pt>
                <c:pt idx="17498">
                  <c:v>18.19896</c:v>
                </c:pt>
                <c:pt idx="17499">
                  <c:v>18.2</c:v>
                </c:pt>
                <c:pt idx="17500">
                  <c:v>18.201039999999999</c:v>
                </c:pt>
                <c:pt idx="17501">
                  <c:v>18.202079999999999</c:v>
                </c:pt>
                <c:pt idx="17502">
                  <c:v>18.203119999999998</c:v>
                </c:pt>
                <c:pt idx="17503">
                  <c:v>18.204160000000002</c:v>
                </c:pt>
                <c:pt idx="17504">
                  <c:v>18.205200000000001</c:v>
                </c:pt>
                <c:pt idx="17505">
                  <c:v>18.206240000000001</c:v>
                </c:pt>
                <c:pt idx="17506">
                  <c:v>18.207280000000001</c:v>
                </c:pt>
                <c:pt idx="17507">
                  <c:v>18.208320000000001</c:v>
                </c:pt>
                <c:pt idx="17508">
                  <c:v>18.20936</c:v>
                </c:pt>
                <c:pt idx="17509">
                  <c:v>18.2104</c:v>
                </c:pt>
                <c:pt idx="17510">
                  <c:v>18.21144</c:v>
                </c:pt>
                <c:pt idx="17511">
                  <c:v>18.212479999999999</c:v>
                </c:pt>
                <c:pt idx="17512">
                  <c:v>18.213519999999999</c:v>
                </c:pt>
                <c:pt idx="17513">
                  <c:v>18.214559999999999</c:v>
                </c:pt>
                <c:pt idx="17514">
                  <c:v>18.215599999999998</c:v>
                </c:pt>
                <c:pt idx="17515">
                  <c:v>18.216640000000002</c:v>
                </c:pt>
                <c:pt idx="17516">
                  <c:v>18.217680000000001</c:v>
                </c:pt>
                <c:pt idx="17517">
                  <c:v>18.218720000000001</c:v>
                </c:pt>
                <c:pt idx="17518">
                  <c:v>18.219760000000001</c:v>
                </c:pt>
                <c:pt idx="17519">
                  <c:v>18.220800000000001</c:v>
                </c:pt>
                <c:pt idx="17520">
                  <c:v>18.22184</c:v>
                </c:pt>
                <c:pt idx="17521">
                  <c:v>18.22288</c:v>
                </c:pt>
                <c:pt idx="17522">
                  <c:v>18.22392</c:v>
                </c:pt>
                <c:pt idx="17523">
                  <c:v>18.224959999999999</c:v>
                </c:pt>
                <c:pt idx="17524">
                  <c:v>18.225999999999999</c:v>
                </c:pt>
                <c:pt idx="17525">
                  <c:v>18.227039999999999</c:v>
                </c:pt>
                <c:pt idx="17526">
                  <c:v>18.228079999999999</c:v>
                </c:pt>
                <c:pt idx="17527">
                  <c:v>18.229120000000002</c:v>
                </c:pt>
                <c:pt idx="17528">
                  <c:v>18.230160000000001</c:v>
                </c:pt>
                <c:pt idx="17529">
                  <c:v>18.231200000000001</c:v>
                </c:pt>
                <c:pt idx="17530">
                  <c:v>18.232240000000001</c:v>
                </c:pt>
                <c:pt idx="17531">
                  <c:v>18.233280000000001</c:v>
                </c:pt>
                <c:pt idx="17532">
                  <c:v>18.23432</c:v>
                </c:pt>
                <c:pt idx="17533">
                  <c:v>18.23536</c:v>
                </c:pt>
                <c:pt idx="17534">
                  <c:v>18.2364</c:v>
                </c:pt>
                <c:pt idx="17535">
                  <c:v>18.237439999999999</c:v>
                </c:pt>
                <c:pt idx="17536">
                  <c:v>18.238479999999999</c:v>
                </c:pt>
                <c:pt idx="17537">
                  <c:v>18.239519999999999</c:v>
                </c:pt>
                <c:pt idx="17538">
                  <c:v>18.240559999999999</c:v>
                </c:pt>
                <c:pt idx="17539">
                  <c:v>18.241599999999998</c:v>
                </c:pt>
                <c:pt idx="17540">
                  <c:v>18.242640000000002</c:v>
                </c:pt>
                <c:pt idx="17541">
                  <c:v>18.243680000000001</c:v>
                </c:pt>
                <c:pt idx="17542">
                  <c:v>18.244720000000001</c:v>
                </c:pt>
                <c:pt idx="17543">
                  <c:v>18.245760000000001</c:v>
                </c:pt>
                <c:pt idx="17544">
                  <c:v>18.2468</c:v>
                </c:pt>
                <c:pt idx="17545">
                  <c:v>18.24784</c:v>
                </c:pt>
                <c:pt idx="17546">
                  <c:v>18.24888</c:v>
                </c:pt>
                <c:pt idx="17547">
                  <c:v>18.249919999999999</c:v>
                </c:pt>
                <c:pt idx="17548">
                  <c:v>18.250959999999999</c:v>
                </c:pt>
                <c:pt idx="17549">
                  <c:v>18.251999999999999</c:v>
                </c:pt>
                <c:pt idx="17550">
                  <c:v>18.253039999999999</c:v>
                </c:pt>
                <c:pt idx="17551">
                  <c:v>18.254079999999998</c:v>
                </c:pt>
                <c:pt idx="17552">
                  <c:v>18.255120000000002</c:v>
                </c:pt>
                <c:pt idx="17553">
                  <c:v>18.256160000000001</c:v>
                </c:pt>
                <c:pt idx="17554">
                  <c:v>18.257200000000001</c:v>
                </c:pt>
                <c:pt idx="17555">
                  <c:v>18.258240000000001</c:v>
                </c:pt>
                <c:pt idx="17556">
                  <c:v>18.25928</c:v>
                </c:pt>
                <c:pt idx="17557">
                  <c:v>18.26032</c:v>
                </c:pt>
                <c:pt idx="17558">
                  <c:v>18.26136</c:v>
                </c:pt>
                <c:pt idx="17559">
                  <c:v>18.2624</c:v>
                </c:pt>
                <c:pt idx="17560">
                  <c:v>18.263439999999999</c:v>
                </c:pt>
                <c:pt idx="17561">
                  <c:v>18.264479999999999</c:v>
                </c:pt>
                <c:pt idx="17562">
                  <c:v>18.265519999999999</c:v>
                </c:pt>
                <c:pt idx="17563">
                  <c:v>18.266559999999998</c:v>
                </c:pt>
                <c:pt idx="17564">
                  <c:v>18.267600000000002</c:v>
                </c:pt>
                <c:pt idx="17565">
                  <c:v>18.268640000000001</c:v>
                </c:pt>
                <c:pt idx="17566">
                  <c:v>18.269680000000001</c:v>
                </c:pt>
                <c:pt idx="17567">
                  <c:v>18.270720000000001</c:v>
                </c:pt>
                <c:pt idx="17568">
                  <c:v>18.27176</c:v>
                </c:pt>
                <c:pt idx="17569">
                  <c:v>18.2728</c:v>
                </c:pt>
                <c:pt idx="17570">
                  <c:v>18.27384</c:v>
                </c:pt>
                <c:pt idx="17571">
                  <c:v>18.27488</c:v>
                </c:pt>
                <c:pt idx="17572">
                  <c:v>18.275919999999999</c:v>
                </c:pt>
                <c:pt idx="17573">
                  <c:v>18.276959999999999</c:v>
                </c:pt>
                <c:pt idx="17574">
                  <c:v>18.277999999999999</c:v>
                </c:pt>
                <c:pt idx="17575">
                  <c:v>18.279039999999998</c:v>
                </c:pt>
                <c:pt idx="17576">
                  <c:v>18.280080000000002</c:v>
                </c:pt>
                <c:pt idx="17577">
                  <c:v>18.281120000000001</c:v>
                </c:pt>
                <c:pt idx="17578">
                  <c:v>18.282160000000001</c:v>
                </c:pt>
                <c:pt idx="17579">
                  <c:v>18.283200000000001</c:v>
                </c:pt>
                <c:pt idx="17580">
                  <c:v>18.28424</c:v>
                </c:pt>
                <c:pt idx="17581">
                  <c:v>18.28528</c:v>
                </c:pt>
                <c:pt idx="17582">
                  <c:v>18.28632</c:v>
                </c:pt>
                <c:pt idx="17583">
                  <c:v>18.28736</c:v>
                </c:pt>
                <c:pt idx="17584">
                  <c:v>18.288399999999999</c:v>
                </c:pt>
                <c:pt idx="17585">
                  <c:v>18.289439999999999</c:v>
                </c:pt>
                <c:pt idx="17586">
                  <c:v>18.290479999999999</c:v>
                </c:pt>
                <c:pt idx="17587">
                  <c:v>18.291519999999998</c:v>
                </c:pt>
                <c:pt idx="17588">
                  <c:v>18.292560000000002</c:v>
                </c:pt>
                <c:pt idx="17589">
                  <c:v>18.293600000000001</c:v>
                </c:pt>
                <c:pt idx="17590">
                  <c:v>18.294640000000001</c:v>
                </c:pt>
                <c:pt idx="17591">
                  <c:v>18.295680000000001</c:v>
                </c:pt>
                <c:pt idx="17592">
                  <c:v>18.296720000000001</c:v>
                </c:pt>
                <c:pt idx="17593">
                  <c:v>18.29776</c:v>
                </c:pt>
                <c:pt idx="17594">
                  <c:v>18.2988</c:v>
                </c:pt>
                <c:pt idx="17595">
                  <c:v>18.29984</c:v>
                </c:pt>
                <c:pt idx="17596">
                  <c:v>18.300879999999999</c:v>
                </c:pt>
                <c:pt idx="17597">
                  <c:v>18.301919999999999</c:v>
                </c:pt>
                <c:pt idx="17598">
                  <c:v>18.302959999999999</c:v>
                </c:pt>
                <c:pt idx="17599">
                  <c:v>18.303999999999998</c:v>
                </c:pt>
                <c:pt idx="17600">
                  <c:v>18.305040000000002</c:v>
                </c:pt>
                <c:pt idx="17601">
                  <c:v>18.306080000000001</c:v>
                </c:pt>
                <c:pt idx="17602">
                  <c:v>18.307120000000001</c:v>
                </c:pt>
                <c:pt idx="17603">
                  <c:v>18.308160000000001</c:v>
                </c:pt>
                <c:pt idx="17604">
                  <c:v>18.309200000000001</c:v>
                </c:pt>
                <c:pt idx="17605">
                  <c:v>18.31024</c:v>
                </c:pt>
                <c:pt idx="17606">
                  <c:v>18.31128</c:v>
                </c:pt>
                <c:pt idx="17607">
                  <c:v>18.31232</c:v>
                </c:pt>
                <c:pt idx="17608">
                  <c:v>18.313359999999999</c:v>
                </c:pt>
                <c:pt idx="17609">
                  <c:v>18.314399999999999</c:v>
                </c:pt>
                <c:pt idx="17610">
                  <c:v>18.315439999999999</c:v>
                </c:pt>
                <c:pt idx="17611">
                  <c:v>18.316479999999999</c:v>
                </c:pt>
                <c:pt idx="17612">
                  <c:v>18.317519999999998</c:v>
                </c:pt>
                <c:pt idx="17613">
                  <c:v>18.318560000000002</c:v>
                </c:pt>
                <c:pt idx="17614">
                  <c:v>18.319600000000001</c:v>
                </c:pt>
                <c:pt idx="17615">
                  <c:v>18.320640000000001</c:v>
                </c:pt>
                <c:pt idx="17616">
                  <c:v>18.321680000000001</c:v>
                </c:pt>
                <c:pt idx="17617">
                  <c:v>18.32272</c:v>
                </c:pt>
                <c:pt idx="17618">
                  <c:v>18.32376</c:v>
                </c:pt>
                <c:pt idx="17619">
                  <c:v>18.3248</c:v>
                </c:pt>
                <c:pt idx="17620">
                  <c:v>18.325839999999999</c:v>
                </c:pt>
                <c:pt idx="17621">
                  <c:v>18.326879999999999</c:v>
                </c:pt>
                <c:pt idx="17622">
                  <c:v>18.327919999999999</c:v>
                </c:pt>
                <c:pt idx="17623">
                  <c:v>18.328959999999999</c:v>
                </c:pt>
                <c:pt idx="17624">
                  <c:v>18.329999999999998</c:v>
                </c:pt>
                <c:pt idx="17625">
                  <c:v>18.331040000000002</c:v>
                </c:pt>
                <c:pt idx="17626">
                  <c:v>18.332080000000001</c:v>
                </c:pt>
                <c:pt idx="17627">
                  <c:v>18.333120000000001</c:v>
                </c:pt>
                <c:pt idx="17628">
                  <c:v>18.334160000000001</c:v>
                </c:pt>
                <c:pt idx="17629">
                  <c:v>18.3352</c:v>
                </c:pt>
                <c:pt idx="17630">
                  <c:v>18.33624</c:v>
                </c:pt>
                <c:pt idx="17631">
                  <c:v>18.33728</c:v>
                </c:pt>
                <c:pt idx="17632">
                  <c:v>18.33832</c:v>
                </c:pt>
                <c:pt idx="17633">
                  <c:v>18.339359999999999</c:v>
                </c:pt>
                <c:pt idx="17634">
                  <c:v>18.340399999999999</c:v>
                </c:pt>
                <c:pt idx="17635">
                  <c:v>18.341439999999999</c:v>
                </c:pt>
                <c:pt idx="17636">
                  <c:v>18.342479999999998</c:v>
                </c:pt>
                <c:pt idx="17637">
                  <c:v>18.343520000000002</c:v>
                </c:pt>
                <c:pt idx="17638">
                  <c:v>18.344560000000001</c:v>
                </c:pt>
                <c:pt idx="17639">
                  <c:v>18.345600000000001</c:v>
                </c:pt>
                <c:pt idx="17640">
                  <c:v>18.346640000000001</c:v>
                </c:pt>
                <c:pt idx="17641">
                  <c:v>18.34768</c:v>
                </c:pt>
                <c:pt idx="17642">
                  <c:v>18.34872</c:v>
                </c:pt>
                <c:pt idx="17643">
                  <c:v>18.34976</c:v>
                </c:pt>
                <c:pt idx="17644">
                  <c:v>18.3508</c:v>
                </c:pt>
                <c:pt idx="17645">
                  <c:v>18.351839999999999</c:v>
                </c:pt>
                <c:pt idx="17646">
                  <c:v>18.352879999999999</c:v>
                </c:pt>
                <c:pt idx="17647">
                  <c:v>18.353919999999999</c:v>
                </c:pt>
                <c:pt idx="17648">
                  <c:v>18.354959999999998</c:v>
                </c:pt>
                <c:pt idx="17649">
                  <c:v>18.356000000000002</c:v>
                </c:pt>
                <c:pt idx="17650">
                  <c:v>18.357040000000001</c:v>
                </c:pt>
                <c:pt idx="17651">
                  <c:v>18.358080000000001</c:v>
                </c:pt>
                <c:pt idx="17652">
                  <c:v>18.359120000000001</c:v>
                </c:pt>
                <c:pt idx="17653">
                  <c:v>18.36016</c:v>
                </c:pt>
                <c:pt idx="17654">
                  <c:v>18.3612</c:v>
                </c:pt>
                <c:pt idx="17655">
                  <c:v>18.36224</c:v>
                </c:pt>
                <c:pt idx="17656">
                  <c:v>18.36328</c:v>
                </c:pt>
                <c:pt idx="17657">
                  <c:v>18.364319999999999</c:v>
                </c:pt>
                <c:pt idx="17658">
                  <c:v>18.365359999999999</c:v>
                </c:pt>
                <c:pt idx="17659">
                  <c:v>18.366399999999999</c:v>
                </c:pt>
                <c:pt idx="17660">
                  <c:v>18.367439999999998</c:v>
                </c:pt>
                <c:pt idx="17661">
                  <c:v>18.368480000000002</c:v>
                </c:pt>
                <c:pt idx="17662">
                  <c:v>18.369520000000001</c:v>
                </c:pt>
                <c:pt idx="17663">
                  <c:v>18.370560000000001</c:v>
                </c:pt>
                <c:pt idx="17664">
                  <c:v>18.371600000000001</c:v>
                </c:pt>
                <c:pt idx="17665">
                  <c:v>18.372640000000001</c:v>
                </c:pt>
                <c:pt idx="17666">
                  <c:v>18.37368</c:v>
                </c:pt>
                <c:pt idx="17667">
                  <c:v>18.37472</c:v>
                </c:pt>
                <c:pt idx="17668">
                  <c:v>18.37576</c:v>
                </c:pt>
                <c:pt idx="17669">
                  <c:v>18.376799999999999</c:v>
                </c:pt>
                <c:pt idx="17670">
                  <c:v>18.377839999999999</c:v>
                </c:pt>
                <c:pt idx="17671">
                  <c:v>18.378879999999999</c:v>
                </c:pt>
                <c:pt idx="17672">
                  <c:v>18.379919999999998</c:v>
                </c:pt>
                <c:pt idx="17673">
                  <c:v>18.380960000000002</c:v>
                </c:pt>
                <c:pt idx="17674">
                  <c:v>18.382000000000001</c:v>
                </c:pt>
                <c:pt idx="17675">
                  <c:v>18.383040000000001</c:v>
                </c:pt>
                <c:pt idx="17676">
                  <c:v>18.384080000000001</c:v>
                </c:pt>
                <c:pt idx="17677">
                  <c:v>18.385120000000001</c:v>
                </c:pt>
                <c:pt idx="17678">
                  <c:v>18.38616</c:v>
                </c:pt>
                <c:pt idx="17679">
                  <c:v>18.3872</c:v>
                </c:pt>
                <c:pt idx="17680">
                  <c:v>18.38824</c:v>
                </c:pt>
                <c:pt idx="17681">
                  <c:v>18.389279999999999</c:v>
                </c:pt>
                <c:pt idx="17682">
                  <c:v>18.390319999999999</c:v>
                </c:pt>
                <c:pt idx="17683">
                  <c:v>18.391359999999999</c:v>
                </c:pt>
                <c:pt idx="17684">
                  <c:v>18.392399999999999</c:v>
                </c:pt>
                <c:pt idx="17685">
                  <c:v>18.393439999999998</c:v>
                </c:pt>
                <c:pt idx="17686">
                  <c:v>18.394480000000001</c:v>
                </c:pt>
                <c:pt idx="17687">
                  <c:v>18.395520000000001</c:v>
                </c:pt>
                <c:pt idx="17688">
                  <c:v>18.396560000000001</c:v>
                </c:pt>
                <c:pt idx="17689">
                  <c:v>18.397600000000001</c:v>
                </c:pt>
                <c:pt idx="17690">
                  <c:v>18.39864</c:v>
                </c:pt>
                <c:pt idx="17691">
                  <c:v>18.39968</c:v>
                </c:pt>
                <c:pt idx="17692">
                  <c:v>18.40072</c:v>
                </c:pt>
                <c:pt idx="17693">
                  <c:v>18.401759999999999</c:v>
                </c:pt>
                <c:pt idx="17694">
                  <c:v>18.402799999999999</c:v>
                </c:pt>
                <c:pt idx="17695">
                  <c:v>18.403839999999999</c:v>
                </c:pt>
                <c:pt idx="17696">
                  <c:v>18.404879999999999</c:v>
                </c:pt>
                <c:pt idx="17697">
                  <c:v>18.405919999999998</c:v>
                </c:pt>
                <c:pt idx="17698">
                  <c:v>18.406960000000002</c:v>
                </c:pt>
                <c:pt idx="17699">
                  <c:v>18.408000000000001</c:v>
                </c:pt>
                <c:pt idx="17700">
                  <c:v>18.409040000000001</c:v>
                </c:pt>
                <c:pt idx="17701">
                  <c:v>18.410080000000001</c:v>
                </c:pt>
                <c:pt idx="17702">
                  <c:v>18.41112</c:v>
                </c:pt>
                <c:pt idx="17703">
                  <c:v>18.41216</c:v>
                </c:pt>
                <c:pt idx="17704">
                  <c:v>18.4132</c:v>
                </c:pt>
                <c:pt idx="17705">
                  <c:v>18.414239999999999</c:v>
                </c:pt>
                <c:pt idx="17706">
                  <c:v>18.415279999999999</c:v>
                </c:pt>
                <c:pt idx="17707">
                  <c:v>18.416319999999999</c:v>
                </c:pt>
                <c:pt idx="17708">
                  <c:v>18.417359999999999</c:v>
                </c:pt>
                <c:pt idx="17709">
                  <c:v>18.418399999999998</c:v>
                </c:pt>
                <c:pt idx="17710">
                  <c:v>18.419440000000002</c:v>
                </c:pt>
                <c:pt idx="17711">
                  <c:v>18.420480000000001</c:v>
                </c:pt>
                <c:pt idx="17712">
                  <c:v>18.421520000000001</c:v>
                </c:pt>
                <c:pt idx="17713">
                  <c:v>18.422560000000001</c:v>
                </c:pt>
                <c:pt idx="17714">
                  <c:v>18.4236</c:v>
                </c:pt>
                <c:pt idx="17715">
                  <c:v>18.42464</c:v>
                </c:pt>
                <c:pt idx="17716">
                  <c:v>18.42568</c:v>
                </c:pt>
                <c:pt idx="17717">
                  <c:v>18.42672</c:v>
                </c:pt>
                <c:pt idx="17718">
                  <c:v>18.427759999999999</c:v>
                </c:pt>
                <c:pt idx="17719">
                  <c:v>18.428799999999999</c:v>
                </c:pt>
                <c:pt idx="17720">
                  <c:v>18.429839999999999</c:v>
                </c:pt>
                <c:pt idx="17721">
                  <c:v>18.430879999999998</c:v>
                </c:pt>
                <c:pt idx="17722">
                  <c:v>18.431920000000002</c:v>
                </c:pt>
                <c:pt idx="17723">
                  <c:v>18.432960000000001</c:v>
                </c:pt>
                <c:pt idx="17724">
                  <c:v>18.434000000000001</c:v>
                </c:pt>
                <c:pt idx="17725">
                  <c:v>18.435040000000001</c:v>
                </c:pt>
                <c:pt idx="17726">
                  <c:v>18.43608</c:v>
                </c:pt>
                <c:pt idx="17727">
                  <c:v>18.43712</c:v>
                </c:pt>
                <c:pt idx="17728">
                  <c:v>18.43816</c:v>
                </c:pt>
                <c:pt idx="17729">
                  <c:v>18.4392</c:v>
                </c:pt>
                <c:pt idx="17730">
                  <c:v>18.440239999999999</c:v>
                </c:pt>
                <c:pt idx="17731">
                  <c:v>18.441279999999999</c:v>
                </c:pt>
                <c:pt idx="17732">
                  <c:v>18.442319999999999</c:v>
                </c:pt>
                <c:pt idx="17733">
                  <c:v>18.443359999999998</c:v>
                </c:pt>
                <c:pt idx="17734">
                  <c:v>18.444400000000002</c:v>
                </c:pt>
                <c:pt idx="17735">
                  <c:v>18.445440000000001</c:v>
                </c:pt>
                <c:pt idx="17736">
                  <c:v>18.446480000000001</c:v>
                </c:pt>
                <c:pt idx="17737">
                  <c:v>18.447520000000001</c:v>
                </c:pt>
                <c:pt idx="17738">
                  <c:v>18.448560000000001</c:v>
                </c:pt>
                <c:pt idx="17739">
                  <c:v>18.4496</c:v>
                </c:pt>
                <c:pt idx="17740">
                  <c:v>18.45064</c:v>
                </c:pt>
                <c:pt idx="17741">
                  <c:v>18.45168</c:v>
                </c:pt>
                <c:pt idx="17742">
                  <c:v>18.452719999999999</c:v>
                </c:pt>
                <c:pt idx="17743">
                  <c:v>18.453759999999999</c:v>
                </c:pt>
                <c:pt idx="17744">
                  <c:v>18.454799999999999</c:v>
                </c:pt>
                <c:pt idx="17745">
                  <c:v>18.455839999999998</c:v>
                </c:pt>
                <c:pt idx="17746">
                  <c:v>18.456880000000002</c:v>
                </c:pt>
                <c:pt idx="17747">
                  <c:v>18.457920000000001</c:v>
                </c:pt>
                <c:pt idx="17748">
                  <c:v>18.458960000000001</c:v>
                </c:pt>
                <c:pt idx="17749">
                  <c:v>18.46</c:v>
                </c:pt>
                <c:pt idx="17750">
                  <c:v>18.461040000000001</c:v>
                </c:pt>
                <c:pt idx="17751">
                  <c:v>18.46208</c:v>
                </c:pt>
                <c:pt idx="17752">
                  <c:v>18.46312</c:v>
                </c:pt>
                <c:pt idx="17753">
                  <c:v>18.46416</c:v>
                </c:pt>
                <c:pt idx="17754">
                  <c:v>18.465199999999999</c:v>
                </c:pt>
                <c:pt idx="17755">
                  <c:v>18.466239999999999</c:v>
                </c:pt>
                <c:pt idx="17756">
                  <c:v>18.467279999999999</c:v>
                </c:pt>
                <c:pt idx="17757">
                  <c:v>18.468319999999999</c:v>
                </c:pt>
                <c:pt idx="17758">
                  <c:v>18.469360000000002</c:v>
                </c:pt>
                <c:pt idx="17759">
                  <c:v>18.470400000000001</c:v>
                </c:pt>
                <c:pt idx="17760">
                  <c:v>18.471440000000001</c:v>
                </c:pt>
                <c:pt idx="17761">
                  <c:v>18.472480000000001</c:v>
                </c:pt>
                <c:pt idx="17762">
                  <c:v>18.473520000000001</c:v>
                </c:pt>
                <c:pt idx="17763">
                  <c:v>18.47456</c:v>
                </c:pt>
                <c:pt idx="17764">
                  <c:v>18.4756</c:v>
                </c:pt>
                <c:pt idx="17765">
                  <c:v>18.47664</c:v>
                </c:pt>
                <c:pt idx="17766">
                  <c:v>18.477679999999999</c:v>
                </c:pt>
                <c:pt idx="17767">
                  <c:v>18.478719999999999</c:v>
                </c:pt>
                <c:pt idx="17768">
                  <c:v>18.479759999999999</c:v>
                </c:pt>
                <c:pt idx="17769">
                  <c:v>18.480799999999999</c:v>
                </c:pt>
                <c:pt idx="17770">
                  <c:v>18.481839999999998</c:v>
                </c:pt>
                <c:pt idx="17771">
                  <c:v>18.482880000000002</c:v>
                </c:pt>
                <c:pt idx="17772">
                  <c:v>18.483920000000001</c:v>
                </c:pt>
                <c:pt idx="17773">
                  <c:v>18.484960000000001</c:v>
                </c:pt>
                <c:pt idx="17774">
                  <c:v>18.486000000000001</c:v>
                </c:pt>
                <c:pt idx="17775">
                  <c:v>18.48704</c:v>
                </c:pt>
                <c:pt idx="17776">
                  <c:v>18.48808</c:v>
                </c:pt>
                <c:pt idx="17777">
                  <c:v>18.48912</c:v>
                </c:pt>
                <c:pt idx="17778">
                  <c:v>18.490159999999999</c:v>
                </c:pt>
                <c:pt idx="17779">
                  <c:v>18.491199999999999</c:v>
                </c:pt>
                <c:pt idx="17780">
                  <c:v>18.492239999999999</c:v>
                </c:pt>
                <c:pt idx="17781">
                  <c:v>18.493279999999999</c:v>
                </c:pt>
                <c:pt idx="17782">
                  <c:v>18.494319999999998</c:v>
                </c:pt>
                <c:pt idx="17783">
                  <c:v>18.495360000000002</c:v>
                </c:pt>
                <c:pt idx="17784">
                  <c:v>18.496400000000001</c:v>
                </c:pt>
                <c:pt idx="17785">
                  <c:v>18.497440000000001</c:v>
                </c:pt>
                <c:pt idx="17786">
                  <c:v>18.498480000000001</c:v>
                </c:pt>
                <c:pt idx="17787">
                  <c:v>18.49952</c:v>
                </c:pt>
                <c:pt idx="17788">
                  <c:v>18.50056</c:v>
                </c:pt>
                <c:pt idx="17789">
                  <c:v>18.5016</c:v>
                </c:pt>
                <c:pt idx="17790">
                  <c:v>18.50264</c:v>
                </c:pt>
                <c:pt idx="17791">
                  <c:v>18.503679999999999</c:v>
                </c:pt>
                <c:pt idx="17792">
                  <c:v>18.504719999999999</c:v>
                </c:pt>
                <c:pt idx="17793">
                  <c:v>18.505759999999999</c:v>
                </c:pt>
                <c:pt idx="17794">
                  <c:v>18.506799999999998</c:v>
                </c:pt>
                <c:pt idx="17795">
                  <c:v>18.507840000000002</c:v>
                </c:pt>
                <c:pt idx="17796">
                  <c:v>18.508880000000001</c:v>
                </c:pt>
                <c:pt idx="17797">
                  <c:v>18.509920000000001</c:v>
                </c:pt>
                <c:pt idx="17798">
                  <c:v>18.510960000000001</c:v>
                </c:pt>
                <c:pt idx="17799">
                  <c:v>18.512</c:v>
                </c:pt>
                <c:pt idx="17800">
                  <c:v>18.51304</c:v>
                </c:pt>
                <c:pt idx="17801">
                  <c:v>18.51408</c:v>
                </c:pt>
                <c:pt idx="17802">
                  <c:v>18.51512</c:v>
                </c:pt>
                <c:pt idx="17803">
                  <c:v>18.516159999999999</c:v>
                </c:pt>
                <c:pt idx="17804">
                  <c:v>18.517199999999999</c:v>
                </c:pt>
                <c:pt idx="17805">
                  <c:v>18.518239999999999</c:v>
                </c:pt>
                <c:pt idx="17806">
                  <c:v>18.519279999999998</c:v>
                </c:pt>
                <c:pt idx="17807">
                  <c:v>18.520320000000002</c:v>
                </c:pt>
                <c:pt idx="17808">
                  <c:v>18.521360000000001</c:v>
                </c:pt>
                <c:pt idx="17809">
                  <c:v>18.522400000000001</c:v>
                </c:pt>
                <c:pt idx="17810">
                  <c:v>18.523440000000001</c:v>
                </c:pt>
                <c:pt idx="17811">
                  <c:v>18.524480000000001</c:v>
                </c:pt>
                <c:pt idx="17812">
                  <c:v>18.52552</c:v>
                </c:pt>
                <c:pt idx="17813">
                  <c:v>18.52656</c:v>
                </c:pt>
                <c:pt idx="17814">
                  <c:v>18.5276</c:v>
                </c:pt>
                <c:pt idx="17815">
                  <c:v>18.528639999999999</c:v>
                </c:pt>
                <c:pt idx="17816">
                  <c:v>18.529679999999999</c:v>
                </c:pt>
                <c:pt idx="17817">
                  <c:v>18.530719999999999</c:v>
                </c:pt>
                <c:pt idx="17818">
                  <c:v>18.531759999999998</c:v>
                </c:pt>
                <c:pt idx="17819">
                  <c:v>18.532800000000002</c:v>
                </c:pt>
                <c:pt idx="17820">
                  <c:v>18.533840000000001</c:v>
                </c:pt>
                <c:pt idx="17821">
                  <c:v>18.534880000000001</c:v>
                </c:pt>
                <c:pt idx="17822">
                  <c:v>18.535920000000001</c:v>
                </c:pt>
                <c:pt idx="17823">
                  <c:v>18.536960000000001</c:v>
                </c:pt>
                <c:pt idx="17824">
                  <c:v>18.538</c:v>
                </c:pt>
                <c:pt idx="17825">
                  <c:v>18.53904</c:v>
                </c:pt>
                <c:pt idx="17826">
                  <c:v>18.54008</c:v>
                </c:pt>
                <c:pt idx="17827">
                  <c:v>18.541119999999999</c:v>
                </c:pt>
                <c:pt idx="17828">
                  <c:v>18.542159999999999</c:v>
                </c:pt>
                <c:pt idx="17829">
                  <c:v>18.543199999999999</c:v>
                </c:pt>
                <c:pt idx="17830">
                  <c:v>18.544239999999999</c:v>
                </c:pt>
                <c:pt idx="17831">
                  <c:v>18.545280000000002</c:v>
                </c:pt>
                <c:pt idx="17832">
                  <c:v>18.546320000000001</c:v>
                </c:pt>
                <c:pt idx="17833">
                  <c:v>18.547360000000001</c:v>
                </c:pt>
                <c:pt idx="17834">
                  <c:v>18.548400000000001</c:v>
                </c:pt>
                <c:pt idx="17835">
                  <c:v>18.549440000000001</c:v>
                </c:pt>
                <c:pt idx="17836">
                  <c:v>18.55048</c:v>
                </c:pt>
                <c:pt idx="17837">
                  <c:v>18.55152</c:v>
                </c:pt>
                <c:pt idx="17838">
                  <c:v>18.55256</c:v>
                </c:pt>
                <c:pt idx="17839">
                  <c:v>18.553599999999999</c:v>
                </c:pt>
                <c:pt idx="17840">
                  <c:v>18.554639999999999</c:v>
                </c:pt>
                <c:pt idx="17841">
                  <c:v>18.555679999999999</c:v>
                </c:pt>
                <c:pt idx="17842">
                  <c:v>18.556719999999999</c:v>
                </c:pt>
                <c:pt idx="17843">
                  <c:v>18.557759999999998</c:v>
                </c:pt>
                <c:pt idx="17844">
                  <c:v>18.558800000000002</c:v>
                </c:pt>
                <c:pt idx="17845">
                  <c:v>18.559840000000001</c:v>
                </c:pt>
                <c:pt idx="17846">
                  <c:v>18.560880000000001</c:v>
                </c:pt>
                <c:pt idx="17847">
                  <c:v>18.561920000000001</c:v>
                </c:pt>
                <c:pt idx="17848">
                  <c:v>18.56296</c:v>
                </c:pt>
                <c:pt idx="17849">
                  <c:v>18.564</c:v>
                </c:pt>
                <c:pt idx="17850">
                  <c:v>18.56504</c:v>
                </c:pt>
                <c:pt idx="17851">
                  <c:v>18.566079999999999</c:v>
                </c:pt>
                <c:pt idx="17852">
                  <c:v>18.567119999999999</c:v>
                </c:pt>
                <c:pt idx="17853">
                  <c:v>18.568159999999999</c:v>
                </c:pt>
                <c:pt idx="17854">
                  <c:v>18.569199999999999</c:v>
                </c:pt>
                <c:pt idx="17855">
                  <c:v>18.570239999999998</c:v>
                </c:pt>
                <c:pt idx="17856">
                  <c:v>18.571280000000002</c:v>
                </c:pt>
                <c:pt idx="17857">
                  <c:v>18.572320000000001</c:v>
                </c:pt>
                <c:pt idx="17858">
                  <c:v>18.573360000000001</c:v>
                </c:pt>
                <c:pt idx="17859">
                  <c:v>18.574400000000001</c:v>
                </c:pt>
                <c:pt idx="17860">
                  <c:v>18.57544</c:v>
                </c:pt>
                <c:pt idx="17861">
                  <c:v>18.57648</c:v>
                </c:pt>
                <c:pt idx="17862">
                  <c:v>18.57752</c:v>
                </c:pt>
                <c:pt idx="17863">
                  <c:v>18.57856</c:v>
                </c:pt>
                <c:pt idx="17864">
                  <c:v>18.579599999999999</c:v>
                </c:pt>
                <c:pt idx="17865">
                  <c:v>18.580639999999999</c:v>
                </c:pt>
                <c:pt idx="17866">
                  <c:v>18.581679999999999</c:v>
                </c:pt>
                <c:pt idx="17867">
                  <c:v>18.582719999999998</c:v>
                </c:pt>
                <c:pt idx="17868">
                  <c:v>18.583760000000002</c:v>
                </c:pt>
                <c:pt idx="17869">
                  <c:v>18.584800000000001</c:v>
                </c:pt>
                <c:pt idx="17870">
                  <c:v>18.585840000000001</c:v>
                </c:pt>
                <c:pt idx="17871">
                  <c:v>18.586880000000001</c:v>
                </c:pt>
                <c:pt idx="17872">
                  <c:v>18.58792</c:v>
                </c:pt>
                <c:pt idx="17873">
                  <c:v>18.58896</c:v>
                </c:pt>
                <c:pt idx="17874">
                  <c:v>18.59</c:v>
                </c:pt>
                <c:pt idx="17875">
                  <c:v>18.59104</c:v>
                </c:pt>
                <c:pt idx="17876">
                  <c:v>18.592079999999999</c:v>
                </c:pt>
                <c:pt idx="17877">
                  <c:v>18.593119999999999</c:v>
                </c:pt>
                <c:pt idx="17878">
                  <c:v>18.594159999999999</c:v>
                </c:pt>
                <c:pt idx="17879">
                  <c:v>18.595199999999998</c:v>
                </c:pt>
                <c:pt idx="17880">
                  <c:v>18.596240000000002</c:v>
                </c:pt>
                <c:pt idx="17881">
                  <c:v>18.597280000000001</c:v>
                </c:pt>
                <c:pt idx="17882">
                  <c:v>18.598320000000001</c:v>
                </c:pt>
                <c:pt idx="17883">
                  <c:v>18.599360000000001</c:v>
                </c:pt>
                <c:pt idx="17884">
                  <c:v>18.6004</c:v>
                </c:pt>
                <c:pt idx="17885">
                  <c:v>18.60144</c:v>
                </c:pt>
                <c:pt idx="17886">
                  <c:v>18.60248</c:v>
                </c:pt>
                <c:pt idx="17887">
                  <c:v>18.60352</c:v>
                </c:pt>
                <c:pt idx="17888">
                  <c:v>18.604559999999999</c:v>
                </c:pt>
                <c:pt idx="17889">
                  <c:v>18.605599999999999</c:v>
                </c:pt>
                <c:pt idx="17890">
                  <c:v>18.606639999999999</c:v>
                </c:pt>
                <c:pt idx="17891">
                  <c:v>18.607679999999998</c:v>
                </c:pt>
                <c:pt idx="17892">
                  <c:v>18.608720000000002</c:v>
                </c:pt>
                <c:pt idx="17893">
                  <c:v>18.609760000000001</c:v>
                </c:pt>
                <c:pt idx="17894">
                  <c:v>18.610800000000001</c:v>
                </c:pt>
                <c:pt idx="17895">
                  <c:v>18.611840000000001</c:v>
                </c:pt>
                <c:pt idx="17896">
                  <c:v>18.612880000000001</c:v>
                </c:pt>
                <c:pt idx="17897">
                  <c:v>18.61392</c:v>
                </c:pt>
                <c:pt idx="17898">
                  <c:v>18.61496</c:v>
                </c:pt>
                <c:pt idx="17899">
                  <c:v>18.616</c:v>
                </c:pt>
                <c:pt idx="17900">
                  <c:v>18.617039999999999</c:v>
                </c:pt>
                <c:pt idx="17901">
                  <c:v>18.618079999999999</c:v>
                </c:pt>
                <c:pt idx="17902">
                  <c:v>18.619119999999999</c:v>
                </c:pt>
                <c:pt idx="17903">
                  <c:v>18.620159999999998</c:v>
                </c:pt>
                <c:pt idx="17904">
                  <c:v>18.621200000000002</c:v>
                </c:pt>
                <c:pt idx="17905">
                  <c:v>18.622240000000001</c:v>
                </c:pt>
                <c:pt idx="17906">
                  <c:v>18.623280000000001</c:v>
                </c:pt>
                <c:pt idx="17907">
                  <c:v>18.624320000000001</c:v>
                </c:pt>
                <c:pt idx="17908">
                  <c:v>18.625360000000001</c:v>
                </c:pt>
                <c:pt idx="17909">
                  <c:v>18.6264</c:v>
                </c:pt>
                <c:pt idx="17910">
                  <c:v>18.62744</c:v>
                </c:pt>
                <c:pt idx="17911">
                  <c:v>18.62848</c:v>
                </c:pt>
                <c:pt idx="17912">
                  <c:v>18.629519999999999</c:v>
                </c:pt>
                <c:pt idx="17913">
                  <c:v>18.630559999999999</c:v>
                </c:pt>
                <c:pt idx="17914">
                  <c:v>18.631599999999999</c:v>
                </c:pt>
                <c:pt idx="17915">
                  <c:v>18.632639999999999</c:v>
                </c:pt>
                <c:pt idx="17916">
                  <c:v>18.633679999999998</c:v>
                </c:pt>
                <c:pt idx="17917">
                  <c:v>18.634720000000002</c:v>
                </c:pt>
                <c:pt idx="17918">
                  <c:v>18.635760000000001</c:v>
                </c:pt>
                <c:pt idx="17919">
                  <c:v>18.636800000000001</c:v>
                </c:pt>
                <c:pt idx="17920">
                  <c:v>18.637840000000001</c:v>
                </c:pt>
                <c:pt idx="17921">
                  <c:v>18.63888</c:v>
                </c:pt>
                <c:pt idx="17922">
                  <c:v>18.63992</c:v>
                </c:pt>
                <c:pt idx="17923">
                  <c:v>18.64096</c:v>
                </c:pt>
                <c:pt idx="17924">
                  <c:v>18.641999999999999</c:v>
                </c:pt>
                <c:pt idx="17925">
                  <c:v>18.643039999999999</c:v>
                </c:pt>
                <c:pt idx="17926">
                  <c:v>18.644079999999999</c:v>
                </c:pt>
                <c:pt idx="17927">
                  <c:v>18.645119999999999</c:v>
                </c:pt>
                <c:pt idx="17928">
                  <c:v>18.646159999999998</c:v>
                </c:pt>
                <c:pt idx="17929">
                  <c:v>18.647200000000002</c:v>
                </c:pt>
                <c:pt idx="17930">
                  <c:v>18.648240000000001</c:v>
                </c:pt>
                <c:pt idx="17931">
                  <c:v>18.649280000000001</c:v>
                </c:pt>
                <c:pt idx="17932">
                  <c:v>18.650320000000001</c:v>
                </c:pt>
                <c:pt idx="17933">
                  <c:v>18.65136</c:v>
                </c:pt>
                <c:pt idx="17934">
                  <c:v>18.6524</c:v>
                </c:pt>
                <c:pt idx="17935">
                  <c:v>18.65344</c:v>
                </c:pt>
                <c:pt idx="17936">
                  <c:v>18.65448</c:v>
                </c:pt>
                <c:pt idx="17937">
                  <c:v>18.655519999999999</c:v>
                </c:pt>
                <c:pt idx="17938">
                  <c:v>18.656559999999999</c:v>
                </c:pt>
                <c:pt idx="17939">
                  <c:v>18.657599999999999</c:v>
                </c:pt>
                <c:pt idx="17940">
                  <c:v>18.658639999999998</c:v>
                </c:pt>
                <c:pt idx="17941">
                  <c:v>18.659680000000002</c:v>
                </c:pt>
                <c:pt idx="17942">
                  <c:v>18.660720000000001</c:v>
                </c:pt>
                <c:pt idx="17943">
                  <c:v>18.661760000000001</c:v>
                </c:pt>
                <c:pt idx="17944">
                  <c:v>18.662800000000001</c:v>
                </c:pt>
                <c:pt idx="17945">
                  <c:v>18.66384</c:v>
                </c:pt>
                <c:pt idx="17946">
                  <c:v>18.66488</c:v>
                </c:pt>
                <c:pt idx="17947">
                  <c:v>18.66592</c:v>
                </c:pt>
                <c:pt idx="17948">
                  <c:v>18.66696</c:v>
                </c:pt>
                <c:pt idx="17949">
                  <c:v>18.667999999999999</c:v>
                </c:pt>
                <c:pt idx="17950">
                  <c:v>18.669039999999999</c:v>
                </c:pt>
                <c:pt idx="17951">
                  <c:v>18.670079999999999</c:v>
                </c:pt>
                <c:pt idx="17952">
                  <c:v>18.671119999999998</c:v>
                </c:pt>
                <c:pt idx="17953">
                  <c:v>18.672160000000002</c:v>
                </c:pt>
                <c:pt idx="17954">
                  <c:v>18.673200000000001</c:v>
                </c:pt>
                <c:pt idx="17955">
                  <c:v>18.674240000000001</c:v>
                </c:pt>
                <c:pt idx="17956">
                  <c:v>18.675280000000001</c:v>
                </c:pt>
                <c:pt idx="17957">
                  <c:v>18.67632</c:v>
                </c:pt>
                <c:pt idx="17958">
                  <c:v>18.67736</c:v>
                </c:pt>
                <c:pt idx="17959">
                  <c:v>18.6784</c:v>
                </c:pt>
                <c:pt idx="17960">
                  <c:v>18.67944</c:v>
                </c:pt>
                <c:pt idx="17961">
                  <c:v>18.680479999999999</c:v>
                </c:pt>
                <c:pt idx="17962">
                  <c:v>18.681519999999999</c:v>
                </c:pt>
                <c:pt idx="17963">
                  <c:v>18.682559999999999</c:v>
                </c:pt>
                <c:pt idx="17964">
                  <c:v>18.683599999999998</c:v>
                </c:pt>
                <c:pt idx="17965">
                  <c:v>18.684640000000002</c:v>
                </c:pt>
                <c:pt idx="17966">
                  <c:v>18.685680000000001</c:v>
                </c:pt>
                <c:pt idx="17967">
                  <c:v>18.686720000000001</c:v>
                </c:pt>
                <c:pt idx="17968">
                  <c:v>18.687760000000001</c:v>
                </c:pt>
                <c:pt idx="17969">
                  <c:v>18.688800000000001</c:v>
                </c:pt>
                <c:pt idx="17970">
                  <c:v>18.68984</c:v>
                </c:pt>
                <c:pt idx="17971">
                  <c:v>18.69088</c:v>
                </c:pt>
                <c:pt idx="17972">
                  <c:v>18.69192</c:v>
                </c:pt>
                <c:pt idx="17973">
                  <c:v>18.692959999999999</c:v>
                </c:pt>
                <c:pt idx="17974">
                  <c:v>18.693999999999999</c:v>
                </c:pt>
                <c:pt idx="17975">
                  <c:v>18.695039999999999</c:v>
                </c:pt>
                <c:pt idx="17976">
                  <c:v>18.696079999999998</c:v>
                </c:pt>
                <c:pt idx="17977">
                  <c:v>18.697120000000002</c:v>
                </c:pt>
                <c:pt idx="17978">
                  <c:v>18.698160000000001</c:v>
                </c:pt>
                <c:pt idx="17979">
                  <c:v>18.699200000000001</c:v>
                </c:pt>
                <c:pt idx="17980">
                  <c:v>18.700240000000001</c:v>
                </c:pt>
                <c:pt idx="17981">
                  <c:v>18.701280000000001</c:v>
                </c:pt>
                <c:pt idx="17982">
                  <c:v>18.70232</c:v>
                </c:pt>
                <c:pt idx="17983">
                  <c:v>18.70336</c:v>
                </c:pt>
                <c:pt idx="17984">
                  <c:v>18.7044</c:v>
                </c:pt>
                <c:pt idx="17985">
                  <c:v>18.705439999999999</c:v>
                </c:pt>
                <c:pt idx="17986">
                  <c:v>18.706479999999999</c:v>
                </c:pt>
                <c:pt idx="17987">
                  <c:v>18.707519999999999</c:v>
                </c:pt>
                <c:pt idx="17988">
                  <c:v>18.708559999999999</c:v>
                </c:pt>
                <c:pt idx="17989">
                  <c:v>18.709599999999998</c:v>
                </c:pt>
                <c:pt idx="17990">
                  <c:v>18.710640000000001</c:v>
                </c:pt>
                <c:pt idx="17991">
                  <c:v>18.711680000000001</c:v>
                </c:pt>
                <c:pt idx="17992">
                  <c:v>18.712720000000001</c:v>
                </c:pt>
                <c:pt idx="17993">
                  <c:v>18.713760000000001</c:v>
                </c:pt>
                <c:pt idx="17994">
                  <c:v>18.7148</c:v>
                </c:pt>
                <c:pt idx="17995">
                  <c:v>18.71584</c:v>
                </c:pt>
                <c:pt idx="17996">
                  <c:v>18.71688</c:v>
                </c:pt>
                <c:pt idx="17997">
                  <c:v>18.717919999999999</c:v>
                </c:pt>
                <c:pt idx="17998">
                  <c:v>18.718959999999999</c:v>
                </c:pt>
                <c:pt idx="17999">
                  <c:v>18.72</c:v>
                </c:pt>
                <c:pt idx="18000">
                  <c:v>18.721039999999999</c:v>
                </c:pt>
                <c:pt idx="18001">
                  <c:v>18.722079999999998</c:v>
                </c:pt>
                <c:pt idx="18002">
                  <c:v>18.723120000000002</c:v>
                </c:pt>
                <c:pt idx="18003">
                  <c:v>18.724160000000001</c:v>
                </c:pt>
                <c:pt idx="18004">
                  <c:v>18.725200000000001</c:v>
                </c:pt>
                <c:pt idx="18005">
                  <c:v>18.726240000000001</c:v>
                </c:pt>
                <c:pt idx="18006">
                  <c:v>18.72728</c:v>
                </c:pt>
                <c:pt idx="18007">
                  <c:v>18.72832</c:v>
                </c:pt>
                <c:pt idx="18008">
                  <c:v>18.72936</c:v>
                </c:pt>
                <c:pt idx="18009">
                  <c:v>18.730399999999999</c:v>
                </c:pt>
                <c:pt idx="18010">
                  <c:v>18.731439999999999</c:v>
                </c:pt>
                <c:pt idx="18011">
                  <c:v>18.732479999999999</c:v>
                </c:pt>
                <c:pt idx="18012">
                  <c:v>18.733519999999999</c:v>
                </c:pt>
                <c:pt idx="18013">
                  <c:v>18.734559999999998</c:v>
                </c:pt>
                <c:pt idx="18014">
                  <c:v>18.735600000000002</c:v>
                </c:pt>
                <c:pt idx="18015">
                  <c:v>18.736640000000001</c:v>
                </c:pt>
                <c:pt idx="18016">
                  <c:v>18.737680000000001</c:v>
                </c:pt>
                <c:pt idx="18017">
                  <c:v>18.738720000000001</c:v>
                </c:pt>
                <c:pt idx="18018">
                  <c:v>18.73976</c:v>
                </c:pt>
                <c:pt idx="18019">
                  <c:v>18.7408</c:v>
                </c:pt>
                <c:pt idx="18020">
                  <c:v>18.74184</c:v>
                </c:pt>
                <c:pt idx="18021">
                  <c:v>18.74288</c:v>
                </c:pt>
                <c:pt idx="18022">
                  <c:v>18.743919999999999</c:v>
                </c:pt>
                <c:pt idx="18023">
                  <c:v>18.744959999999999</c:v>
                </c:pt>
                <c:pt idx="18024">
                  <c:v>18.745999999999999</c:v>
                </c:pt>
                <c:pt idx="18025">
                  <c:v>18.747039999999998</c:v>
                </c:pt>
                <c:pt idx="18026">
                  <c:v>18.748080000000002</c:v>
                </c:pt>
                <c:pt idx="18027">
                  <c:v>18.749120000000001</c:v>
                </c:pt>
                <c:pt idx="18028">
                  <c:v>18.750160000000001</c:v>
                </c:pt>
                <c:pt idx="18029">
                  <c:v>18.751200000000001</c:v>
                </c:pt>
                <c:pt idx="18030">
                  <c:v>18.75224</c:v>
                </c:pt>
                <c:pt idx="18031">
                  <c:v>18.75328</c:v>
                </c:pt>
                <c:pt idx="18032">
                  <c:v>18.75432</c:v>
                </c:pt>
                <c:pt idx="18033">
                  <c:v>18.75536</c:v>
                </c:pt>
                <c:pt idx="18034">
                  <c:v>18.756399999999999</c:v>
                </c:pt>
                <c:pt idx="18035">
                  <c:v>18.757439999999999</c:v>
                </c:pt>
                <c:pt idx="18036">
                  <c:v>18.758479999999999</c:v>
                </c:pt>
                <c:pt idx="18037">
                  <c:v>18.759519999999998</c:v>
                </c:pt>
                <c:pt idx="18038">
                  <c:v>18.760560000000002</c:v>
                </c:pt>
                <c:pt idx="18039">
                  <c:v>18.761600000000001</c:v>
                </c:pt>
                <c:pt idx="18040">
                  <c:v>18.762640000000001</c:v>
                </c:pt>
                <c:pt idx="18041">
                  <c:v>18.763680000000001</c:v>
                </c:pt>
                <c:pt idx="18042">
                  <c:v>18.764720000000001</c:v>
                </c:pt>
                <c:pt idx="18043">
                  <c:v>18.76576</c:v>
                </c:pt>
                <c:pt idx="18044">
                  <c:v>18.7668</c:v>
                </c:pt>
                <c:pt idx="18045">
                  <c:v>18.76784</c:v>
                </c:pt>
                <c:pt idx="18046">
                  <c:v>18.768879999999999</c:v>
                </c:pt>
                <c:pt idx="18047">
                  <c:v>18.769919999999999</c:v>
                </c:pt>
                <c:pt idx="18048">
                  <c:v>18.770959999999999</c:v>
                </c:pt>
                <c:pt idx="18049">
                  <c:v>18.771999999999998</c:v>
                </c:pt>
                <c:pt idx="18050">
                  <c:v>18.773040000000002</c:v>
                </c:pt>
                <c:pt idx="18051">
                  <c:v>18.774080000000001</c:v>
                </c:pt>
                <c:pt idx="18052">
                  <c:v>18.775120000000001</c:v>
                </c:pt>
                <c:pt idx="18053">
                  <c:v>18.776160000000001</c:v>
                </c:pt>
                <c:pt idx="18054">
                  <c:v>18.777200000000001</c:v>
                </c:pt>
                <c:pt idx="18055">
                  <c:v>18.77824</c:v>
                </c:pt>
                <c:pt idx="18056">
                  <c:v>18.77928</c:v>
                </c:pt>
                <c:pt idx="18057">
                  <c:v>18.78032</c:v>
                </c:pt>
                <c:pt idx="18058">
                  <c:v>18.781359999999999</c:v>
                </c:pt>
                <c:pt idx="18059">
                  <c:v>18.782399999999999</c:v>
                </c:pt>
                <c:pt idx="18060">
                  <c:v>18.783439999999999</c:v>
                </c:pt>
                <c:pt idx="18061">
                  <c:v>18.784479999999999</c:v>
                </c:pt>
                <c:pt idx="18062">
                  <c:v>18.785520000000002</c:v>
                </c:pt>
                <c:pt idx="18063">
                  <c:v>18.786560000000001</c:v>
                </c:pt>
                <c:pt idx="18064">
                  <c:v>18.787600000000001</c:v>
                </c:pt>
                <c:pt idx="18065">
                  <c:v>18.788640000000001</c:v>
                </c:pt>
                <c:pt idx="18066">
                  <c:v>18.789680000000001</c:v>
                </c:pt>
                <c:pt idx="18067">
                  <c:v>18.79072</c:v>
                </c:pt>
                <c:pt idx="18068">
                  <c:v>18.79176</c:v>
                </c:pt>
                <c:pt idx="18069">
                  <c:v>18.7928</c:v>
                </c:pt>
                <c:pt idx="18070">
                  <c:v>18.793839999999999</c:v>
                </c:pt>
                <c:pt idx="18071">
                  <c:v>18.794879999999999</c:v>
                </c:pt>
                <c:pt idx="18072">
                  <c:v>18.795919999999999</c:v>
                </c:pt>
                <c:pt idx="18073">
                  <c:v>18.796959999999999</c:v>
                </c:pt>
                <c:pt idx="18074">
                  <c:v>18.797999999999998</c:v>
                </c:pt>
                <c:pt idx="18075">
                  <c:v>18.799040000000002</c:v>
                </c:pt>
                <c:pt idx="18076">
                  <c:v>18.800080000000001</c:v>
                </c:pt>
                <c:pt idx="18077">
                  <c:v>18.801120000000001</c:v>
                </c:pt>
                <c:pt idx="18078">
                  <c:v>18.802160000000001</c:v>
                </c:pt>
                <c:pt idx="18079">
                  <c:v>18.8032</c:v>
                </c:pt>
                <c:pt idx="18080">
                  <c:v>18.80424</c:v>
                </c:pt>
                <c:pt idx="18081">
                  <c:v>18.80528</c:v>
                </c:pt>
                <c:pt idx="18082">
                  <c:v>18.806319999999999</c:v>
                </c:pt>
                <c:pt idx="18083">
                  <c:v>18.807359999999999</c:v>
                </c:pt>
                <c:pt idx="18084">
                  <c:v>18.808399999999999</c:v>
                </c:pt>
                <c:pt idx="18085">
                  <c:v>18.809439999999999</c:v>
                </c:pt>
                <c:pt idx="18086">
                  <c:v>18.810479999999998</c:v>
                </c:pt>
                <c:pt idx="18087">
                  <c:v>18.811520000000002</c:v>
                </c:pt>
                <c:pt idx="18088">
                  <c:v>18.812560000000001</c:v>
                </c:pt>
                <c:pt idx="18089">
                  <c:v>18.813600000000001</c:v>
                </c:pt>
                <c:pt idx="18090">
                  <c:v>18.814640000000001</c:v>
                </c:pt>
                <c:pt idx="18091">
                  <c:v>18.81568</c:v>
                </c:pt>
                <c:pt idx="18092">
                  <c:v>18.81672</c:v>
                </c:pt>
                <c:pt idx="18093">
                  <c:v>18.81776</c:v>
                </c:pt>
                <c:pt idx="18094">
                  <c:v>18.8188</c:v>
                </c:pt>
                <c:pt idx="18095">
                  <c:v>18.819839999999999</c:v>
                </c:pt>
                <c:pt idx="18096">
                  <c:v>18.820879999999999</c:v>
                </c:pt>
                <c:pt idx="18097">
                  <c:v>18.821919999999999</c:v>
                </c:pt>
                <c:pt idx="18098">
                  <c:v>18.822959999999998</c:v>
                </c:pt>
                <c:pt idx="18099">
                  <c:v>18.824000000000002</c:v>
                </c:pt>
                <c:pt idx="18100">
                  <c:v>18.825040000000001</c:v>
                </c:pt>
                <c:pt idx="18101">
                  <c:v>18.826080000000001</c:v>
                </c:pt>
                <c:pt idx="18102">
                  <c:v>18.827120000000001</c:v>
                </c:pt>
                <c:pt idx="18103">
                  <c:v>18.82816</c:v>
                </c:pt>
                <c:pt idx="18104">
                  <c:v>18.8292</c:v>
                </c:pt>
                <c:pt idx="18105">
                  <c:v>18.83024</c:v>
                </c:pt>
                <c:pt idx="18106">
                  <c:v>18.83128</c:v>
                </c:pt>
                <c:pt idx="18107">
                  <c:v>18.832319999999999</c:v>
                </c:pt>
                <c:pt idx="18108">
                  <c:v>18.833359999999999</c:v>
                </c:pt>
                <c:pt idx="18109">
                  <c:v>18.834399999999999</c:v>
                </c:pt>
                <c:pt idx="18110">
                  <c:v>18.835439999999998</c:v>
                </c:pt>
                <c:pt idx="18111">
                  <c:v>18.836480000000002</c:v>
                </c:pt>
                <c:pt idx="18112">
                  <c:v>18.837520000000001</c:v>
                </c:pt>
                <c:pt idx="18113">
                  <c:v>18.838560000000001</c:v>
                </c:pt>
                <c:pt idx="18114">
                  <c:v>18.839600000000001</c:v>
                </c:pt>
                <c:pt idx="18115">
                  <c:v>18.84064</c:v>
                </c:pt>
                <c:pt idx="18116">
                  <c:v>18.84168</c:v>
                </c:pt>
                <c:pt idx="18117">
                  <c:v>18.84272</c:v>
                </c:pt>
                <c:pt idx="18118">
                  <c:v>18.84376</c:v>
                </c:pt>
                <c:pt idx="18119">
                  <c:v>18.844799999999999</c:v>
                </c:pt>
                <c:pt idx="18120">
                  <c:v>18.845839999999999</c:v>
                </c:pt>
                <c:pt idx="18121">
                  <c:v>18.846879999999999</c:v>
                </c:pt>
                <c:pt idx="18122">
                  <c:v>18.847919999999998</c:v>
                </c:pt>
                <c:pt idx="18123">
                  <c:v>18.848960000000002</c:v>
                </c:pt>
                <c:pt idx="18124">
                  <c:v>18.850000000000001</c:v>
                </c:pt>
                <c:pt idx="18125">
                  <c:v>18.851040000000001</c:v>
                </c:pt>
                <c:pt idx="18126">
                  <c:v>18.852080000000001</c:v>
                </c:pt>
                <c:pt idx="18127">
                  <c:v>18.853120000000001</c:v>
                </c:pt>
                <c:pt idx="18128">
                  <c:v>18.85416</c:v>
                </c:pt>
                <c:pt idx="18129">
                  <c:v>18.8552</c:v>
                </c:pt>
                <c:pt idx="18130">
                  <c:v>18.85624</c:v>
                </c:pt>
                <c:pt idx="18131">
                  <c:v>18.857279999999999</c:v>
                </c:pt>
                <c:pt idx="18132">
                  <c:v>18.858319999999999</c:v>
                </c:pt>
                <c:pt idx="18133">
                  <c:v>18.859359999999999</c:v>
                </c:pt>
                <c:pt idx="18134">
                  <c:v>18.860399999999998</c:v>
                </c:pt>
                <c:pt idx="18135">
                  <c:v>18.861440000000002</c:v>
                </c:pt>
                <c:pt idx="18136">
                  <c:v>18.862480000000001</c:v>
                </c:pt>
                <c:pt idx="18137">
                  <c:v>18.863520000000001</c:v>
                </c:pt>
                <c:pt idx="18138">
                  <c:v>18.864560000000001</c:v>
                </c:pt>
                <c:pt idx="18139">
                  <c:v>18.865600000000001</c:v>
                </c:pt>
                <c:pt idx="18140">
                  <c:v>18.86664</c:v>
                </c:pt>
                <c:pt idx="18141">
                  <c:v>18.86768</c:v>
                </c:pt>
                <c:pt idx="18142">
                  <c:v>18.86872</c:v>
                </c:pt>
                <c:pt idx="18143">
                  <c:v>18.869759999999999</c:v>
                </c:pt>
                <c:pt idx="18144">
                  <c:v>18.870799999999999</c:v>
                </c:pt>
                <c:pt idx="18145">
                  <c:v>18.871839999999999</c:v>
                </c:pt>
                <c:pt idx="18146">
                  <c:v>18.872879999999999</c:v>
                </c:pt>
                <c:pt idx="18147">
                  <c:v>18.873919999999998</c:v>
                </c:pt>
                <c:pt idx="18148">
                  <c:v>18.874960000000002</c:v>
                </c:pt>
                <c:pt idx="18149">
                  <c:v>18.876000000000001</c:v>
                </c:pt>
                <c:pt idx="18150">
                  <c:v>18.877040000000001</c:v>
                </c:pt>
                <c:pt idx="18151">
                  <c:v>18.878080000000001</c:v>
                </c:pt>
                <c:pt idx="18152">
                  <c:v>18.87912</c:v>
                </c:pt>
                <c:pt idx="18153">
                  <c:v>18.88016</c:v>
                </c:pt>
                <c:pt idx="18154">
                  <c:v>18.8812</c:v>
                </c:pt>
                <c:pt idx="18155">
                  <c:v>18.882239999999999</c:v>
                </c:pt>
                <c:pt idx="18156">
                  <c:v>18.883279999999999</c:v>
                </c:pt>
                <c:pt idx="18157">
                  <c:v>18.884319999999999</c:v>
                </c:pt>
                <c:pt idx="18158">
                  <c:v>18.885359999999999</c:v>
                </c:pt>
                <c:pt idx="18159">
                  <c:v>18.886399999999998</c:v>
                </c:pt>
                <c:pt idx="18160">
                  <c:v>18.887440000000002</c:v>
                </c:pt>
                <c:pt idx="18161">
                  <c:v>18.888480000000001</c:v>
                </c:pt>
                <c:pt idx="18162">
                  <c:v>18.889520000000001</c:v>
                </c:pt>
                <c:pt idx="18163">
                  <c:v>18.890560000000001</c:v>
                </c:pt>
                <c:pt idx="18164">
                  <c:v>18.8916</c:v>
                </c:pt>
                <c:pt idx="18165">
                  <c:v>18.89264</c:v>
                </c:pt>
                <c:pt idx="18166">
                  <c:v>18.89368</c:v>
                </c:pt>
                <c:pt idx="18167">
                  <c:v>18.89472</c:v>
                </c:pt>
                <c:pt idx="18168">
                  <c:v>18.895759999999999</c:v>
                </c:pt>
                <c:pt idx="18169">
                  <c:v>18.896799999999999</c:v>
                </c:pt>
                <c:pt idx="18170">
                  <c:v>18.897839999999999</c:v>
                </c:pt>
                <c:pt idx="18171">
                  <c:v>18.898879999999998</c:v>
                </c:pt>
                <c:pt idx="18172">
                  <c:v>18.899920000000002</c:v>
                </c:pt>
                <c:pt idx="18173">
                  <c:v>18.900960000000001</c:v>
                </c:pt>
                <c:pt idx="18174">
                  <c:v>18.902000000000001</c:v>
                </c:pt>
                <c:pt idx="18175">
                  <c:v>18.903040000000001</c:v>
                </c:pt>
                <c:pt idx="18176">
                  <c:v>18.90408</c:v>
                </c:pt>
                <c:pt idx="18177">
                  <c:v>18.90512</c:v>
                </c:pt>
                <c:pt idx="18178">
                  <c:v>18.90616</c:v>
                </c:pt>
                <c:pt idx="18179">
                  <c:v>18.9072</c:v>
                </c:pt>
                <c:pt idx="18180">
                  <c:v>18.908239999999999</c:v>
                </c:pt>
                <c:pt idx="18181">
                  <c:v>18.909279999999999</c:v>
                </c:pt>
                <c:pt idx="18182">
                  <c:v>18.910319999999999</c:v>
                </c:pt>
                <c:pt idx="18183">
                  <c:v>18.911359999999998</c:v>
                </c:pt>
                <c:pt idx="18184">
                  <c:v>18.912400000000002</c:v>
                </c:pt>
                <c:pt idx="18185">
                  <c:v>18.913440000000001</c:v>
                </c:pt>
                <c:pt idx="18186">
                  <c:v>18.914480000000001</c:v>
                </c:pt>
                <c:pt idx="18187">
                  <c:v>18.915520000000001</c:v>
                </c:pt>
                <c:pt idx="18188">
                  <c:v>18.91656</c:v>
                </c:pt>
                <c:pt idx="18189">
                  <c:v>18.9176</c:v>
                </c:pt>
                <c:pt idx="18190">
                  <c:v>18.91864</c:v>
                </c:pt>
                <c:pt idx="18191">
                  <c:v>18.91968</c:v>
                </c:pt>
                <c:pt idx="18192">
                  <c:v>18.920719999999999</c:v>
                </c:pt>
                <c:pt idx="18193">
                  <c:v>18.921759999999999</c:v>
                </c:pt>
                <c:pt idx="18194">
                  <c:v>18.922799999999999</c:v>
                </c:pt>
                <c:pt idx="18195">
                  <c:v>18.923839999999998</c:v>
                </c:pt>
                <c:pt idx="18196">
                  <c:v>18.924880000000002</c:v>
                </c:pt>
                <c:pt idx="18197">
                  <c:v>18.925920000000001</c:v>
                </c:pt>
                <c:pt idx="18198">
                  <c:v>18.926960000000001</c:v>
                </c:pt>
                <c:pt idx="18199">
                  <c:v>18.928000000000001</c:v>
                </c:pt>
                <c:pt idx="18200">
                  <c:v>18.929040000000001</c:v>
                </c:pt>
                <c:pt idx="18201">
                  <c:v>18.93008</c:v>
                </c:pt>
                <c:pt idx="18202">
                  <c:v>18.93112</c:v>
                </c:pt>
                <c:pt idx="18203">
                  <c:v>18.93216</c:v>
                </c:pt>
                <c:pt idx="18204">
                  <c:v>18.933199999999999</c:v>
                </c:pt>
                <c:pt idx="18205">
                  <c:v>18.934239999999999</c:v>
                </c:pt>
                <c:pt idx="18206">
                  <c:v>18.935279999999999</c:v>
                </c:pt>
                <c:pt idx="18207">
                  <c:v>18.936319999999998</c:v>
                </c:pt>
                <c:pt idx="18208">
                  <c:v>18.937360000000002</c:v>
                </c:pt>
                <c:pt idx="18209">
                  <c:v>18.938400000000001</c:v>
                </c:pt>
                <c:pt idx="18210">
                  <c:v>18.939440000000001</c:v>
                </c:pt>
                <c:pt idx="18211">
                  <c:v>18.940480000000001</c:v>
                </c:pt>
                <c:pt idx="18212">
                  <c:v>18.941520000000001</c:v>
                </c:pt>
                <c:pt idx="18213">
                  <c:v>18.94256</c:v>
                </c:pt>
                <c:pt idx="18214">
                  <c:v>18.9436</c:v>
                </c:pt>
                <c:pt idx="18215">
                  <c:v>18.94464</c:v>
                </c:pt>
                <c:pt idx="18216">
                  <c:v>18.945679999999999</c:v>
                </c:pt>
                <c:pt idx="18217">
                  <c:v>18.946719999999999</c:v>
                </c:pt>
                <c:pt idx="18218">
                  <c:v>18.947759999999999</c:v>
                </c:pt>
                <c:pt idx="18219">
                  <c:v>18.948799999999999</c:v>
                </c:pt>
                <c:pt idx="18220">
                  <c:v>18.949839999999998</c:v>
                </c:pt>
                <c:pt idx="18221">
                  <c:v>18.950880000000002</c:v>
                </c:pt>
                <c:pt idx="18222">
                  <c:v>18.951920000000001</c:v>
                </c:pt>
                <c:pt idx="18223">
                  <c:v>18.952960000000001</c:v>
                </c:pt>
                <c:pt idx="18224">
                  <c:v>18.954000000000001</c:v>
                </c:pt>
                <c:pt idx="18225">
                  <c:v>18.95504</c:v>
                </c:pt>
                <c:pt idx="18226">
                  <c:v>18.95608</c:v>
                </c:pt>
                <c:pt idx="18227">
                  <c:v>18.95712</c:v>
                </c:pt>
                <c:pt idx="18228">
                  <c:v>18.958159999999999</c:v>
                </c:pt>
                <c:pt idx="18229">
                  <c:v>18.959199999999999</c:v>
                </c:pt>
                <c:pt idx="18230">
                  <c:v>18.960239999999999</c:v>
                </c:pt>
                <c:pt idx="18231">
                  <c:v>18.961279999999999</c:v>
                </c:pt>
                <c:pt idx="18232">
                  <c:v>18.962319999999998</c:v>
                </c:pt>
                <c:pt idx="18233">
                  <c:v>18.963360000000002</c:v>
                </c:pt>
                <c:pt idx="18234">
                  <c:v>18.964400000000001</c:v>
                </c:pt>
                <c:pt idx="18235">
                  <c:v>18.965440000000001</c:v>
                </c:pt>
                <c:pt idx="18236">
                  <c:v>18.966480000000001</c:v>
                </c:pt>
                <c:pt idx="18237">
                  <c:v>18.96752</c:v>
                </c:pt>
                <c:pt idx="18238">
                  <c:v>18.96856</c:v>
                </c:pt>
                <c:pt idx="18239">
                  <c:v>18.9696</c:v>
                </c:pt>
                <c:pt idx="18240">
                  <c:v>18.97064</c:v>
                </c:pt>
                <c:pt idx="18241">
                  <c:v>18.971679999999999</c:v>
                </c:pt>
                <c:pt idx="18242">
                  <c:v>18.972719999999999</c:v>
                </c:pt>
                <c:pt idx="18243">
                  <c:v>18.973759999999999</c:v>
                </c:pt>
                <c:pt idx="18244">
                  <c:v>18.974799999999998</c:v>
                </c:pt>
                <c:pt idx="18245">
                  <c:v>18.975840000000002</c:v>
                </c:pt>
                <c:pt idx="18246">
                  <c:v>18.976880000000001</c:v>
                </c:pt>
                <c:pt idx="18247">
                  <c:v>18.977920000000001</c:v>
                </c:pt>
                <c:pt idx="18248">
                  <c:v>18.978960000000001</c:v>
                </c:pt>
                <c:pt idx="18249">
                  <c:v>18.98</c:v>
                </c:pt>
                <c:pt idx="18250">
                  <c:v>18.98104</c:v>
                </c:pt>
                <c:pt idx="18251">
                  <c:v>18.98208</c:v>
                </c:pt>
                <c:pt idx="18252">
                  <c:v>18.98312</c:v>
                </c:pt>
                <c:pt idx="18253">
                  <c:v>18.984159999999999</c:v>
                </c:pt>
                <c:pt idx="18254">
                  <c:v>18.985199999999999</c:v>
                </c:pt>
                <c:pt idx="18255">
                  <c:v>18.986239999999999</c:v>
                </c:pt>
                <c:pt idx="18256">
                  <c:v>18.987279999999998</c:v>
                </c:pt>
                <c:pt idx="18257">
                  <c:v>18.988320000000002</c:v>
                </c:pt>
                <c:pt idx="18258">
                  <c:v>18.989360000000001</c:v>
                </c:pt>
                <c:pt idx="18259">
                  <c:v>18.990400000000001</c:v>
                </c:pt>
                <c:pt idx="18260">
                  <c:v>18.991440000000001</c:v>
                </c:pt>
                <c:pt idx="18261">
                  <c:v>18.99248</c:v>
                </c:pt>
                <c:pt idx="18262">
                  <c:v>18.99352</c:v>
                </c:pt>
                <c:pt idx="18263">
                  <c:v>18.99456</c:v>
                </c:pt>
                <c:pt idx="18264">
                  <c:v>18.9956</c:v>
                </c:pt>
                <c:pt idx="18265">
                  <c:v>18.996639999999999</c:v>
                </c:pt>
                <c:pt idx="18266">
                  <c:v>18.997679999999999</c:v>
                </c:pt>
                <c:pt idx="18267">
                  <c:v>18.998719999999999</c:v>
                </c:pt>
                <c:pt idx="18268">
                  <c:v>18.999759999999998</c:v>
                </c:pt>
                <c:pt idx="18269">
                  <c:v>19.000800000000002</c:v>
                </c:pt>
                <c:pt idx="18270">
                  <c:v>19.001840000000001</c:v>
                </c:pt>
                <c:pt idx="18271">
                  <c:v>19.002880000000001</c:v>
                </c:pt>
                <c:pt idx="18272">
                  <c:v>19.003920000000001</c:v>
                </c:pt>
                <c:pt idx="18273">
                  <c:v>19.004960000000001</c:v>
                </c:pt>
                <c:pt idx="18274">
                  <c:v>19.006</c:v>
                </c:pt>
                <c:pt idx="18275">
                  <c:v>19.00704</c:v>
                </c:pt>
                <c:pt idx="18276">
                  <c:v>19.00808</c:v>
                </c:pt>
                <c:pt idx="18277">
                  <c:v>19.009119999999999</c:v>
                </c:pt>
                <c:pt idx="18278">
                  <c:v>19.010159999999999</c:v>
                </c:pt>
                <c:pt idx="18279">
                  <c:v>19.011199999999999</c:v>
                </c:pt>
                <c:pt idx="18280">
                  <c:v>19.012239999999998</c:v>
                </c:pt>
                <c:pt idx="18281">
                  <c:v>19.013280000000002</c:v>
                </c:pt>
                <c:pt idx="18282">
                  <c:v>19.014320000000001</c:v>
                </c:pt>
                <c:pt idx="18283">
                  <c:v>19.015360000000001</c:v>
                </c:pt>
                <c:pt idx="18284">
                  <c:v>19.016400000000001</c:v>
                </c:pt>
                <c:pt idx="18285">
                  <c:v>19.017440000000001</c:v>
                </c:pt>
                <c:pt idx="18286">
                  <c:v>19.01848</c:v>
                </c:pt>
                <c:pt idx="18287">
                  <c:v>19.01952</c:v>
                </c:pt>
                <c:pt idx="18288">
                  <c:v>19.02056</c:v>
                </c:pt>
                <c:pt idx="18289">
                  <c:v>19.021599999999999</c:v>
                </c:pt>
                <c:pt idx="18290">
                  <c:v>19.022639999999999</c:v>
                </c:pt>
                <c:pt idx="18291">
                  <c:v>19.023679999999999</c:v>
                </c:pt>
                <c:pt idx="18292">
                  <c:v>19.024719999999999</c:v>
                </c:pt>
                <c:pt idx="18293">
                  <c:v>19.025759999999998</c:v>
                </c:pt>
                <c:pt idx="18294">
                  <c:v>19.026800000000001</c:v>
                </c:pt>
                <c:pt idx="18295">
                  <c:v>19.027840000000001</c:v>
                </c:pt>
                <c:pt idx="18296">
                  <c:v>19.028880000000001</c:v>
                </c:pt>
                <c:pt idx="18297">
                  <c:v>19.029920000000001</c:v>
                </c:pt>
                <c:pt idx="18298">
                  <c:v>19.03096</c:v>
                </c:pt>
                <c:pt idx="18299">
                  <c:v>19.032</c:v>
                </c:pt>
                <c:pt idx="18300">
                  <c:v>19.03304</c:v>
                </c:pt>
                <c:pt idx="18301">
                  <c:v>19.034079999999999</c:v>
                </c:pt>
                <c:pt idx="18302">
                  <c:v>19.035119999999999</c:v>
                </c:pt>
                <c:pt idx="18303">
                  <c:v>19.036159999999999</c:v>
                </c:pt>
                <c:pt idx="18304">
                  <c:v>19.037199999999999</c:v>
                </c:pt>
                <c:pt idx="18305">
                  <c:v>19.038239999999998</c:v>
                </c:pt>
                <c:pt idx="18306">
                  <c:v>19.039280000000002</c:v>
                </c:pt>
                <c:pt idx="18307">
                  <c:v>19.040320000000001</c:v>
                </c:pt>
                <c:pt idx="18308">
                  <c:v>19.041360000000001</c:v>
                </c:pt>
                <c:pt idx="18309">
                  <c:v>19.042400000000001</c:v>
                </c:pt>
                <c:pt idx="18310">
                  <c:v>19.04344</c:v>
                </c:pt>
                <c:pt idx="18311">
                  <c:v>19.04448</c:v>
                </c:pt>
                <c:pt idx="18312">
                  <c:v>19.04552</c:v>
                </c:pt>
                <c:pt idx="18313">
                  <c:v>19.046559999999999</c:v>
                </c:pt>
                <c:pt idx="18314">
                  <c:v>19.047599999999999</c:v>
                </c:pt>
                <c:pt idx="18315">
                  <c:v>19.048639999999999</c:v>
                </c:pt>
                <c:pt idx="18316">
                  <c:v>19.049679999999999</c:v>
                </c:pt>
                <c:pt idx="18317">
                  <c:v>19.050719999999998</c:v>
                </c:pt>
                <c:pt idx="18318">
                  <c:v>19.051760000000002</c:v>
                </c:pt>
                <c:pt idx="18319">
                  <c:v>19.052800000000001</c:v>
                </c:pt>
                <c:pt idx="18320">
                  <c:v>19.053840000000001</c:v>
                </c:pt>
                <c:pt idx="18321">
                  <c:v>19.054880000000001</c:v>
                </c:pt>
                <c:pt idx="18322">
                  <c:v>19.05592</c:v>
                </c:pt>
                <c:pt idx="18323">
                  <c:v>19.05696</c:v>
                </c:pt>
                <c:pt idx="18324">
                  <c:v>19.058</c:v>
                </c:pt>
                <c:pt idx="18325">
                  <c:v>19.05904</c:v>
                </c:pt>
                <c:pt idx="18326">
                  <c:v>19.060079999999999</c:v>
                </c:pt>
                <c:pt idx="18327">
                  <c:v>19.061119999999999</c:v>
                </c:pt>
                <c:pt idx="18328">
                  <c:v>19.062159999999999</c:v>
                </c:pt>
                <c:pt idx="18329">
                  <c:v>19.063199999999998</c:v>
                </c:pt>
                <c:pt idx="18330">
                  <c:v>19.064240000000002</c:v>
                </c:pt>
                <c:pt idx="18331">
                  <c:v>19.065280000000001</c:v>
                </c:pt>
                <c:pt idx="18332">
                  <c:v>19.066320000000001</c:v>
                </c:pt>
                <c:pt idx="18333">
                  <c:v>19.067360000000001</c:v>
                </c:pt>
                <c:pt idx="18334">
                  <c:v>19.0684</c:v>
                </c:pt>
                <c:pt idx="18335">
                  <c:v>19.06944</c:v>
                </c:pt>
                <c:pt idx="18336">
                  <c:v>19.07048</c:v>
                </c:pt>
                <c:pt idx="18337">
                  <c:v>19.07152</c:v>
                </c:pt>
                <c:pt idx="18338">
                  <c:v>19.072559999999999</c:v>
                </c:pt>
                <c:pt idx="18339">
                  <c:v>19.073599999999999</c:v>
                </c:pt>
                <c:pt idx="18340">
                  <c:v>19.074639999999999</c:v>
                </c:pt>
                <c:pt idx="18341">
                  <c:v>19.075679999999998</c:v>
                </c:pt>
                <c:pt idx="18342">
                  <c:v>19.076720000000002</c:v>
                </c:pt>
                <c:pt idx="18343">
                  <c:v>19.077760000000001</c:v>
                </c:pt>
                <c:pt idx="18344">
                  <c:v>19.078800000000001</c:v>
                </c:pt>
                <c:pt idx="18345">
                  <c:v>19.079840000000001</c:v>
                </c:pt>
                <c:pt idx="18346">
                  <c:v>19.080880000000001</c:v>
                </c:pt>
                <c:pt idx="18347">
                  <c:v>19.08192</c:v>
                </c:pt>
                <c:pt idx="18348">
                  <c:v>19.08296</c:v>
                </c:pt>
                <c:pt idx="18349">
                  <c:v>19.084</c:v>
                </c:pt>
                <c:pt idx="18350">
                  <c:v>19.085039999999999</c:v>
                </c:pt>
                <c:pt idx="18351">
                  <c:v>19.086079999999999</c:v>
                </c:pt>
                <c:pt idx="18352">
                  <c:v>19.087119999999999</c:v>
                </c:pt>
                <c:pt idx="18353">
                  <c:v>19.088159999999998</c:v>
                </c:pt>
                <c:pt idx="18354">
                  <c:v>19.089200000000002</c:v>
                </c:pt>
                <c:pt idx="18355">
                  <c:v>19.090240000000001</c:v>
                </c:pt>
                <c:pt idx="18356">
                  <c:v>19.091280000000001</c:v>
                </c:pt>
                <c:pt idx="18357">
                  <c:v>19.092320000000001</c:v>
                </c:pt>
                <c:pt idx="18358">
                  <c:v>19.093360000000001</c:v>
                </c:pt>
                <c:pt idx="18359">
                  <c:v>19.0944</c:v>
                </c:pt>
                <c:pt idx="18360">
                  <c:v>19.09544</c:v>
                </c:pt>
                <c:pt idx="18361">
                  <c:v>19.09648</c:v>
                </c:pt>
                <c:pt idx="18362">
                  <c:v>19.097519999999999</c:v>
                </c:pt>
                <c:pt idx="18363">
                  <c:v>19.098559999999999</c:v>
                </c:pt>
                <c:pt idx="18364">
                  <c:v>19.099599999999999</c:v>
                </c:pt>
                <c:pt idx="18365">
                  <c:v>19.100639999999999</c:v>
                </c:pt>
                <c:pt idx="18366">
                  <c:v>19.101680000000002</c:v>
                </c:pt>
                <c:pt idx="18367">
                  <c:v>19.102720000000001</c:v>
                </c:pt>
                <c:pt idx="18368">
                  <c:v>19.103760000000001</c:v>
                </c:pt>
                <c:pt idx="18369">
                  <c:v>19.104800000000001</c:v>
                </c:pt>
                <c:pt idx="18370">
                  <c:v>19.105840000000001</c:v>
                </c:pt>
                <c:pt idx="18371">
                  <c:v>19.10688</c:v>
                </c:pt>
                <c:pt idx="18372">
                  <c:v>19.10792</c:v>
                </c:pt>
                <c:pt idx="18373">
                  <c:v>19.10896</c:v>
                </c:pt>
                <c:pt idx="18374">
                  <c:v>19.11</c:v>
                </c:pt>
                <c:pt idx="18375">
                  <c:v>19.111039999999999</c:v>
                </c:pt>
                <c:pt idx="18376">
                  <c:v>19.112079999999999</c:v>
                </c:pt>
                <c:pt idx="18377">
                  <c:v>19.113119999999999</c:v>
                </c:pt>
                <c:pt idx="18378">
                  <c:v>19.114159999999998</c:v>
                </c:pt>
                <c:pt idx="18379">
                  <c:v>19.115200000000002</c:v>
                </c:pt>
                <c:pt idx="18380">
                  <c:v>19.116240000000001</c:v>
                </c:pt>
                <c:pt idx="18381">
                  <c:v>19.117280000000001</c:v>
                </c:pt>
                <c:pt idx="18382">
                  <c:v>19.118320000000001</c:v>
                </c:pt>
                <c:pt idx="18383">
                  <c:v>19.11936</c:v>
                </c:pt>
                <c:pt idx="18384">
                  <c:v>19.1204</c:v>
                </c:pt>
                <c:pt idx="18385">
                  <c:v>19.12144</c:v>
                </c:pt>
                <c:pt idx="18386">
                  <c:v>19.122479999999999</c:v>
                </c:pt>
                <c:pt idx="18387">
                  <c:v>19.123519999999999</c:v>
                </c:pt>
                <c:pt idx="18388">
                  <c:v>19.124559999999999</c:v>
                </c:pt>
                <c:pt idx="18389">
                  <c:v>19.125599999999999</c:v>
                </c:pt>
                <c:pt idx="18390">
                  <c:v>19.126639999999998</c:v>
                </c:pt>
                <c:pt idx="18391">
                  <c:v>19.127680000000002</c:v>
                </c:pt>
                <c:pt idx="18392">
                  <c:v>19.128720000000001</c:v>
                </c:pt>
                <c:pt idx="18393">
                  <c:v>19.129760000000001</c:v>
                </c:pt>
                <c:pt idx="18394">
                  <c:v>19.130800000000001</c:v>
                </c:pt>
                <c:pt idx="18395">
                  <c:v>19.13184</c:v>
                </c:pt>
                <c:pt idx="18396">
                  <c:v>19.13288</c:v>
                </c:pt>
                <c:pt idx="18397">
                  <c:v>19.13392</c:v>
                </c:pt>
                <c:pt idx="18398">
                  <c:v>19.13496</c:v>
                </c:pt>
                <c:pt idx="18399">
                  <c:v>19.135999999999999</c:v>
                </c:pt>
                <c:pt idx="18400">
                  <c:v>19.137039999999999</c:v>
                </c:pt>
                <c:pt idx="18401">
                  <c:v>19.138079999999999</c:v>
                </c:pt>
                <c:pt idx="18402">
                  <c:v>19.139119999999998</c:v>
                </c:pt>
                <c:pt idx="18403">
                  <c:v>19.140160000000002</c:v>
                </c:pt>
                <c:pt idx="18404">
                  <c:v>19.141200000000001</c:v>
                </c:pt>
                <c:pt idx="18405">
                  <c:v>19.142240000000001</c:v>
                </c:pt>
                <c:pt idx="18406">
                  <c:v>19.143280000000001</c:v>
                </c:pt>
                <c:pt idx="18407">
                  <c:v>19.14432</c:v>
                </c:pt>
                <c:pt idx="18408">
                  <c:v>19.14536</c:v>
                </c:pt>
                <c:pt idx="18409">
                  <c:v>19.1464</c:v>
                </c:pt>
                <c:pt idx="18410">
                  <c:v>19.14744</c:v>
                </c:pt>
                <c:pt idx="18411">
                  <c:v>19.148479999999999</c:v>
                </c:pt>
                <c:pt idx="18412">
                  <c:v>19.149519999999999</c:v>
                </c:pt>
                <c:pt idx="18413">
                  <c:v>19.150559999999999</c:v>
                </c:pt>
                <c:pt idx="18414">
                  <c:v>19.151599999999998</c:v>
                </c:pt>
                <c:pt idx="18415">
                  <c:v>19.152640000000002</c:v>
                </c:pt>
                <c:pt idx="18416">
                  <c:v>19.153680000000001</c:v>
                </c:pt>
                <c:pt idx="18417">
                  <c:v>19.154720000000001</c:v>
                </c:pt>
                <c:pt idx="18418">
                  <c:v>19.155760000000001</c:v>
                </c:pt>
                <c:pt idx="18419">
                  <c:v>19.1568</c:v>
                </c:pt>
                <c:pt idx="18420">
                  <c:v>19.15784</c:v>
                </c:pt>
                <c:pt idx="18421">
                  <c:v>19.15888</c:v>
                </c:pt>
                <c:pt idx="18422">
                  <c:v>19.15992</c:v>
                </c:pt>
                <c:pt idx="18423">
                  <c:v>19.160959999999999</c:v>
                </c:pt>
                <c:pt idx="18424">
                  <c:v>19.161999999999999</c:v>
                </c:pt>
                <c:pt idx="18425">
                  <c:v>19.163039999999999</c:v>
                </c:pt>
                <c:pt idx="18426">
                  <c:v>19.164079999999998</c:v>
                </c:pt>
                <c:pt idx="18427">
                  <c:v>19.165120000000002</c:v>
                </c:pt>
                <c:pt idx="18428">
                  <c:v>19.166160000000001</c:v>
                </c:pt>
                <c:pt idx="18429">
                  <c:v>19.167200000000001</c:v>
                </c:pt>
                <c:pt idx="18430">
                  <c:v>19.168240000000001</c:v>
                </c:pt>
                <c:pt idx="18431">
                  <c:v>19.169280000000001</c:v>
                </c:pt>
                <c:pt idx="18432">
                  <c:v>19.17032</c:v>
                </c:pt>
                <c:pt idx="18433">
                  <c:v>19.17136</c:v>
                </c:pt>
                <c:pt idx="18434">
                  <c:v>19.1724</c:v>
                </c:pt>
                <c:pt idx="18435">
                  <c:v>19.173439999999999</c:v>
                </c:pt>
                <c:pt idx="18436">
                  <c:v>19.174479999999999</c:v>
                </c:pt>
                <c:pt idx="18437">
                  <c:v>19.175519999999999</c:v>
                </c:pt>
                <c:pt idx="18438">
                  <c:v>19.176559999999998</c:v>
                </c:pt>
                <c:pt idx="18439">
                  <c:v>19.177600000000002</c:v>
                </c:pt>
                <c:pt idx="18440">
                  <c:v>19.178640000000001</c:v>
                </c:pt>
                <c:pt idx="18441">
                  <c:v>19.179680000000001</c:v>
                </c:pt>
                <c:pt idx="18442">
                  <c:v>19.180720000000001</c:v>
                </c:pt>
                <c:pt idx="18443">
                  <c:v>19.181760000000001</c:v>
                </c:pt>
                <c:pt idx="18444">
                  <c:v>19.1828</c:v>
                </c:pt>
                <c:pt idx="18445">
                  <c:v>19.18384</c:v>
                </c:pt>
                <c:pt idx="18446">
                  <c:v>19.18488</c:v>
                </c:pt>
                <c:pt idx="18447">
                  <c:v>19.185919999999999</c:v>
                </c:pt>
                <c:pt idx="18448">
                  <c:v>19.186959999999999</c:v>
                </c:pt>
                <c:pt idx="18449">
                  <c:v>19.187999999999999</c:v>
                </c:pt>
                <c:pt idx="18450">
                  <c:v>19.189039999999999</c:v>
                </c:pt>
                <c:pt idx="18451">
                  <c:v>19.190079999999998</c:v>
                </c:pt>
                <c:pt idx="18452">
                  <c:v>19.191120000000002</c:v>
                </c:pt>
                <c:pt idx="18453">
                  <c:v>19.192160000000001</c:v>
                </c:pt>
                <c:pt idx="18454">
                  <c:v>19.193200000000001</c:v>
                </c:pt>
                <c:pt idx="18455">
                  <c:v>19.194240000000001</c:v>
                </c:pt>
                <c:pt idx="18456">
                  <c:v>19.19528</c:v>
                </c:pt>
                <c:pt idx="18457">
                  <c:v>19.19632</c:v>
                </c:pt>
                <c:pt idx="18458">
                  <c:v>19.19736</c:v>
                </c:pt>
                <c:pt idx="18459">
                  <c:v>19.198399999999999</c:v>
                </c:pt>
                <c:pt idx="18460">
                  <c:v>19.199439999999999</c:v>
                </c:pt>
                <c:pt idx="18461">
                  <c:v>19.200479999999999</c:v>
                </c:pt>
                <c:pt idx="18462">
                  <c:v>19.201519999999999</c:v>
                </c:pt>
                <c:pt idx="18463">
                  <c:v>19.202559999999998</c:v>
                </c:pt>
                <c:pt idx="18464">
                  <c:v>19.203600000000002</c:v>
                </c:pt>
                <c:pt idx="18465">
                  <c:v>19.204640000000001</c:v>
                </c:pt>
                <c:pt idx="18466">
                  <c:v>19.205680000000001</c:v>
                </c:pt>
                <c:pt idx="18467">
                  <c:v>19.206720000000001</c:v>
                </c:pt>
                <c:pt idx="18468">
                  <c:v>19.20776</c:v>
                </c:pt>
                <c:pt idx="18469">
                  <c:v>19.2088</c:v>
                </c:pt>
                <c:pt idx="18470">
                  <c:v>19.20984</c:v>
                </c:pt>
                <c:pt idx="18471">
                  <c:v>19.21088</c:v>
                </c:pt>
                <c:pt idx="18472">
                  <c:v>19.211919999999999</c:v>
                </c:pt>
                <c:pt idx="18473">
                  <c:v>19.212959999999999</c:v>
                </c:pt>
                <c:pt idx="18474">
                  <c:v>19.213999999999999</c:v>
                </c:pt>
                <c:pt idx="18475">
                  <c:v>19.215039999999998</c:v>
                </c:pt>
                <c:pt idx="18476">
                  <c:v>19.216080000000002</c:v>
                </c:pt>
                <c:pt idx="18477">
                  <c:v>19.217120000000001</c:v>
                </c:pt>
                <c:pt idx="18478">
                  <c:v>19.218160000000001</c:v>
                </c:pt>
                <c:pt idx="18479">
                  <c:v>19.219200000000001</c:v>
                </c:pt>
                <c:pt idx="18480">
                  <c:v>19.22024</c:v>
                </c:pt>
                <c:pt idx="18481">
                  <c:v>19.22128</c:v>
                </c:pt>
                <c:pt idx="18482">
                  <c:v>19.22232</c:v>
                </c:pt>
                <c:pt idx="18483">
                  <c:v>19.22336</c:v>
                </c:pt>
                <c:pt idx="18484">
                  <c:v>19.224399999999999</c:v>
                </c:pt>
                <c:pt idx="18485">
                  <c:v>19.225439999999999</c:v>
                </c:pt>
                <c:pt idx="18486">
                  <c:v>19.226479999999999</c:v>
                </c:pt>
                <c:pt idx="18487">
                  <c:v>19.227519999999998</c:v>
                </c:pt>
                <c:pt idx="18488">
                  <c:v>19.228560000000002</c:v>
                </c:pt>
                <c:pt idx="18489">
                  <c:v>19.229600000000001</c:v>
                </c:pt>
                <c:pt idx="18490">
                  <c:v>19.230640000000001</c:v>
                </c:pt>
                <c:pt idx="18491">
                  <c:v>19.231680000000001</c:v>
                </c:pt>
                <c:pt idx="18492">
                  <c:v>19.23272</c:v>
                </c:pt>
                <c:pt idx="18493">
                  <c:v>19.23376</c:v>
                </c:pt>
                <c:pt idx="18494">
                  <c:v>19.2348</c:v>
                </c:pt>
                <c:pt idx="18495">
                  <c:v>19.23584</c:v>
                </c:pt>
                <c:pt idx="18496">
                  <c:v>19.236879999999999</c:v>
                </c:pt>
                <c:pt idx="18497">
                  <c:v>19.237919999999999</c:v>
                </c:pt>
                <c:pt idx="18498">
                  <c:v>19.238959999999999</c:v>
                </c:pt>
                <c:pt idx="18499">
                  <c:v>19.239999999999998</c:v>
                </c:pt>
                <c:pt idx="18500">
                  <c:v>19.241040000000002</c:v>
                </c:pt>
                <c:pt idx="18501">
                  <c:v>19.242080000000001</c:v>
                </c:pt>
                <c:pt idx="18502">
                  <c:v>19.243120000000001</c:v>
                </c:pt>
                <c:pt idx="18503">
                  <c:v>19.244160000000001</c:v>
                </c:pt>
                <c:pt idx="18504">
                  <c:v>19.245200000000001</c:v>
                </c:pt>
                <c:pt idx="18505">
                  <c:v>19.24624</c:v>
                </c:pt>
                <c:pt idx="18506">
                  <c:v>19.24728</c:v>
                </c:pt>
                <c:pt idx="18507">
                  <c:v>19.24832</c:v>
                </c:pt>
                <c:pt idx="18508">
                  <c:v>19.249359999999999</c:v>
                </c:pt>
                <c:pt idx="18509">
                  <c:v>19.250399999999999</c:v>
                </c:pt>
                <c:pt idx="18510">
                  <c:v>19.251439999999999</c:v>
                </c:pt>
                <c:pt idx="18511">
                  <c:v>19.252479999999998</c:v>
                </c:pt>
                <c:pt idx="18512">
                  <c:v>19.253520000000002</c:v>
                </c:pt>
                <c:pt idx="18513">
                  <c:v>19.254560000000001</c:v>
                </c:pt>
                <c:pt idx="18514">
                  <c:v>19.255600000000001</c:v>
                </c:pt>
                <c:pt idx="18515">
                  <c:v>19.256640000000001</c:v>
                </c:pt>
                <c:pt idx="18516">
                  <c:v>19.257680000000001</c:v>
                </c:pt>
                <c:pt idx="18517">
                  <c:v>19.25872</c:v>
                </c:pt>
                <c:pt idx="18518">
                  <c:v>19.25976</c:v>
                </c:pt>
                <c:pt idx="18519">
                  <c:v>19.2608</c:v>
                </c:pt>
                <c:pt idx="18520">
                  <c:v>19.261839999999999</c:v>
                </c:pt>
                <c:pt idx="18521">
                  <c:v>19.262879999999999</c:v>
                </c:pt>
                <c:pt idx="18522">
                  <c:v>19.263919999999999</c:v>
                </c:pt>
                <c:pt idx="18523">
                  <c:v>19.264959999999999</c:v>
                </c:pt>
                <c:pt idx="18524">
                  <c:v>19.265999999999998</c:v>
                </c:pt>
                <c:pt idx="18525">
                  <c:v>19.267040000000001</c:v>
                </c:pt>
                <c:pt idx="18526">
                  <c:v>19.268080000000001</c:v>
                </c:pt>
                <c:pt idx="18527">
                  <c:v>19.269120000000001</c:v>
                </c:pt>
                <c:pt idx="18528">
                  <c:v>19.270160000000001</c:v>
                </c:pt>
                <c:pt idx="18529">
                  <c:v>19.2712</c:v>
                </c:pt>
                <c:pt idx="18530">
                  <c:v>19.27224</c:v>
                </c:pt>
                <c:pt idx="18531">
                  <c:v>19.27328</c:v>
                </c:pt>
                <c:pt idx="18532">
                  <c:v>19.274319999999999</c:v>
                </c:pt>
                <c:pt idx="18533">
                  <c:v>19.275359999999999</c:v>
                </c:pt>
                <c:pt idx="18534">
                  <c:v>19.276399999999999</c:v>
                </c:pt>
                <c:pt idx="18535">
                  <c:v>19.277439999999999</c:v>
                </c:pt>
                <c:pt idx="18536">
                  <c:v>19.278479999999998</c:v>
                </c:pt>
                <c:pt idx="18537">
                  <c:v>19.279520000000002</c:v>
                </c:pt>
                <c:pt idx="18538">
                  <c:v>19.280560000000001</c:v>
                </c:pt>
                <c:pt idx="18539">
                  <c:v>19.281600000000001</c:v>
                </c:pt>
                <c:pt idx="18540">
                  <c:v>19.282640000000001</c:v>
                </c:pt>
                <c:pt idx="18541">
                  <c:v>19.28368</c:v>
                </c:pt>
                <c:pt idx="18542">
                  <c:v>19.28472</c:v>
                </c:pt>
                <c:pt idx="18543">
                  <c:v>19.28576</c:v>
                </c:pt>
                <c:pt idx="18544">
                  <c:v>19.286799999999999</c:v>
                </c:pt>
                <c:pt idx="18545">
                  <c:v>19.287839999999999</c:v>
                </c:pt>
                <c:pt idx="18546">
                  <c:v>19.288879999999999</c:v>
                </c:pt>
                <c:pt idx="18547">
                  <c:v>19.289919999999999</c:v>
                </c:pt>
                <c:pt idx="18548">
                  <c:v>19.290959999999998</c:v>
                </c:pt>
                <c:pt idx="18549">
                  <c:v>19.292000000000002</c:v>
                </c:pt>
                <c:pt idx="18550">
                  <c:v>19.293040000000001</c:v>
                </c:pt>
                <c:pt idx="18551">
                  <c:v>19.294080000000001</c:v>
                </c:pt>
                <c:pt idx="18552">
                  <c:v>19.295120000000001</c:v>
                </c:pt>
                <c:pt idx="18553">
                  <c:v>19.29616</c:v>
                </c:pt>
                <c:pt idx="18554">
                  <c:v>19.2972</c:v>
                </c:pt>
                <c:pt idx="18555">
                  <c:v>19.29824</c:v>
                </c:pt>
                <c:pt idx="18556">
                  <c:v>19.29928</c:v>
                </c:pt>
                <c:pt idx="18557">
                  <c:v>19.300319999999999</c:v>
                </c:pt>
                <c:pt idx="18558">
                  <c:v>19.301359999999999</c:v>
                </c:pt>
                <c:pt idx="18559">
                  <c:v>19.302399999999999</c:v>
                </c:pt>
                <c:pt idx="18560">
                  <c:v>19.303439999999998</c:v>
                </c:pt>
                <c:pt idx="18561">
                  <c:v>19.304480000000002</c:v>
                </c:pt>
                <c:pt idx="18562">
                  <c:v>19.305520000000001</c:v>
                </c:pt>
                <c:pt idx="18563">
                  <c:v>19.306560000000001</c:v>
                </c:pt>
                <c:pt idx="18564">
                  <c:v>19.307600000000001</c:v>
                </c:pt>
                <c:pt idx="18565">
                  <c:v>19.30864</c:v>
                </c:pt>
                <c:pt idx="18566">
                  <c:v>19.30968</c:v>
                </c:pt>
                <c:pt idx="18567">
                  <c:v>19.31072</c:v>
                </c:pt>
                <c:pt idx="18568">
                  <c:v>19.31176</c:v>
                </c:pt>
                <c:pt idx="18569">
                  <c:v>19.312799999999999</c:v>
                </c:pt>
                <c:pt idx="18570">
                  <c:v>19.313839999999999</c:v>
                </c:pt>
                <c:pt idx="18571">
                  <c:v>19.314879999999999</c:v>
                </c:pt>
                <c:pt idx="18572">
                  <c:v>19.315919999999998</c:v>
                </c:pt>
                <c:pt idx="18573">
                  <c:v>19.316960000000002</c:v>
                </c:pt>
                <c:pt idx="18574">
                  <c:v>19.318000000000001</c:v>
                </c:pt>
                <c:pt idx="18575">
                  <c:v>19.319040000000001</c:v>
                </c:pt>
                <c:pt idx="18576">
                  <c:v>19.320080000000001</c:v>
                </c:pt>
                <c:pt idx="18577">
                  <c:v>19.321120000000001</c:v>
                </c:pt>
                <c:pt idx="18578">
                  <c:v>19.32216</c:v>
                </c:pt>
                <c:pt idx="18579">
                  <c:v>19.3232</c:v>
                </c:pt>
                <c:pt idx="18580">
                  <c:v>19.32424</c:v>
                </c:pt>
                <c:pt idx="18581">
                  <c:v>19.325279999999999</c:v>
                </c:pt>
                <c:pt idx="18582">
                  <c:v>19.326319999999999</c:v>
                </c:pt>
                <c:pt idx="18583">
                  <c:v>19.327359999999999</c:v>
                </c:pt>
                <c:pt idx="18584">
                  <c:v>19.328399999999998</c:v>
                </c:pt>
                <c:pt idx="18585">
                  <c:v>19.329440000000002</c:v>
                </c:pt>
                <c:pt idx="18586">
                  <c:v>19.330480000000001</c:v>
                </c:pt>
                <c:pt idx="18587">
                  <c:v>19.331520000000001</c:v>
                </c:pt>
                <c:pt idx="18588">
                  <c:v>19.332560000000001</c:v>
                </c:pt>
                <c:pt idx="18589">
                  <c:v>19.333600000000001</c:v>
                </c:pt>
                <c:pt idx="18590">
                  <c:v>19.33464</c:v>
                </c:pt>
                <c:pt idx="18591">
                  <c:v>19.33568</c:v>
                </c:pt>
                <c:pt idx="18592">
                  <c:v>19.33672</c:v>
                </c:pt>
                <c:pt idx="18593">
                  <c:v>19.337759999999999</c:v>
                </c:pt>
                <c:pt idx="18594">
                  <c:v>19.338799999999999</c:v>
                </c:pt>
                <c:pt idx="18595">
                  <c:v>19.339839999999999</c:v>
                </c:pt>
                <c:pt idx="18596">
                  <c:v>19.340879999999999</c:v>
                </c:pt>
                <c:pt idx="18597">
                  <c:v>19.341919999999998</c:v>
                </c:pt>
                <c:pt idx="18598">
                  <c:v>19.342960000000001</c:v>
                </c:pt>
                <c:pt idx="18599">
                  <c:v>19.344000000000001</c:v>
                </c:pt>
                <c:pt idx="18600">
                  <c:v>19.345040000000001</c:v>
                </c:pt>
                <c:pt idx="18601">
                  <c:v>19.346080000000001</c:v>
                </c:pt>
                <c:pt idx="18602">
                  <c:v>19.34712</c:v>
                </c:pt>
                <c:pt idx="18603">
                  <c:v>19.34816</c:v>
                </c:pt>
                <c:pt idx="18604">
                  <c:v>19.3492</c:v>
                </c:pt>
                <c:pt idx="18605">
                  <c:v>19.350239999999999</c:v>
                </c:pt>
                <c:pt idx="18606">
                  <c:v>19.351279999999999</c:v>
                </c:pt>
                <c:pt idx="18607">
                  <c:v>19.352319999999999</c:v>
                </c:pt>
                <c:pt idx="18608">
                  <c:v>19.353359999999999</c:v>
                </c:pt>
                <c:pt idx="18609">
                  <c:v>19.354399999999998</c:v>
                </c:pt>
                <c:pt idx="18610">
                  <c:v>19.355440000000002</c:v>
                </c:pt>
                <c:pt idx="18611">
                  <c:v>19.356480000000001</c:v>
                </c:pt>
                <c:pt idx="18612">
                  <c:v>19.357520000000001</c:v>
                </c:pt>
                <c:pt idx="18613">
                  <c:v>19.358560000000001</c:v>
                </c:pt>
                <c:pt idx="18614">
                  <c:v>19.3596</c:v>
                </c:pt>
                <c:pt idx="18615">
                  <c:v>19.36064</c:v>
                </c:pt>
                <c:pt idx="18616">
                  <c:v>19.36168</c:v>
                </c:pt>
                <c:pt idx="18617">
                  <c:v>19.362719999999999</c:v>
                </c:pt>
                <c:pt idx="18618">
                  <c:v>19.363759999999999</c:v>
                </c:pt>
                <c:pt idx="18619">
                  <c:v>19.364799999999999</c:v>
                </c:pt>
                <c:pt idx="18620">
                  <c:v>19.365839999999999</c:v>
                </c:pt>
                <c:pt idx="18621">
                  <c:v>19.366879999999998</c:v>
                </c:pt>
                <c:pt idx="18622">
                  <c:v>19.367920000000002</c:v>
                </c:pt>
                <c:pt idx="18623">
                  <c:v>19.368960000000001</c:v>
                </c:pt>
                <c:pt idx="18624">
                  <c:v>19.37</c:v>
                </c:pt>
                <c:pt idx="18625">
                  <c:v>19.371040000000001</c:v>
                </c:pt>
                <c:pt idx="18626">
                  <c:v>19.37208</c:v>
                </c:pt>
                <c:pt idx="18627">
                  <c:v>19.37312</c:v>
                </c:pt>
                <c:pt idx="18628">
                  <c:v>19.37416</c:v>
                </c:pt>
                <c:pt idx="18629">
                  <c:v>19.3752</c:v>
                </c:pt>
                <c:pt idx="18630">
                  <c:v>19.376239999999999</c:v>
                </c:pt>
                <c:pt idx="18631">
                  <c:v>19.377279999999999</c:v>
                </c:pt>
                <c:pt idx="18632">
                  <c:v>19.378319999999999</c:v>
                </c:pt>
                <c:pt idx="18633">
                  <c:v>19.379359999999998</c:v>
                </c:pt>
                <c:pt idx="18634">
                  <c:v>19.380400000000002</c:v>
                </c:pt>
                <c:pt idx="18635">
                  <c:v>19.381440000000001</c:v>
                </c:pt>
                <c:pt idx="18636">
                  <c:v>19.382480000000001</c:v>
                </c:pt>
                <c:pt idx="18637">
                  <c:v>19.383520000000001</c:v>
                </c:pt>
                <c:pt idx="18638">
                  <c:v>19.38456</c:v>
                </c:pt>
                <c:pt idx="18639">
                  <c:v>19.3856</c:v>
                </c:pt>
                <c:pt idx="18640">
                  <c:v>19.38664</c:v>
                </c:pt>
                <c:pt idx="18641">
                  <c:v>19.38768</c:v>
                </c:pt>
                <c:pt idx="18642">
                  <c:v>19.388719999999999</c:v>
                </c:pt>
                <c:pt idx="18643">
                  <c:v>19.389759999999999</c:v>
                </c:pt>
                <c:pt idx="18644">
                  <c:v>19.390799999999999</c:v>
                </c:pt>
                <c:pt idx="18645">
                  <c:v>19.391839999999998</c:v>
                </c:pt>
                <c:pt idx="18646">
                  <c:v>19.392880000000002</c:v>
                </c:pt>
                <c:pt idx="18647">
                  <c:v>19.393920000000001</c:v>
                </c:pt>
                <c:pt idx="18648">
                  <c:v>19.394960000000001</c:v>
                </c:pt>
                <c:pt idx="18649">
                  <c:v>19.396000000000001</c:v>
                </c:pt>
                <c:pt idx="18650">
                  <c:v>19.397040000000001</c:v>
                </c:pt>
                <c:pt idx="18651">
                  <c:v>19.39808</c:v>
                </c:pt>
                <c:pt idx="18652">
                  <c:v>19.39912</c:v>
                </c:pt>
                <c:pt idx="18653">
                  <c:v>19.40016</c:v>
                </c:pt>
                <c:pt idx="18654">
                  <c:v>19.401199999999999</c:v>
                </c:pt>
                <c:pt idx="18655">
                  <c:v>19.402239999999999</c:v>
                </c:pt>
                <c:pt idx="18656">
                  <c:v>19.403279999999999</c:v>
                </c:pt>
                <c:pt idx="18657">
                  <c:v>19.404319999999998</c:v>
                </c:pt>
                <c:pt idx="18658">
                  <c:v>19.405360000000002</c:v>
                </c:pt>
                <c:pt idx="18659">
                  <c:v>19.406400000000001</c:v>
                </c:pt>
                <c:pt idx="18660">
                  <c:v>19.407440000000001</c:v>
                </c:pt>
                <c:pt idx="18661">
                  <c:v>19.408480000000001</c:v>
                </c:pt>
                <c:pt idx="18662">
                  <c:v>19.409520000000001</c:v>
                </c:pt>
                <c:pt idx="18663">
                  <c:v>19.41056</c:v>
                </c:pt>
                <c:pt idx="18664">
                  <c:v>19.4116</c:v>
                </c:pt>
                <c:pt idx="18665">
                  <c:v>19.41264</c:v>
                </c:pt>
                <c:pt idx="18666">
                  <c:v>19.413679999999999</c:v>
                </c:pt>
                <c:pt idx="18667">
                  <c:v>19.414719999999999</c:v>
                </c:pt>
                <c:pt idx="18668">
                  <c:v>19.415759999999999</c:v>
                </c:pt>
                <c:pt idx="18669">
                  <c:v>19.416799999999999</c:v>
                </c:pt>
                <c:pt idx="18670">
                  <c:v>19.417840000000002</c:v>
                </c:pt>
                <c:pt idx="18671">
                  <c:v>19.418880000000001</c:v>
                </c:pt>
                <c:pt idx="18672">
                  <c:v>19.419920000000001</c:v>
                </c:pt>
                <c:pt idx="18673">
                  <c:v>19.420960000000001</c:v>
                </c:pt>
                <c:pt idx="18674">
                  <c:v>19.422000000000001</c:v>
                </c:pt>
                <c:pt idx="18675">
                  <c:v>19.42304</c:v>
                </c:pt>
                <c:pt idx="18676">
                  <c:v>19.42408</c:v>
                </c:pt>
                <c:pt idx="18677">
                  <c:v>19.42512</c:v>
                </c:pt>
                <c:pt idx="18678">
                  <c:v>19.426159999999999</c:v>
                </c:pt>
                <c:pt idx="18679">
                  <c:v>19.427199999999999</c:v>
                </c:pt>
                <c:pt idx="18680">
                  <c:v>19.428239999999999</c:v>
                </c:pt>
                <c:pt idx="18681">
                  <c:v>19.429279999999999</c:v>
                </c:pt>
                <c:pt idx="18682">
                  <c:v>19.430319999999998</c:v>
                </c:pt>
                <c:pt idx="18683">
                  <c:v>19.431360000000002</c:v>
                </c:pt>
                <c:pt idx="18684">
                  <c:v>19.432400000000001</c:v>
                </c:pt>
                <c:pt idx="18685">
                  <c:v>19.433440000000001</c:v>
                </c:pt>
                <c:pt idx="18686">
                  <c:v>19.434480000000001</c:v>
                </c:pt>
                <c:pt idx="18687">
                  <c:v>19.43552</c:v>
                </c:pt>
                <c:pt idx="18688">
                  <c:v>19.43656</c:v>
                </c:pt>
                <c:pt idx="18689">
                  <c:v>19.4376</c:v>
                </c:pt>
                <c:pt idx="18690">
                  <c:v>19.438639999999999</c:v>
                </c:pt>
                <c:pt idx="18691">
                  <c:v>19.439679999999999</c:v>
                </c:pt>
                <c:pt idx="18692">
                  <c:v>19.440719999999999</c:v>
                </c:pt>
                <c:pt idx="18693">
                  <c:v>19.441759999999999</c:v>
                </c:pt>
                <c:pt idx="18694">
                  <c:v>19.442799999999998</c:v>
                </c:pt>
                <c:pt idx="18695">
                  <c:v>19.443840000000002</c:v>
                </c:pt>
                <c:pt idx="18696">
                  <c:v>19.444880000000001</c:v>
                </c:pt>
                <c:pt idx="18697">
                  <c:v>19.445920000000001</c:v>
                </c:pt>
                <c:pt idx="18698">
                  <c:v>19.446960000000001</c:v>
                </c:pt>
                <c:pt idx="18699">
                  <c:v>19.448</c:v>
                </c:pt>
                <c:pt idx="18700">
                  <c:v>19.44904</c:v>
                </c:pt>
                <c:pt idx="18701">
                  <c:v>19.45008</c:v>
                </c:pt>
                <c:pt idx="18702">
                  <c:v>19.45112</c:v>
                </c:pt>
                <c:pt idx="18703">
                  <c:v>19.452159999999999</c:v>
                </c:pt>
                <c:pt idx="18704">
                  <c:v>19.453199999999999</c:v>
                </c:pt>
                <c:pt idx="18705">
                  <c:v>19.454239999999999</c:v>
                </c:pt>
                <c:pt idx="18706">
                  <c:v>19.455279999999998</c:v>
                </c:pt>
                <c:pt idx="18707">
                  <c:v>19.456320000000002</c:v>
                </c:pt>
                <c:pt idx="18708">
                  <c:v>19.457360000000001</c:v>
                </c:pt>
                <c:pt idx="18709">
                  <c:v>19.458400000000001</c:v>
                </c:pt>
                <c:pt idx="18710">
                  <c:v>19.459440000000001</c:v>
                </c:pt>
                <c:pt idx="18711">
                  <c:v>19.46048</c:v>
                </c:pt>
                <c:pt idx="18712">
                  <c:v>19.46152</c:v>
                </c:pt>
                <c:pt idx="18713">
                  <c:v>19.46256</c:v>
                </c:pt>
                <c:pt idx="18714">
                  <c:v>19.4636</c:v>
                </c:pt>
                <c:pt idx="18715">
                  <c:v>19.464639999999999</c:v>
                </c:pt>
                <c:pt idx="18716">
                  <c:v>19.465679999999999</c:v>
                </c:pt>
                <c:pt idx="18717">
                  <c:v>19.466719999999999</c:v>
                </c:pt>
                <c:pt idx="18718">
                  <c:v>19.467759999999998</c:v>
                </c:pt>
                <c:pt idx="18719">
                  <c:v>19.468800000000002</c:v>
                </c:pt>
                <c:pt idx="18720">
                  <c:v>19.469840000000001</c:v>
                </c:pt>
                <c:pt idx="18721">
                  <c:v>19.470880000000001</c:v>
                </c:pt>
                <c:pt idx="18722">
                  <c:v>19.471920000000001</c:v>
                </c:pt>
                <c:pt idx="18723">
                  <c:v>19.47296</c:v>
                </c:pt>
                <c:pt idx="18724">
                  <c:v>19.474</c:v>
                </c:pt>
                <c:pt idx="18725">
                  <c:v>19.47504</c:v>
                </c:pt>
                <c:pt idx="18726">
                  <c:v>19.47608</c:v>
                </c:pt>
                <c:pt idx="18727">
                  <c:v>19.477119999999999</c:v>
                </c:pt>
                <c:pt idx="18728">
                  <c:v>19.478159999999999</c:v>
                </c:pt>
                <c:pt idx="18729">
                  <c:v>19.479199999999999</c:v>
                </c:pt>
                <c:pt idx="18730">
                  <c:v>19.480239999999998</c:v>
                </c:pt>
                <c:pt idx="18731">
                  <c:v>19.481280000000002</c:v>
                </c:pt>
                <c:pt idx="18732">
                  <c:v>19.482320000000001</c:v>
                </c:pt>
                <c:pt idx="18733">
                  <c:v>19.483360000000001</c:v>
                </c:pt>
                <c:pt idx="18734">
                  <c:v>19.484400000000001</c:v>
                </c:pt>
                <c:pt idx="18735">
                  <c:v>19.485440000000001</c:v>
                </c:pt>
                <c:pt idx="18736">
                  <c:v>19.48648</c:v>
                </c:pt>
                <c:pt idx="18737">
                  <c:v>19.48752</c:v>
                </c:pt>
                <c:pt idx="18738">
                  <c:v>19.48856</c:v>
                </c:pt>
                <c:pt idx="18739">
                  <c:v>19.489599999999999</c:v>
                </c:pt>
                <c:pt idx="18740">
                  <c:v>19.490639999999999</c:v>
                </c:pt>
                <c:pt idx="18741">
                  <c:v>19.491679999999999</c:v>
                </c:pt>
                <c:pt idx="18742">
                  <c:v>19.492719999999998</c:v>
                </c:pt>
                <c:pt idx="18743">
                  <c:v>19.493760000000002</c:v>
                </c:pt>
                <c:pt idx="18744">
                  <c:v>19.494800000000001</c:v>
                </c:pt>
                <c:pt idx="18745">
                  <c:v>19.495840000000001</c:v>
                </c:pt>
                <c:pt idx="18746">
                  <c:v>19.496880000000001</c:v>
                </c:pt>
                <c:pt idx="18747">
                  <c:v>19.497920000000001</c:v>
                </c:pt>
                <c:pt idx="18748">
                  <c:v>19.49896</c:v>
                </c:pt>
                <c:pt idx="18749">
                  <c:v>19.5</c:v>
                </c:pt>
                <c:pt idx="18750">
                  <c:v>19.50104</c:v>
                </c:pt>
                <c:pt idx="18751">
                  <c:v>19.502079999999999</c:v>
                </c:pt>
                <c:pt idx="18752">
                  <c:v>19.503119999999999</c:v>
                </c:pt>
                <c:pt idx="18753">
                  <c:v>19.504159999999999</c:v>
                </c:pt>
                <c:pt idx="18754">
                  <c:v>19.505199999999999</c:v>
                </c:pt>
                <c:pt idx="18755">
                  <c:v>19.506239999999998</c:v>
                </c:pt>
                <c:pt idx="18756">
                  <c:v>19.507280000000002</c:v>
                </c:pt>
                <c:pt idx="18757">
                  <c:v>19.508320000000001</c:v>
                </c:pt>
                <c:pt idx="18758">
                  <c:v>19.509360000000001</c:v>
                </c:pt>
                <c:pt idx="18759">
                  <c:v>19.510400000000001</c:v>
                </c:pt>
                <c:pt idx="18760">
                  <c:v>19.51144</c:v>
                </c:pt>
                <c:pt idx="18761">
                  <c:v>19.51248</c:v>
                </c:pt>
                <c:pt idx="18762">
                  <c:v>19.51352</c:v>
                </c:pt>
                <c:pt idx="18763">
                  <c:v>19.514559999999999</c:v>
                </c:pt>
                <c:pt idx="18764">
                  <c:v>19.515599999999999</c:v>
                </c:pt>
                <c:pt idx="18765">
                  <c:v>19.516639999999999</c:v>
                </c:pt>
                <c:pt idx="18766">
                  <c:v>19.517679999999999</c:v>
                </c:pt>
                <c:pt idx="18767">
                  <c:v>19.518719999999998</c:v>
                </c:pt>
                <c:pt idx="18768">
                  <c:v>19.519760000000002</c:v>
                </c:pt>
                <c:pt idx="18769">
                  <c:v>19.520800000000001</c:v>
                </c:pt>
                <c:pt idx="18770">
                  <c:v>19.521840000000001</c:v>
                </c:pt>
                <c:pt idx="18771">
                  <c:v>19.522880000000001</c:v>
                </c:pt>
                <c:pt idx="18772">
                  <c:v>19.52392</c:v>
                </c:pt>
                <c:pt idx="18773">
                  <c:v>19.52496</c:v>
                </c:pt>
                <c:pt idx="18774">
                  <c:v>19.526</c:v>
                </c:pt>
                <c:pt idx="18775">
                  <c:v>19.52704</c:v>
                </c:pt>
                <c:pt idx="18776">
                  <c:v>19.528079999999999</c:v>
                </c:pt>
                <c:pt idx="18777">
                  <c:v>19.529119999999999</c:v>
                </c:pt>
                <c:pt idx="18778">
                  <c:v>19.530159999999999</c:v>
                </c:pt>
                <c:pt idx="18779">
                  <c:v>19.531199999999998</c:v>
                </c:pt>
                <c:pt idx="18780">
                  <c:v>19.532240000000002</c:v>
                </c:pt>
                <c:pt idx="18781">
                  <c:v>19.533280000000001</c:v>
                </c:pt>
                <c:pt idx="18782">
                  <c:v>19.534320000000001</c:v>
                </c:pt>
                <c:pt idx="18783">
                  <c:v>19.535360000000001</c:v>
                </c:pt>
                <c:pt idx="18784">
                  <c:v>19.5364</c:v>
                </c:pt>
                <c:pt idx="18785">
                  <c:v>19.53744</c:v>
                </c:pt>
                <c:pt idx="18786">
                  <c:v>19.53848</c:v>
                </c:pt>
                <c:pt idx="18787">
                  <c:v>19.53952</c:v>
                </c:pt>
                <c:pt idx="18788">
                  <c:v>19.540559999999999</c:v>
                </c:pt>
                <c:pt idx="18789">
                  <c:v>19.541599999999999</c:v>
                </c:pt>
                <c:pt idx="18790">
                  <c:v>19.542639999999999</c:v>
                </c:pt>
                <c:pt idx="18791">
                  <c:v>19.543679999999998</c:v>
                </c:pt>
                <c:pt idx="18792">
                  <c:v>19.544720000000002</c:v>
                </c:pt>
                <c:pt idx="18793">
                  <c:v>19.545760000000001</c:v>
                </c:pt>
                <c:pt idx="18794">
                  <c:v>19.546800000000001</c:v>
                </c:pt>
                <c:pt idx="18795">
                  <c:v>19.547840000000001</c:v>
                </c:pt>
                <c:pt idx="18796">
                  <c:v>19.54888</c:v>
                </c:pt>
                <c:pt idx="18797">
                  <c:v>19.54992</c:v>
                </c:pt>
                <c:pt idx="18798">
                  <c:v>19.55096</c:v>
                </c:pt>
                <c:pt idx="18799">
                  <c:v>19.552</c:v>
                </c:pt>
                <c:pt idx="18800">
                  <c:v>19.553039999999999</c:v>
                </c:pt>
                <c:pt idx="18801">
                  <c:v>19.554079999999999</c:v>
                </c:pt>
                <c:pt idx="18802">
                  <c:v>19.555119999999999</c:v>
                </c:pt>
                <c:pt idx="18803">
                  <c:v>19.556159999999998</c:v>
                </c:pt>
                <c:pt idx="18804">
                  <c:v>19.557200000000002</c:v>
                </c:pt>
                <c:pt idx="18805">
                  <c:v>19.558240000000001</c:v>
                </c:pt>
                <c:pt idx="18806">
                  <c:v>19.559280000000001</c:v>
                </c:pt>
                <c:pt idx="18807">
                  <c:v>19.560320000000001</c:v>
                </c:pt>
                <c:pt idx="18808">
                  <c:v>19.561360000000001</c:v>
                </c:pt>
                <c:pt idx="18809">
                  <c:v>19.5624</c:v>
                </c:pt>
                <c:pt idx="18810">
                  <c:v>19.56344</c:v>
                </c:pt>
                <c:pt idx="18811">
                  <c:v>19.56448</c:v>
                </c:pt>
                <c:pt idx="18812">
                  <c:v>19.565519999999999</c:v>
                </c:pt>
                <c:pt idx="18813">
                  <c:v>19.566559999999999</c:v>
                </c:pt>
                <c:pt idx="18814">
                  <c:v>19.567599999999999</c:v>
                </c:pt>
                <c:pt idx="18815">
                  <c:v>19.568639999999998</c:v>
                </c:pt>
                <c:pt idx="18816">
                  <c:v>19.569680000000002</c:v>
                </c:pt>
                <c:pt idx="18817">
                  <c:v>19.570720000000001</c:v>
                </c:pt>
                <c:pt idx="18818">
                  <c:v>19.571760000000001</c:v>
                </c:pt>
                <c:pt idx="18819">
                  <c:v>19.572800000000001</c:v>
                </c:pt>
                <c:pt idx="18820">
                  <c:v>19.573840000000001</c:v>
                </c:pt>
                <c:pt idx="18821">
                  <c:v>19.57488</c:v>
                </c:pt>
                <c:pt idx="18822">
                  <c:v>19.57592</c:v>
                </c:pt>
                <c:pt idx="18823">
                  <c:v>19.57696</c:v>
                </c:pt>
                <c:pt idx="18824">
                  <c:v>19.577999999999999</c:v>
                </c:pt>
                <c:pt idx="18825">
                  <c:v>19.579039999999999</c:v>
                </c:pt>
                <c:pt idx="18826">
                  <c:v>19.580079999999999</c:v>
                </c:pt>
                <c:pt idx="18827">
                  <c:v>19.581119999999999</c:v>
                </c:pt>
                <c:pt idx="18828">
                  <c:v>19.582159999999998</c:v>
                </c:pt>
                <c:pt idx="18829">
                  <c:v>19.583200000000001</c:v>
                </c:pt>
                <c:pt idx="18830">
                  <c:v>19.584240000000001</c:v>
                </c:pt>
                <c:pt idx="18831">
                  <c:v>19.585280000000001</c:v>
                </c:pt>
                <c:pt idx="18832">
                  <c:v>19.586320000000001</c:v>
                </c:pt>
                <c:pt idx="18833">
                  <c:v>19.58736</c:v>
                </c:pt>
                <c:pt idx="18834">
                  <c:v>19.5884</c:v>
                </c:pt>
                <c:pt idx="18835">
                  <c:v>19.58944</c:v>
                </c:pt>
                <c:pt idx="18836">
                  <c:v>19.590479999999999</c:v>
                </c:pt>
                <c:pt idx="18837">
                  <c:v>19.591519999999999</c:v>
                </c:pt>
                <c:pt idx="18838">
                  <c:v>19.592559999999999</c:v>
                </c:pt>
                <c:pt idx="18839">
                  <c:v>19.593599999999999</c:v>
                </c:pt>
                <c:pt idx="18840">
                  <c:v>19.594639999999998</c:v>
                </c:pt>
                <c:pt idx="18841">
                  <c:v>19.595680000000002</c:v>
                </c:pt>
                <c:pt idx="18842">
                  <c:v>19.596720000000001</c:v>
                </c:pt>
                <c:pt idx="18843">
                  <c:v>19.597760000000001</c:v>
                </c:pt>
                <c:pt idx="18844">
                  <c:v>19.598800000000001</c:v>
                </c:pt>
                <c:pt idx="18845">
                  <c:v>19.59984</c:v>
                </c:pt>
                <c:pt idx="18846">
                  <c:v>19.60088</c:v>
                </c:pt>
                <c:pt idx="18847">
                  <c:v>19.60192</c:v>
                </c:pt>
                <c:pt idx="18848">
                  <c:v>19.602959999999999</c:v>
                </c:pt>
                <c:pt idx="18849">
                  <c:v>19.603999999999999</c:v>
                </c:pt>
                <c:pt idx="18850">
                  <c:v>19.605039999999999</c:v>
                </c:pt>
                <c:pt idx="18851">
                  <c:v>19.606079999999999</c:v>
                </c:pt>
                <c:pt idx="18852">
                  <c:v>19.607119999999998</c:v>
                </c:pt>
                <c:pt idx="18853">
                  <c:v>19.608160000000002</c:v>
                </c:pt>
                <c:pt idx="18854">
                  <c:v>19.609200000000001</c:v>
                </c:pt>
                <c:pt idx="18855">
                  <c:v>19.610240000000001</c:v>
                </c:pt>
                <c:pt idx="18856">
                  <c:v>19.611280000000001</c:v>
                </c:pt>
                <c:pt idx="18857">
                  <c:v>19.61232</c:v>
                </c:pt>
                <c:pt idx="18858">
                  <c:v>19.61336</c:v>
                </c:pt>
                <c:pt idx="18859">
                  <c:v>19.6144</c:v>
                </c:pt>
                <c:pt idx="18860">
                  <c:v>19.61544</c:v>
                </c:pt>
                <c:pt idx="18861">
                  <c:v>19.616479999999999</c:v>
                </c:pt>
                <c:pt idx="18862">
                  <c:v>19.617519999999999</c:v>
                </c:pt>
                <c:pt idx="18863">
                  <c:v>19.618559999999999</c:v>
                </c:pt>
                <c:pt idx="18864">
                  <c:v>19.619599999999998</c:v>
                </c:pt>
                <c:pt idx="18865">
                  <c:v>19.620640000000002</c:v>
                </c:pt>
                <c:pt idx="18866">
                  <c:v>19.621680000000001</c:v>
                </c:pt>
                <c:pt idx="18867">
                  <c:v>19.622720000000001</c:v>
                </c:pt>
                <c:pt idx="18868">
                  <c:v>19.623760000000001</c:v>
                </c:pt>
                <c:pt idx="18869">
                  <c:v>19.6248</c:v>
                </c:pt>
                <c:pt idx="18870">
                  <c:v>19.62584</c:v>
                </c:pt>
                <c:pt idx="18871">
                  <c:v>19.62688</c:v>
                </c:pt>
                <c:pt idx="18872">
                  <c:v>19.62792</c:v>
                </c:pt>
                <c:pt idx="18873">
                  <c:v>19.628959999999999</c:v>
                </c:pt>
                <c:pt idx="18874">
                  <c:v>19.63</c:v>
                </c:pt>
                <c:pt idx="18875">
                  <c:v>19.631039999999999</c:v>
                </c:pt>
                <c:pt idx="18876">
                  <c:v>19.632079999999998</c:v>
                </c:pt>
                <c:pt idx="18877">
                  <c:v>19.633120000000002</c:v>
                </c:pt>
                <c:pt idx="18878">
                  <c:v>19.634160000000001</c:v>
                </c:pt>
                <c:pt idx="18879">
                  <c:v>19.635200000000001</c:v>
                </c:pt>
                <c:pt idx="18880">
                  <c:v>19.636240000000001</c:v>
                </c:pt>
                <c:pt idx="18881">
                  <c:v>19.637280000000001</c:v>
                </c:pt>
                <c:pt idx="18882">
                  <c:v>19.63832</c:v>
                </c:pt>
                <c:pt idx="18883">
                  <c:v>19.63936</c:v>
                </c:pt>
                <c:pt idx="18884">
                  <c:v>19.6404</c:v>
                </c:pt>
                <c:pt idx="18885">
                  <c:v>19.641439999999999</c:v>
                </c:pt>
                <c:pt idx="18886">
                  <c:v>19.642479999999999</c:v>
                </c:pt>
                <c:pt idx="18887">
                  <c:v>19.643519999999999</c:v>
                </c:pt>
                <c:pt idx="18888">
                  <c:v>19.644559999999998</c:v>
                </c:pt>
                <c:pt idx="18889">
                  <c:v>19.645600000000002</c:v>
                </c:pt>
                <c:pt idx="18890">
                  <c:v>19.646640000000001</c:v>
                </c:pt>
                <c:pt idx="18891">
                  <c:v>19.647680000000001</c:v>
                </c:pt>
                <c:pt idx="18892">
                  <c:v>19.648720000000001</c:v>
                </c:pt>
                <c:pt idx="18893">
                  <c:v>19.649760000000001</c:v>
                </c:pt>
                <c:pt idx="18894">
                  <c:v>19.6508</c:v>
                </c:pt>
                <c:pt idx="18895">
                  <c:v>19.65184</c:v>
                </c:pt>
                <c:pt idx="18896">
                  <c:v>19.65288</c:v>
                </c:pt>
                <c:pt idx="18897">
                  <c:v>19.653919999999999</c:v>
                </c:pt>
                <c:pt idx="18898">
                  <c:v>19.654959999999999</c:v>
                </c:pt>
                <c:pt idx="18899">
                  <c:v>19.655999999999999</c:v>
                </c:pt>
                <c:pt idx="18900">
                  <c:v>19.657039999999999</c:v>
                </c:pt>
                <c:pt idx="18901">
                  <c:v>19.658080000000002</c:v>
                </c:pt>
                <c:pt idx="18902">
                  <c:v>19.659120000000001</c:v>
                </c:pt>
                <c:pt idx="18903">
                  <c:v>19.660160000000001</c:v>
                </c:pt>
                <c:pt idx="18904">
                  <c:v>19.661200000000001</c:v>
                </c:pt>
                <c:pt idx="18905">
                  <c:v>19.662240000000001</c:v>
                </c:pt>
                <c:pt idx="18906">
                  <c:v>19.66328</c:v>
                </c:pt>
                <c:pt idx="18907">
                  <c:v>19.66432</c:v>
                </c:pt>
                <c:pt idx="18908">
                  <c:v>19.66536</c:v>
                </c:pt>
                <c:pt idx="18909">
                  <c:v>19.666399999999999</c:v>
                </c:pt>
                <c:pt idx="18910">
                  <c:v>19.667439999999999</c:v>
                </c:pt>
                <c:pt idx="18911">
                  <c:v>19.668479999999999</c:v>
                </c:pt>
                <c:pt idx="18912">
                  <c:v>19.669519999999999</c:v>
                </c:pt>
                <c:pt idx="18913">
                  <c:v>19.670559999999998</c:v>
                </c:pt>
                <c:pt idx="18914">
                  <c:v>19.671600000000002</c:v>
                </c:pt>
                <c:pt idx="18915">
                  <c:v>19.672640000000001</c:v>
                </c:pt>
                <c:pt idx="18916">
                  <c:v>19.673680000000001</c:v>
                </c:pt>
                <c:pt idx="18917">
                  <c:v>19.674720000000001</c:v>
                </c:pt>
                <c:pt idx="18918">
                  <c:v>19.67576</c:v>
                </c:pt>
                <c:pt idx="18919">
                  <c:v>19.6768</c:v>
                </c:pt>
                <c:pt idx="18920">
                  <c:v>19.67784</c:v>
                </c:pt>
                <c:pt idx="18921">
                  <c:v>19.678879999999999</c:v>
                </c:pt>
                <c:pt idx="18922">
                  <c:v>19.679919999999999</c:v>
                </c:pt>
                <c:pt idx="18923">
                  <c:v>19.680959999999999</c:v>
                </c:pt>
                <c:pt idx="18924">
                  <c:v>19.681999999999999</c:v>
                </c:pt>
                <c:pt idx="18925">
                  <c:v>19.683039999999998</c:v>
                </c:pt>
                <c:pt idx="18926">
                  <c:v>19.684080000000002</c:v>
                </c:pt>
                <c:pt idx="18927">
                  <c:v>19.685120000000001</c:v>
                </c:pt>
                <c:pt idx="18928">
                  <c:v>19.686160000000001</c:v>
                </c:pt>
                <c:pt idx="18929">
                  <c:v>19.687200000000001</c:v>
                </c:pt>
                <c:pt idx="18930">
                  <c:v>19.68824</c:v>
                </c:pt>
                <c:pt idx="18931">
                  <c:v>19.68928</c:v>
                </c:pt>
                <c:pt idx="18932">
                  <c:v>19.69032</c:v>
                </c:pt>
                <c:pt idx="18933">
                  <c:v>19.69136</c:v>
                </c:pt>
                <c:pt idx="18934">
                  <c:v>19.692399999999999</c:v>
                </c:pt>
                <c:pt idx="18935">
                  <c:v>19.693439999999999</c:v>
                </c:pt>
                <c:pt idx="18936">
                  <c:v>19.694479999999999</c:v>
                </c:pt>
                <c:pt idx="18937">
                  <c:v>19.695519999999998</c:v>
                </c:pt>
                <c:pt idx="18938">
                  <c:v>19.696560000000002</c:v>
                </c:pt>
                <c:pt idx="18939">
                  <c:v>19.697600000000001</c:v>
                </c:pt>
                <c:pt idx="18940">
                  <c:v>19.698640000000001</c:v>
                </c:pt>
                <c:pt idx="18941">
                  <c:v>19.699680000000001</c:v>
                </c:pt>
                <c:pt idx="18942">
                  <c:v>19.70072</c:v>
                </c:pt>
                <c:pt idx="18943">
                  <c:v>19.70176</c:v>
                </c:pt>
                <c:pt idx="18944">
                  <c:v>19.7028</c:v>
                </c:pt>
                <c:pt idx="18945">
                  <c:v>19.70384</c:v>
                </c:pt>
                <c:pt idx="18946">
                  <c:v>19.704879999999999</c:v>
                </c:pt>
                <c:pt idx="18947">
                  <c:v>19.705919999999999</c:v>
                </c:pt>
                <c:pt idx="18948">
                  <c:v>19.706959999999999</c:v>
                </c:pt>
                <c:pt idx="18949">
                  <c:v>19.707999999999998</c:v>
                </c:pt>
                <c:pt idx="18950">
                  <c:v>19.709040000000002</c:v>
                </c:pt>
                <c:pt idx="18951">
                  <c:v>19.710080000000001</c:v>
                </c:pt>
                <c:pt idx="18952">
                  <c:v>19.711120000000001</c:v>
                </c:pt>
                <c:pt idx="18953">
                  <c:v>19.712160000000001</c:v>
                </c:pt>
                <c:pt idx="18954">
                  <c:v>19.713200000000001</c:v>
                </c:pt>
                <c:pt idx="18955">
                  <c:v>19.71424</c:v>
                </c:pt>
                <c:pt idx="18956">
                  <c:v>19.71528</c:v>
                </c:pt>
                <c:pt idx="18957">
                  <c:v>19.71632</c:v>
                </c:pt>
                <c:pt idx="18958">
                  <c:v>19.717359999999999</c:v>
                </c:pt>
                <c:pt idx="18959">
                  <c:v>19.718399999999999</c:v>
                </c:pt>
                <c:pt idx="18960">
                  <c:v>19.719439999999999</c:v>
                </c:pt>
                <c:pt idx="18961">
                  <c:v>19.720479999999998</c:v>
                </c:pt>
                <c:pt idx="18962">
                  <c:v>19.721520000000002</c:v>
                </c:pt>
                <c:pt idx="18963">
                  <c:v>19.722560000000001</c:v>
                </c:pt>
                <c:pt idx="18964">
                  <c:v>19.723600000000001</c:v>
                </c:pt>
                <c:pt idx="18965">
                  <c:v>19.724640000000001</c:v>
                </c:pt>
                <c:pt idx="18966">
                  <c:v>19.725680000000001</c:v>
                </c:pt>
                <c:pt idx="18967">
                  <c:v>19.72672</c:v>
                </c:pt>
                <c:pt idx="18968">
                  <c:v>19.72776</c:v>
                </c:pt>
                <c:pt idx="18969">
                  <c:v>19.7288</c:v>
                </c:pt>
                <c:pt idx="18970">
                  <c:v>19.729839999999999</c:v>
                </c:pt>
                <c:pt idx="18971">
                  <c:v>19.730879999999999</c:v>
                </c:pt>
                <c:pt idx="18972">
                  <c:v>19.731919999999999</c:v>
                </c:pt>
                <c:pt idx="18973">
                  <c:v>19.732959999999999</c:v>
                </c:pt>
                <c:pt idx="18974">
                  <c:v>19.734000000000002</c:v>
                </c:pt>
                <c:pt idx="18975">
                  <c:v>19.735040000000001</c:v>
                </c:pt>
                <c:pt idx="18976">
                  <c:v>19.736080000000001</c:v>
                </c:pt>
                <c:pt idx="18977">
                  <c:v>19.737120000000001</c:v>
                </c:pt>
                <c:pt idx="18978">
                  <c:v>19.738160000000001</c:v>
                </c:pt>
                <c:pt idx="18979">
                  <c:v>19.7392</c:v>
                </c:pt>
                <c:pt idx="18980">
                  <c:v>19.74024</c:v>
                </c:pt>
                <c:pt idx="18981">
                  <c:v>19.74128</c:v>
                </c:pt>
                <c:pt idx="18982">
                  <c:v>19.742319999999999</c:v>
                </c:pt>
                <c:pt idx="18983">
                  <c:v>19.743359999999999</c:v>
                </c:pt>
                <c:pt idx="18984">
                  <c:v>19.744399999999999</c:v>
                </c:pt>
                <c:pt idx="18985">
                  <c:v>19.745439999999999</c:v>
                </c:pt>
                <c:pt idx="18986">
                  <c:v>19.746479999999998</c:v>
                </c:pt>
                <c:pt idx="18987">
                  <c:v>19.747520000000002</c:v>
                </c:pt>
                <c:pt idx="18988">
                  <c:v>19.748560000000001</c:v>
                </c:pt>
                <c:pt idx="18989">
                  <c:v>19.749600000000001</c:v>
                </c:pt>
                <c:pt idx="18990">
                  <c:v>19.750640000000001</c:v>
                </c:pt>
                <c:pt idx="18991">
                  <c:v>19.75168</c:v>
                </c:pt>
                <c:pt idx="18992">
                  <c:v>19.75272</c:v>
                </c:pt>
                <c:pt idx="18993">
                  <c:v>19.75376</c:v>
                </c:pt>
                <c:pt idx="18994">
                  <c:v>19.754799999999999</c:v>
                </c:pt>
                <c:pt idx="18995">
                  <c:v>19.755839999999999</c:v>
                </c:pt>
                <c:pt idx="18996">
                  <c:v>19.756879999999999</c:v>
                </c:pt>
                <c:pt idx="18997">
                  <c:v>19.757919999999999</c:v>
                </c:pt>
                <c:pt idx="18998">
                  <c:v>19.758959999999998</c:v>
                </c:pt>
                <c:pt idx="18999">
                  <c:v>19.760000000000002</c:v>
                </c:pt>
                <c:pt idx="19000">
                  <c:v>19.761040000000001</c:v>
                </c:pt>
                <c:pt idx="19001">
                  <c:v>19.762080000000001</c:v>
                </c:pt>
                <c:pt idx="19002">
                  <c:v>19.763120000000001</c:v>
                </c:pt>
                <c:pt idx="19003">
                  <c:v>19.76416</c:v>
                </c:pt>
                <c:pt idx="19004">
                  <c:v>19.7652</c:v>
                </c:pt>
                <c:pt idx="19005">
                  <c:v>19.76624</c:v>
                </c:pt>
                <c:pt idx="19006">
                  <c:v>19.76728</c:v>
                </c:pt>
                <c:pt idx="19007">
                  <c:v>19.768319999999999</c:v>
                </c:pt>
                <c:pt idx="19008">
                  <c:v>19.769359999999999</c:v>
                </c:pt>
                <c:pt idx="19009">
                  <c:v>19.770399999999999</c:v>
                </c:pt>
                <c:pt idx="19010">
                  <c:v>19.771439999999998</c:v>
                </c:pt>
                <c:pt idx="19011">
                  <c:v>19.772480000000002</c:v>
                </c:pt>
                <c:pt idx="19012">
                  <c:v>19.773520000000001</c:v>
                </c:pt>
                <c:pt idx="19013">
                  <c:v>19.774560000000001</c:v>
                </c:pt>
                <c:pt idx="19014">
                  <c:v>19.775600000000001</c:v>
                </c:pt>
                <c:pt idx="19015">
                  <c:v>19.77664</c:v>
                </c:pt>
                <c:pt idx="19016">
                  <c:v>19.77768</c:v>
                </c:pt>
                <c:pt idx="19017">
                  <c:v>19.77872</c:v>
                </c:pt>
                <c:pt idx="19018">
                  <c:v>19.77976</c:v>
                </c:pt>
                <c:pt idx="19019">
                  <c:v>19.780799999999999</c:v>
                </c:pt>
                <c:pt idx="19020">
                  <c:v>19.781839999999999</c:v>
                </c:pt>
                <c:pt idx="19021">
                  <c:v>19.782879999999999</c:v>
                </c:pt>
                <c:pt idx="19022">
                  <c:v>19.783919999999998</c:v>
                </c:pt>
                <c:pt idx="19023">
                  <c:v>19.784960000000002</c:v>
                </c:pt>
                <c:pt idx="19024">
                  <c:v>19.786000000000001</c:v>
                </c:pt>
                <c:pt idx="19025">
                  <c:v>19.787040000000001</c:v>
                </c:pt>
                <c:pt idx="19026">
                  <c:v>19.788080000000001</c:v>
                </c:pt>
                <c:pt idx="19027">
                  <c:v>19.78912</c:v>
                </c:pt>
                <c:pt idx="19028">
                  <c:v>19.79016</c:v>
                </c:pt>
                <c:pt idx="19029">
                  <c:v>19.7912</c:v>
                </c:pt>
                <c:pt idx="19030">
                  <c:v>19.79224</c:v>
                </c:pt>
                <c:pt idx="19031">
                  <c:v>19.793279999999999</c:v>
                </c:pt>
                <c:pt idx="19032">
                  <c:v>19.794319999999999</c:v>
                </c:pt>
                <c:pt idx="19033">
                  <c:v>19.795359999999999</c:v>
                </c:pt>
                <c:pt idx="19034">
                  <c:v>19.796399999999998</c:v>
                </c:pt>
                <c:pt idx="19035">
                  <c:v>19.797440000000002</c:v>
                </c:pt>
                <c:pt idx="19036">
                  <c:v>19.798480000000001</c:v>
                </c:pt>
                <c:pt idx="19037">
                  <c:v>19.799520000000001</c:v>
                </c:pt>
                <c:pt idx="19038">
                  <c:v>19.800560000000001</c:v>
                </c:pt>
                <c:pt idx="19039">
                  <c:v>19.801600000000001</c:v>
                </c:pt>
                <c:pt idx="19040">
                  <c:v>19.80264</c:v>
                </c:pt>
                <c:pt idx="19041">
                  <c:v>19.80368</c:v>
                </c:pt>
                <c:pt idx="19042">
                  <c:v>19.80472</c:v>
                </c:pt>
                <c:pt idx="19043">
                  <c:v>19.805759999999999</c:v>
                </c:pt>
                <c:pt idx="19044">
                  <c:v>19.806799999999999</c:v>
                </c:pt>
                <c:pt idx="19045">
                  <c:v>19.807839999999999</c:v>
                </c:pt>
                <c:pt idx="19046">
                  <c:v>19.808879999999998</c:v>
                </c:pt>
                <c:pt idx="19047">
                  <c:v>19.809920000000002</c:v>
                </c:pt>
                <c:pt idx="19048">
                  <c:v>19.810960000000001</c:v>
                </c:pt>
                <c:pt idx="19049">
                  <c:v>19.812000000000001</c:v>
                </c:pt>
                <c:pt idx="19050">
                  <c:v>19.813040000000001</c:v>
                </c:pt>
                <c:pt idx="19051">
                  <c:v>19.814080000000001</c:v>
                </c:pt>
                <c:pt idx="19052">
                  <c:v>19.81512</c:v>
                </c:pt>
                <c:pt idx="19053">
                  <c:v>19.81616</c:v>
                </c:pt>
                <c:pt idx="19054">
                  <c:v>19.8172</c:v>
                </c:pt>
                <c:pt idx="19055">
                  <c:v>19.818239999999999</c:v>
                </c:pt>
                <c:pt idx="19056">
                  <c:v>19.819279999999999</c:v>
                </c:pt>
                <c:pt idx="19057">
                  <c:v>19.820319999999999</c:v>
                </c:pt>
                <c:pt idx="19058">
                  <c:v>19.821359999999999</c:v>
                </c:pt>
                <c:pt idx="19059">
                  <c:v>19.822399999999998</c:v>
                </c:pt>
                <c:pt idx="19060">
                  <c:v>19.823440000000002</c:v>
                </c:pt>
                <c:pt idx="19061">
                  <c:v>19.824480000000001</c:v>
                </c:pt>
                <c:pt idx="19062">
                  <c:v>19.825520000000001</c:v>
                </c:pt>
                <c:pt idx="19063">
                  <c:v>19.826560000000001</c:v>
                </c:pt>
                <c:pt idx="19064">
                  <c:v>19.8276</c:v>
                </c:pt>
                <c:pt idx="19065">
                  <c:v>19.82864</c:v>
                </c:pt>
                <c:pt idx="19066">
                  <c:v>19.82968</c:v>
                </c:pt>
                <c:pt idx="19067">
                  <c:v>19.830719999999999</c:v>
                </c:pt>
                <c:pt idx="19068">
                  <c:v>19.831759999999999</c:v>
                </c:pt>
                <c:pt idx="19069">
                  <c:v>19.832799999999999</c:v>
                </c:pt>
                <c:pt idx="19070">
                  <c:v>19.833839999999999</c:v>
                </c:pt>
                <c:pt idx="19071">
                  <c:v>19.834879999999998</c:v>
                </c:pt>
                <c:pt idx="19072">
                  <c:v>19.835920000000002</c:v>
                </c:pt>
                <c:pt idx="19073">
                  <c:v>19.836960000000001</c:v>
                </c:pt>
                <c:pt idx="19074">
                  <c:v>19.838000000000001</c:v>
                </c:pt>
                <c:pt idx="19075">
                  <c:v>19.839040000000001</c:v>
                </c:pt>
                <c:pt idx="19076">
                  <c:v>19.84008</c:v>
                </c:pt>
                <c:pt idx="19077">
                  <c:v>19.84112</c:v>
                </c:pt>
                <c:pt idx="19078">
                  <c:v>19.84216</c:v>
                </c:pt>
                <c:pt idx="19079">
                  <c:v>19.8432</c:v>
                </c:pt>
                <c:pt idx="19080">
                  <c:v>19.844239999999999</c:v>
                </c:pt>
                <c:pt idx="19081">
                  <c:v>19.845279999999999</c:v>
                </c:pt>
                <c:pt idx="19082">
                  <c:v>19.846319999999999</c:v>
                </c:pt>
                <c:pt idx="19083">
                  <c:v>19.847359999999998</c:v>
                </c:pt>
                <c:pt idx="19084">
                  <c:v>19.848400000000002</c:v>
                </c:pt>
                <c:pt idx="19085">
                  <c:v>19.849440000000001</c:v>
                </c:pt>
                <c:pt idx="19086">
                  <c:v>19.850480000000001</c:v>
                </c:pt>
                <c:pt idx="19087">
                  <c:v>19.851520000000001</c:v>
                </c:pt>
                <c:pt idx="19088">
                  <c:v>19.85256</c:v>
                </c:pt>
                <c:pt idx="19089">
                  <c:v>19.8536</c:v>
                </c:pt>
                <c:pt idx="19090">
                  <c:v>19.85464</c:v>
                </c:pt>
                <c:pt idx="19091">
                  <c:v>19.85568</c:v>
                </c:pt>
                <c:pt idx="19092">
                  <c:v>19.856719999999999</c:v>
                </c:pt>
                <c:pt idx="19093">
                  <c:v>19.857759999999999</c:v>
                </c:pt>
                <c:pt idx="19094">
                  <c:v>19.858799999999999</c:v>
                </c:pt>
                <c:pt idx="19095">
                  <c:v>19.859839999999998</c:v>
                </c:pt>
                <c:pt idx="19096">
                  <c:v>19.860880000000002</c:v>
                </c:pt>
                <c:pt idx="19097">
                  <c:v>19.861920000000001</c:v>
                </c:pt>
                <c:pt idx="19098">
                  <c:v>19.862960000000001</c:v>
                </c:pt>
                <c:pt idx="19099">
                  <c:v>19.864000000000001</c:v>
                </c:pt>
                <c:pt idx="19100">
                  <c:v>19.86504</c:v>
                </c:pt>
                <c:pt idx="19101">
                  <c:v>19.86608</c:v>
                </c:pt>
                <c:pt idx="19102">
                  <c:v>19.86712</c:v>
                </c:pt>
                <c:pt idx="19103">
                  <c:v>19.86816</c:v>
                </c:pt>
                <c:pt idx="19104">
                  <c:v>19.869199999999999</c:v>
                </c:pt>
                <c:pt idx="19105">
                  <c:v>19.870239999999999</c:v>
                </c:pt>
                <c:pt idx="19106">
                  <c:v>19.871279999999999</c:v>
                </c:pt>
                <c:pt idx="19107">
                  <c:v>19.872319999999998</c:v>
                </c:pt>
                <c:pt idx="19108">
                  <c:v>19.873360000000002</c:v>
                </c:pt>
                <c:pt idx="19109">
                  <c:v>19.874400000000001</c:v>
                </c:pt>
                <c:pt idx="19110">
                  <c:v>19.875440000000001</c:v>
                </c:pt>
                <c:pt idx="19111">
                  <c:v>19.876480000000001</c:v>
                </c:pt>
                <c:pt idx="19112">
                  <c:v>19.877520000000001</c:v>
                </c:pt>
                <c:pt idx="19113">
                  <c:v>19.87856</c:v>
                </c:pt>
                <c:pt idx="19114">
                  <c:v>19.8796</c:v>
                </c:pt>
                <c:pt idx="19115">
                  <c:v>19.88064</c:v>
                </c:pt>
                <c:pt idx="19116">
                  <c:v>19.881679999999999</c:v>
                </c:pt>
                <c:pt idx="19117">
                  <c:v>19.882719999999999</c:v>
                </c:pt>
                <c:pt idx="19118">
                  <c:v>19.883759999999999</c:v>
                </c:pt>
                <c:pt idx="19119">
                  <c:v>19.884799999999998</c:v>
                </c:pt>
                <c:pt idx="19120">
                  <c:v>19.885840000000002</c:v>
                </c:pt>
                <c:pt idx="19121">
                  <c:v>19.886880000000001</c:v>
                </c:pt>
                <c:pt idx="19122">
                  <c:v>19.887920000000001</c:v>
                </c:pt>
                <c:pt idx="19123">
                  <c:v>19.888960000000001</c:v>
                </c:pt>
                <c:pt idx="19124">
                  <c:v>19.89</c:v>
                </c:pt>
                <c:pt idx="19125">
                  <c:v>19.89104</c:v>
                </c:pt>
                <c:pt idx="19126">
                  <c:v>19.89208</c:v>
                </c:pt>
                <c:pt idx="19127">
                  <c:v>19.89312</c:v>
                </c:pt>
                <c:pt idx="19128">
                  <c:v>19.894159999999999</c:v>
                </c:pt>
                <c:pt idx="19129">
                  <c:v>19.895199999999999</c:v>
                </c:pt>
                <c:pt idx="19130">
                  <c:v>19.896239999999999</c:v>
                </c:pt>
                <c:pt idx="19131">
                  <c:v>19.897279999999999</c:v>
                </c:pt>
                <c:pt idx="19132">
                  <c:v>19.898319999999998</c:v>
                </c:pt>
                <c:pt idx="19133">
                  <c:v>19.899360000000001</c:v>
                </c:pt>
                <c:pt idx="19134">
                  <c:v>19.900400000000001</c:v>
                </c:pt>
                <c:pt idx="19135">
                  <c:v>19.901440000000001</c:v>
                </c:pt>
                <c:pt idx="19136">
                  <c:v>19.902480000000001</c:v>
                </c:pt>
                <c:pt idx="19137">
                  <c:v>19.90352</c:v>
                </c:pt>
                <c:pt idx="19138">
                  <c:v>19.90456</c:v>
                </c:pt>
                <c:pt idx="19139">
                  <c:v>19.9056</c:v>
                </c:pt>
                <c:pt idx="19140">
                  <c:v>19.906639999999999</c:v>
                </c:pt>
                <c:pt idx="19141">
                  <c:v>19.907679999999999</c:v>
                </c:pt>
                <c:pt idx="19142">
                  <c:v>19.908719999999999</c:v>
                </c:pt>
                <c:pt idx="19143">
                  <c:v>19.909759999999999</c:v>
                </c:pt>
                <c:pt idx="19144">
                  <c:v>19.910799999999998</c:v>
                </c:pt>
                <c:pt idx="19145">
                  <c:v>19.911840000000002</c:v>
                </c:pt>
                <c:pt idx="19146">
                  <c:v>19.912880000000001</c:v>
                </c:pt>
                <c:pt idx="19147">
                  <c:v>19.913920000000001</c:v>
                </c:pt>
                <c:pt idx="19148">
                  <c:v>19.914960000000001</c:v>
                </c:pt>
                <c:pt idx="19149">
                  <c:v>19.916</c:v>
                </c:pt>
                <c:pt idx="19150">
                  <c:v>19.91704</c:v>
                </c:pt>
                <c:pt idx="19151">
                  <c:v>19.91808</c:v>
                </c:pt>
                <c:pt idx="19152">
                  <c:v>19.919119999999999</c:v>
                </c:pt>
                <c:pt idx="19153">
                  <c:v>19.920159999999999</c:v>
                </c:pt>
                <c:pt idx="19154">
                  <c:v>19.921199999999999</c:v>
                </c:pt>
                <c:pt idx="19155">
                  <c:v>19.922239999999999</c:v>
                </c:pt>
                <c:pt idx="19156">
                  <c:v>19.923279999999998</c:v>
                </c:pt>
                <c:pt idx="19157">
                  <c:v>19.924320000000002</c:v>
                </c:pt>
                <c:pt idx="19158">
                  <c:v>19.925360000000001</c:v>
                </c:pt>
                <c:pt idx="19159">
                  <c:v>19.926400000000001</c:v>
                </c:pt>
                <c:pt idx="19160">
                  <c:v>19.927440000000001</c:v>
                </c:pt>
                <c:pt idx="19161">
                  <c:v>19.92848</c:v>
                </c:pt>
                <c:pt idx="19162">
                  <c:v>19.92952</c:v>
                </c:pt>
                <c:pt idx="19163">
                  <c:v>19.93056</c:v>
                </c:pt>
                <c:pt idx="19164">
                  <c:v>19.9316</c:v>
                </c:pt>
                <c:pt idx="19165">
                  <c:v>19.932639999999999</c:v>
                </c:pt>
                <c:pt idx="19166">
                  <c:v>19.933679999999999</c:v>
                </c:pt>
                <c:pt idx="19167">
                  <c:v>19.934719999999999</c:v>
                </c:pt>
                <c:pt idx="19168">
                  <c:v>19.935759999999998</c:v>
                </c:pt>
                <c:pt idx="19169">
                  <c:v>19.936800000000002</c:v>
                </c:pt>
                <c:pt idx="19170">
                  <c:v>19.937840000000001</c:v>
                </c:pt>
                <c:pt idx="19171">
                  <c:v>19.938880000000001</c:v>
                </c:pt>
                <c:pt idx="19172">
                  <c:v>19.939920000000001</c:v>
                </c:pt>
                <c:pt idx="19173">
                  <c:v>19.94096</c:v>
                </c:pt>
                <c:pt idx="19174">
                  <c:v>19.942</c:v>
                </c:pt>
                <c:pt idx="19175">
                  <c:v>19.94304</c:v>
                </c:pt>
                <c:pt idx="19176">
                  <c:v>19.94408</c:v>
                </c:pt>
                <c:pt idx="19177">
                  <c:v>19.945119999999999</c:v>
                </c:pt>
                <c:pt idx="19178">
                  <c:v>19.946159999999999</c:v>
                </c:pt>
                <c:pt idx="19179">
                  <c:v>19.947199999999999</c:v>
                </c:pt>
                <c:pt idx="19180">
                  <c:v>19.948239999999998</c:v>
                </c:pt>
                <c:pt idx="19181">
                  <c:v>19.949280000000002</c:v>
                </c:pt>
                <c:pt idx="19182">
                  <c:v>19.950320000000001</c:v>
                </c:pt>
                <c:pt idx="19183">
                  <c:v>19.951360000000001</c:v>
                </c:pt>
                <c:pt idx="19184">
                  <c:v>19.952400000000001</c:v>
                </c:pt>
                <c:pt idx="19185">
                  <c:v>19.953440000000001</c:v>
                </c:pt>
                <c:pt idx="19186">
                  <c:v>19.95448</c:v>
                </c:pt>
                <c:pt idx="19187">
                  <c:v>19.95552</c:v>
                </c:pt>
                <c:pt idx="19188">
                  <c:v>19.95656</c:v>
                </c:pt>
                <c:pt idx="19189">
                  <c:v>19.957599999999999</c:v>
                </c:pt>
                <c:pt idx="19190">
                  <c:v>19.958639999999999</c:v>
                </c:pt>
                <c:pt idx="19191">
                  <c:v>19.959679999999999</c:v>
                </c:pt>
                <c:pt idx="19192">
                  <c:v>19.960719999999998</c:v>
                </c:pt>
                <c:pt idx="19193">
                  <c:v>19.961760000000002</c:v>
                </c:pt>
                <c:pt idx="19194">
                  <c:v>19.962800000000001</c:v>
                </c:pt>
                <c:pt idx="19195">
                  <c:v>19.963840000000001</c:v>
                </c:pt>
                <c:pt idx="19196">
                  <c:v>19.964880000000001</c:v>
                </c:pt>
                <c:pt idx="19197">
                  <c:v>19.965920000000001</c:v>
                </c:pt>
                <c:pt idx="19198">
                  <c:v>19.96696</c:v>
                </c:pt>
                <c:pt idx="19199">
                  <c:v>19.968</c:v>
                </c:pt>
                <c:pt idx="19200">
                  <c:v>19.96904</c:v>
                </c:pt>
                <c:pt idx="19201">
                  <c:v>19.970079999999999</c:v>
                </c:pt>
                <c:pt idx="19202">
                  <c:v>19.971119999999999</c:v>
                </c:pt>
                <c:pt idx="19203">
                  <c:v>19.972159999999999</c:v>
                </c:pt>
                <c:pt idx="19204">
                  <c:v>19.973199999999999</c:v>
                </c:pt>
                <c:pt idx="19205">
                  <c:v>19.974240000000002</c:v>
                </c:pt>
                <c:pt idx="19206">
                  <c:v>19.975280000000001</c:v>
                </c:pt>
                <c:pt idx="19207">
                  <c:v>19.976320000000001</c:v>
                </c:pt>
                <c:pt idx="19208">
                  <c:v>19.977360000000001</c:v>
                </c:pt>
                <c:pt idx="19209">
                  <c:v>19.978400000000001</c:v>
                </c:pt>
                <c:pt idx="19210">
                  <c:v>19.97944</c:v>
                </c:pt>
                <c:pt idx="19211">
                  <c:v>19.98048</c:v>
                </c:pt>
                <c:pt idx="19212">
                  <c:v>19.98152</c:v>
                </c:pt>
                <c:pt idx="19213">
                  <c:v>19.982559999999999</c:v>
                </c:pt>
                <c:pt idx="19214">
                  <c:v>19.983599999999999</c:v>
                </c:pt>
                <c:pt idx="19215">
                  <c:v>19.984639999999999</c:v>
                </c:pt>
                <c:pt idx="19216">
                  <c:v>19.985679999999999</c:v>
                </c:pt>
                <c:pt idx="19217">
                  <c:v>19.986719999999998</c:v>
                </c:pt>
                <c:pt idx="19218">
                  <c:v>19.987760000000002</c:v>
                </c:pt>
                <c:pt idx="19219">
                  <c:v>19.988800000000001</c:v>
                </c:pt>
                <c:pt idx="19220">
                  <c:v>19.989840000000001</c:v>
                </c:pt>
                <c:pt idx="19221">
                  <c:v>19.990880000000001</c:v>
                </c:pt>
                <c:pt idx="19222">
                  <c:v>19.99192</c:v>
                </c:pt>
                <c:pt idx="19223">
                  <c:v>19.99296</c:v>
                </c:pt>
                <c:pt idx="19224">
                  <c:v>19.994</c:v>
                </c:pt>
                <c:pt idx="19225">
                  <c:v>19.995039999999999</c:v>
                </c:pt>
                <c:pt idx="19226">
                  <c:v>19.996079999999999</c:v>
                </c:pt>
                <c:pt idx="19227">
                  <c:v>19.997119999999999</c:v>
                </c:pt>
                <c:pt idx="19228">
                  <c:v>19.998159999999999</c:v>
                </c:pt>
                <c:pt idx="19229">
                  <c:v>19.999199999999998</c:v>
                </c:pt>
                <c:pt idx="19230">
                  <c:v>20.000240000000002</c:v>
                </c:pt>
                <c:pt idx="19231">
                  <c:v>20.001280000000001</c:v>
                </c:pt>
                <c:pt idx="19232">
                  <c:v>20.002320000000001</c:v>
                </c:pt>
                <c:pt idx="19233">
                  <c:v>20.003360000000001</c:v>
                </c:pt>
                <c:pt idx="19234">
                  <c:v>20.0044</c:v>
                </c:pt>
                <c:pt idx="19235">
                  <c:v>20.00544</c:v>
                </c:pt>
                <c:pt idx="19236">
                  <c:v>20.00648</c:v>
                </c:pt>
                <c:pt idx="19237">
                  <c:v>20.00752</c:v>
                </c:pt>
                <c:pt idx="19238">
                  <c:v>20.008559999999999</c:v>
                </c:pt>
                <c:pt idx="19239">
                  <c:v>20.009599999999999</c:v>
                </c:pt>
                <c:pt idx="19240">
                  <c:v>20.010639999999999</c:v>
                </c:pt>
                <c:pt idx="19241">
                  <c:v>20.011679999999998</c:v>
                </c:pt>
                <c:pt idx="19242">
                  <c:v>20.012720000000002</c:v>
                </c:pt>
                <c:pt idx="19243">
                  <c:v>20.013760000000001</c:v>
                </c:pt>
                <c:pt idx="19244">
                  <c:v>20.014800000000001</c:v>
                </c:pt>
                <c:pt idx="19245">
                  <c:v>20.015840000000001</c:v>
                </c:pt>
                <c:pt idx="19246">
                  <c:v>20.01688</c:v>
                </c:pt>
                <c:pt idx="19247">
                  <c:v>20.01792</c:v>
                </c:pt>
                <c:pt idx="19248">
                  <c:v>20.01896</c:v>
                </c:pt>
                <c:pt idx="19249">
                  <c:v>20.02</c:v>
                </c:pt>
                <c:pt idx="19250">
                  <c:v>20.021039999999999</c:v>
                </c:pt>
                <c:pt idx="19251">
                  <c:v>20.022079999999999</c:v>
                </c:pt>
                <c:pt idx="19252">
                  <c:v>20.023119999999999</c:v>
                </c:pt>
                <c:pt idx="19253">
                  <c:v>20.024159999999998</c:v>
                </c:pt>
                <c:pt idx="19254">
                  <c:v>20.025200000000002</c:v>
                </c:pt>
                <c:pt idx="19255">
                  <c:v>20.026240000000001</c:v>
                </c:pt>
                <c:pt idx="19256">
                  <c:v>20.027280000000001</c:v>
                </c:pt>
                <c:pt idx="19257">
                  <c:v>20.028320000000001</c:v>
                </c:pt>
                <c:pt idx="19258">
                  <c:v>20.02936</c:v>
                </c:pt>
                <c:pt idx="19259">
                  <c:v>20.0304</c:v>
                </c:pt>
                <c:pt idx="19260">
                  <c:v>20.03144</c:v>
                </c:pt>
                <c:pt idx="19261">
                  <c:v>20.03248</c:v>
                </c:pt>
                <c:pt idx="19262">
                  <c:v>20.033519999999999</c:v>
                </c:pt>
                <c:pt idx="19263">
                  <c:v>20.034559999999999</c:v>
                </c:pt>
                <c:pt idx="19264">
                  <c:v>20.035599999999999</c:v>
                </c:pt>
                <c:pt idx="19265">
                  <c:v>20.036639999999998</c:v>
                </c:pt>
                <c:pt idx="19266">
                  <c:v>20.037680000000002</c:v>
                </c:pt>
                <c:pt idx="19267">
                  <c:v>20.038720000000001</c:v>
                </c:pt>
                <c:pt idx="19268">
                  <c:v>20.039760000000001</c:v>
                </c:pt>
                <c:pt idx="19269">
                  <c:v>20.040800000000001</c:v>
                </c:pt>
                <c:pt idx="19270">
                  <c:v>20.041840000000001</c:v>
                </c:pt>
                <c:pt idx="19271">
                  <c:v>20.04288</c:v>
                </c:pt>
                <c:pt idx="19272">
                  <c:v>20.04392</c:v>
                </c:pt>
                <c:pt idx="19273">
                  <c:v>20.04496</c:v>
                </c:pt>
                <c:pt idx="19274">
                  <c:v>20.045999999999999</c:v>
                </c:pt>
                <c:pt idx="19275">
                  <c:v>20.047039999999999</c:v>
                </c:pt>
                <c:pt idx="19276">
                  <c:v>20.048079999999999</c:v>
                </c:pt>
                <c:pt idx="19277">
                  <c:v>20.049119999999998</c:v>
                </c:pt>
                <c:pt idx="19278">
                  <c:v>20.050160000000002</c:v>
                </c:pt>
                <c:pt idx="19279">
                  <c:v>20.051200000000001</c:v>
                </c:pt>
                <c:pt idx="19280">
                  <c:v>20.052240000000001</c:v>
                </c:pt>
                <c:pt idx="19281">
                  <c:v>20.053280000000001</c:v>
                </c:pt>
                <c:pt idx="19282">
                  <c:v>20.054320000000001</c:v>
                </c:pt>
                <c:pt idx="19283">
                  <c:v>20.05536</c:v>
                </c:pt>
                <c:pt idx="19284">
                  <c:v>20.0564</c:v>
                </c:pt>
                <c:pt idx="19285">
                  <c:v>20.05744</c:v>
                </c:pt>
                <c:pt idx="19286">
                  <c:v>20.058479999999999</c:v>
                </c:pt>
                <c:pt idx="19287">
                  <c:v>20.059519999999999</c:v>
                </c:pt>
                <c:pt idx="19288">
                  <c:v>20.060559999999999</c:v>
                </c:pt>
                <c:pt idx="19289">
                  <c:v>20.061599999999999</c:v>
                </c:pt>
                <c:pt idx="19290">
                  <c:v>20.062639999999998</c:v>
                </c:pt>
                <c:pt idx="19291">
                  <c:v>20.063680000000002</c:v>
                </c:pt>
                <c:pt idx="19292">
                  <c:v>20.064720000000001</c:v>
                </c:pt>
                <c:pt idx="19293">
                  <c:v>20.065760000000001</c:v>
                </c:pt>
                <c:pt idx="19294">
                  <c:v>20.066800000000001</c:v>
                </c:pt>
                <c:pt idx="19295">
                  <c:v>20.06784</c:v>
                </c:pt>
                <c:pt idx="19296">
                  <c:v>20.06888</c:v>
                </c:pt>
                <c:pt idx="19297">
                  <c:v>20.06992</c:v>
                </c:pt>
                <c:pt idx="19298">
                  <c:v>20.070959999999999</c:v>
                </c:pt>
                <c:pt idx="19299">
                  <c:v>20.071999999999999</c:v>
                </c:pt>
                <c:pt idx="19300">
                  <c:v>20.073039999999999</c:v>
                </c:pt>
                <c:pt idx="19301">
                  <c:v>20.074079999999999</c:v>
                </c:pt>
                <c:pt idx="19302">
                  <c:v>20.075119999999998</c:v>
                </c:pt>
                <c:pt idx="19303">
                  <c:v>20.076160000000002</c:v>
                </c:pt>
                <c:pt idx="19304">
                  <c:v>20.077200000000001</c:v>
                </c:pt>
                <c:pt idx="19305">
                  <c:v>20.078240000000001</c:v>
                </c:pt>
                <c:pt idx="19306">
                  <c:v>20.079280000000001</c:v>
                </c:pt>
                <c:pt idx="19307">
                  <c:v>20.08032</c:v>
                </c:pt>
                <c:pt idx="19308">
                  <c:v>20.08136</c:v>
                </c:pt>
                <c:pt idx="19309">
                  <c:v>20.0824</c:v>
                </c:pt>
                <c:pt idx="19310">
                  <c:v>20.08344</c:v>
                </c:pt>
                <c:pt idx="19311">
                  <c:v>20.084479999999999</c:v>
                </c:pt>
                <c:pt idx="19312">
                  <c:v>20.085519999999999</c:v>
                </c:pt>
                <c:pt idx="19313">
                  <c:v>20.086559999999999</c:v>
                </c:pt>
                <c:pt idx="19314">
                  <c:v>20.087599999999998</c:v>
                </c:pt>
                <c:pt idx="19315">
                  <c:v>20.088640000000002</c:v>
                </c:pt>
                <c:pt idx="19316">
                  <c:v>20.089680000000001</c:v>
                </c:pt>
                <c:pt idx="19317">
                  <c:v>20.090720000000001</c:v>
                </c:pt>
                <c:pt idx="19318">
                  <c:v>20.091760000000001</c:v>
                </c:pt>
                <c:pt idx="19319">
                  <c:v>20.0928</c:v>
                </c:pt>
                <c:pt idx="19320">
                  <c:v>20.09384</c:v>
                </c:pt>
                <c:pt idx="19321">
                  <c:v>20.09488</c:v>
                </c:pt>
                <c:pt idx="19322">
                  <c:v>20.09592</c:v>
                </c:pt>
                <c:pt idx="19323">
                  <c:v>20.096959999999999</c:v>
                </c:pt>
                <c:pt idx="19324">
                  <c:v>20.097999999999999</c:v>
                </c:pt>
                <c:pt idx="19325">
                  <c:v>20.099039999999999</c:v>
                </c:pt>
                <c:pt idx="19326">
                  <c:v>20.100079999999998</c:v>
                </c:pt>
                <c:pt idx="19327">
                  <c:v>20.101120000000002</c:v>
                </c:pt>
                <c:pt idx="19328">
                  <c:v>20.102160000000001</c:v>
                </c:pt>
                <c:pt idx="19329">
                  <c:v>20.103200000000001</c:v>
                </c:pt>
                <c:pt idx="19330">
                  <c:v>20.104240000000001</c:v>
                </c:pt>
                <c:pt idx="19331">
                  <c:v>20.10528</c:v>
                </c:pt>
                <c:pt idx="19332">
                  <c:v>20.10632</c:v>
                </c:pt>
                <c:pt idx="19333">
                  <c:v>20.10736</c:v>
                </c:pt>
                <c:pt idx="19334">
                  <c:v>20.1084</c:v>
                </c:pt>
                <c:pt idx="19335">
                  <c:v>20.109439999999999</c:v>
                </c:pt>
                <c:pt idx="19336">
                  <c:v>20.110479999999999</c:v>
                </c:pt>
                <c:pt idx="19337">
                  <c:v>20.111519999999999</c:v>
                </c:pt>
                <c:pt idx="19338">
                  <c:v>20.112559999999998</c:v>
                </c:pt>
                <c:pt idx="19339">
                  <c:v>20.113600000000002</c:v>
                </c:pt>
                <c:pt idx="19340">
                  <c:v>20.114640000000001</c:v>
                </c:pt>
                <c:pt idx="19341">
                  <c:v>20.115680000000001</c:v>
                </c:pt>
                <c:pt idx="19342">
                  <c:v>20.116720000000001</c:v>
                </c:pt>
                <c:pt idx="19343">
                  <c:v>20.117760000000001</c:v>
                </c:pt>
                <c:pt idx="19344">
                  <c:v>20.1188</c:v>
                </c:pt>
                <c:pt idx="19345">
                  <c:v>20.11984</c:v>
                </c:pt>
                <c:pt idx="19346">
                  <c:v>20.12088</c:v>
                </c:pt>
                <c:pt idx="19347">
                  <c:v>20.121919999999999</c:v>
                </c:pt>
                <c:pt idx="19348">
                  <c:v>20.122959999999999</c:v>
                </c:pt>
                <c:pt idx="19349">
                  <c:v>20.123999999999999</c:v>
                </c:pt>
                <c:pt idx="19350">
                  <c:v>20.125039999999998</c:v>
                </c:pt>
                <c:pt idx="19351">
                  <c:v>20.126080000000002</c:v>
                </c:pt>
                <c:pt idx="19352">
                  <c:v>20.127120000000001</c:v>
                </c:pt>
                <c:pt idx="19353">
                  <c:v>20.128160000000001</c:v>
                </c:pt>
                <c:pt idx="19354">
                  <c:v>20.129200000000001</c:v>
                </c:pt>
                <c:pt idx="19355">
                  <c:v>20.130240000000001</c:v>
                </c:pt>
                <c:pt idx="19356">
                  <c:v>20.13128</c:v>
                </c:pt>
                <c:pt idx="19357">
                  <c:v>20.13232</c:v>
                </c:pt>
                <c:pt idx="19358">
                  <c:v>20.13336</c:v>
                </c:pt>
                <c:pt idx="19359">
                  <c:v>20.134399999999999</c:v>
                </c:pt>
                <c:pt idx="19360">
                  <c:v>20.135439999999999</c:v>
                </c:pt>
                <c:pt idx="19361">
                  <c:v>20.136479999999999</c:v>
                </c:pt>
                <c:pt idx="19362">
                  <c:v>20.137519999999999</c:v>
                </c:pt>
                <c:pt idx="19363">
                  <c:v>20.138559999999998</c:v>
                </c:pt>
                <c:pt idx="19364">
                  <c:v>20.139600000000002</c:v>
                </c:pt>
                <c:pt idx="19365">
                  <c:v>20.140640000000001</c:v>
                </c:pt>
                <c:pt idx="19366">
                  <c:v>20.141680000000001</c:v>
                </c:pt>
                <c:pt idx="19367">
                  <c:v>20.142720000000001</c:v>
                </c:pt>
                <c:pt idx="19368">
                  <c:v>20.14376</c:v>
                </c:pt>
                <c:pt idx="19369">
                  <c:v>20.1448</c:v>
                </c:pt>
                <c:pt idx="19370">
                  <c:v>20.14584</c:v>
                </c:pt>
                <c:pt idx="19371">
                  <c:v>20.146879999999999</c:v>
                </c:pt>
                <c:pt idx="19372">
                  <c:v>20.147919999999999</c:v>
                </c:pt>
                <c:pt idx="19373">
                  <c:v>20.148959999999999</c:v>
                </c:pt>
                <c:pt idx="19374">
                  <c:v>20.149999999999999</c:v>
                </c:pt>
                <c:pt idx="19375">
                  <c:v>20.151039999999998</c:v>
                </c:pt>
                <c:pt idx="19376">
                  <c:v>20.152080000000002</c:v>
                </c:pt>
                <c:pt idx="19377">
                  <c:v>20.153120000000001</c:v>
                </c:pt>
                <c:pt idx="19378">
                  <c:v>20.154160000000001</c:v>
                </c:pt>
                <c:pt idx="19379">
                  <c:v>20.155200000000001</c:v>
                </c:pt>
                <c:pt idx="19380">
                  <c:v>20.15624</c:v>
                </c:pt>
                <c:pt idx="19381">
                  <c:v>20.15728</c:v>
                </c:pt>
                <c:pt idx="19382">
                  <c:v>20.15832</c:v>
                </c:pt>
                <c:pt idx="19383">
                  <c:v>20.15936</c:v>
                </c:pt>
                <c:pt idx="19384">
                  <c:v>20.160399999999999</c:v>
                </c:pt>
                <c:pt idx="19385">
                  <c:v>20.161439999999999</c:v>
                </c:pt>
                <c:pt idx="19386">
                  <c:v>20.162479999999999</c:v>
                </c:pt>
                <c:pt idx="19387">
                  <c:v>20.163519999999998</c:v>
                </c:pt>
                <c:pt idx="19388">
                  <c:v>20.164560000000002</c:v>
                </c:pt>
                <c:pt idx="19389">
                  <c:v>20.165600000000001</c:v>
                </c:pt>
                <c:pt idx="19390">
                  <c:v>20.166640000000001</c:v>
                </c:pt>
                <c:pt idx="19391">
                  <c:v>20.167680000000001</c:v>
                </c:pt>
                <c:pt idx="19392">
                  <c:v>20.16872</c:v>
                </c:pt>
                <c:pt idx="19393">
                  <c:v>20.16976</c:v>
                </c:pt>
                <c:pt idx="19394">
                  <c:v>20.1708</c:v>
                </c:pt>
                <c:pt idx="19395">
                  <c:v>20.17184</c:v>
                </c:pt>
                <c:pt idx="19396">
                  <c:v>20.172879999999999</c:v>
                </c:pt>
                <c:pt idx="19397">
                  <c:v>20.173919999999999</c:v>
                </c:pt>
                <c:pt idx="19398">
                  <c:v>20.174959999999999</c:v>
                </c:pt>
                <c:pt idx="19399">
                  <c:v>20.175999999999998</c:v>
                </c:pt>
                <c:pt idx="19400">
                  <c:v>20.177040000000002</c:v>
                </c:pt>
                <c:pt idx="19401">
                  <c:v>20.178080000000001</c:v>
                </c:pt>
                <c:pt idx="19402">
                  <c:v>20.179120000000001</c:v>
                </c:pt>
                <c:pt idx="19403">
                  <c:v>20.180160000000001</c:v>
                </c:pt>
                <c:pt idx="19404">
                  <c:v>20.1812</c:v>
                </c:pt>
                <c:pt idx="19405">
                  <c:v>20.18224</c:v>
                </c:pt>
                <c:pt idx="19406">
                  <c:v>20.18328</c:v>
                </c:pt>
                <c:pt idx="19407">
                  <c:v>20.18432</c:v>
                </c:pt>
                <c:pt idx="19408">
                  <c:v>20.185359999999999</c:v>
                </c:pt>
                <c:pt idx="19409">
                  <c:v>20.186399999999999</c:v>
                </c:pt>
                <c:pt idx="19410">
                  <c:v>20.187439999999999</c:v>
                </c:pt>
                <c:pt idx="19411">
                  <c:v>20.188479999999998</c:v>
                </c:pt>
                <c:pt idx="19412">
                  <c:v>20.189520000000002</c:v>
                </c:pt>
                <c:pt idx="19413">
                  <c:v>20.190560000000001</c:v>
                </c:pt>
                <c:pt idx="19414">
                  <c:v>20.191600000000001</c:v>
                </c:pt>
                <c:pt idx="19415">
                  <c:v>20.192640000000001</c:v>
                </c:pt>
                <c:pt idx="19416">
                  <c:v>20.193680000000001</c:v>
                </c:pt>
                <c:pt idx="19417">
                  <c:v>20.19472</c:v>
                </c:pt>
                <c:pt idx="19418">
                  <c:v>20.19576</c:v>
                </c:pt>
                <c:pt idx="19419">
                  <c:v>20.1968</c:v>
                </c:pt>
                <c:pt idx="19420">
                  <c:v>20.197839999999999</c:v>
                </c:pt>
                <c:pt idx="19421">
                  <c:v>20.198879999999999</c:v>
                </c:pt>
                <c:pt idx="19422">
                  <c:v>20.199919999999999</c:v>
                </c:pt>
                <c:pt idx="19423">
                  <c:v>20.200959999999998</c:v>
                </c:pt>
                <c:pt idx="19424">
                  <c:v>20.202000000000002</c:v>
                </c:pt>
                <c:pt idx="19425">
                  <c:v>20.203040000000001</c:v>
                </c:pt>
                <c:pt idx="19426">
                  <c:v>20.204080000000001</c:v>
                </c:pt>
                <c:pt idx="19427">
                  <c:v>20.205120000000001</c:v>
                </c:pt>
                <c:pt idx="19428">
                  <c:v>20.206160000000001</c:v>
                </c:pt>
                <c:pt idx="19429">
                  <c:v>20.2072</c:v>
                </c:pt>
                <c:pt idx="19430">
                  <c:v>20.20824</c:v>
                </c:pt>
                <c:pt idx="19431">
                  <c:v>20.20928</c:v>
                </c:pt>
                <c:pt idx="19432">
                  <c:v>20.210319999999999</c:v>
                </c:pt>
                <c:pt idx="19433">
                  <c:v>20.211359999999999</c:v>
                </c:pt>
                <c:pt idx="19434">
                  <c:v>20.212399999999999</c:v>
                </c:pt>
                <c:pt idx="19435">
                  <c:v>20.213439999999999</c:v>
                </c:pt>
                <c:pt idx="19436">
                  <c:v>20.214479999999998</c:v>
                </c:pt>
                <c:pt idx="19437">
                  <c:v>20.215520000000001</c:v>
                </c:pt>
                <c:pt idx="19438">
                  <c:v>20.216560000000001</c:v>
                </c:pt>
                <c:pt idx="19439">
                  <c:v>20.217600000000001</c:v>
                </c:pt>
                <c:pt idx="19440">
                  <c:v>20.218640000000001</c:v>
                </c:pt>
                <c:pt idx="19441">
                  <c:v>20.21968</c:v>
                </c:pt>
                <c:pt idx="19442">
                  <c:v>20.22072</c:v>
                </c:pt>
                <c:pt idx="19443">
                  <c:v>20.22176</c:v>
                </c:pt>
                <c:pt idx="19444">
                  <c:v>20.222799999999999</c:v>
                </c:pt>
                <c:pt idx="19445">
                  <c:v>20.223839999999999</c:v>
                </c:pt>
                <c:pt idx="19446">
                  <c:v>20.224879999999999</c:v>
                </c:pt>
                <c:pt idx="19447">
                  <c:v>20.225919999999999</c:v>
                </c:pt>
                <c:pt idx="19448">
                  <c:v>20.226959999999998</c:v>
                </c:pt>
                <c:pt idx="19449">
                  <c:v>20.228000000000002</c:v>
                </c:pt>
                <c:pt idx="19450">
                  <c:v>20.229040000000001</c:v>
                </c:pt>
                <c:pt idx="19451">
                  <c:v>20.230080000000001</c:v>
                </c:pt>
                <c:pt idx="19452">
                  <c:v>20.231120000000001</c:v>
                </c:pt>
                <c:pt idx="19453">
                  <c:v>20.23216</c:v>
                </c:pt>
                <c:pt idx="19454">
                  <c:v>20.2332</c:v>
                </c:pt>
                <c:pt idx="19455">
                  <c:v>20.23424</c:v>
                </c:pt>
                <c:pt idx="19456">
                  <c:v>20.235279999999999</c:v>
                </c:pt>
                <c:pt idx="19457">
                  <c:v>20.236319999999999</c:v>
                </c:pt>
                <c:pt idx="19458">
                  <c:v>20.237359999999999</c:v>
                </c:pt>
                <c:pt idx="19459">
                  <c:v>20.238399999999999</c:v>
                </c:pt>
                <c:pt idx="19460">
                  <c:v>20.239439999999998</c:v>
                </c:pt>
                <c:pt idx="19461">
                  <c:v>20.240480000000002</c:v>
                </c:pt>
                <c:pt idx="19462">
                  <c:v>20.241520000000001</c:v>
                </c:pt>
                <c:pt idx="19463">
                  <c:v>20.242560000000001</c:v>
                </c:pt>
                <c:pt idx="19464">
                  <c:v>20.243600000000001</c:v>
                </c:pt>
                <c:pt idx="19465">
                  <c:v>20.24464</c:v>
                </c:pt>
                <c:pt idx="19466">
                  <c:v>20.24568</c:v>
                </c:pt>
                <c:pt idx="19467">
                  <c:v>20.24672</c:v>
                </c:pt>
                <c:pt idx="19468">
                  <c:v>20.24776</c:v>
                </c:pt>
                <c:pt idx="19469">
                  <c:v>20.248799999999999</c:v>
                </c:pt>
                <c:pt idx="19470">
                  <c:v>20.249839999999999</c:v>
                </c:pt>
                <c:pt idx="19471">
                  <c:v>20.250879999999999</c:v>
                </c:pt>
                <c:pt idx="19472">
                  <c:v>20.251919999999998</c:v>
                </c:pt>
                <c:pt idx="19473">
                  <c:v>20.252960000000002</c:v>
                </c:pt>
                <c:pt idx="19474">
                  <c:v>20.254000000000001</c:v>
                </c:pt>
                <c:pt idx="19475">
                  <c:v>20.255040000000001</c:v>
                </c:pt>
                <c:pt idx="19476">
                  <c:v>20.256080000000001</c:v>
                </c:pt>
                <c:pt idx="19477">
                  <c:v>20.25712</c:v>
                </c:pt>
                <c:pt idx="19478">
                  <c:v>20.25816</c:v>
                </c:pt>
                <c:pt idx="19479">
                  <c:v>20.2592</c:v>
                </c:pt>
                <c:pt idx="19480">
                  <c:v>20.26024</c:v>
                </c:pt>
                <c:pt idx="19481">
                  <c:v>20.261279999999999</c:v>
                </c:pt>
                <c:pt idx="19482">
                  <c:v>20.262319999999999</c:v>
                </c:pt>
                <c:pt idx="19483">
                  <c:v>20.263359999999999</c:v>
                </c:pt>
                <c:pt idx="19484">
                  <c:v>20.264399999999998</c:v>
                </c:pt>
                <c:pt idx="19485">
                  <c:v>20.265440000000002</c:v>
                </c:pt>
                <c:pt idx="19486">
                  <c:v>20.266480000000001</c:v>
                </c:pt>
                <c:pt idx="19487">
                  <c:v>20.267520000000001</c:v>
                </c:pt>
                <c:pt idx="19488">
                  <c:v>20.268560000000001</c:v>
                </c:pt>
                <c:pt idx="19489">
                  <c:v>20.269600000000001</c:v>
                </c:pt>
                <c:pt idx="19490">
                  <c:v>20.27064</c:v>
                </c:pt>
                <c:pt idx="19491">
                  <c:v>20.27168</c:v>
                </c:pt>
                <c:pt idx="19492">
                  <c:v>20.27272</c:v>
                </c:pt>
                <c:pt idx="19493">
                  <c:v>20.273759999999999</c:v>
                </c:pt>
                <c:pt idx="19494">
                  <c:v>20.274799999999999</c:v>
                </c:pt>
                <c:pt idx="19495">
                  <c:v>20.275839999999999</c:v>
                </c:pt>
                <c:pt idx="19496">
                  <c:v>20.276879999999998</c:v>
                </c:pt>
                <c:pt idx="19497">
                  <c:v>20.277920000000002</c:v>
                </c:pt>
                <c:pt idx="19498">
                  <c:v>20.278960000000001</c:v>
                </c:pt>
                <c:pt idx="19499">
                  <c:v>20.28</c:v>
                </c:pt>
                <c:pt idx="19500">
                  <c:v>20.281040000000001</c:v>
                </c:pt>
                <c:pt idx="19501">
                  <c:v>20.282080000000001</c:v>
                </c:pt>
                <c:pt idx="19502">
                  <c:v>20.28312</c:v>
                </c:pt>
                <c:pt idx="19503">
                  <c:v>20.28416</c:v>
                </c:pt>
                <c:pt idx="19504">
                  <c:v>20.2852</c:v>
                </c:pt>
                <c:pt idx="19505">
                  <c:v>20.286239999999999</c:v>
                </c:pt>
                <c:pt idx="19506">
                  <c:v>20.287279999999999</c:v>
                </c:pt>
                <c:pt idx="19507">
                  <c:v>20.288319999999999</c:v>
                </c:pt>
                <c:pt idx="19508">
                  <c:v>20.289359999999999</c:v>
                </c:pt>
                <c:pt idx="19509">
                  <c:v>20.290400000000002</c:v>
                </c:pt>
                <c:pt idx="19510">
                  <c:v>20.291440000000001</c:v>
                </c:pt>
                <c:pt idx="19511">
                  <c:v>20.292480000000001</c:v>
                </c:pt>
                <c:pt idx="19512">
                  <c:v>20.293520000000001</c:v>
                </c:pt>
                <c:pt idx="19513">
                  <c:v>20.294560000000001</c:v>
                </c:pt>
                <c:pt idx="19514">
                  <c:v>20.2956</c:v>
                </c:pt>
                <c:pt idx="19515">
                  <c:v>20.29664</c:v>
                </c:pt>
                <c:pt idx="19516">
                  <c:v>20.29768</c:v>
                </c:pt>
                <c:pt idx="19517">
                  <c:v>20.298719999999999</c:v>
                </c:pt>
                <c:pt idx="19518">
                  <c:v>20.299759999999999</c:v>
                </c:pt>
                <c:pt idx="19519">
                  <c:v>20.300799999999999</c:v>
                </c:pt>
                <c:pt idx="19520">
                  <c:v>20.301839999999999</c:v>
                </c:pt>
                <c:pt idx="19521">
                  <c:v>20.302879999999998</c:v>
                </c:pt>
                <c:pt idx="19522">
                  <c:v>20.303920000000002</c:v>
                </c:pt>
                <c:pt idx="19523">
                  <c:v>20.304960000000001</c:v>
                </c:pt>
                <c:pt idx="19524">
                  <c:v>20.306000000000001</c:v>
                </c:pt>
                <c:pt idx="19525">
                  <c:v>20.307040000000001</c:v>
                </c:pt>
                <c:pt idx="19526">
                  <c:v>20.30808</c:v>
                </c:pt>
                <c:pt idx="19527">
                  <c:v>20.30912</c:v>
                </c:pt>
                <c:pt idx="19528">
                  <c:v>20.31016</c:v>
                </c:pt>
                <c:pt idx="19529">
                  <c:v>20.311199999999999</c:v>
                </c:pt>
                <c:pt idx="19530">
                  <c:v>20.312239999999999</c:v>
                </c:pt>
                <c:pt idx="19531">
                  <c:v>20.313279999999999</c:v>
                </c:pt>
                <c:pt idx="19532">
                  <c:v>20.314319999999999</c:v>
                </c:pt>
                <c:pt idx="19533">
                  <c:v>20.315359999999998</c:v>
                </c:pt>
                <c:pt idx="19534">
                  <c:v>20.316400000000002</c:v>
                </c:pt>
                <c:pt idx="19535">
                  <c:v>20.317440000000001</c:v>
                </c:pt>
                <c:pt idx="19536">
                  <c:v>20.318480000000001</c:v>
                </c:pt>
                <c:pt idx="19537">
                  <c:v>20.319520000000001</c:v>
                </c:pt>
                <c:pt idx="19538">
                  <c:v>20.32056</c:v>
                </c:pt>
                <c:pt idx="19539">
                  <c:v>20.3216</c:v>
                </c:pt>
                <c:pt idx="19540">
                  <c:v>20.32264</c:v>
                </c:pt>
                <c:pt idx="19541">
                  <c:v>20.32368</c:v>
                </c:pt>
                <c:pt idx="19542">
                  <c:v>20.324719999999999</c:v>
                </c:pt>
                <c:pt idx="19543">
                  <c:v>20.325759999999999</c:v>
                </c:pt>
                <c:pt idx="19544">
                  <c:v>20.326799999999999</c:v>
                </c:pt>
                <c:pt idx="19545">
                  <c:v>20.327839999999998</c:v>
                </c:pt>
                <c:pt idx="19546">
                  <c:v>20.328880000000002</c:v>
                </c:pt>
                <c:pt idx="19547">
                  <c:v>20.329920000000001</c:v>
                </c:pt>
                <c:pt idx="19548">
                  <c:v>20.330960000000001</c:v>
                </c:pt>
                <c:pt idx="19549">
                  <c:v>20.332000000000001</c:v>
                </c:pt>
                <c:pt idx="19550">
                  <c:v>20.33304</c:v>
                </c:pt>
                <c:pt idx="19551">
                  <c:v>20.33408</c:v>
                </c:pt>
                <c:pt idx="19552">
                  <c:v>20.33512</c:v>
                </c:pt>
                <c:pt idx="19553">
                  <c:v>20.33616</c:v>
                </c:pt>
                <c:pt idx="19554">
                  <c:v>20.337199999999999</c:v>
                </c:pt>
                <c:pt idx="19555">
                  <c:v>20.338239999999999</c:v>
                </c:pt>
                <c:pt idx="19556">
                  <c:v>20.339279999999999</c:v>
                </c:pt>
                <c:pt idx="19557">
                  <c:v>20.340319999999998</c:v>
                </c:pt>
                <c:pt idx="19558">
                  <c:v>20.341360000000002</c:v>
                </c:pt>
                <c:pt idx="19559">
                  <c:v>20.342400000000001</c:v>
                </c:pt>
                <c:pt idx="19560">
                  <c:v>20.343440000000001</c:v>
                </c:pt>
                <c:pt idx="19561">
                  <c:v>20.344480000000001</c:v>
                </c:pt>
                <c:pt idx="19562">
                  <c:v>20.34552</c:v>
                </c:pt>
                <c:pt idx="19563">
                  <c:v>20.34656</c:v>
                </c:pt>
                <c:pt idx="19564">
                  <c:v>20.3476</c:v>
                </c:pt>
                <c:pt idx="19565">
                  <c:v>20.34864</c:v>
                </c:pt>
                <c:pt idx="19566">
                  <c:v>20.349679999999999</c:v>
                </c:pt>
                <c:pt idx="19567">
                  <c:v>20.350719999999999</c:v>
                </c:pt>
                <c:pt idx="19568">
                  <c:v>20.351759999999999</c:v>
                </c:pt>
                <c:pt idx="19569">
                  <c:v>20.352799999999998</c:v>
                </c:pt>
                <c:pt idx="19570">
                  <c:v>20.353840000000002</c:v>
                </c:pt>
                <c:pt idx="19571">
                  <c:v>20.354880000000001</c:v>
                </c:pt>
                <c:pt idx="19572">
                  <c:v>20.355920000000001</c:v>
                </c:pt>
                <c:pt idx="19573">
                  <c:v>20.356960000000001</c:v>
                </c:pt>
                <c:pt idx="19574">
                  <c:v>20.358000000000001</c:v>
                </c:pt>
                <c:pt idx="19575">
                  <c:v>20.35904</c:v>
                </c:pt>
                <c:pt idx="19576">
                  <c:v>20.36008</c:v>
                </c:pt>
                <c:pt idx="19577">
                  <c:v>20.36112</c:v>
                </c:pt>
                <c:pt idx="19578">
                  <c:v>20.362159999999999</c:v>
                </c:pt>
                <c:pt idx="19579">
                  <c:v>20.363199999999999</c:v>
                </c:pt>
                <c:pt idx="19580">
                  <c:v>20.364239999999999</c:v>
                </c:pt>
                <c:pt idx="19581">
                  <c:v>20.365279999999998</c:v>
                </c:pt>
                <c:pt idx="19582">
                  <c:v>20.366320000000002</c:v>
                </c:pt>
                <c:pt idx="19583">
                  <c:v>20.367360000000001</c:v>
                </c:pt>
                <c:pt idx="19584">
                  <c:v>20.368400000000001</c:v>
                </c:pt>
                <c:pt idx="19585">
                  <c:v>20.369440000000001</c:v>
                </c:pt>
                <c:pt idx="19586">
                  <c:v>20.370480000000001</c:v>
                </c:pt>
                <c:pt idx="19587">
                  <c:v>20.37152</c:v>
                </c:pt>
                <c:pt idx="19588">
                  <c:v>20.37256</c:v>
                </c:pt>
                <c:pt idx="19589">
                  <c:v>20.3736</c:v>
                </c:pt>
                <c:pt idx="19590">
                  <c:v>20.374639999999999</c:v>
                </c:pt>
                <c:pt idx="19591">
                  <c:v>20.375679999999999</c:v>
                </c:pt>
                <c:pt idx="19592">
                  <c:v>20.376719999999999</c:v>
                </c:pt>
                <c:pt idx="19593">
                  <c:v>20.377759999999999</c:v>
                </c:pt>
                <c:pt idx="19594">
                  <c:v>20.378799999999998</c:v>
                </c:pt>
                <c:pt idx="19595">
                  <c:v>20.379840000000002</c:v>
                </c:pt>
                <c:pt idx="19596">
                  <c:v>20.380880000000001</c:v>
                </c:pt>
                <c:pt idx="19597">
                  <c:v>20.381920000000001</c:v>
                </c:pt>
                <c:pt idx="19598">
                  <c:v>20.382960000000001</c:v>
                </c:pt>
                <c:pt idx="19599">
                  <c:v>20.384</c:v>
                </c:pt>
                <c:pt idx="19600">
                  <c:v>20.38504</c:v>
                </c:pt>
                <c:pt idx="19601">
                  <c:v>20.38608</c:v>
                </c:pt>
                <c:pt idx="19602">
                  <c:v>20.387119999999999</c:v>
                </c:pt>
                <c:pt idx="19603">
                  <c:v>20.388159999999999</c:v>
                </c:pt>
                <c:pt idx="19604">
                  <c:v>20.389199999999999</c:v>
                </c:pt>
                <c:pt idx="19605">
                  <c:v>20.390239999999999</c:v>
                </c:pt>
                <c:pt idx="19606">
                  <c:v>20.391279999999998</c:v>
                </c:pt>
                <c:pt idx="19607">
                  <c:v>20.392320000000002</c:v>
                </c:pt>
                <c:pt idx="19608">
                  <c:v>20.393360000000001</c:v>
                </c:pt>
                <c:pt idx="19609">
                  <c:v>20.394400000000001</c:v>
                </c:pt>
                <c:pt idx="19610">
                  <c:v>20.395440000000001</c:v>
                </c:pt>
                <c:pt idx="19611">
                  <c:v>20.39648</c:v>
                </c:pt>
                <c:pt idx="19612">
                  <c:v>20.39752</c:v>
                </c:pt>
                <c:pt idx="19613">
                  <c:v>20.39856</c:v>
                </c:pt>
                <c:pt idx="19614">
                  <c:v>20.3996</c:v>
                </c:pt>
                <c:pt idx="19615">
                  <c:v>20.400639999999999</c:v>
                </c:pt>
                <c:pt idx="19616">
                  <c:v>20.401679999999999</c:v>
                </c:pt>
                <c:pt idx="19617">
                  <c:v>20.402719999999999</c:v>
                </c:pt>
                <c:pt idx="19618">
                  <c:v>20.403759999999998</c:v>
                </c:pt>
                <c:pt idx="19619">
                  <c:v>20.404800000000002</c:v>
                </c:pt>
                <c:pt idx="19620">
                  <c:v>20.405840000000001</c:v>
                </c:pt>
                <c:pt idx="19621">
                  <c:v>20.406880000000001</c:v>
                </c:pt>
                <c:pt idx="19622">
                  <c:v>20.407920000000001</c:v>
                </c:pt>
                <c:pt idx="19623">
                  <c:v>20.40896</c:v>
                </c:pt>
                <c:pt idx="19624">
                  <c:v>20.41</c:v>
                </c:pt>
                <c:pt idx="19625">
                  <c:v>20.41104</c:v>
                </c:pt>
                <c:pt idx="19626">
                  <c:v>20.41208</c:v>
                </c:pt>
                <c:pt idx="19627">
                  <c:v>20.413119999999999</c:v>
                </c:pt>
                <c:pt idx="19628">
                  <c:v>20.414159999999999</c:v>
                </c:pt>
                <c:pt idx="19629">
                  <c:v>20.415199999999999</c:v>
                </c:pt>
                <c:pt idx="19630">
                  <c:v>20.416239999999998</c:v>
                </c:pt>
                <c:pt idx="19631">
                  <c:v>20.417280000000002</c:v>
                </c:pt>
                <c:pt idx="19632">
                  <c:v>20.418320000000001</c:v>
                </c:pt>
                <c:pt idx="19633">
                  <c:v>20.419360000000001</c:v>
                </c:pt>
                <c:pt idx="19634">
                  <c:v>20.420400000000001</c:v>
                </c:pt>
                <c:pt idx="19635">
                  <c:v>20.42144</c:v>
                </c:pt>
                <c:pt idx="19636">
                  <c:v>20.42248</c:v>
                </c:pt>
                <c:pt idx="19637">
                  <c:v>20.42352</c:v>
                </c:pt>
                <c:pt idx="19638">
                  <c:v>20.42456</c:v>
                </c:pt>
                <c:pt idx="19639">
                  <c:v>20.425599999999999</c:v>
                </c:pt>
                <c:pt idx="19640">
                  <c:v>20.426639999999999</c:v>
                </c:pt>
                <c:pt idx="19641">
                  <c:v>20.427679999999999</c:v>
                </c:pt>
                <c:pt idx="19642">
                  <c:v>20.428719999999998</c:v>
                </c:pt>
                <c:pt idx="19643">
                  <c:v>20.429760000000002</c:v>
                </c:pt>
                <c:pt idx="19644">
                  <c:v>20.430800000000001</c:v>
                </c:pt>
                <c:pt idx="19645">
                  <c:v>20.431840000000001</c:v>
                </c:pt>
                <c:pt idx="19646">
                  <c:v>20.432880000000001</c:v>
                </c:pt>
                <c:pt idx="19647">
                  <c:v>20.433920000000001</c:v>
                </c:pt>
                <c:pt idx="19648">
                  <c:v>20.43496</c:v>
                </c:pt>
                <c:pt idx="19649">
                  <c:v>20.436</c:v>
                </c:pt>
                <c:pt idx="19650">
                  <c:v>20.43704</c:v>
                </c:pt>
                <c:pt idx="19651">
                  <c:v>20.438079999999999</c:v>
                </c:pt>
                <c:pt idx="19652">
                  <c:v>20.439119999999999</c:v>
                </c:pt>
                <c:pt idx="19653">
                  <c:v>20.440159999999999</c:v>
                </c:pt>
                <c:pt idx="19654">
                  <c:v>20.441199999999998</c:v>
                </c:pt>
                <c:pt idx="19655">
                  <c:v>20.442240000000002</c:v>
                </c:pt>
                <c:pt idx="19656">
                  <c:v>20.443280000000001</c:v>
                </c:pt>
                <c:pt idx="19657">
                  <c:v>20.444320000000001</c:v>
                </c:pt>
                <c:pt idx="19658">
                  <c:v>20.445360000000001</c:v>
                </c:pt>
                <c:pt idx="19659">
                  <c:v>20.446400000000001</c:v>
                </c:pt>
                <c:pt idx="19660">
                  <c:v>20.44744</c:v>
                </c:pt>
                <c:pt idx="19661">
                  <c:v>20.44848</c:v>
                </c:pt>
                <c:pt idx="19662">
                  <c:v>20.44952</c:v>
                </c:pt>
                <c:pt idx="19663">
                  <c:v>20.450559999999999</c:v>
                </c:pt>
                <c:pt idx="19664">
                  <c:v>20.451599999999999</c:v>
                </c:pt>
                <c:pt idx="19665">
                  <c:v>20.452639999999999</c:v>
                </c:pt>
                <c:pt idx="19666">
                  <c:v>20.453679999999999</c:v>
                </c:pt>
                <c:pt idx="19667">
                  <c:v>20.454719999999998</c:v>
                </c:pt>
                <c:pt idx="19668">
                  <c:v>20.455760000000001</c:v>
                </c:pt>
                <c:pt idx="19669">
                  <c:v>20.456800000000001</c:v>
                </c:pt>
                <c:pt idx="19670">
                  <c:v>20.457840000000001</c:v>
                </c:pt>
                <c:pt idx="19671">
                  <c:v>20.458880000000001</c:v>
                </c:pt>
                <c:pt idx="19672">
                  <c:v>20.45992</c:v>
                </c:pt>
                <c:pt idx="19673">
                  <c:v>20.46096</c:v>
                </c:pt>
                <c:pt idx="19674">
                  <c:v>20.462</c:v>
                </c:pt>
                <c:pt idx="19675">
                  <c:v>20.463039999999999</c:v>
                </c:pt>
                <c:pt idx="19676">
                  <c:v>20.464079999999999</c:v>
                </c:pt>
                <c:pt idx="19677">
                  <c:v>20.465119999999999</c:v>
                </c:pt>
                <c:pt idx="19678">
                  <c:v>20.466159999999999</c:v>
                </c:pt>
                <c:pt idx="19679">
                  <c:v>20.467199999999998</c:v>
                </c:pt>
                <c:pt idx="19680">
                  <c:v>20.468240000000002</c:v>
                </c:pt>
                <c:pt idx="19681">
                  <c:v>20.469280000000001</c:v>
                </c:pt>
                <c:pt idx="19682">
                  <c:v>20.470320000000001</c:v>
                </c:pt>
                <c:pt idx="19683">
                  <c:v>20.471360000000001</c:v>
                </c:pt>
                <c:pt idx="19684">
                  <c:v>20.4724</c:v>
                </c:pt>
                <c:pt idx="19685">
                  <c:v>20.47344</c:v>
                </c:pt>
                <c:pt idx="19686">
                  <c:v>20.47448</c:v>
                </c:pt>
                <c:pt idx="19687">
                  <c:v>20.475519999999999</c:v>
                </c:pt>
                <c:pt idx="19688">
                  <c:v>20.476559999999999</c:v>
                </c:pt>
                <c:pt idx="19689">
                  <c:v>20.477599999999999</c:v>
                </c:pt>
                <c:pt idx="19690">
                  <c:v>20.478639999999999</c:v>
                </c:pt>
                <c:pt idx="19691">
                  <c:v>20.479679999999998</c:v>
                </c:pt>
                <c:pt idx="19692">
                  <c:v>20.480720000000002</c:v>
                </c:pt>
                <c:pt idx="19693">
                  <c:v>20.481760000000001</c:v>
                </c:pt>
                <c:pt idx="19694">
                  <c:v>20.482800000000001</c:v>
                </c:pt>
                <c:pt idx="19695">
                  <c:v>20.483840000000001</c:v>
                </c:pt>
                <c:pt idx="19696">
                  <c:v>20.48488</c:v>
                </c:pt>
                <c:pt idx="19697">
                  <c:v>20.48592</c:v>
                </c:pt>
                <c:pt idx="19698">
                  <c:v>20.48696</c:v>
                </c:pt>
                <c:pt idx="19699">
                  <c:v>20.488</c:v>
                </c:pt>
                <c:pt idx="19700">
                  <c:v>20.489039999999999</c:v>
                </c:pt>
                <c:pt idx="19701">
                  <c:v>20.490079999999999</c:v>
                </c:pt>
                <c:pt idx="19702">
                  <c:v>20.491119999999999</c:v>
                </c:pt>
                <c:pt idx="19703">
                  <c:v>20.492159999999998</c:v>
                </c:pt>
                <c:pt idx="19704">
                  <c:v>20.493200000000002</c:v>
                </c:pt>
                <c:pt idx="19705">
                  <c:v>20.494240000000001</c:v>
                </c:pt>
                <c:pt idx="19706">
                  <c:v>20.495280000000001</c:v>
                </c:pt>
                <c:pt idx="19707">
                  <c:v>20.496320000000001</c:v>
                </c:pt>
                <c:pt idx="19708">
                  <c:v>20.49736</c:v>
                </c:pt>
                <c:pt idx="19709">
                  <c:v>20.4984</c:v>
                </c:pt>
                <c:pt idx="19710">
                  <c:v>20.49944</c:v>
                </c:pt>
                <c:pt idx="19711">
                  <c:v>20.50048</c:v>
                </c:pt>
                <c:pt idx="19712">
                  <c:v>20.501519999999999</c:v>
                </c:pt>
                <c:pt idx="19713">
                  <c:v>20.502559999999999</c:v>
                </c:pt>
                <c:pt idx="19714">
                  <c:v>20.503599999999999</c:v>
                </c:pt>
                <c:pt idx="19715">
                  <c:v>20.504639999999998</c:v>
                </c:pt>
                <c:pt idx="19716">
                  <c:v>20.505680000000002</c:v>
                </c:pt>
                <c:pt idx="19717">
                  <c:v>20.506720000000001</c:v>
                </c:pt>
                <c:pt idx="19718">
                  <c:v>20.507760000000001</c:v>
                </c:pt>
                <c:pt idx="19719">
                  <c:v>20.508800000000001</c:v>
                </c:pt>
                <c:pt idx="19720">
                  <c:v>20.509840000000001</c:v>
                </c:pt>
                <c:pt idx="19721">
                  <c:v>20.51088</c:v>
                </c:pt>
                <c:pt idx="19722">
                  <c:v>20.51192</c:v>
                </c:pt>
                <c:pt idx="19723">
                  <c:v>20.51296</c:v>
                </c:pt>
                <c:pt idx="19724">
                  <c:v>20.513999999999999</c:v>
                </c:pt>
                <c:pt idx="19725">
                  <c:v>20.515039999999999</c:v>
                </c:pt>
                <c:pt idx="19726">
                  <c:v>20.516079999999999</c:v>
                </c:pt>
                <c:pt idx="19727">
                  <c:v>20.517119999999998</c:v>
                </c:pt>
                <c:pt idx="19728">
                  <c:v>20.518160000000002</c:v>
                </c:pt>
                <c:pt idx="19729">
                  <c:v>20.519200000000001</c:v>
                </c:pt>
                <c:pt idx="19730">
                  <c:v>20.520240000000001</c:v>
                </c:pt>
                <c:pt idx="19731">
                  <c:v>20.521280000000001</c:v>
                </c:pt>
                <c:pt idx="19732">
                  <c:v>20.522320000000001</c:v>
                </c:pt>
                <c:pt idx="19733">
                  <c:v>20.52336</c:v>
                </c:pt>
                <c:pt idx="19734">
                  <c:v>20.5244</c:v>
                </c:pt>
                <c:pt idx="19735">
                  <c:v>20.52544</c:v>
                </c:pt>
                <c:pt idx="19736">
                  <c:v>20.526479999999999</c:v>
                </c:pt>
                <c:pt idx="19737">
                  <c:v>20.527519999999999</c:v>
                </c:pt>
                <c:pt idx="19738">
                  <c:v>20.528559999999999</c:v>
                </c:pt>
                <c:pt idx="19739">
                  <c:v>20.529599999999999</c:v>
                </c:pt>
                <c:pt idx="19740">
                  <c:v>20.530639999999998</c:v>
                </c:pt>
                <c:pt idx="19741">
                  <c:v>20.531680000000001</c:v>
                </c:pt>
                <c:pt idx="19742">
                  <c:v>20.532720000000001</c:v>
                </c:pt>
                <c:pt idx="19743">
                  <c:v>20.533760000000001</c:v>
                </c:pt>
                <c:pt idx="19744">
                  <c:v>20.534800000000001</c:v>
                </c:pt>
                <c:pt idx="19745">
                  <c:v>20.53584</c:v>
                </c:pt>
                <c:pt idx="19746">
                  <c:v>20.53688</c:v>
                </c:pt>
                <c:pt idx="19747">
                  <c:v>20.53792</c:v>
                </c:pt>
                <c:pt idx="19748">
                  <c:v>20.538959999999999</c:v>
                </c:pt>
                <c:pt idx="19749">
                  <c:v>20.54</c:v>
                </c:pt>
                <c:pt idx="19750">
                  <c:v>20.541039999999999</c:v>
                </c:pt>
                <c:pt idx="19751">
                  <c:v>20.542079999999999</c:v>
                </c:pt>
                <c:pt idx="19752">
                  <c:v>20.543119999999998</c:v>
                </c:pt>
                <c:pt idx="19753">
                  <c:v>20.544160000000002</c:v>
                </c:pt>
                <c:pt idx="19754">
                  <c:v>20.545200000000001</c:v>
                </c:pt>
                <c:pt idx="19755">
                  <c:v>20.546240000000001</c:v>
                </c:pt>
                <c:pt idx="19756">
                  <c:v>20.547280000000001</c:v>
                </c:pt>
                <c:pt idx="19757">
                  <c:v>20.54832</c:v>
                </c:pt>
                <c:pt idx="19758">
                  <c:v>20.54936</c:v>
                </c:pt>
                <c:pt idx="19759">
                  <c:v>20.5504</c:v>
                </c:pt>
                <c:pt idx="19760">
                  <c:v>20.551439999999999</c:v>
                </c:pt>
                <c:pt idx="19761">
                  <c:v>20.552479999999999</c:v>
                </c:pt>
                <c:pt idx="19762">
                  <c:v>20.553519999999999</c:v>
                </c:pt>
                <c:pt idx="19763">
                  <c:v>20.554559999999999</c:v>
                </c:pt>
                <c:pt idx="19764">
                  <c:v>20.555599999999998</c:v>
                </c:pt>
                <c:pt idx="19765">
                  <c:v>20.556640000000002</c:v>
                </c:pt>
                <c:pt idx="19766">
                  <c:v>20.557680000000001</c:v>
                </c:pt>
                <c:pt idx="19767">
                  <c:v>20.558720000000001</c:v>
                </c:pt>
                <c:pt idx="19768">
                  <c:v>20.559760000000001</c:v>
                </c:pt>
                <c:pt idx="19769">
                  <c:v>20.5608</c:v>
                </c:pt>
                <c:pt idx="19770">
                  <c:v>20.56184</c:v>
                </c:pt>
                <c:pt idx="19771">
                  <c:v>20.56288</c:v>
                </c:pt>
                <c:pt idx="19772">
                  <c:v>20.56392</c:v>
                </c:pt>
                <c:pt idx="19773">
                  <c:v>20.564959999999999</c:v>
                </c:pt>
                <c:pt idx="19774">
                  <c:v>20.565999999999999</c:v>
                </c:pt>
                <c:pt idx="19775">
                  <c:v>20.567039999999999</c:v>
                </c:pt>
                <c:pt idx="19776">
                  <c:v>20.568079999999998</c:v>
                </c:pt>
                <c:pt idx="19777">
                  <c:v>20.569120000000002</c:v>
                </c:pt>
                <c:pt idx="19778">
                  <c:v>20.570160000000001</c:v>
                </c:pt>
                <c:pt idx="19779">
                  <c:v>20.571200000000001</c:v>
                </c:pt>
                <c:pt idx="19780">
                  <c:v>20.572240000000001</c:v>
                </c:pt>
                <c:pt idx="19781">
                  <c:v>20.57328</c:v>
                </c:pt>
                <c:pt idx="19782">
                  <c:v>20.57432</c:v>
                </c:pt>
                <c:pt idx="19783">
                  <c:v>20.57536</c:v>
                </c:pt>
                <c:pt idx="19784">
                  <c:v>20.5764</c:v>
                </c:pt>
                <c:pt idx="19785">
                  <c:v>20.577439999999999</c:v>
                </c:pt>
                <c:pt idx="19786">
                  <c:v>20.578479999999999</c:v>
                </c:pt>
                <c:pt idx="19787">
                  <c:v>20.579519999999999</c:v>
                </c:pt>
                <c:pt idx="19788">
                  <c:v>20.580559999999998</c:v>
                </c:pt>
                <c:pt idx="19789">
                  <c:v>20.581600000000002</c:v>
                </c:pt>
                <c:pt idx="19790">
                  <c:v>20.582640000000001</c:v>
                </c:pt>
                <c:pt idx="19791">
                  <c:v>20.583680000000001</c:v>
                </c:pt>
                <c:pt idx="19792">
                  <c:v>20.584720000000001</c:v>
                </c:pt>
                <c:pt idx="19793">
                  <c:v>20.585760000000001</c:v>
                </c:pt>
                <c:pt idx="19794">
                  <c:v>20.5868</c:v>
                </c:pt>
                <c:pt idx="19795">
                  <c:v>20.58784</c:v>
                </c:pt>
                <c:pt idx="19796">
                  <c:v>20.58888</c:v>
                </c:pt>
                <c:pt idx="19797">
                  <c:v>20.589919999999999</c:v>
                </c:pt>
                <c:pt idx="19798">
                  <c:v>20.590959999999999</c:v>
                </c:pt>
                <c:pt idx="19799">
                  <c:v>20.591999999999999</c:v>
                </c:pt>
                <c:pt idx="19800">
                  <c:v>20.593039999999998</c:v>
                </c:pt>
                <c:pt idx="19801">
                  <c:v>20.594080000000002</c:v>
                </c:pt>
                <c:pt idx="19802">
                  <c:v>20.595120000000001</c:v>
                </c:pt>
                <c:pt idx="19803">
                  <c:v>20.596160000000001</c:v>
                </c:pt>
                <c:pt idx="19804">
                  <c:v>20.597200000000001</c:v>
                </c:pt>
                <c:pt idx="19805">
                  <c:v>20.598240000000001</c:v>
                </c:pt>
                <c:pt idx="19806">
                  <c:v>20.59928</c:v>
                </c:pt>
                <c:pt idx="19807">
                  <c:v>20.60032</c:v>
                </c:pt>
                <c:pt idx="19808">
                  <c:v>20.60136</c:v>
                </c:pt>
                <c:pt idx="19809">
                  <c:v>20.602399999999999</c:v>
                </c:pt>
                <c:pt idx="19810">
                  <c:v>20.603439999999999</c:v>
                </c:pt>
                <c:pt idx="19811">
                  <c:v>20.604479999999999</c:v>
                </c:pt>
                <c:pt idx="19812">
                  <c:v>20.605519999999999</c:v>
                </c:pt>
                <c:pt idx="19813">
                  <c:v>20.606560000000002</c:v>
                </c:pt>
                <c:pt idx="19814">
                  <c:v>20.607600000000001</c:v>
                </c:pt>
                <c:pt idx="19815">
                  <c:v>20.608640000000001</c:v>
                </c:pt>
                <c:pt idx="19816">
                  <c:v>20.609680000000001</c:v>
                </c:pt>
                <c:pt idx="19817">
                  <c:v>20.610720000000001</c:v>
                </c:pt>
                <c:pt idx="19818">
                  <c:v>20.61176</c:v>
                </c:pt>
                <c:pt idx="19819">
                  <c:v>20.6128</c:v>
                </c:pt>
                <c:pt idx="19820">
                  <c:v>20.61384</c:v>
                </c:pt>
                <c:pt idx="19821">
                  <c:v>20.614879999999999</c:v>
                </c:pt>
                <c:pt idx="19822">
                  <c:v>20.615919999999999</c:v>
                </c:pt>
                <c:pt idx="19823">
                  <c:v>20.616959999999999</c:v>
                </c:pt>
                <c:pt idx="19824">
                  <c:v>20.617999999999999</c:v>
                </c:pt>
                <c:pt idx="19825">
                  <c:v>20.619039999999998</c:v>
                </c:pt>
                <c:pt idx="19826">
                  <c:v>20.620080000000002</c:v>
                </c:pt>
                <c:pt idx="19827">
                  <c:v>20.621120000000001</c:v>
                </c:pt>
                <c:pt idx="19828">
                  <c:v>20.622160000000001</c:v>
                </c:pt>
                <c:pt idx="19829">
                  <c:v>20.623200000000001</c:v>
                </c:pt>
                <c:pt idx="19830">
                  <c:v>20.62424</c:v>
                </c:pt>
                <c:pt idx="19831">
                  <c:v>20.62528</c:v>
                </c:pt>
                <c:pt idx="19832">
                  <c:v>20.62632</c:v>
                </c:pt>
                <c:pt idx="19833">
                  <c:v>20.627359999999999</c:v>
                </c:pt>
                <c:pt idx="19834">
                  <c:v>20.628399999999999</c:v>
                </c:pt>
                <c:pt idx="19835">
                  <c:v>20.629439999999999</c:v>
                </c:pt>
                <c:pt idx="19836">
                  <c:v>20.630479999999999</c:v>
                </c:pt>
                <c:pt idx="19837">
                  <c:v>20.631519999999998</c:v>
                </c:pt>
                <c:pt idx="19838">
                  <c:v>20.632560000000002</c:v>
                </c:pt>
                <c:pt idx="19839">
                  <c:v>20.633600000000001</c:v>
                </c:pt>
                <c:pt idx="19840">
                  <c:v>20.634640000000001</c:v>
                </c:pt>
                <c:pt idx="19841">
                  <c:v>20.635680000000001</c:v>
                </c:pt>
                <c:pt idx="19842">
                  <c:v>20.63672</c:v>
                </c:pt>
                <c:pt idx="19843">
                  <c:v>20.63776</c:v>
                </c:pt>
                <c:pt idx="19844">
                  <c:v>20.6388</c:v>
                </c:pt>
                <c:pt idx="19845">
                  <c:v>20.63984</c:v>
                </c:pt>
                <c:pt idx="19846">
                  <c:v>20.640879999999999</c:v>
                </c:pt>
                <c:pt idx="19847">
                  <c:v>20.641919999999999</c:v>
                </c:pt>
                <c:pt idx="19848">
                  <c:v>20.642959999999999</c:v>
                </c:pt>
                <c:pt idx="19849">
                  <c:v>20.643999999999998</c:v>
                </c:pt>
                <c:pt idx="19850">
                  <c:v>20.645040000000002</c:v>
                </c:pt>
                <c:pt idx="19851">
                  <c:v>20.646080000000001</c:v>
                </c:pt>
                <c:pt idx="19852">
                  <c:v>20.647120000000001</c:v>
                </c:pt>
                <c:pt idx="19853">
                  <c:v>20.648160000000001</c:v>
                </c:pt>
                <c:pt idx="19854">
                  <c:v>20.6492</c:v>
                </c:pt>
                <c:pt idx="19855">
                  <c:v>20.65024</c:v>
                </c:pt>
                <c:pt idx="19856">
                  <c:v>20.65128</c:v>
                </c:pt>
                <c:pt idx="19857">
                  <c:v>20.65232</c:v>
                </c:pt>
                <c:pt idx="19858">
                  <c:v>20.653359999999999</c:v>
                </c:pt>
                <c:pt idx="19859">
                  <c:v>20.654399999999999</c:v>
                </c:pt>
                <c:pt idx="19860">
                  <c:v>20.655439999999999</c:v>
                </c:pt>
                <c:pt idx="19861">
                  <c:v>20.656479999999998</c:v>
                </c:pt>
                <c:pt idx="19862">
                  <c:v>20.657520000000002</c:v>
                </c:pt>
                <c:pt idx="19863">
                  <c:v>20.658560000000001</c:v>
                </c:pt>
                <c:pt idx="19864">
                  <c:v>20.659600000000001</c:v>
                </c:pt>
                <c:pt idx="19865">
                  <c:v>20.660640000000001</c:v>
                </c:pt>
                <c:pt idx="19866">
                  <c:v>20.66168</c:v>
                </c:pt>
                <c:pt idx="19867">
                  <c:v>20.66272</c:v>
                </c:pt>
                <c:pt idx="19868">
                  <c:v>20.66376</c:v>
                </c:pt>
                <c:pt idx="19869">
                  <c:v>20.6648</c:v>
                </c:pt>
                <c:pt idx="19870">
                  <c:v>20.665839999999999</c:v>
                </c:pt>
                <c:pt idx="19871">
                  <c:v>20.666879999999999</c:v>
                </c:pt>
                <c:pt idx="19872">
                  <c:v>20.667919999999999</c:v>
                </c:pt>
                <c:pt idx="19873">
                  <c:v>20.668959999999998</c:v>
                </c:pt>
                <c:pt idx="19874">
                  <c:v>20.67</c:v>
                </c:pt>
                <c:pt idx="19875">
                  <c:v>20.671040000000001</c:v>
                </c:pt>
                <c:pt idx="19876">
                  <c:v>20.672080000000001</c:v>
                </c:pt>
                <c:pt idx="19877">
                  <c:v>20.673120000000001</c:v>
                </c:pt>
                <c:pt idx="19878">
                  <c:v>20.674160000000001</c:v>
                </c:pt>
                <c:pt idx="19879">
                  <c:v>20.6752</c:v>
                </c:pt>
                <c:pt idx="19880">
                  <c:v>20.67624</c:v>
                </c:pt>
                <c:pt idx="19881">
                  <c:v>20.67728</c:v>
                </c:pt>
                <c:pt idx="19882">
                  <c:v>20.678319999999999</c:v>
                </c:pt>
                <c:pt idx="19883">
                  <c:v>20.679359999999999</c:v>
                </c:pt>
                <c:pt idx="19884">
                  <c:v>20.680399999999999</c:v>
                </c:pt>
                <c:pt idx="19885">
                  <c:v>20.681439999999998</c:v>
                </c:pt>
                <c:pt idx="19886">
                  <c:v>20.682480000000002</c:v>
                </c:pt>
                <c:pt idx="19887">
                  <c:v>20.683520000000001</c:v>
                </c:pt>
                <c:pt idx="19888">
                  <c:v>20.684560000000001</c:v>
                </c:pt>
                <c:pt idx="19889">
                  <c:v>20.685600000000001</c:v>
                </c:pt>
                <c:pt idx="19890">
                  <c:v>20.686640000000001</c:v>
                </c:pt>
                <c:pt idx="19891">
                  <c:v>20.68768</c:v>
                </c:pt>
                <c:pt idx="19892">
                  <c:v>20.68872</c:v>
                </c:pt>
                <c:pt idx="19893">
                  <c:v>20.68976</c:v>
                </c:pt>
                <c:pt idx="19894">
                  <c:v>20.690799999999999</c:v>
                </c:pt>
                <c:pt idx="19895">
                  <c:v>20.691839999999999</c:v>
                </c:pt>
                <c:pt idx="19896">
                  <c:v>20.692879999999999</c:v>
                </c:pt>
                <c:pt idx="19897">
                  <c:v>20.693919999999999</c:v>
                </c:pt>
                <c:pt idx="19898">
                  <c:v>20.694959999999998</c:v>
                </c:pt>
                <c:pt idx="19899">
                  <c:v>20.696000000000002</c:v>
                </c:pt>
                <c:pt idx="19900">
                  <c:v>20.697040000000001</c:v>
                </c:pt>
                <c:pt idx="19901">
                  <c:v>20.698080000000001</c:v>
                </c:pt>
                <c:pt idx="19902">
                  <c:v>20.699120000000001</c:v>
                </c:pt>
                <c:pt idx="19903">
                  <c:v>20.70016</c:v>
                </c:pt>
                <c:pt idx="19904">
                  <c:v>20.7012</c:v>
                </c:pt>
                <c:pt idx="19905">
                  <c:v>20.70224</c:v>
                </c:pt>
                <c:pt idx="19906">
                  <c:v>20.703279999999999</c:v>
                </c:pt>
                <c:pt idx="19907">
                  <c:v>20.704319999999999</c:v>
                </c:pt>
                <c:pt idx="19908">
                  <c:v>20.705359999999999</c:v>
                </c:pt>
                <c:pt idx="19909">
                  <c:v>20.706399999999999</c:v>
                </c:pt>
                <c:pt idx="19910">
                  <c:v>20.707439999999998</c:v>
                </c:pt>
                <c:pt idx="19911">
                  <c:v>20.708480000000002</c:v>
                </c:pt>
                <c:pt idx="19912">
                  <c:v>20.709520000000001</c:v>
                </c:pt>
                <c:pt idx="19913">
                  <c:v>20.710560000000001</c:v>
                </c:pt>
                <c:pt idx="19914">
                  <c:v>20.711600000000001</c:v>
                </c:pt>
                <c:pt idx="19915">
                  <c:v>20.71264</c:v>
                </c:pt>
                <c:pt idx="19916">
                  <c:v>20.71368</c:v>
                </c:pt>
                <c:pt idx="19917">
                  <c:v>20.71472</c:v>
                </c:pt>
                <c:pt idx="19918">
                  <c:v>20.71576</c:v>
                </c:pt>
                <c:pt idx="19919">
                  <c:v>20.716799999999999</c:v>
                </c:pt>
                <c:pt idx="19920">
                  <c:v>20.717839999999999</c:v>
                </c:pt>
                <c:pt idx="19921">
                  <c:v>20.718879999999999</c:v>
                </c:pt>
                <c:pt idx="19922">
                  <c:v>20.719919999999998</c:v>
                </c:pt>
                <c:pt idx="19923">
                  <c:v>20.720960000000002</c:v>
                </c:pt>
                <c:pt idx="19924">
                  <c:v>20.722000000000001</c:v>
                </c:pt>
                <c:pt idx="19925">
                  <c:v>20.723040000000001</c:v>
                </c:pt>
                <c:pt idx="19926">
                  <c:v>20.724080000000001</c:v>
                </c:pt>
                <c:pt idx="19927">
                  <c:v>20.72512</c:v>
                </c:pt>
                <c:pt idx="19928">
                  <c:v>20.72616</c:v>
                </c:pt>
                <c:pt idx="19929">
                  <c:v>20.7272</c:v>
                </c:pt>
                <c:pt idx="19930">
                  <c:v>20.72824</c:v>
                </c:pt>
                <c:pt idx="19931">
                  <c:v>20.729279999999999</c:v>
                </c:pt>
                <c:pt idx="19932">
                  <c:v>20.730319999999999</c:v>
                </c:pt>
                <c:pt idx="19933">
                  <c:v>20.731359999999999</c:v>
                </c:pt>
                <c:pt idx="19934">
                  <c:v>20.732399999999998</c:v>
                </c:pt>
                <c:pt idx="19935">
                  <c:v>20.733440000000002</c:v>
                </c:pt>
                <c:pt idx="19936">
                  <c:v>20.734480000000001</c:v>
                </c:pt>
                <c:pt idx="19937">
                  <c:v>20.735520000000001</c:v>
                </c:pt>
                <c:pt idx="19938">
                  <c:v>20.736560000000001</c:v>
                </c:pt>
                <c:pt idx="19939">
                  <c:v>20.7376</c:v>
                </c:pt>
                <c:pt idx="19940">
                  <c:v>20.73864</c:v>
                </c:pt>
                <c:pt idx="19941">
                  <c:v>20.73968</c:v>
                </c:pt>
                <c:pt idx="19942">
                  <c:v>20.74072</c:v>
                </c:pt>
                <c:pt idx="19943">
                  <c:v>20.741759999999999</c:v>
                </c:pt>
                <c:pt idx="19944">
                  <c:v>20.742799999999999</c:v>
                </c:pt>
                <c:pt idx="19945">
                  <c:v>20.743839999999999</c:v>
                </c:pt>
                <c:pt idx="19946">
                  <c:v>20.744879999999998</c:v>
                </c:pt>
                <c:pt idx="19947">
                  <c:v>20.745920000000002</c:v>
                </c:pt>
                <c:pt idx="19948">
                  <c:v>20.746960000000001</c:v>
                </c:pt>
                <c:pt idx="19949">
                  <c:v>20.748000000000001</c:v>
                </c:pt>
                <c:pt idx="19950">
                  <c:v>20.749040000000001</c:v>
                </c:pt>
                <c:pt idx="19951">
                  <c:v>20.750080000000001</c:v>
                </c:pt>
                <c:pt idx="19952">
                  <c:v>20.75112</c:v>
                </c:pt>
                <c:pt idx="19953">
                  <c:v>20.75216</c:v>
                </c:pt>
                <c:pt idx="19954">
                  <c:v>20.7532</c:v>
                </c:pt>
                <c:pt idx="19955">
                  <c:v>20.754239999999999</c:v>
                </c:pt>
                <c:pt idx="19956">
                  <c:v>20.755279999999999</c:v>
                </c:pt>
                <c:pt idx="19957">
                  <c:v>20.756319999999999</c:v>
                </c:pt>
                <c:pt idx="19958">
                  <c:v>20.757359999999998</c:v>
                </c:pt>
                <c:pt idx="19959">
                  <c:v>20.758400000000002</c:v>
                </c:pt>
                <c:pt idx="19960">
                  <c:v>20.759440000000001</c:v>
                </c:pt>
                <c:pt idx="19961">
                  <c:v>20.760480000000001</c:v>
                </c:pt>
                <c:pt idx="19962">
                  <c:v>20.761520000000001</c:v>
                </c:pt>
                <c:pt idx="19963">
                  <c:v>20.762560000000001</c:v>
                </c:pt>
                <c:pt idx="19964">
                  <c:v>20.7636</c:v>
                </c:pt>
                <c:pt idx="19965">
                  <c:v>20.76464</c:v>
                </c:pt>
                <c:pt idx="19966">
                  <c:v>20.76568</c:v>
                </c:pt>
                <c:pt idx="19967">
                  <c:v>20.766719999999999</c:v>
                </c:pt>
                <c:pt idx="19968">
                  <c:v>20.767759999999999</c:v>
                </c:pt>
                <c:pt idx="19969">
                  <c:v>20.768799999999999</c:v>
                </c:pt>
                <c:pt idx="19970">
                  <c:v>20.769839999999999</c:v>
                </c:pt>
                <c:pt idx="19971">
                  <c:v>20.770879999999998</c:v>
                </c:pt>
                <c:pt idx="19972">
                  <c:v>20.771920000000001</c:v>
                </c:pt>
                <c:pt idx="19973">
                  <c:v>20.772960000000001</c:v>
                </c:pt>
                <c:pt idx="19974">
                  <c:v>20.774000000000001</c:v>
                </c:pt>
                <c:pt idx="19975">
                  <c:v>20.775040000000001</c:v>
                </c:pt>
                <c:pt idx="19976">
                  <c:v>20.77608</c:v>
                </c:pt>
                <c:pt idx="19977">
                  <c:v>20.77712</c:v>
                </c:pt>
                <c:pt idx="19978">
                  <c:v>20.77816</c:v>
                </c:pt>
                <c:pt idx="19979">
                  <c:v>20.779199999999999</c:v>
                </c:pt>
                <c:pt idx="19980">
                  <c:v>20.780239999999999</c:v>
                </c:pt>
                <c:pt idx="19981">
                  <c:v>20.781279999999999</c:v>
                </c:pt>
                <c:pt idx="19982">
                  <c:v>20.782319999999999</c:v>
                </c:pt>
                <c:pt idx="19983">
                  <c:v>20.783359999999998</c:v>
                </c:pt>
                <c:pt idx="19984">
                  <c:v>20.784400000000002</c:v>
                </c:pt>
                <c:pt idx="19985">
                  <c:v>20.785440000000001</c:v>
                </c:pt>
                <c:pt idx="19986">
                  <c:v>20.786480000000001</c:v>
                </c:pt>
                <c:pt idx="19987">
                  <c:v>20.787520000000001</c:v>
                </c:pt>
                <c:pt idx="19988">
                  <c:v>20.78856</c:v>
                </c:pt>
                <c:pt idx="19989">
                  <c:v>20.7896</c:v>
                </c:pt>
                <c:pt idx="19990">
                  <c:v>20.79064</c:v>
                </c:pt>
                <c:pt idx="19991">
                  <c:v>20.791679999999999</c:v>
                </c:pt>
                <c:pt idx="19992">
                  <c:v>20.792719999999999</c:v>
                </c:pt>
                <c:pt idx="19993">
                  <c:v>20.793759999999999</c:v>
                </c:pt>
                <c:pt idx="19994">
                  <c:v>20.794799999999999</c:v>
                </c:pt>
                <c:pt idx="19995">
                  <c:v>20.795839999999998</c:v>
                </c:pt>
                <c:pt idx="19996">
                  <c:v>20.796880000000002</c:v>
                </c:pt>
                <c:pt idx="19997">
                  <c:v>20.797920000000001</c:v>
                </c:pt>
                <c:pt idx="19998">
                  <c:v>20.798960000000001</c:v>
                </c:pt>
                <c:pt idx="19999">
                  <c:v>20.8</c:v>
                </c:pt>
                <c:pt idx="20000">
                  <c:v>20.80104</c:v>
                </c:pt>
                <c:pt idx="20001">
                  <c:v>20.80208</c:v>
                </c:pt>
                <c:pt idx="20002">
                  <c:v>20.80312</c:v>
                </c:pt>
                <c:pt idx="20003">
                  <c:v>20.80416</c:v>
                </c:pt>
                <c:pt idx="20004">
                  <c:v>20.805199999999999</c:v>
                </c:pt>
                <c:pt idx="20005">
                  <c:v>20.806239999999999</c:v>
                </c:pt>
                <c:pt idx="20006">
                  <c:v>20.807279999999999</c:v>
                </c:pt>
                <c:pt idx="20007">
                  <c:v>20.808319999999998</c:v>
                </c:pt>
                <c:pt idx="20008">
                  <c:v>20.809360000000002</c:v>
                </c:pt>
                <c:pt idx="20009">
                  <c:v>20.810400000000001</c:v>
                </c:pt>
                <c:pt idx="20010">
                  <c:v>20.811440000000001</c:v>
                </c:pt>
                <c:pt idx="20011">
                  <c:v>20.812480000000001</c:v>
                </c:pt>
                <c:pt idx="20012">
                  <c:v>20.81352</c:v>
                </c:pt>
                <c:pt idx="20013">
                  <c:v>20.81456</c:v>
                </c:pt>
                <c:pt idx="20014">
                  <c:v>20.8156</c:v>
                </c:pt>
                <c:pt idx="20015">
                  <c:v>20.81664</c:v>
                </c:pt>
                <c:pt idx="20016">
                  <c:v>20.817679999999999</c:v>
                </c:pt>
                <c:pt idx="20017">
                  <c:v>20.818719999999999</c:v>
                </c:pt>
                <c:pt idx="20018">
                  <c:v>20.819759999999999</c:v>
                </c:pt>
                <c:pt idx="20019">
                  <c:v>20.820799999999998</c:v>
                </c:pt>
                <c:pt idx="20020">
                  <c:v>20.821840000000002</c:v>
                </c:pt>
                <c:pt idx="20021">
                  <c:v>20.822880000000001</c:v>
                </c:pt>
                <c:pt idx="20022">
                  <c:v>20.823920000000001</c:v>
                </c:pt>
                <c:pt idx="20023">
                  <c:v>20.824960000000001</c:v>
                </c:pt>
                <c:pt idx="20024">
                  <c:v>20.826000000000001</c:v>
                </c:pt>
                <c:pt idx="20025">
                  <c:v>20.82704</c:v>
                </c:pt>
                <c:pt idx="20026">
                  <c:v>20.82808</c:v>
                </c:pt>
                <c:pt idx="20027">
                  <c:v>20.82912</c:v>
                </c:pt>
                <c:pt idx="20028">
                  <c:v>20.830159999999999</c:v>
                </c:pt>
                <c:pt idx="20029">
                  <c:v>20.831199999999999</c:v>
                </c:pt>
                <c:pt idx="20030">
                  <c:v>20.832239999999999</c:v>
                </c:pt>
                <c:pt idx="20031">
                  <c:v>20.833279999999998</c:v>
                </c:pt>
                <c:pt idx="20032">
                  <c:v>20.834320000000002</c:v>
                </c:pt>
                <c:pt idx="20033">
                  <c:v>20.835360000000001</c:v>
                </c:pt>
                <c:pt idx="20034">
                  <c:v>20.836400000000001</c:v>
                </c:pt>
                <c:pt idx="20035">
                  <c:v>20.837440000000001</c:v>
                </c:pt>
                <c:pt idx="20036">
                  <c:v>20.838480000000001</c:v>
                </c:pt>
                <c:pt idx="20037">
                  <c:v>20.83952</c:v>
                </c:pt>
                <c:pt idx="20038">
                  <c:v>20.84056</c:v>
                </c:pt>
                <c:pt idx="20039">
                  <c:v>20.8416</c:v>
                </c:pt>
                <c:pt idx="20040">
                  <c:v>20.842639999999999</c:v>
                </c:pt>
                <c:pt idx="20041">
                  <c:v>20.843679999999999</c:v>
                </c:pt>
                <c:pt idx="20042">
                  <c:v>20.844719999999999</c:v>
                </c:pt>
                <c:pt idx="20043">
                  <c:v>20.845759999999999</c:v>
                </c:pt>
                <c:pt idx="20044">
                  <c:v>20.846800000000002</c:v>
                </c:pt>
                <c:pt idx="20045">
                  <c:v>20.847840000000001</c:v>
                </c:pt>
                <c:pt idx="20046">
                  <c:v>20.848880000000001</c:v>
                </c:pt>
                <c:pt idx="20047">
                  <c:v>20.849920000000001</c:v>
                </c:pt>
                <c:pt idx="20048">
                  <c:v>20.850960000000001</c:v>
                </c:pt>
                <c:pt idx="20049">
                  <c:v>20.852</c:v>
                </c:pt>
                <c:pt idx="20050">
                  <c:v>20.85304</c:v>
                </c:pt>
                <c:pt idx="20051">
                  <c:v>20.85408</c:v>
                </c:pt>
                <c:pt idx="20052">
                  <c:v>20.855119999999999</c:v>
                </c:pt>
                <c:pt idx="20053">
                  <c:v>20.856159999999999</c:v>
                </c:pt>
                <c:pt idx="20054">
                  <c:v>20.857199999999999</c:v>
                </c:pt>
                <c:pt idx="20055">
                  <c:v>20.858239999999999</c:v>
                </c:pt>
                <c:pt idx="20056">
                  <c:v>20.859279999999998</c:v>
                </c:pt>
                <c:pt idx="20057">
                  <c:v>20.860320000000002</c:v>
                </c:pt>
                <c:pt idx="20058">
                  <c:v>20.861360000000001</c:v>
                </c:pt>
                <c:pt idx="20059">
                  <c:v>20.862400000000001</c:v>
                </c:pt>
                <c:pt idx="20060">
                  <c:v>20.863440000000001</c:v>
                </c:pt>
                <c:pt idx="20061">
                  <c:v>20.86448</c:v>
                </c:pt>
                <c:pt idx="20062">
                  <c:v>20.86552</c:v>
                </c:pt>
                <c:pt idx="20063">
                  <c:v>20.86656</c:v>
                </c:pt>
                <c:pt idx="20064">
                  <c:v>20.867599999999999</c:v>
                </c:pt>
                <c:pt idx="20065">
                  <c:v>20.868639999999999</c:v>
                </c:pt>
                <c:pt idx="20066">
                  <c:v>20.869679999999999</c:v>
                </c:pt>
                <c:pt idx="20067">
                  <c:v>20.870719999999999</c:v>
                </c:pt>
                <c:pt idx="20068">
                  <c:v>20.871759999999998</c:v>
                </c:pt>
                <c:pt idx="20069">
                  <c:v>20.872800000000002</c:v>
                </c:pt>
                <c:pt idx="20070">
                  <c:v>20.873840000000001</c:v>
                </c:pt>
                <c:pt idx="20071">
                  <c:v>20.874880000000001</c:v>
                </c:pt>
                <c:pt idx="20072">
                  <c:v>20.875920000000001</c:v>
                </c:pt>
                <c:pt idx="20073">
                  <c:v>20.87696</c:v>
                </c:pt>
                <c:pt idx="20074">
                  <c:v>20.878</c:v>
                </c:pt>
                <c:pt idx="20075">
                  <c:v>20.87904</c:v>
                </c:pt>
                <c:pt idx="20076">
                  <c:v>20.88008</c:v>
                </c:pt>
                <c:pt idx="20077">
                  <c:v>20.881119999999999</c:v>
                </c:pt>
                <c:pt idx="20078">
                  <c:v>20.882159999999999</c:v>
                </c:pt>
                <c:pt idx="20079">
                  <c:v>20.883199999999999</c:v>
                </c:pt>
                <c:pt idx="20080">
                  <c:v>20.884239999999998</c:v>
                </c:pt>
                <c:pt idx="20081">
                  <c:v>20.885280000000002</c:v>
                </c:pt>
                <c:pt idx="20082">
                  <c:v>20.886320000000001</c:v>
                </c:pt>
                <c:pt idx="20083">
                  <c:v>20.887360000000001</c:v>
                </c:pt>
                <c:pt idx="20084">
                  <c:v>20.888400000000001</c:v>
                </c:pt>
                <c:pt idx="20085">
                  <c:v>20.88944</c:v>
                </c:pt>
                <c:pt idx="20086">
                  <c:v>20.89048</c:v>
                </c:pt>
                <c:pt idx="20087">
                  <c:v>20.89152</c:v>
                </c:pt>
                <c:pt idx="20088">
                  <c:v>20.89256</c:v>
                </c:pt>
                <c:pt idx="20089">
                  <c:v>20.893599999999999</c:v>
                </c:pt>
                <c:pt idx="20090">
                  <c:v>20.894639999999999</c:v>
                </c:pt>
                <c:pt idx="20091">
                  <c:v>20.895679999999999</c:v>
                </c:pt>
                <c:pt idx="20092">
                  <c:v>20.896719999999998</c:v>
                </c:pt>
                <c:pt idx="20093">
                  <c:v>20.897760000000002</c:v>
                </c:pt>
                <c:pt idx="20094">
                  <c:v>20.898800000000001</c:v>
                </c:pt>
                <c:pt idx="20095">
                  <c:v>20.899840000000001</c:v>
                </c:pt>
                <c:pt idx="20096">
                  <c:v>20.900880000000001</c:v>
                </c:pt>
                <c:pt idx="20097">
                  <c:v>20.90192</c:v>
                </c:pt>
                <c:pt idx="20098">
                  <c:v>20.90296</c:v>
                </c:pt>
                <c:pt idx="20099">
                  <c:v>20.904</c:v>
                </c:pt>
                <c:pt idx="20100">
                  <c:v>20.90504</c:v>
                </c:pt>
                <c:pt idx="20101">
                  <c:v>20.906079999999999</c:v>
                </c:pt>
                <c:pt idx="20102">
                  <c:v>20.907119999999999</c:v>
                </c:pt>
                <c:pt idx="20103">
                  <c:v>20.908159999999999</c:v>
                </c:pt>
                <c:pt idx="20104">
                  <c:v>20.909199999999998</c:v>
                </c:pt>
                <c:pt idx="20105">
                  <c:v>20.910240000000002</c:v>
                </c:pt>
                <c:pt idx="20106">
                  <c:v>20.911280000000001</c:v>
                </c:pt>
                <c:pt idx="20107">
                  <c:v>20.912320000000001</c:v>
                </c:pt>
                <c:pt idx="20108">
                  <c:v>20.913360000000001</c:v>
                </c:pt>
                <c:pt idx="20109">
                  <c:v>20.914400000000001</c:v>
                </c:pt>
                <c:pt idx="20110">
                  <c:v>20.91544</c:v>
                </c:pt>
                <c:pt idx="20111">
                  <c:v>20.91648</c:v>
                </c:pt>
                <c:pt idx="20112">
                  <c:v>20.91752</c:v>
                </c:pt>
                <c:pt idx="20113">
                  <c:v>20.918559999999999</c:v>
                </c:pt>
                <c:pt idx="20114">
                  <c:v>20.919599999999999</c:v>
                </c:pt>
                <c:pt idx="20115">
                  <c:v>20.920639999999999</c:v>
                </c:pt>
                <c:pt idx="20116">
                  <c:v>20.921679999999999</c:v>
                </c:pt>
                <c:pt idx="20117">
                  <c:v>20.922720000000002</c:v>
                </c:pt>
                <c:pt idx="20118">
                  <c:v>20.923760000000001</c:v>
                </c:pt>
                <c:pt idx="20119">
                  <c:v>20.924800000000001</c:v>
                </c:pt>
                <c:pt idx="20120">
                  <c:v>20.925840000000001</c:v>
                </c:pt>
                <c:pt idx="20121">
                  <c:v>20.926880000000001</c:v>
                </c:pt>
                <c:pt idx="20122">
                  <c:v>20.92792</c:v>
                </c:pt>
                <c:pt idx="20123">
                  <c:v>20.92896</c:v>
                </c:pt>
                <c:pt idx="20124">
                  <c:v>20.93</c:v>
                </c:pt>
                <c:pt idx="20125">
                  <c:v>20.931039999999999</c:v>
                </c:pt>
                <c:pt idx="20126">
                  <c:v>20.932079999999999</c:v>
                </c:pt>
                <c:pt idx="20127">
                  <c:v>20.933119999999999</c:v>
                </c:pt>
                <c:pt idx="20128">
                  <c:v>20.934159999999999</c:v>
                </c:pt>
                <c:pt idx="20129">
                  <c:v>20.935199999999998</c:v>
                </c:pt>
                <c:pt idx="20130">
                  <c:v>20.936240000000002</c:v>
                </c:pt>
                <c:pt idx="20131">
                  <c:v>20.937280000000001</c:v>
                </c:pt>
                <c:pt idx="20132">
                  <c:v>20.938320000000001</c:v>
                </c:pt>
                <c:pt idx="20133">
                  <c:v>20.939360000000001</c:v>
                </c:pt>
                <c:pt idx="20134">
                  <c:v>20.9404</c:v>
                </c:pt>
                <c:pt idx="20135">
                  <c:v>20.94144</c:v>
                </c:pt>
                <c:pt idx="20136">
                  <c:v>20.94248</c:v>
                </c:pt>
                <c:pt idx="20137">
                  <c:v>20.943519999999999</c:v>
                </c:pt>
                <c:pt idx="20138">
                  <c:v>20.944559999999999</c:v>
                </c:pt>
                <c:pt idx="20139">
                  <c:v>20.945599999999999</c:v>
                </c:pt>
                <c:pt idx="20140">
                  <c:v>20.946639999999999</c:v>
                </c:pt>
                <c:pt idx="20141">
                  <c:v>20.947679999999998</c:v>
                </c:pt>
                <c:pt idx="20142">
                  <c:v>20.948720000000002</c:v>
                </c:pt>
                <c:pt idx="20143">
                  <c:v>20.949760000000001</c:v>
                </c:pt>
                <c:pt idx="20144">
                  <c:v>20.950800000000001</c:v>
                </c:pt>
                <c:pt idx="20145">
                  <c:v>20.951840000000001</c:v>
                </c:pt>
                <c:pt idx="20146">
                  <c:v>20.95288</c:v>
                </c:pt>
                <c:pt idx="20147">
                  <c:v>20.95392</c:v>
                </c:pt>
                <c:pt idx="20148">
                  <c:v>20.95496</c:v>
                </c:pt>
                <c:pt idx="20149">
                  <c:v>20.956</c:v>
                </c:pt>
                <c:pt idx="20150">
                  <c:v>20.957039999999999</c:v>
                </c:pt>
                <c:pt idx="20151">
                  <c:v>20.958079999999999</c:v>
                </c:pt>
                <c:pt idx="20152">
                  <c:v>20.959119999999999</c:v>
                </c:pt>
                <c:pt idx="20153">
                  <c:v>20.960159999999998</c:v>
                </c:pt>
                <c:pt idx="20154">
                  <c:v>20.961200000000002</c:v>
                </c:pt>
                <c:pt idx="20155">
                  <c:v>20.962240000000001</c:v>
                </c:pt>
                <c:pt idx="20156">
                  <c:v>20.963280000000001</c:v>
                </c:pt>
                <c:pt idx="20157">
                  <c:v>20.964320000000001</c:v>
                </c:pt>
                <c:pt idx="20158">
                  <c:v>20.96536</c:v>
                </c:pt>
                <c:pt idx="20159">
                  <c:v>20.9664</c:v>
                </c:pt>
                <c:pt idx="20160">
                  <c:v>20.96744</c:v>
                </c:pt>
                <c:pt idx="20161">
                  <c:v>20.96848</c:v>
                </c:pt>
                <c:pt idx="20162">
                  <c:v>20.969519999999999</c:v>
                </c:pt>
                <c:pt idx="20163">
                  <c:v>20.970559999999999</c:v>
                </c:pt>
                <c:pt idx="20164">
                  <c:v>20.971599999999999</c:v>
                </c:pt>
                <c:pt idx="20165">
                  <c:v>20.972639999999998</c:v>
                </c:pt>
                <c:pt idx="20166">
                  <c:v>20.973680000000002</c:v>
                </c:pt>
                <c:pt idx="20167">
                  <c:v>20.974720000000001</c:v>
                </c:pt>
                <c:pt idx="20168">
                  <c:v>20.975760000000001</c:v>
                </c:pt>
                <c:pt idx="20169">
                  <c:v>20.976800000000001</c:v>
                </c:pt>
                <c:pt idx="20170">
                  <c:v>20.97784</c:v>
                </c:pt>
                <c:pt idx="20171">
                  <c:v>20.97888</c:v>
                </c:pt>
                <c:pt idx="20172">
                  <c:v>20.97992</c:v>
                </c:pt>
                <c:pt idx="20173">
                  <c:v>20.98096</c:v>
                </c:pt>
                <c:pt idx="20174">
                  <c:v>20.981999999999999</c:v>
                </c:pt>
                <c:pt idx="20175">
                  <c:v>20.983039999999999</c:v>
                </c:pt>
                <c:pt idx="20176">
                  <c:v>20.984079999999999</c:v>
                </c:pt>
                <c:pt idx="20177">
                  <c:v>20.985119999999998</c:v>
                </c:pt>
                <c:pt idx="20178">
                  <c:v>20.986160000000002</c:v>
                </c:pt>
                <c:pt idx="20179">
                  <c:v>20.987200000000001</c:v>
                </c:pt>
                <c:pt idx="20180">
                  <c:v>20.988240000000001</c:v>
                </c:pt>
                <c:pt idx="20181">
                  <c:v>20.989280000000001</c:v>
                </c:pt>
                <c:pt idx="20182">
                  <c:v>20.990320000000001</c:v>
                </c:pt>
                <c:pt idx="20183">
                  <c:v>20.99136</c:v>
                </c:pt>
                <c:pt idx="20184">
                  <c:v>20.9924</c:v>
                </c:pt>
                <c:pt idx="20185">
                  <c:v>20.99344</c:v>
                </c:pt>
                <c:pt idx="20186">
                  <c:v>20.994479999999999</c:v>
                </c:pt>
                <c:pt idx="20187">
                  <c:v>20.995519999999999</c:v>
                </c:pt>
                <c:pt idx="20188">
                  <c:v>20.996559999999999</c:v>
                </c:pt>
                <c:pt idx="20189">
                  <c:v>20.997599999999998</c:v>
                </c:pt>
                <c:pt idx="20190">
                  <c:v>20.998640000000002</c:v>
                </c:pt>
                <c:pt idx="20191">
                  <c:v>20.999680000000001</c:v>
                </c:pt>
                <c:pt idx="20192">
                  <c:v>21.000720000000001</c:v>
                </c:pt>
                <c:pt idx="20193">
                  <c:v>21.001760000000001</c:v>
                </c:pt>
                <c:pt idx="20194">
                  <c:v>21.002800000000001</c:v>
                </c:pt>
                <c:pt idx="20195">
                  <c:v>21.00384</c:v>
                </c:pt>
                <c:pt idx="20196">
                  <c:v>21.00488</c:v>
                </c:pt>
                <c:pt idx="20197">
                  <c:v>21.00592</c:v>
                </c:pt>
                <c:pt idx="20198">
                  <c:v>21.006959999999999</c:v>
                </c:pt>
                <c:pt idx="20199">
                  <c:v>21.007999999999999</c:v>
                </c:pt>
                <c:pt idx="20200">
                  <c:v>21.009039999999999</c:v>
                </c:pt>
                <c:pt idx="20201">
                  <c:v>21.010079999999999</c:v>
                </c:pt>
                <c:pt idx="20202">
                  <c:v>21.011119999999998</c:v>
                </c:pt>
                <c:pt idx="20203">
                  <c:v>21.012160000000002</c:v>
                </c:pt>
                <c:pt idx="20204">
                  <c:v>21.013200000000001</c:v>
                </c:pt>
                <c:pt idx="20205">
                  <c:v>21.014240000000001</c:v>
                </c:pt>
                <c:pt idx="20206">
                  <c:v>21.015280000000001</c:v>
                </c:pt>
                <c:pt idx="20207">
                  <c:v>21.01632</c:v>
                </c:pt>
                <c:pt idx="20208">
                  <c:v>21.01736</c:v>
                </c:pt>
                <c:pt idx="20209">
                  <c:v>21.0184</c:v>
                </c:pt>
                <c:pt idx="20210">
                  <c:v>21.019439999999999</c:v>
                </c:pt>
                <c:pt idx="20211">
                  <c:v>21.020479999999999</c:v>
                </c:pt>
                <c:pt idx="20212">
                  <c:v>21.021519999999999</c:v>
                </c:pt>
                <c:pt idx="20213">
                  <c:v>21.022559999999999</c:v>
                </c:pt>
                <c:pt idx="20214">
                  <c:v>21.023599999999998</c:v>
                </c:pt>
                <c:pt idx="20215">
                  <c:v>21.024640000000002</c:v>
                </c:pt>
                <c:pt idx="20216">
                  <c:v>21.025680000000001</c:v>
                </c:pt>
                <c:pt idx="20217">
                  <c:v>21.026720000000001</c:v>
                </c:pt>
                <c:pt idx="20218">
                  <c:v>21.027760000000001</c:v>
                </c:pt>
                <c:pt idx="20219">
                  <c:v>21.0288</c:v>
                </c:pt>
                <c:pt idx="20220">
                  <c:v>21.02984</c:v>
                </c:pt>
                <c:pt idx="20221">
                  <c:v>21.03088</c:v>
                </c:pt>
                <c:pt idx="20222">
                  <c:v>21.03192</c:v>
                </c:pt>
                <c:pt idx="20223">
                  <c:v>21.032959999999999</c:v>
                </c:pt>
                <c:pt idx="20224">
                  <c:v>21.033999999999999</c:v>
                </c:pt>
                <c:pt idx="20225">
                  <c:v>21.035039999999999</c:v>
                </c:pt>
                <c:pt idx="20226">
                  <c:v>21.036079999999998</c:v>
                </c:pt>
                <c:pt idx="20227">
                  <c:v>21.037120000000002</c:v>
                </c:pt>
                <c:pt idx="20228">
                  <c:v>21.038160000000001</c:v>
                </c:pt>
                <c:pt idx="20229">
                  <c:v>21.039200000000001</c:v>
                </c:pt>
                <c:pt idx="20230">
                  <c:v>21.040240000000001</c:v>
                </c:pt>
                <c:pt idx="20231">
                  <c:v>21.04128</c:v>
                </c:pt>
                <c:pt idx="20232">
                  <c:v>21.04232</c:v>
                </c:pt>
                <c:pt idx="20233">
                  <c:v>21.04336</c:v>
                </c:pt>
                <c:pt idx="20234">
                  <c:v>21.0444</c:v>
                </c:pt>
                <c:pt idx="20235">
                  <c:v>21.045439999999999</c:v>
                </c:pt>
                <c:pt idx="20236">
                  <c:v>21.046479999999999</c:v>
                </c:pt>
                <c:pt idx="20237">
                  <c:v>21.047519999999999</c:v>
                </c:pt>
                <c:pt idx="20238">
                  <c:v>21.048559999999998</c:v>
                </c:pt>
                <c:pt idx="20239">
                  <c:v>21.049600000000002</c:v>
                </c:pt>
                <c:pt idx="20240">
                  <c:v>21.050640000000001</c:v>
                </c:pt>
                <c:pt idx="20241">
                  <c:v>21.051680000000001</c:v>
                </c:pt>
                <c:pt idx="20242">
                  <c:v>21.052720000000001</c:v>
                </c:pt>
                <c:pt idx="20243">
                  <c:v>21.05376</c:v>
                </c:pt>
                <c:pt idx="20244">
                  <c:v>21.0548</c:v>
                </c:pt>
                <c:pt idx="20245">
                  <c:v>21.05584</c:v>
                </c:pt>
                <c:pt idx="20246">
                  <c:v>21.05688</c:v>
                </c:pt>
                <c:pt idx="20247">
                  <c:v>21.057919999999999</c:v>
                </c:pt>
                <c:pt idx="20248">
                  <c:v>21.058959999999999</c:v>
                </c:pt>
                <c:pt idx="20249">
                  <c:v>21.06</c:v>
                </c:pt>
                <c:pt idx="20250">
                  <c:v>21.061039999999998</c:v>
                </c:pt>
                <c:pt idx="20251">
                  <c:v>21.062080000000002</c:v>
                </c:pt>
                <c:pt idx="20252">
                  <c:v>21.063120000000001</c:v>
                </c:pt>
                <c:pt idx="20253">
                  <c:v>21.064160000000001</c:v>
                </c:pt>
                <c:pt idx="20254">
                  <c:v>21.065200000000001</c:v>
                </c:pt>
                <c:pt idx="20255">
                  <c:v>21.066240000000001</c:v>
                </c:pt>
                <c:pt idx="20256">
                  <c:v>21.06728</c:v>
                </c:pt>
                <c:pt idx="20257">
                  <c:v>21.06832</c:v>
                </c:pt>
                <c:pt idx="20258">
                  <c:v>21.06936</c:v>
                </c:pt>
                <c:pt idx="20259">
                  <c:v>21.070399999999999</c:v>
                </c:pt>
                <c:pt idx="20260">
                  <c:v>21.071439999999999</c:v>
                </c:pt>
                <c:pt idx="20261">
                  <c:v>21.072479999999999</c:v>
                </c:pt>
                <c:pt idx="20262">
                  <c:v>21.073519999999998</c:v>
                </c:pt>
                <c:pt idx="20263">
                  <c:v>21.074560000000002</c:v>
                </c:pt>
                <c:pt idx="20264">
                  <c:v>21.075600000000001</c:v>
                </c:pt>
                <c:pt idx="20265">
                  <c:v>21.076640000000001</c:v>
                </c:pt>
                <c:pt idx="20266">
                  <c:v>21.077680000000001</c:v>
                </c:pt>
                <c:pt idx="20267">
                  <c:v>21.078720000000001</c:v>
                </c:pt>
                <c:pt idx="20268">
                  <c:v>21.07976</c:v>
                </c:pt>
                <c:pt idx="20269">
                  <c:v>21.0808</c:v>
                </c:pt>
                <c:pt idx="20270">
                  <c:v>21.08184</c:v>
                </c:pt>
                <c:pt idx="20271">
                  <c:v>21.082879999999999</c:v>
                </c:pt>
                <c:pt idx="20272">
                  <c:v>21.083919999999999</c:v>
                </c:pt>
                <c:pt idx="20273">
                  <c:v>21.084959999999999</c:v>
                </c:pt>
                <c:pt idx="20274">
                  <c:v>21.085999999999999</c:v>
                </c:pt>
                <c:pt idx="20275">
                  <c:v>21.087039999999998</c:v>
                </c:pt>
                <c:pt idx="20276">
                  <c:v>21.088080000000001</c:v>
                </c:pt>
                <c:pt idx="20277">
                  <c:v>21.089120000000001</c:v>
                </c:pt>
                <c:pt idx="20278">
                  <c:v>21.090160000000001</c:v>
                </c:pt>
                <c:pt idx="20279">
                  <c:v>21.091200000000001</c:v>
                </c:pt>
                <c:pt idx="20280">
                  <c:v>21.09224</c:v>
                </c:pt>
                <c:pt idx="20281">
                  <c:v>21.09328</c:v>
                </c:pt>
                <c:pt idx="20282">
                  <c:v>21.09432</c:v>
                </c:pt>
                <c:pt idx="20283">
                  <c:v>21.095359999999999</c:v>
                </c:pt>
                <c:pt idx="20284">
                  <c:v>21.096399999999999</c:v>
                </c:pt>
                <c:pt idx="20285">
                  <c:v>21.097439999999999</c:v>
                </c:pt>
                <c:pt idx="20286">
                  <c:v>21.098479999999999</c:v>
                </c:pt>
                <c:pt idx="20287">
                  <c:v>21.099519999999998</c:v>
                </c:pt>
                <c:pt idx="20288">
                  <c:v>21.100560000000002</c:v>
                </c:pt>
                <c:pt idx="20289">
                  <c:v>21.101600000000001</c:v>
                </c:pt>
                <c:pt idx="20290">
                  <c:v>21.102640000000001</c:v>
                </c:pt>
                <c:pt idx="20291">
                  <c:v>21.103680000000001</c:v>
                </c:pt>
                <c:pt idx="20292">
                  <c:v>21.10472</c:v>
                </c:pt>
                <c:pt idx="20293">
                  <c:v>21.10576</c:v>
                </c:pt>
                <c:pt idx="20294">
                  <c:v>21.1068</c:v>
                </c:pt>
                <c:pt idx="20295">
                  <c:v>21.107839999999999</c:v>
                </c:pt>
                <c:pt idx="20296">
                  <c:v>21.108879999999999</c:v>
                </c:pt>
                <c:pt idx="20297">
                  <c:v>21.109919999999999</c:v>
                </c:pt>
                <c:pt idx="20298">
                  <c:v>21.110959999999999</c:v>
                </c:pt>
                <c:pt idx="20299">
                  <c:v>21.111999999999998</c:v>
                </c:pt>
                <c:pt idx="20300">
                  <c:v>21.113040000000002</c:v>
                </c:pt>
                <c:pt idx="20301">
                  <c:v>21.114080000000001</c:v>
                </c:pt>
                <c:pt idx="20302">
                  <c:v>21.115120000000001</c:v>
                </c:pt>
                <c:pt idx="20303">
                  <c:v>21.116160000000001</c:v>
                </c:pt>
                <c:pt idx="20304">
                  <c:v>21.1172</c:v>
                </c:pt>
                <c:pt idx="20305">
                  <c:v>21.11824</c:v>
                </c:pt>
                <c:pt idx="20306">
                  <c:v>21.11928</c:v>
                </c:pt>
                <c:pt idx="20307">
                  <c:v>21.12032</c:v>
                </c:pt>
                <c:pt idx="20308">
                  <c:v>21.121359999999999</c:v>
                </c:pt>
                <c:pt idx="20309">
                  <c:v>21.122399999999999</c:v>
                </c:pt>
                <c:pt idx="20310">
                  <c:v>21.123439999999999</c:v>
                </c:pt>
                <c:pt idx="20311">
                  <c:v>21.124479999999998</c:v>
                </c:pt>
                <c:pt idx="20312">
                  <c:v>21.125520000000002</c:v>
                </c:pt>
                <c:pt idx="20313">
                  <c:v>21.126560000000001</c:v>
                </c:pt>
                <c:pt idx="20314">
                  <c:v>21.127600000000001</c:v>
                </c:pt>
                <c:pt idx="20315">
                  <c:v>21.128640000000001</c:v>
                </c:pt>
                <c:pt idx="20316">
                  <c:v>21.12968</c:v>
                </c:pt>
                <c:pt idx="20317">
                  <c:v>21.13072</c:v>
                </c:pt>
                <c:pt idx="20318">
                  <c:v>21.13176</c:v>
                </c:pt>
                <c:pt idx="20319">
                  <c:v>21.1328</c:v>
                </c:pt>
                <c:pt idx="20320">
                  <c:v>21.133839999999999</c:v>
                </c:pt>
                <c:pt idx="20321">
                  <c:v>21.134879999999999</c:v>
                </c:pt>
                <c:pt idx="20322">
                  <c:v>21.135919999999999</c:v>
                </c:pt>
                <c:pt idx="20323">
                  <c:v>21.136959999999998</c:v>
                </c:pt>
                <c:pt idx="20324">
                  <c:v>21.138000000000002</c:v>
                </c:pt>
                <c:pt idx="20325">
                  <c:v>21.139040000000001</c:v>
                </c:pt>
                <c:pt idx="20326">
                  <c:v>21.140080000000001</c:v>
                </c:pt>
                <c:pt idx="20327">
                  <c:v>21.141120000000001</c:v>
                </c:pt>
                <c:pt idx="20328">
                  <c:v>21.142160000000001</c:v>
                </c:pt>
                <c:pt idx="20329">
                  <c:v>21.1432</c:v>
                </c:pt>
                <c:pt idx="20330">
                  <c:v>21.14424</c:v>
                </c:pt>
                <c:pt idx="20331">
                  <c:v>21.14528</c:v>
                </c:pt>
                <c:pt idx="20332">
                  <c:v>21.146319999999999</c:v>
                </c:pt>
                <c:pt idx="20333">
                  <c:v>21.147359999999999</c:v>
                </c:pt>
                <c:pt idx="20334">
                  <c:v>21.148399999999999</c:v>
                </c:pt>
                <c:pt idx="20335">
                  <c:v>21.149439999999998</c:v>
                </c:pt>
                <c:pt idx="20336">
                  <c:v>21.150480000000002</c:v>
                </c:pt>
                <c:pt idx="20337">
                  <c:v>21.151520000000001</c:v>
                </c:pt>
                <c:pt idx="20338">
                  <c:v>21.152560000000001</c:v>
                </c:pt>
                <c:pt idx="20339">
                  <c:v>21.153600000000001</c:v>
                </c:pt>
                <c:pt idx="20340">
                  <c:v>21.154640000000001</c:v>
                </c:pt>
                <c:pt idx="20341">
                  <c:v>21.15568</c:v>
                </c:pt>
                <c:pt idx="20342">
                  <c:v>21.15672</c:v>
                </c:pt>
                <c:pt idx="20343">
                  <c:v>21.15776</c:v>
                </c:pt>
                <c:pt idx="20344">
                  <c:v>21.158799999999999</c:v>
                </c:pt>
                <c:pt idx="20345">
                  <c:v>21.159839999999999</c:v>
                </c:pt>
                <c:pt idx="20346">
                  <c:v>21.160879999999999</c:v>
                </c:pt>
                <c:pt idx="20347">
                  <c:v>21.161919999999999</c:v>
                </c:pt>
                <c:pt idx="20348">
                  <c:v>21.162960000000002</c:v>
                </c:pt>
                <c:pt idx="20349">
                  <c:v>21.164000000000001</c:v>
                </c:pt>
                <c:pt idx="20350">
                  <c:v>21.165040000000001</c:v>
                </c:pt>
                <c:pt idx="20351">
                  <c:v>21.166080000000001</c:v>
                </c:pt>
                <c:pt idx="20352">
                  <c:v>21.167120000000001</c:v>
                </c:pt>
                <c:pt idx="20353">
                  <c:v>21.16816</c:v>
                </c:pt>
                <c:pt idx="20354">
                  <c:v>21.1692</c:v>
                </c:pt>
                <c:pt idx="20355">
                  <c:v>21.17024</c:v>
                </c:pt>
                <c:pt idx="20356">
                  <c:v>21.171279999999999</c:v>
                </c:pt>
                <c:pt idx="20357">
                  <c:v>21.172319999999999</c:v>
                </c:pt>
                <c:pt idx="20358">
                  <c:v>21.173359999999999</c:v>
                </c:pt>
                <c:pt idx="20359">
                  <c:v>21.174399999999999</c:v>
                </c:pt>
                <c:pt idx="20360">
                  <c:v>21.175439999999998</c:v>
                </c:pt>
                <c:pt idx="20361">
                  <c:v>21.176480000000002</c:v>
                </c:pt>
                <c:pt idx="20362">
                  <c:v>21.177520000000001</c:v>
                </c:pt>
                <c:pt idx="20363">
                  <c:v>21.178560000000001</c:v>
                </c:pt>
                <c:pt idx="20364">
                  <c:v>21.179600000000001</c:v>
                </c:pt>
                <c:pt idx="20365">
                  <c:v>21.18064</c:v>
                </c:pt>
                <c:pt idx="20366">
                  <c:v>21.18168</c:v>
                </c:pt>
                <c:pt idx="20367">
                  <c:v>21.18272</c:v>
                </c:pt>
                <c:pt idx="20368">
                  <c:v>21.183759999999999</c:v>
                </c:pt>
                <c:pt idx="20369">
                  <c:v>21.184799999999999</c:v>
                </c:pt>
                <c:pt idx="20370">
                  <c:v>21.185839999999999</c:v>
                </c:pt>
                <c:pt idx="20371">
                  <c:v>21.186879999999999</c:v>
                </c:pt>
                <c:pt idx="20372">
                  <c:v>21.187919999999998</c:v>
                </c:pt>
                <c:pt idx="20373">
                  <c:v>21.188960000000002</c:v>
                </c:pt>
                <c:pt idx="20374">
                  <c:v>21.19</c:v>
                </c:pt>
                <c:pt idx="20375">
                  <c:v>21.191040000000001</c:v>
                </c:pt>
                <c:pt idx="20376">
                  <c:v>21.192080000000001</c:v>
                </c:pt>
                <c:pt idx="20377">
                  <c:v>21.19312</c:v>
                </c:pt>
                <c:pt idx="20378">
                  <c:v>21.19416</c:v>
                </c:pt>
                <c:pt idx="20379">
                  <c:v>21.1952</c:v>
                </c:pt>
                <c:pt idx="20380">
                  <c:v>21.19624</c:v>
                </c:pt>
                <c:pt idx="20381">
                  <c:v>21.197279999999999</c:v>
                </c:pt>
                <c:pt idx="20382">
                  <c:v>21.198319999999999</c:v>
                </c:pt>
                <c:pt idx="20383">
                  <c:v>21.199359999999999</c:v>
                </c:pt>
                <c:pt idx="20384">
                  <c:v>21.200399999999998</c:v>
                </c:pt>
                <c:pt idx="20385">
                  <c:v>21.201440000000002</c:v>
                </c:pt>
                <c:pt idx="20386">
                  <c:v>21.202480000000001</c:v>
                </c:pt>
                <c:pt idx="20387">
                  <c:v>21.203520000000001</c:v>
                </c:pt>
                <c:pt idx="20388">
                  <c:v>21.204560000000001</c:v>
                </c:pt>
                <c:pt idx="20389">
                  <c:v>21.2056</c:v>
                </c:pt>
                <c:pt idx="20390">
                  <c:v>21.20664</c:v>
                </c:pt>
                <c:pt idx="20391">
                  <c:v>21.20768</c:v>
                </c:pt>
                <c:pt idx="20392">
                  <c:v>21.20872</c:v>
                </c:pt>
                <c:pt idx="20393">
                  <c:v>21.209759999999999</c:v>
                </c:pt>
                <c:pt idx="20394">
                  <c:v>21.210799999999999</c:v>
                </c:pt>
                <c:pt idx="20395">
                  <c:v>21.211839999999999</c:v>
                </c:pt>
                <c:pt idx="20396">
                  <c:v>21.212879999999998</c:v>
                </c:pt>
                <c:pt idx="20397">
                  <c:v>21.213920000000002</c:v>
                </c:pt>
                <c:pt idx="20398">
                  <c:v>21.214960000000001</c:v>
                </c:pt>
                <c:pt idx="20399">
                  <c:v>21.216000000000001</c:v>
                </c:pt>
                <c:pt idx="20400">
                  <c:v>21.217040000000001</c:v>
                </c:pt>
                <c:pt idx="20401">
                  <c:v>21.21808</c:v>
                </c:pt>
                <c:pt idx="20402">
                  <c:v>21.21912</c:v>
                </c:pt>
                <c:pt idx="20403">
                  <c:v>21.22016</c:v>
                </c:pt>
                <c:pt idx="20404">
                  <c:v>21.2212</c:v>
                </c:pt>
                <c:pt idx="20405">
                  <c:v>21.222239999999999</c:v>
                </c:pt>
                <c:pt idx="20406">
                  <c:v>21.223279999999999</c:v>
                </c:pt>
                <c:pt idx="20407">
                  <c:v>21.224319999999999</c:v>
                </c:pt>
                <c:pt idx="20408">
                  <c:v>21.225359999999998</c:v>
                </c:pt>
                <c:pt idx="20409">
                  <c:v>21.226400000000002</c:v>
                </c:pt>
                <c:pt idx="20410">
                  <c:v>21.227440000000001</c:v>
                </c:pt>
                <c:pt idx="20411">
                  <c:v>21.228480000000001</c:v>
                </c:pt>
                <c:pt idx="20412">
                  <c:v>21.229520000000001</c:v>
                </c:pt>
                <c:pt idx="20413">
                  <c:v>21.230560000000001</c:v>
                </c:pt>
                <c:pt idx="20414">
                  <c:v>21.2316</c:v>
                </c:pt>
                <c:pt idx="20415">
                  <c:v>21.23264</c:v>
                </c:pt>
                <c:pt idx="20416">
                  <c:v>21.23368</c:v>
                </c:pt>
                <c:pt idx="20417">
                  <c:v>21.234719999999999</c:v>
                </c:pt>
                <c:pt idx="20418">
                  <c:v>21.235759999999999</c:v>
                </c:pt>
                <c:pt idx="20419">
                  <c:v>21.236799999999999</c:v>
                </c:pt>
                <c:pt idx="20420">
                  <c:v>21.237839999999998</c:v>
                </c:pt>
                <c:pt idx="20421">
                  <c:v>21.238880000000002</c:v>
                </c:pt>
                <c:pt idx="20422">
                  <c:v>21.239920000000001</c:v>
                </c:pt>
                <c:pt idx="20423">
                  <c:v>21.240960000000001</c:v>
                </c:pt>
                <c:pt idx="20424">
                  <c:v>21.242000000000001</c:v>
                </c:pt>
                <c:pt idx="20425">
                  <c:v>21.243040000000001</c:v>
                </c:pt>
                <c:pt idx="20426">
                  <c:v>21.24408</c:v>
                </c:pt>
                <c:pt idx="20427">
                  <c:v>21.24512</c:v>
                </c:pt>
                <c:pt idx="20428">
                  <c:v>21.24616</c:v>
                </c:pt>
                <c:pt idx="20429">
                  <c:v>21.247199999999999</c:v>
                </c:pt>
                <c:pt idx="20430">
                  <c:v>21.248239999999999</c:v>
                </c:pt>
                <c:pt idx="20431">
                  <c:v>21.249279999999999</c:v>
                </c:pt>
                <c:pt idx="20432">
                  <c:v>21.250319999999999</c:v>
                </c:pt>
                <c:pt idx="20433">
                  <c:v>21.251359999999998</c:v>
                </c:pt>
                <c:pt idx="20434">
                  <c:v>21.252400000000002</c:v>
                </c:pt>
                <c:pt idx="20435">
                  <c:v>21.253440000000001</c:v>
                </c:pt>
                <c:pt idx="20436">
                  <c:v>21.254480000000001</c:v>
                </c:pt>
                <c:pt idx="20437">
                  <c:v>21.255520000000001</c:v>
                </c:pt>
                <c:pt idx="20438">
                  <c:v>21.25656</c:v>
                </c:pt>
                <c:pt idx="20439">
                  <c:v>21.2576</c:v>
                </c:pt>
                <c:pt idx="20440">
                  <c:v>21.25864</c:v>
                </c:pt>
                <c:pt idx="20441">
                  <c:v>21.259679999999999</c:v>
                </c:pt>
                <c:pt idx="20442">
                  <c:v>21.260719999999999</c:v>
                </c:pt>
                <c:pt idx="20443">
                  <c:v>21.261759999999999</c:v>
                </c:pt>
                <c:pt idx="20444">
                  <c:v>21.262799999999999</c:v>
                </c:pt>
                <c:pt idx="20445">
                  <c:v>21.263839999999998</c:v>
                </c:pt>
                <c:pt idx="20446">
                  <c:v>21.264880000000002</c:v>
                </c:pt>
                <c:pt idx="20447">
                  <c:v>21.265920000000001</c:v>
                </c:pt>
                <c:pt idx="20448">
                  <c:v>21.266960000000001</c:v>
                </c:pt>
                <c:pt idx="20449">
                  <c:v>21.268000000000001</c:v>
                </c:pt>
                <c:pt idx="20450">
                  <c:v>21.26904</c:v>
                </c:pt>
                <c:pt idx="20451">
                  <c:v>21.27008</c:v>
                </c:pt>
                <c:pt idx="20452">
                  <c:v>21.27112</c:v>
                </c:pt>
                <c:pt idx="20453">
                  <c:v>21.27216</c:v>
                </c:pt>
                <c:pt idx="20454">
                  <c:v>21.273199999999999</c:v>
                </c:pt>
                <c:pt idx="20455">
                  <c:v>21.274239999999999</c:v>
                </c:pt>
                <c:pt idx="20456">
                  <c:v>21.275279999999999</c:v>
                </c:pt>
                <c:pt idx="20457">
                  <c:v>21.276319999999998</c:v>
                </c:pt>
                <c:pt idx="20458">
                  <c:v>21.277360000000002</c:v>
                </c:pt>
                <c:pt idx="20459">
                  <c:v>21.278400000000001</c:v>
                </c:pt>
                <c:pt idx="20460">
                  <c:v>21.279440000000001</c:v>
                </c:pt>
                <c:pt idx="20461">
                  <c:v>21.280480000000001</c:v>
                </c:pt>
                <c:pt idx="20462">
                  <c:v>21.28152</c:v>
                </c:pt>
                <c:pt idx="20463">
                  <c:v>21.28256</c:v>
                </c:pt>
                <c:pt idx="20464">
                  <c:v>21.2836</c:v>
                </c:pt>
                <c:pt idx="20465">
                  <c:v>21.28464</c:v>
                </c:pt>
                <c:pt idx="20466">
                  <c:v>21.285679999999999</c:v>
                </c:pt>
                <c:pt idx="20467">
                  <c:v>21.286719999999999</c:v>
                </c:pt>
                <c:pt idx="20468">
                  <c:v>21.287759999999999</c:v>
                </c:pt>
                <c:pt idx="20469">
                  <c:v>21.288799999999998</c:v>
                </c:pt>
                <c:pt idx="20470">
                  <c:v>21.289840000000002</c:v>
                </c:pt>
                <c:pt idx="20471">
                  <c:v>21.290880000000001</c:v>
                </c:pt>
                <c:pt idx="20472">
                  <c:v>21.291920000000001</c:v>
                </c:pt>
                <c:pt idx="20473">
                  <c:v>21.292960000000001</c:v>
                </c:pt>
                <c:pt idx="20474">
                  <c:v>21.294</c:v>
                </c:pt>
                <c:pt idx="20475">
                  <c:v>21.29504</c:v>
                </c:pt>
                <c:pt idx="20476">
                  <c:v>21.29608</c:v>
                </c:pt>
                <c:pt idx="20477">
                  <c:v>21.29712</c:v>
                </c:pt>
                <c:pt idx="20478">
                  <c:v>21.298159999999999</c:v>
                </c:pt>
                <c:pt idx="20479">
                  <c:v>21.299199999999999</c:v>
                </c:pt>
                <c:pt idx="20480">
                  <c:v>21.300239999999999</c:v>
                </c:pt>
                <c:pt idx="20481">
                  <c:v>21.301279999999998</c:v>
                </c:pt>
                <c:pt idx="20482">
                  <c:v>21.302320000000002</c:v>
                </c:pt>
                <c:pt idx="20483">
                  <c:v>21.303360000000001</c:v>
                </c:pt>
                <c:pt idx="20484">
                  <c:v>21.304400000000001</c:v>
                </c:pt>
                <c:pt idx="20485">
                  <c:v>21.305440000000001</c:v>
                </c:pt>
                <c:pt idx="20486">
                  <c:v>21.306480000000001</c:v>
                </c:pt>
                <c:pt idx="20487">
                  <c:v>21.30752</c:v>
                </c:pt>
                <c:pt idx="20488">
                  <c:v>21.30856</c:v>
                </c:pt>
                <c:pt idx="20489">
                  <c:v>21.3096</c:v>
                </c:pt>
                <c:pt idx="20490">
                  <c:v>21.310639999999999</c:v>
                </c:pt>
                <c:pt idx="20491">
                  <c:v>21.311679999999999</c:v>
                </c:pt>
                <c:pt idx="20492">
                  <c:v>21.312719999999999</c:v>
                </c:pt>
                <c:pt idx="20493">
                  <c:v>21.313759999999998</c:v>
                </c:pt>
                <c:pt idx="20494">
                  <c:v>21.314800000000002</c:v>
                </c:pt>
                <c:pt idx="20495">
                  <c:v>21.315840000000001</c:v>
                </c:pt>
                <c:pt idx="20496">
                  <c:v>21.316880000000001</c:v>
                </c:pt>
                <c:pt idx="20497">
                  <c:v>21.317920000000001</c:v>
                </c:pt>
                <c:pt idx="20498">
                  <c:v>21.318960000000001</c:v>
                </c:pt>
                <c:pt idx="20499">
                  <c:v>21.32</c:v>
                </c:pt>
                <c:pt idx="20500">
                  <c:v>21.32104</c:v>
                </c:pt>
                <c:pt idx="20501">
                  <c:v>21.32208</c:v>
                </c:pt>
                <c:pt idx="20502">
                  <c:v>21.323119999999999</c:v>
                </c:pt>
                <c:pt idx="20503">
                  <c:v>21.324159999999999</c:v>
                </c:pt>
                <c:pt idx="20504">
                  <c:v>21.325199999999999</c:v>
                </c:pt>
                <c:pt idx="20505">
                  <c:v>21.326239999999999</c:v>
                </c:pt>
                <c:pt idx="20506">
                  <c:v>21.327279999999998</c:v>
                </c:pt>
                <c:pt idx="20507">
                  <c:v>21.328320000000001</c:v>
                </c:pt>
                <c:pt idx="20508">
                  <c:v>21.329360000000001</c:v>
                </c:pt>
                <c:pt idx="20509">
                  <c:v>21.330400000000001</c:v>
                </c:pt>
                <c:pt idx="20510">
                  <c:v>21.331440000000001</c:v>
                </c:pt>
                <c:pt idx="20511">
                  <c:v>21.33248</c:v>
                </c:pt>
                <c:pt idx="20512">
                  <c:v>21.33352</c:v>
                </c:pt>
                <c:pt idx="20513">
                  <c:v>21.33456</c:v>
                </c:pt>
                <c:pt idx="20514">
                  <c:v>21.335599999999999</c:v>
                </c:pt>
                <c:pt idx="20515">
                  <c:v>21.336639999999999</c:v>
                </c:pt>
                <c:pt idx="20516">
                  <c:v>21.337679999999999</c:v>
                </c:pt>
                <c:pt idx="20517">
                  <c:v>21.338719999999999</c:v>
                </c:pt>
                <c:pt idx="20518">
                  <c:v>21.339759999999998</c:v>
                </c:pt>
                <c:pt idx="20519">
                  <c:v>21.340800000000002</c:v>
                </c:pt>
                <c:pt idx="20520">
                  <c:v>21.341840000000001</c:v>
                </c:pt>
                <c:pt idx="20521">
                  <c:v>21.342880000000001</c:v>
                </c:pt>
                <c:pt idx="20522">
                  <c:v>21.343920000000001</c:v>
                </c:pt>
                <c:pt idx="20523">
                  <c:v>21.34496</c:v>
                </c:pt>
                <c:pt idx="20524">
                  <c:v>21.346</c:v>
                </c:pt>
                <c:pt idx="20525">
                  <c:v>21.34704</c:v>
                </c:pt>
                <c:pt idx="20526">
                  <c:v>21.34808</c:v>
                </c:pt>
                <c:pt idx="20527">
                  <c:v>21.349119999999999</c:v>
                </c:pt>
                <c:pt idx="20528">
                  <c:v>21.350159999999999</c:v>
                </c:pt>
                <c:pt idx="20529">
                  <c:v>21.351199999999999</c:v>
                </c:pt>
                <c:pt idx="20530">
                  <c:v>21.352239999999998</c:v>
                </c:pt>
                <c:pt idx="20531">
                  <c:v>21.353280000000002</c:v>
                </c:pt>
                <c:pt idx="20532">
                  <c:v>21.354320000000001</c:v>
                </c:pt>
                <c:pt idx="20533">
                  <c:v>21.355360000000001</c:v>
                </c:pt>
                <c:pt idx="20534">
                  <c:v>21.356400000000001</c:v>
                </c:pt>
                <c:pt idx="20535">
                  <c:v>21.35744</c:v>
                </c:pt>
                <c:pt idx="20536">
                  <c:v>21.35848</c:v>
                </c:pt>
                <c:pt idx="20537">
                  <c:v>21.35952</c:v>
                </c:pt>
                <c:pt idx="20538">
                  <c:v>21.36056</c:v>
                </c:pt>
                <c:pt idx="20539">
                  <c:v>21.361599999999999</c:v>
                </c:pt>
                <c:pt idx="20540">
                  <c:v>21.362639999999999</c:v>
                </c:pt>
                <c:pt idx="20541">
                  <c:v>21.363679999999999</c:v>
                </c:pt>
                <c:pt idx="20542">
                  <c:v>21.364719999999998</c:v>
                </c:pt>
                <c:pt idx="20543">
                  <c:v>21.365760000000002</c:v>
                </c:pt>
                <c:pt idx="20544">
                  <c:v>21.366800000000001</c:v>
                </c:pt>
                <c:pt idx="20545">
                  <c:v>21.367840000000001</c:v>
                </c:pt>
                <c:pt idx="20546">
                  <c:v>21.368880000000001</c:v>
                </c:pt>
                <c:pt idx="20547">
                  <c:v>21.36992</c:v>
                </c:pt>
                <c:pt idx="20548">
                  <c:v>21.37096</c:v>
                </c:pt>
                <c:pt idx="20549">
                  <c:v>21.372</c:v>
                </c:pt>
                <c:pt idx="20550">
                  <c:v>21.37304</c:v>
                </c:pt>
                <c:pt idx="20551">
                  <c:v>21.374079999999999</c:v>
                </c:pt>
                <c:pt idx="20552">
                  <c:v>21.375119999999999</c:v>
                </c:pt>
                <c:pt idx="20553">
                  <c:v>21.376159999999999</c:v>
                </c:pt>
                <c:pt idx="20554">
                  <c:v>21.377199999999998</c:v>
                </c:pt>
                <c:pt idx="20555">
                  <c:v>21.378240000000002</c:v>
                </c:pt>
                <c:pt idx="20556">
                  <c:v>21.379280000000001</c:v>
                </c:pt>
                <c:pt idx="20557">
                  <c:v>21.380320000000001</c:v>
                </c:pt>
                <c:pt idx="20558">
                  <c:v>21.381360000000001</c:v>
                </c:pt>
                <c:pt idx="20559">
                  <c:v>21.382400000000001</c:v>
                </c:pt>
                <c:pt idx="20560">
                  <c:v>21.38344</c:v>
                </c:pt>
                <c:pt idx="20561">
                  <c:v>21.38448</c:v>
                </c:pt>
                <c:pt idx="20562">
                  <c:v>21.38552</c:v>
                </c:pt>
                <c:pt idx="20563">
                  <c:v>21.386559999999999</c:v>
                </c:pt>
                <c:pt idx="20564">
                  <c:v>21.387599999999999</c:v>
                </c:pt>
                <c:pt idx="20565">
                  <c:v>21.388639999999999</c:v>
                </c:pt>
                <c:pt idx="20566">
                  <c:v>21.389679999999998</c:v>
                </c:pt>
                <c:pt idx="20567">
                  <c:v>21.390720000000002</c:v>
                </c:pt>
                <c:pt idx="20568">
                  <c:v>21.391760000000001</c:v>
                </c:pt>
                <c:pt idx="20569">
                  <c:v>21.392800000000001</c:v>
                </c:pt>
                <c:pt idx="20570">
                  <c:v>21.393840000000001</c:v>
                </c:pt>
                <c:pt idx="20571">
                  <c:v>21.394880000000001</c:v>
                </c:pt>
                <c:pt idx="20572">
                  <c:v>21.39592</c:v>
                </c:pt>
                <c:pt idx="20573">
                  <c:v>21.39696</c:v>
                </c:pt>
                <c:pt idx="20574">
                  <c:v>21.398</c:v>
                </c:pt>
                <c:pt idx="20575">
                  <c:v>21.399039999999999</c:v>
                </c:pt>
                <c:pt idx="20576">
                  <c:v>21.400079999999999</c:v>
                </c:pt>
                <c:pt idx="20577">
                  <c:v>21.401119999999999</c:v>
                </c:pt>
                <c:pt idx="20578">
                  <c:v>21.402159999999999</c:v>
                </c:pt>
                <c:pt idx="20579">
                  <c:v>21.403199999999998</c:v>
                </c:pt>
                <c:pt idx="20580">
                  <c:v>21.404240000000001</c:v>
                </c:pt>
                <c:pt idx="20581">
                  <c:v>21.405280000000001</c:v>
                </c:pt>
                <c:pt idx="20582">
                  <c:v>21.406320000000001</c:v>
                </c:pt>
                <c:pt idx="20583">
                  <c:v>21.407360000000001</c:v>
                </c:pt>
                <c:pt idx="20584">
                  <c:v>21.4084</c:v>
                </c:pt>
                <c:pt idx="20585">
                  <c:v>21.40944</c:v>
                </c:pt>
                <c:pt idx="20586">
                  <c:v>21.41048</c:v>
                </c:pt>
                <c:pt idx="20587">
                  <c:v>21.411519999999999</c:v>
                </c:pt>
                <c:pt idx="20588">
                  <c:v>21.412559999999999</c:v>
                </c:pt>
                <c:pt idx="20589">
                  <c:v>21.413599999999999</c:v>
                </c:pt>
                <c:pt idx="20590">
                  <c:v>21.414639999999999</c:v>
                </c:pt>
                <c:pt idx="20591">
                  <c:v>21.415679999999998</c:v>
                </c:pt>
                <c:pt idx="20592">
                  <c:v>21.416720000000002</c:v>
                </c:pt>
                <c:pt idx="20593">
                  <c:v>21.417760000000001</c:v>
                </c:pt>
                <c:pt idx="20594">
                  <c:v>21.418800000000001</c:v>
                </c:pt>
                <c:pt idx="20595">
                  <c:v>21.419840000000001</c:v>
                </c:pt>
                <c:pt idx="20596">
                  <c:v>21.42088</c:v>
                </c:pt>
                <c:pt idx="20597">
                  <c:v>21.42192</c:v>
                </c:pt>
                <c:pt idx="20598">
                  <c:v>21.42296</c:v>
                </c:pt>
                <c:pt idx="20599">
                  <c:v>21.423999999999999</c:v>
                </c:pt>
                <c:pt idx="20600">
                  <c:v>21.425039999999999</c:v>
                </c:pt>
                <c:pt idx="20601">
                  <c:v>21.426079999999999</c:v>
                </c:pt>
                <c:pt idx="20602">
                  <c:v>21.427119999999999</c:v>
                </c:pt>
                <c:pt idx="20603">
                  <c:v>21.428159999999998</c:v>
                </c:pt>
                <c:pt idx="20604">
                  <c:v>21.429200000000002</c:v>
                </c:pt>
                <c:pt idx="20605">
                  <c:v>21.430240000000001</c:v>
                </c:pt>
                <c:pt idx="20606">
                  <c:v>21.431280000000001</c:v>
                </c:pt>
                <c:pt idx="20607">
                  <c:v>21.432320000000001</c:v>
                </c:pt>
                <c:pt idx="20608">
                  <c:v>21.43336</c:v>
                </c:pt>
                <c:pt idx="20609">
                  <c:v>21.4344</c:v>
                </c:pt>
                <c:pt idx="20610">
                  <c:v>21.43544</c:v>
                </c:pt>
                <c:pt idx="20611">
                  <c:v>21.43648</c:v>
                </c:pt>
                <c:pt idx="20612">
                  <c:v>21.437519999999999</c:v>
                </c:pt>
                <c:pt idx="20613">
                  <c:v>21.438559999999999</c:v>
                </c:pt>
                <c:pt idx="20614">
                  <c:v>21.439599999999999</c:v>
                </c:pt>
                <c:pt idx="20615">
                  <c:v>21.440639999999998</c:v>
                </c:pt>
                <c:pt idx="20616">
                  <c:v>21.441680000000002</c:v>
                </c:pt>
                <c:pt idx="20617">
                  <c:v>21.442720000000001</c:v>
                </c:pt>
                <c:pt idx="20618">
                  <c:v>21.443760000000001</c:v>
                </c:pt>
                <c:pt idx="20619">
                  <c:v>21.444800000000001</c:v>
                </c:pt>
                <c:pt idx="20620">
                  <c:v>21.44584</c:v>
                </c:pt>
                <c:pt idx="20621">
                  <c:v>21.44688</c:v>
                </c:pt>
                <c:pt idx="20622">
                  <c:v>21.44792</c:v>
                </c:pt>
                <c:pt idx="20623">
                  <c:v>21.44896</c:v>
                </c:pt>
                <c:pt idx="20624">
                  <c:v>21.45</c:v>
                </c:pt>
                <c:pt idx="20625">
                  <c:v>21.451039999999999</c:v>
                </c:pt>
                <c:pt idx="20626">
                  <c:v>21.452079999999999</c:v>
                </c:pt>
                <c:pt idx="20627">
                  <c:v>21.453119999999998</c:v>
                </c:pt>
                <c:pt idx="20628">
                  <c:v>21.454160000000002</c:v>
                </c:pt>
                <c:pt idx="20629">
                  <c:v>21.455200000000001</c:v>
                </c:pt>
                <c:pt idx="20630">
                  <c:v>21.456240000000001</c:v>
                </c:pt>
                <c:pt idx="20631">
                  <c:v>21.457280000000001</c:v>
                </c:pt>
                <c:pt idx="20632">
                  <c:v>21.458320000000001</c:v>
                </c:pt>
                <c:pt idx="20633">
                  <c:v>21.45936</c:v>
                </c:pt>
                <c:pt idx="20634">
                  <c:v>21.4604</c:v>
                </c:pt>
                <c:pt idx="20635">
                  <c:v>21.46144</c:v>
                </c:pt>
                <c:pt idx="20636">
                  <c:v>21.462479999999999</c:v>
                </c:pt>
                <c:pt idx="20637">
                  <c:v>21.463519999999999</c:v>
                </c:pt>
                <c:pt idx="20638">
                  <c:v>21.464559999999999</c:v>
                </c:pt>
                <c:pt idx="20639">
                  <c:v>21.465599999999998</c:v>
                </c:pt>
                <c:pt idx="20640">
                  <c:v>21.466640000000002</c:v>
                </c:pt>
                <c:pt idx="20641">
                  <c:v>21.467680000000001</c:v>
                </c:pt>
                <c:pt idx="20642">
                  <c:v>21.468720000000001</c:v>
                </c:pt>
                <c:pt idx="20643">
                  <c:v>21.469760000000001</c:v>
                </c:pt>
                <c:pt idx="20644">
                  <c:v>21.470800000000001</c:v>
                </c:pt>
                <c:pt idx="20645">
                  <c:v>21.47184</c:v>
                </c:pt>
                <c:pt idx="20646">
                  <c:v>21.47288</c:v>
                </c:pt>
                <c:pt idx="20647">
                  <c:v>21.47392</c:v>
                </c:pt>
                <c:pt idx="20648">
                  <c:v>21.474959999999999</c:v>
                </c:pt>
                <c:pt idx="20649">
                  <c:v>21.475999999999999</c:v>
                </c:pt>
                <c:pt idx="20650">
                  <c:v>21.477039999999999</c:v>
                </c:pt>
                <c:pt idx="20651">
                  <c:v>21.478079999999999</c:v>
                </c:pt>
                <c:pt idx="20652">
                  <c:v>21.479120000000002</c:v>
                </c:pt>
                <c:pt idx="20653">
                  <c:v>21.480160000000001</c:v>
                </c:pt>
                <c:pt idx="20654">
                  <c:v>21.481200000000001</c:v>
                </c:pt>
                <c:pt idx="20655">
                  <c:v>21.482240000000001</c:v>
                </c:pt>
                <c:pt idx="20656">
                  <c:v>21.483280000000001</c:v>
                </c:pt>
                <c:pt idx="20657">
                  <c:v>21.48432</c:v>
                </c:pt>
                <c:pt idx="20658">
                  <c:v>21.48536</c:v>
                </c:pt>
                <c:pt idx="20659">
                  <c:v>21.4864</c:v>
                </c:pt>
                <c:pt idx="20660">
                  <c:v>21.487439999999999</c:v>
                </c:pt>
                <c:pt idx="20661">
                  <c:v>21.488479999999999</c:v>
                </c:pt>
                <c:pt idx="20662">
                  <c:v>21.489519999999999</c:v>
                </c:pt>
                <c:pt idx="20663">
                  <c:v>21.490559999999999</c:v>
                </c:pt>
                <c:pt idx="20664">
                  <c:v>21.491599999999998</c:v>
                </c:pt>
                <c:pt idx="20665">
                  <c:v>21.492640000000002</c:v>
                </c:pt>
                <c:pt idx="20666">
                  <c:v>21.493680000000001</c:v>
                </c:pt>
                <c:pt idx="20667">
                  <c:v>21.494720000000001</c:v>
                </c:pt>
                <c:pt idx="20668">
                  <c:v>21.495760000000001</c:v>
                </c:pt>
                <c:pt idx="20669">
                  <c:v>21.4968</c:v>
                </c:pt>
                <c:pt idx="20670">
                  <c:v>21.49784</c:v>
                </c:pt>
                <c:pt idx="20671">
                  <c:v>21.49888</c:v>
                </c:pt>
                <c:pt idx="20672">
                  <c:v>21.499919999999999</c:v>
                </c:pt>
                <c:pt idx="20673">
                  <c:v>21.500959999999999</c:v>
                </c:pt>
                <c:pt idx="20674">
                  <c:v>21.501999999999999</c:v>
                </c:pt>
                <c:pt idx="20675">
                  <c:v>21.503039999999999</c:v>
                </c:pt>
                <c:pt idx="20676">
                  <c:v>21.504079999999998</c:v>
                </c:pt>
                <c:pt idx="20677">
                  <c:v>21.505120000000002</c:v>
                </c:pt>
                <c:pt idx="20678">
                  <c:v>21.506160000000001</c:v>
                </c:pt>
                <c:pt idx="20679">
                  <c:v>21.507200000000001</c:v>
                </c:pt>
                <c:pt idx="20680">
                  <c:v>21.508240000000001</c:v>
                </c:pt>
                <c:pt idx="20681">
                  <c:v>21.50928</c:v>
                </c:pt>
                <c:pt idx="20682">
                  <c:v>21.51032</c:v>
                </c:pt>
                <c:pt idx="20683">
                  <c:v>21.51136</c:v>
                </c:pt>
                <c:pt idx="20684">
                  <c:v>21.5124</c:v>
                </c:pt>
                <c:pt idx="20685">
                  <c:v>21.513439999999999</c:v>
                </c:pt>
                <c:pt idx="20686">
                  <c:v>21.514479999999999</c:v>
                </c:pt>
                <c:pt idx="20687">
                  <c:v>21.515519999999999</c:v>
                </c:pt>
                <c:pt idx="20688">
                  <c:v>21.516559999999998</c:v>
                </c:pt>
                <c:pt idx="20689">
                  <c:v>21.517600000000002</c:v>
                </c:pt>
                <c:pt idx="20690">
                  <c:v>21.518640000000001</c:v>
                </c:pt>
                <c:pt idx="20691">
                  <c:v>21.519680000000001</c:v>
                </c:pt>
                <c:pt idx="20692">
                  <c:v>21.520720000000001</c:v>
                </c:pt>
                <c:pt idx="20693">
                  <c:v>21.52176</c:v>
                </c:pt>
                <c:pt idx="20694">
                  <c:v>21.5228</c:v>
                </c:pt>
                <c:pt idx="20695">
                  <c:v>21.52384</c:v>
                </c:pt>
                <c:pt idx="20696">
                  <c:v>21.52488</c:v>
                </c:pt>
                <c:pt idx="20697">
                  <c:v>21.525919999999999</c:v>
                </c:pt>
                <c:pt idx="20698">
                  <c:v>21.526959999999999</c:v>
                </c:pt>
                <c:pt idx="20699">
                  <c:v>21.527999999999999</c:v>
                </c:pt>
                <c:pt idx="20700">
                  <c:v>21.529039999999998</c:v>
                </c:pt>
                <c:pt idx="20701">
                  <c:v>21.530080000000002</c:v>
                </c:pt>
                <c:pt idx="20702">
                  <c:v>21.531120000000001</c:v>
                </c:pt>
                <c:pt idx="20703">
                  <c:v>21.532160000000001</c:v>
                </c:pt>
                <c:pt idx="20704">
                  <c:v>21.533200000000001</c:v>
                </c:pt>
                <c:pt idx="20705">
                  <c:v>21.53424</c:v>
                </c:pt>
                <c:pt idx="20706">
                  <c:v>21.53528</c:v>
                </c:pt>
                <c:pt idx="20707">
                  <c:v>21.53632</c:v>
                </c:pt>
                <c:pt idx="20708">
                  <c:v>21.53736</c:v>
                </c:pt>
                <c:pt idx="20709">
                  <c:v>21.538399999999999</c:v>
                </c:pt>
                <c:pt idx="20710">
                  <c:v>21.539439999999999</c:v>
                </c:pt>
                <c:pt idx="20711">
                  <c:v>21.540479999999999</c:v>
                </c:pt>
                <c:pt idx="20712">
                  <c:v>21.541519999999998</c:v>
                </c:pt>
                <c:pt idx="20713">
                  <c:v>21.542560000000002</c:v>
                </c:pt>
                <c:pt idx="20714">
                  <c:v>21.543600000000001</c:v>
                </c:pt>
                <c:pt idx="20715">
                  <c:v>21.544640000000001</c:v>
                </c:pt>
                <c:pt idx="20716">
                  <c:v>21.545680000000001</c:v>
                </c:pt>
                <c:pt idx="20717">
                  <c:v>21.546720000000001</c:v>
                </c:pt>
                <c:pt idx="20718">
                  <c:v>21.54776</c:v>
                </c:pt>
                <c:pt idx="20719">
                  <c:v>21.5488</c:v>
                </c:pt>
                <c:pt idx="20720">
                  <c:v>21.54984</c:v>
                </c:pt>
                <c:pt idx="20721">
                  <c:v>21.550879999999999</c:v>
                </c:pt>
                <c:pt idx="20722">
                  <c:v>21.551919999999999</c:v>
                </c:pt>
                <c:pt idx="20723">
                  <c:v>21.552959999999999</c:v>
                </c:pt>
                <c:pt idx="20724">
                  <c:v>21.553999999999998</c:v>
                </c:pt>
                <c:pt idx="20725">
                  <c:v>21.555040000000002</c:v>
                </c:pt>
                <c:pt idx="20726">
                  <c:v>21.556080000000001</c:v>
                </c:pt>
                <c:pt idx="20727">
                  <c:v>21.557120000000001</c:v>
                </c:pt>
                <c:pt idx="20728">
                  <c:v>21.558160000000001</c:v>
                </c:pt>
                <c:pt idx="20729">
                  <c:v>21.559200000000001</c:v>
                </c:pt>
                <c:pt idx="20730">
                  <c:v>21.56024</c:v>
                </c:pt>
                <c:pt idx="20731">
                  <c:v>21.56128</c:v>
                </c:pt>
                <c:pt idx="20732">
                  <c:v>21.56232</c:v>
                </c:pt>
                <c:pt idx="20733">
                  <c:v>21.563359999999999</c:v>
                </c:pt>
                <c:pt idx="20734">
                  <c:v>21.564399999999999</c:v>
                </c:pt>
                <c:pt idx="20735">
                  <c:v>21.565439999999999</c:v>
                </c:pt>
                <c:pt idx="20736">
                  <c:v>21.566479999999999</c:v>
                </c:pt>
                <c:pt idx="20737">
                  <c:v>21.567519999999998</c:v>
                </c:pt>
                <c:pt idx="20738">
                  <c:v>21.568560000000002</c:v>
                </c:pt>
                <c:pt idx="20739">
                  <c:v>21.569600000000001</c:v>
                </c:pt>
                <c:pt idx="20740">
                  <c:v>21.570640000000001</c:v>
                </c:pt>
                <c:pt idx="20741">
                  <c:v>21.571680000000001</c:v>
                </c:pt>
                <c:pt idx="20742">
                  <c:v>21.57272</c:v>
                </c:pt>
                <c:pt idx="20743">
                  <c:v>21.57376</c:v>
                </c:pt>
                <c:pt idx="20744">
                  <c:v>21.5748</c:v>
                </c:pt>
                <c:pt idx="20745">
                  <c:v>21.575839999999999</c:v>
                </c:pt>
                <c:pt idx="20746">
                  <c:v>21.576879999999999</c:v>
                </c:pt>
                <c:pt idx="20747">
                  <c:v>21.577919999999999</c:v>
                </c:pt>
                <c:pt idx="20748">
                  <c:v>21.578959999999999</c:v>
                </c:pt>
                <c:pt idx="20749">
                  <c:v>21.58</c:v>
                </c:pt>
                <c:pt idx="20750">
                  <c:v>21.581040000000002</c:v>
                </c:pt>
                <c:pt idx="20751">
                  <c:v>21.582080000000001</c:v>
                </c:pt>
                <c:pt idx="20752">
                  <c:v>21.583120000000001</c:v>
                </c:pt>
                <c:pt idx="20753">
                  <c:v>21.584160000000001</c:v>
                </c:pt>
                <c:pt idx="20754">
                  <c:v>21.5852</c:v>
                </c:pt>
                <c:pt idx="20755">
                  <c:v>21.58624</c:v>
                </c:pt>
                <c:pt idx="20756">
                  <c:v>21.58728</c:v>
                </c:pt>
                <c:pt idx="20757">
                  <c:v>21.58832</c:v>
                </c:pt>
                <c:pt idx="20758">
                  <c:v>21.589359999999999</c:v>
                </c:pt>
                <c:pt idx="20759">
                  <c:v>21.590399999999999</c:v>
                </c:pt>
                <c:pt idx="20760">
                  <c:v>21.591439999999999</c:v>
                </c:pt>
                <c:pt idx="20761">
                  <c:v>21.592479999999998</c:v>
                </c:pt>
                <c:pt idx="20762">
                  <c:v>21.593520000000002</c:v>
                </c:pt>
                <c:pt idx="20763">
                  <c:v>21.594560000000001</c:v>
                </c:pt>
                <c:pt idx="20764">
                  <c:v>21.595600000000001</c:v>
                </c:pt>
                <c:pt idx="20765">
                  <c:v>21.596640000000001</c:v>
                </c:pt>
                <c:pt idx="20766">
                  <c:v>21.59768</c:v>
                </c:pt>
                <c:pt idx="20767">
                  <c:v>21.59872</c:v>
                </c:pt>
                <c:pt idx="20768">
                  <c:v>21.59976</c:v>
                </c:pt>
                <c:pt idx="20769">
                  <c:v>21.6008</c:v>
                </c:pt>
                <c:pt idx="20770">
                  <c:v>21.601839999999999</c:v>
                </c:pt>
                <c:pt idx="20771">
                  <c:v>21.602879999999999</c:v>
                </c:pt>
                <c:pt idx="20772">
                  <c:v>21.603919999999999</c:v>
                </c:pt>
                <c:pt idx="20773">
                  <c:v>21.604959999999998</c:v>
                </c:pt>
                <c:pt idx="20774">
                  <c:v>21.606000000000002</c:v>
                </c:pt>
                <c:pt idx="20775">
                  <c:v>21.607040000000001</c:v>
                </c:pt>
                <c:pt idx="20776">
                  <c:v>21.608080000000001</c:v>
                </c:pt>
                <c:pt idx="20777">
                  <c:v>21.609120000000001</c:v>
                </c:pt>
                <c:pt idx="20778">
                  <c:v>21.61016</c:v>
                </c:pt>
                <c:pt idx="20779">
                  <c:v>21.6112</c:v>
                </c:pt>
                <c:pt idx="20780">
                  <c:v>21.61224</c:v>
                </c:pt>
                <c:pt idx="20781">
                  <c:v>21.61328</c:v>
                </c:pt>
                <c:pt idx="20782">
                  <c:v>21.614319999999999</c:v>
                </c:pt>
                <c:pt idx="20783">
                  <c:v>21.615359999999999</c:v>
                </c:pt>
                <c:pt idx="20784">
                  <c:v>21.616399999999999</c:v>
                </c:pt>
                <c:pt idx="20785">
                  <c:v>21.617439999999998</c:v>
                </c:pt>
                <c:pt idx="20786">
                  <c:v>21.618480000000002</c:v>
                </c:pt>
                <c:pt idx="20787">
                  <c:v>21.619520000000001</c:v>
                </c:pt>
                <c:pt idx="20788">
                  <c:v>21.620560000000001</c:v>
                </c:pt>
                <c:pt idx="20789">
                  <c:v>21.621600000000001</c:v>
                </c:pt>
                <c:pt idx="20790">
                  <c:v>21.622640000000001</c:v>
                </c:pt>
                <c:pt idx="20791">
                  <c:v>21.62368</c:v>
                </c:pt>
                <c:pt idx="20792">
                  <c:v>21.62472</c:v>
                </c:pt>
                <c:pt idx="20793">
                  <c:v>21.62576</c:v>
                </c:pt>
                <c:pt idx="20794">
                  <c:v>21.626799999999999</c:v>
                </c:pt>
                <c:pt idx="20795">
                  <c:v>21.627839999999999</c:v>
                </c:pt>
                <c:pt idx="20796">
                  <c:v>21.628879999999999</c:v>
                </c:pt>
                <c:pt idx="20797">
                  <c:v>21.629919999999998</c:v>
                </c:pt>
                <c:pt idx="20798">
                  <c:v>21.630960000000002</c:v>
                </c:pt>
                <c:pt idx="20799">
                  <c:v>21.632000000000001</c:v>
                </c:pt>
                <c:pt idx="20800">
                  <c:v>21.633040000000001</c:v>
                </c:pt>
                <c:pt idx="20801">
                  <c:v>21.634080000000001</c:v>
                </c:pt>
                <c:pt idx="20802">
                  <c:v>21.635120000000001</c:v>
                </c:pt>
                <c:pt idx="20803">
                  <c:v>21.63616</c:v>
                </c:pt>
                <c:pt idx="20804">
                  <c:v>21.6372</c:v>
                </c:pt>
                <c:pt idx="20805">
                  <c:v>21.63824</c:v>
                </c:pt>
                <c:pt idx="20806">
                  <c:v>21.639279999999999</c:v>
                </c:pt>
                <c:pt idx="20807">
                  <c:v>21.640319999999999</c:v>
                </c:pt>
                <c:pt idx="20808">
                  <c:v>21.641359999999999</c:v>
                </c:pt>
                <c:pt idx="20809">
                  <c:v>21.642399999999999</c:v>
                </c:pt>
                <c:pt idx="20810">
                  <c:v>21.643439999999998</c:v>
                </c:pt>
                <c:pt idx="20811">
                  <c:v>21.644480000000001</c:v>
                </c:pt>
                <c:pt idx="20812">
                  <c:v>21.645520000000001</c:v>
                </c:pt>
                <c:pt idx="20813">
                  <c:v>21.646560000000001</c:v>
                </c:pt>
                <c:pt idx="20814">
                  <c:v>21.647600000000001</c:v>
                </c:pt>
                <c:pt idx="20815">
                  <c:v>21.64864</c:v>
                </c:pt>
                <c:pt idx="20816">
                  <c:v>21.64968</c:v>
                </c:pt>
                <c:pt idx="20817">
                  <c:v>21.65072</c:v>
                </c:pt>
                <c:pt idx="20818">
                  <c:v>21.651759999999999</c:v>
                </c:pt>
                <c:pt idx="20819">
                  <c:v>21.652799999999999</c:v>
                </c:pt>
                <c:pt idx="20820">
                  <c:v>21.653839999999999</c:v>
                </c:pt>
                <c:pt idx="20821">
                  <c:v>21.654879999999999</c:v>
                </c:pt>
                <c:pt idx="20822">
                  <c:v>21.655919999999998</c:v>
                </c:pt>
                <c:pt idx="20823">
                  <c:v>21.656960000000002</c:v>
                </c:pt>
                <c:pt idx="20824">
                  <c:v>21.658000000000001</c:v>
                </c:pt>
                <c:pt idx="20825">
                  <c:v>21.659040000000001</c:v>
                </c:pt>
                <c:pt idx="20826">
                  <c:v>21.660080000000001</c:v>
                </c:pt>
                <c:pt idx="20827">
                  <c:v>21.66112</c:v>
                </c:pt>
                <c:pt idx="20828">
                  <c:v>21.66216</c:v>
                </c:pt>
                <c:pt idx="20829">
                  <c:v>21.6632</c:v>
                </c:pt>
                <c:pt idx="20830">
                  <c:v>21.664239999999999</c:v>
                </c:pt>
                <c:pt idx="20831">
                  <c:v>21.665279999999999</c:v>
                </c:pt>
                <c:pt idx="20832">
                  <c:v>21.666319999999999</c:v>
                </c:pt>
                <c:pt idx="20833">
                  <c:v>21.667359999999999</c:v>
                </c:pt>
                <c:pt idx="20834">
                  <c:v>21.668399999999998</c:v>
                </c:pt>
                <c:pt idx="20835">
                  <c:v>21.669440000000002</c:v>
                </c:pt>
                <c:pt idx="20836">
                  <c:v>21.670480000000001</c:v>
                </c:pt>
                <c:pt idx="20837">
                  <c:v>21.671520000000001</c:v>
                </c:pt>
                <c:pt idx="20838">
                  <c:v>21.672560000000001</c:v>
                </c:pt>
                <c:pt idx="20839">
                  <c:v>21.6736</c:v>
                </c:pt>
                <c:pt idx="20840">
                  <c:v>21.67464</c:v>
                </c:pt>
                <c:pt idx="20841">
                  <c:v>21.67568</c:v>
                </c:pt>
                <c:pt idx="20842">
                  <c:v>21.67672</c:v>
                </c:pt>
                <c:pt idx="20843">
                  <c:v>21.677759999999999</c:v>
                </c:pt>
                <c:pt idx="20844">
                  <c:v>21.678799999999999</c:v>
                </c:pt>
                <c:pt idx="20845">
                  <c:v>21.679839999999999</c:v>
                </c:pt>
                <c:pt idx="20846">
                  <c:v>21.680879999999998</c:v>
                </c:pt>
                <c:pt idx="20847">
                  <c:v>21.681920000000002</c:v>
                </c:pt>
                <c:pt idx="20848">
                  <c:v>21.682960000000001</c:v>
                </c:pt>
                <c:pt idx="20849">
                  <c:v>21.684000000000001</c:v>
                </c:pt>
                <c:pt idx="20850">
                  <c:v>21.685040000000001</c:v>
                </c:pt>
                <c:pt idx="20851">
                  <c:v>21.68608</c:v>
                </c:pt>
                <c:pt idx="20852">
                  <c:v>21.68712</c:v>
                </c:pt>
                <c:pt idx="20853">
                  <c:v>21.68816</c:v>
                </c:pt>
                <c:pt idx="20854">
                  <c:v>21.6892</c:v>
                </c:pt>
                <c:pt idx="20855">
                  <c:v>21.690239999999999</c:v>
                </c:pt>
                <c:pt idx="20856">
                  <c:v>21.691279999999999</c:v>
                </c:pt>
                <c:pt idx="20857">
                  <c:v>21.692319999999999</c:v>
                </c:pt>
                <c:pt idx="20858">
                  <c:v>21.693359999999998</c:v>
                </c:pt>
                <c:pt idx="20859">
                  <c:v>21.694400000000002</c:v>
                </c:pt>
                <c:pt idx="20860">
                  <c:v>21.695440000000001</c:v>
                </c:pt>
                <c:pt idx="20861">
                  <c:v>21.696480000000001</c:v>
                </c:pt>
                <c:pt idx="20862">
                  <c:v>21.697520000000001</c:v>
                </c:pt>
                <c:pt idx="20863">
                  <c:v>21.698560000000001</c:v>
                </c:pt>
                <c:pt idx="20864">
                  <c:v>21.6996</c:v>
                </c:pt>
                <c:pt idx="20865">
                  <c:v>21.70064</c:v>
                </c:pt>
                <c:pt idx="20866">
                  <c:v>21.70168</c:v>
                </c:pt>
                <c:pt idx="20867">
                  <c:v>21.702719999999999</c:v>
                </c:pt>
                <c:pt idx="20868">
                  <c:v>21.703759999999999</c:v>
                </c:pt>
                <c:pt idx="20869">
                  <c:v>21.704799999999999</c:v>
                </c:pt>
                <c:pt idx="20870">
                  <c:v>21.705839999999998</c:v>
                </c:pt>
                <c:pt idx="20871">
                  <c:v>21.706880000000002</c:v>
                </c:pt>
                <c:pt idx="20872">
                  <c:v>21.707920000000001</c:v>
                </c:pt>
                <c:pt idx="20873">
                  <c:v>21.708960000000001</c:v>
                </c:pt>
                <c:pt idx="20874">
                  <c:v>21.71</c:v>
                </c:pt>
                <c:pt idx="20875">
                  <c:v>21.711040000000001</c:v>
                </c:pt>
                <c:pt idx="20876">
                  <c:v>21.71208</c:v>
                </c:pt>
                <c:pt idx="20877">
                  <c:v>21.71312</c:v>
                </c:pt>
                <c:pt idx="20878">
                  <c:v>21.71416</c:v>
                </c:pt>
                <c:pt idx="20879">
                  <c:v>21.715199999999999</c:v>
                </c:pt>
                <c:pt idx="20880">
                  <c:v>21.716239999999999</c:v>
                </c:pt>
                <c:pt idx="20881">
                  <c:v>21.717279999999999</c:v>
                </c:pt>
                <c:pt idx="20882">
                  <c:v>21.718319999999999</c:v>
                </c:pt>
                <c:pt idx="20883">
                  <c:v>21.719360000000002</c:v>
                </c:pt>
                <c:pt idx="20884">
                  <c:v>21.720400000000001</c:v>
                </c:pt>
                <c:pt idx="20885">
                  <c:v>21.721440000000001</c:v>
                </c:pt>
                <c:pt idx="20886">
                  <c:v>21.722480000000001</c:v>
                </c:pt>
                <c:pt idx="20887">
                  <c:v>21.723520000000001</c:v>
                </c:pt>
                <c:pt idx="20888">
                  <c:v>21.72456</c:v>
                </c:pt>
                <c:pt idx="20889">
                  <c:v>21.7256</c:v>
                </c:pt>
                <c:pt idx="20890">
                  <c:v>21.72664</c:v>
                </c:pt>
                <c:pt idx="20891">
                  <c:v>21.727679999999999</c:v>
                </c:pt>
                <c:pt idx="20892">
                  <c:v>21.728719999999999</c:v>
                </c:pt>
                <c:pt idx="20893">
                  <c:v>21.729759999999999</c:v>
                </c:pt>
                <c:pt idx="20894">
                  <c:v>21.730799999999999</c:v>
                </c:pt>
                <c:pt idx="20895">
                  <c:v>21.731839999999998</c:v>
                </c:pt>
                <c:pt idx="20896">
                  <c:v>21.732880000000002</c:v>
                </c:pt>
                <c:pt idx="20897">
                  <c:v>21.733920000000001</c:v>
                </c:pt>
                <c:pt idx="20898">
                  <c:v>21.734960000000001</c:v>
                </c:pt>
                <c:pt idx="20899">
                  <c:v>21.736000000000001</c:v>
                </c:pt>
                <c:pt idx="20900">
                  <c:v>21.73704</c:v>
                </c:pt>
                <c:pt idx="20901">
                  <c:v>21.73808</c:v>
                </c:pt>
                <c:pt idx="20902">
                  <c:v>21.73912</c:v>
                </c:pt>
                <c:pt idx="20903">
                  <c:v>21.740159999999999</c:v>
                </c:pt>
                <c:pt idx="20904">
                  <c:v>21.741199999999999</c:v>
                </c:pt>
                <c:pt idx="20905">
                  <c:v>21.742239999999999</c:v>
                </c:pt>
                <c:pt idx="20906">
                  <c:v>21.743279999999999</c:v>
                </c:pt>
                <c:pt idx="20907">
                  <c:v>21.744319999999998</c:v>
                </c:pt>
                <c:pt idx="20908">
                  <c:v>21.745360000000002</c:v>
                </c:pt>
                <c:pt idx="20909">
                  <c:v>21.746400000000001</c:v>
                </c:pt>
                <c:pt idx="20910">
                  <c:v>21.747440000000001</c:v>
                </c:pt>
                <c:pt idx="20911">
                  <c:v>21.748480000000001</c:v>
                </c:pt>
                <c:pt idx="20912">
                  <c:v>21.74952</c:v>
                </c:pt>
                <c:pt idx="20913">
                  <c:v>21.75056</c:v>
                </c:pt>
                <c:pt idx="20914">
                  <c:v>21.7516</c:v>
                </c:pt>
                <c:pt idx="20915">
                  <c:v>21.75264</c:v>
                </c:pt>
                <c:pt idx="20916">
                  <c:v>21.753679999999999</c:v>
                </c:pt>
                <c:pt idx="20917">
                  <c:v>21.754719999999999</c:v>
                </c:pt>
                <c:pt idx="20918">
                  <c:v>21.755759999999999</c:v>
                </c:pt>
                <c:pt idx="20919">
                  <c:v>21.756799999999998</c:v>
                </c:pt>
                <c:pt idx="20920">
                  <c:v>21.757840000000002</c:v>
                </c:pt>
                <c:pt idx="20921">
                  <c:v>21.758880000000001</c:v>
                </c:pt>
                <c:pt idx="20922">
                  <c:v>21.759920000000001</c:v>
                </c:pt>
                <c:pt idx="20923">
                  <c:v>21.760960000000001</c:v>
                </c:pt>
                <c:pt idx="20924">
                  <c:v>21.762</c:v>
                </c:pt>
                <c:pt idx="20925">
                  <c:v>21.76304</c:v>
                </c:pt>
                <c:pt idx="20926">
                  <c:v>21.76408</c:v>
                </c:pt>
                <c:pt idx="20927">
                  <c:v>21.76512</c:v>
                </c:pt>
                <c:pt idx="20928">
                  <c:v>21.766159999999999</c:v>
                </c:pt>
                <c:pt idx="20929">
                  <c:v>21.767199999999999</c:v>
                </c:pt>
                <c:pt idx="20930">
                  <c:v>21.768239999999999</c:v>
                </c:pt>
                <c:pt idx="20931">
                  <c:v>21.769279999999998</c:v>
                </c:pt>
                <c:pt idx="20932">
                  <c:v>21.770320000000002</c:v>
                </c:pt>
                <c:pt idx="20933">
                  <c:v>21.771360000000001</c:v>
                </c:pt>
                <c:pt idx="20934">
                  <c:v>21.772400000000001</c:v>
                </c:pt>
                <c:pt idx="20935">
                  <c:v>21.773440000000001</c:v>
                </c:pt>
                <c:pt idx="20936">
                  <c:v>21.774480000000001</c:v>
                </c:pt>
                <c:pt idx="20937">
                  <c:v>21.77552</c:v>
                </c:pt>
                <c:pt idx="20938">
                  <c:v>21.77656</c:v>
                </c:pt>
                <c:pt idx="20939">
                  <c:v>21.7776</c:v>
                </c:pt>
                <c:pt idx="20940">
                  <c:v>21.778639999999999</c:v>
                </c:pt>
                <c:pt idx="20941">
                  <c:v>21.779679999999999</c:v>
                </c:pt>
                <c:pt idx="20942">
                  <c:v>21.780719999999999</c:v>
                </c:pt>
                <c:pt idx="20943">
                  <c:v>21.781759999999998</c:v>
                </c:pt>
                <c:pt idx="20944">
                  <c:v>21.782800000000002</c:v>
                </c:pt>
                <c:pt idx="20945">
                  <c:v>21.783840000000001</c:v>
                </c:pt>
                <c:pt idx="20946">
                  <c:v>21.784880000000001</c:v>
                </c:pt>
                <c:pt idx="20947">
                  <c:v>21.785920000000001</c:v>
                </c:pt>
                <c:pt idx="20948">
                  <c:v>21.786960000000001</c:v>
                </c:pt>
                <c:pt idx="20949">
                  <c:v>21.788</c:v>
                </c:pt>
                <c:pt idx="20950">
                  <c:v>21.78904</c:v>
                </c:pt>
                <c:pt idx="20951">
                  <c:v>21.79008</c:v>
                </c:pt>
                <c:pt idx="20952">
                  <c:v>21.791119999999999</c:v>
                </c:pt>
                <c:pt idx="20953">
                  <c:v>21.792159999999999</c:v>
                </c:pt>
                <c:pt idx="20954">
                  <c:v>21.793199999999999</c:v>
                </c:pt>
                <c:pt idx="20955">
                  <c:v>21.794239999999999</c:v>
                </c:pt>
                <c:pt idx="20956">
                  <c:v>21.795280000000002</c:v>
                </c:pt>
                <c:pt idx="20957">
                  <c:v>21.796320000000001</c:v>
                </c:pt>
                <c:pt idx="20958">
                  <c:v>21.797360000000001</c:v>
                </c:pt>
                <c:pt idx="20959">
                  <c:v>21.798400000000001</c:v>
                </c:pt>
                <c:pt idx="20960">
                  <c:v>21.799440000000001</c:v>
                </c:pt>
                <c:pt idx="20961">
                  <c:v>21.80048</c:v>
                </c:pt>
                <c:pt idx="20962">
                  <c:v>21.80152</c:v>
                </c:pt>
                <c:pt idx="20963">
                  <c:v>21.80256</c:v>
                </c:pt>
                <c:pt idx="20964">
                  <c:v>21.803599999999999</c:v>
                </c:pt>
                <c:pt idx="20965">
                  <c:v>21.804639999999999</c:v>
                </c:pt>
                <c:pt idx="20966">
                  <c:v>21.805679999999999</c:v>
                </c:pt>
                <c:pt idx="20967">
                  <c:v>21.806719999999999</c:v>
                </c:pt>
                <c:pt idx="20968">
                  <c:v>21.807759999999998</c:v>
                </c:pt>
                <c:pt idx="20969">
                  <c:v>21.808800000000002</c:v>
                </c:pt>
                <c:pt idx="20970">
                  <c:v>21.809840000000001</c:v>
                </c:pt>
                <c:pt idx="20971">
                  <c:v>21.810880000000001</c:v>
                </c:pt>
                <c:pt idx="20972">
                  <c:v>21.811920000000001</c:v>
                </c:pt>
                <c:pt idx="20973">
                  <c:v>21.81296</c:v>
                </c:pt>
                <c:pt idx="20974">
                  <c:v>21.814</c:v>
                </c:pt>
                <c:pt idx="20975">
                  <c:v>21.81504</c:v>
                </c:pt>
                <c:pt idx="20976">
                  <c:v>21.816079999999999</c:v>
                </c:pt>
                <c:pt idx="20977">
                  <c:v>21.817119999999999</c:v>
                </c:pt>
                <c:pt idx="20978">
                  <c:v>21.818159999999999</c:v>
                </c:pt>
                <c:pt idx="20979">
                  <c:v>21.819199999999999</c:v>
                </c:pt>
                <c:pt idx="20980">
                  <c:v>21.820239999999998</c:v>
                </c:pt>
                <c:pt idx="20981">
                  <c:v>21.821280000000002</c:v>
                </c:pt>
                <c:pt idx="20982">
                  <c:v>21.822320000000001</c:v>
                </c:pt>
                <c:pt idx="20983">
                  <c:v>21.823360000000001</c:v>
                </c:pt>
                <c:pt idx="20984">
                  <c:v>21.824400000000001</c:v>
                </c:pt>
                <c:pt idx="20985">
                  <c:v>21.82544</c:v>
                </c:pt>
                <c:pt idx="20986">
                  <c:v>21.82648</c:v>
                </c:pt>
                <c:pt idx="20987">
                  <c:v>21.82752</c:v>
                </c:pt>
                <c:pt idx="20988">
                  <c:v>21.82856</c:v>
                </c:pt>
                <c:pt idx="20989">
                  <c:v>21.829599999999999</c:v>
                </c:pt>
                <c:pt idx="20990">
                  <c:v>21.830639999999999</c:v>
                </c:pt>
                <c:pt idx="20991">
                  <c:v>21.831679999999999</c:v>
                </c:pt>
                <c:pt idx="20992">
                  <c:v>21.832719999999998</c:v>
                </c:pt>
                <c:pt idx="20993">
                  <c:v>21.833760000000002</c:v>
                </c:pt>
                <c:pt idx="20994">
                  <c:v>21.834800000000001</c:v>
                </c:pt>
                <c:pt idx="20995">
                  <c:v>21.835840000000001</c:v>
                </c:pt>
                <c:pt idx="20996">
                  <c:v>21.836880000000001</c:v>
                </c:pt>
                <c:pt idx="20997">
                  <c:v>21.83792</c:v>
                </c:pt>
                <c:pt idx="20998">
                  <c:v>21.83896</c:v>
                </c:pt>
                <c:pt idx="20999">
                  <c:v>21.84</c:v>
                </c:pt>
                <c:pt idx="21000">
                  <c:v>21.84104</c:v>
                </c:pt>
                <c:pt idx="21001">
                  <c:v>21.842079999999999</c:v>
                </c:pt>
                <c:pt idx="21002">
                  <c:v>21.843119999999999</c:v>
                </c:pt>
                <c:pt idx="21003">
                  <c:v>21.844159999999999</c:v>
                </c:pt>
                <c:pt idx="21004">
                  <c:v>21.845199999999998</c:v>
                </c:pt>
                <c:pt idx="21005">
                  <c:v>21.846240000000002</c:v>
                </c:pt>
                <c:pt idx="21006">
                  <c:v>21.847280000000001</c:v>
                </c:pt>
                <c:pt idx="21007">
                  <c:v>21.848320000000001</c:v>
                </c:pt>
                <c:pt idx="21008">
                  <c:v>21.849360000000001</c:v>
                </c:pt>
                <c:pt idx="21009">
                  <c:v>21.8504</c:v>
                </c:pt>
                <c:pt idx="21010">
                  <c:v>21.85144</c:v>
                </c:pt>
                <c:pt idx="21011">
                  <c:v>21.85248</c:v>
                </c:pt>
                <c:pt idx="21012">
                  <c:v>21.85352</c:v>
                </c:pt>
                <c:pt idx="21013">
                  <c:v>21.854559999999999</c:v>
                </c:pt>
                <c:pt idx="21014">
                  <c:v>21.855599999999999</c:v>
                </c:pt>
                <c:pt idx="21015">
                  <c:v>21.856639999999999</c:v>
                </c:pt>
                <c:pt idx="21016">
                  <c:v>21.857679999999998</c:v>
                </c:pt>
                <c:pt idx="21017">
                  <c:v>21.858720000000002</c:v>
                </c:pt>
                <c:pt idx="21018">
                  <c:v>21.859760000000001</c:v>
                </c:pt>
                <c:pt idx="21019">
                  <c:v>21.860800000000001</c:v>
                </c:pt>
                <c:pt idx="21020">
                  <c:v>21.861840000000001</c:v>
                </c:pt>
                <c:pt idx="21021">
                  <c:v>21.862880000000001</c:v>
                </c:pt>
                <c:pt idx="21022">
                  <c:v>21.86392</c:v>
                </c:pt>
                <c:pt idx="21023">
                  <c:v>21.86496</c:v>
                </c:pt>
                <c:pt idx="21024">
                  <c:v>21.866</c:v>
                </c:pt>
                <c:pt idx="21025">
                  <c:v>21.867039999999999</c:v>
                </c:pt>
                <c:pt idx="21026">
                  <c:v>21.868079999999999</c:v>
                </c:pt>
                <c:pt idx="21027">
                  <c:v>21.869119999999999</c:v>
                </c:pt>
                <c:pt idx="21028">
                  <c:v>21.870159999999998</c:v>
                </c:pt>
                <c:pt idx="21029">
                  <c:v>21.871200000000002</c:v>
                </c:pt>
                <c:pt idx="21030">
                  <c:v>21.872240000000001</c:v>
                </c:pt>
                <c:pt idx="21031">
                  <c:v>21.873280000000001</c:v>
                </c:pt>
                <c:pt idx="21032">
                  <c:v>21.874320000000001</c:v>
                </c:pt>
                <c:pt idx="21033">
                  <c:v>21.875360000000001</c:v>
                </c:pt>
                <c:pt idx="21034">
                  <c:v>21.8764</c:v>
                </c:pt>
                <c:pt idx="21035">
                  <c:v>21.87744</c:v>
                </c:pt>
                <c:pt idx="21036">
                  <c:v>21.87848</c:v>
                </c:pt>
                <c:pt idx="21037">
                  <c:v>21.879519999999999</c:v>
                </c:pt>
                <c:pt idx="21038">
                  <c:v>21.880559999999999</c:v>
                </c:pt>
                <c:pt idx="21039">
                  <c:v>21.881599999999999</c:v>
                </c:pt>
                <c:pt idx="21040">
                  <c:v>21.882639999999999</c:v>
                </c:pt>
                <c:pt idx="21041">
                  <c:v>21.883679999999998</c:v>
                </c:pt>
                <c:pt idx="21042">
                  <c:v>21.884720000000002</c:v>
                </c:pt>
                <c:pt idx="21043">
                  <c:v>21.885760000000001</c:v>
                </c:pt>
                <c:pt idx="21044">
                  <c:v>21.886800000000001</c:v>
                </c:pt>
                <c:pt idx="21045">
                  <c:v>21.887840000000001</c:v>
                </c:pt>
                <c:pt idx="21046">
                  <c:v>21.88888</c:v>
                </c:pt>
                <c:pt idx="21047">
                  <c:v>21.88992</c:v>
                </c:pt>
                <c:pt idx="21048">
                  <c:v>21.89096</c:v>
                </c:pt>
                <c:pt idx="21049">
                  <c:v>21.891999999999999</c:v>
                </c:pt>
                <c:pt idx="21050">
                  <c:v>21.893039999999999</c:v>
                </c:pt>
                <c:pt idx="21051">
                  <c:v>21.894079999999999</c:v>
                </c:pt>
                <c:pt idx="21052">
                  <c:v>21.895119999999999</c:v>
                </c:pt>
                <c:pt idx="21053">
                  <c:v>21.896159999999998</c:v>
                </c:pt>
                <c:pt idx="21054">
                  <c:v>21.897200000000002</c:v>
                </c:pt>
                <c:pt idx="21055">
                  <c:v>21.898240000000001</c:v>
                </c:pt>
                <c:pt idx="21056">
                  <c:v>21.899280000000001</c:v>
                </c:pt>
                <c:pt idx="21057">
                  <c:v>21.900320000000001</c:v>
                </c:pt>
                <c:pt idx="21058">
                  <c:v>21.90136</c:v>
                </c:pt>
                <c:pt idx="21059">
                  <c:v>21.9024</c:v>
                </c:pt>
                <c:pt idx="21060">
                  <c:v>21.90344</c:v>
                </c:pt>
                <c:pt idx="21061">
                  <c:v>21.90448</c:v>
                </c:pt>
                <c:pt idx="21062">
                  <c:v>21.905519999999999</c:v>
                </c:pt>
                <c:pt idx="21063">
                  <c:v>21.906559999999999</c:v>
                </c:pt>
                <c:pt idx="21064">
                  <c:v>21.907599999999999</c:v>
                </c:pt>
                <c:pt idx="21065">
                  <c:v>21.908639999999998</c:v>
                </c:pt>
                <c:pt idx="21066">
                  <c:v>21.909680000000002</c:v>
                </c:pt>
                <c:pt idx="21067">
                  <c:v>21.910720000000001</c:v>
                </c:pt>
                <c:pt idx="21068">
                  <c:v>21.911760000000001</c:v>
                </c:pt>
                <c:pt idx="21069">
                  <c:v>21.912800000000001</c:v>
                </c:pt>
                <c:pt idx="21070">
                  <c:v>21.91384</c:v>
                </c:pt>
                <c:pt idx="21071">
                  <c:v>21.91488</c:v>
                </c:pt>
                <c:pt idx="21072">
                  <c:v>21.91592</c:v>
                </c:pt>
                <c:pt idx="21073">
                  <c:v>21.91696</c:v>
                </c:pt>
                <c:pt idx="21074">
                  <c:v>21.917999999999999</c:v>
                </c:pt>
                <c:pt idx="21075">
                  <c:v>21.919039999999999</c:v>
                </c:pt>
                <c:pt idx="21076">
                  <c:v>21.920079999999999</c:v>
                </c:pt>
                <c:pt idx="21077">
                  <c:v>21.921119999999998</c:v>
                </c:pt>
                <c:pt idx="21078">
                  <c:v>21.922160000000002</c:v>
                </c:pt>
                <c:pt idx="21079">
                  <c:v>21.923200000000001</c:v>
                </c:pt>
                <c:pt idx="21080">
                  <c:v>21.924240000000001</c:v>
                </c:pt>
                <c:pt idx="21081">
                  <c:v>21.925280000000001</c:v>
                </c:pt>
                <c:pt idx="21082">
                  <c:v>21.92632</c:v>
                </c:pt>
                <c:pt idx="21083">
                  <c:v>21.92736</c:v>
                </c:pt>
                <c:pt idx="21084">
                  <c:v>21.9284</c:v>
                </c:pt>
                <c:pt idx="21085">
                  <c:v>21.92944</c:v>
                </c:pt>
                <c:pt idx="21086">
                  <c:v>21.930479999999999</c:v>
                </c:pt>
                <c:pt idx="21087">
                  <c:v>21.931519999999999</c:v>
                </c:pt>
                <c:pt idx="21088">
                  <c:v>21.932559999999999</c:v>
                </c:pt>
                <c:pt idx="21089">
                  <c:v>21.933599999999998</c:v>
                </c:pt>
                <c:pt idx="21090">
                  <c:v>21.934640000000002</c:v>
                </c:pt>
                <c:pt idx="21091">
                  <c:v>21.935680000000001</c:v>
                </c:pt>
                <c:pt idx="21092">
                  <c:v>21.936720000000001</c:v>
                </c:pt>
                <c:pt idx="21093">
                  <c:v>21.937760000000001</c:v>
                </c:pt>
                <c:pt idx="21094">
                  <c:v>21.938800000000001</c:v>
                </c:pt>
                <c:pt idx="21095">
                  <c:v>21.93984</c:v>
                </c:pt>
                <c:pt idx="21096">
                  <c:v>21.94088</c:v>
                </c:pt>
                <c:pt idx="21097">
                  <c:v>21.94192</c:v>
                </c:pt>
                <c:pt idx="21098">
                  <c:v>21.942959999999999</c:v>
                </c:pt>
                <c:pt idx="21099">
                  <c:v>21.943999999999999</c:v>
                </c:pt>
                <c:pt idx="21100">
                  <c:v>21.945039999999999</c:v>
                </c:pt>
                <c:pt idx="21101">
                  <c:v>21.946079999999998</c:v>
                </c:pt>
                <c:pt idx="21102">
                  <c:v>21.947120000000002</c:v>
                </c:pt>
                <c:pt idx="21103">
                  <c:v>21.948160000000001</c:v>
                </c:pt>
                <c:pt idx="21104">
                  <c:v>21.949200000000001</c:v>
                </c:pt>
                <c:pt idx="21105">
                  <c:v>21.950240000000001</c:v>
                </c:pt>
                <c:pt idx="21106">
                  <c:v>21.951280000000001</c:v>
                </c:pt>
                <c:pt idx="21107">
                  <c:v>21.95232</c:v>
                </c:pt>
                <c:pt idx="21108">
                  <c:v>21.95336</c:v>
                </c:pt>
                <c:pt idx="21109">
                  <c:v>21.9544</c:v>
                </c:pt>
                <c:pt idx="21110">
                  <c:v>21.955439999999999</c:v>
                </c:pt>
                <c:pt idx="21111">
                  <c:v>21.956479999999999</c:v>
                </c:pt>
                <c:pt idx="21112">
                  <c:v>21.957519999999999</c:v>
                </c:pt>
                <c:pt idx="21113">
                  <c:v>21.958559999999999</c:v>
                </c:pt>
                <c:pt idx="21114">
                  <c:v>21.959599999999998</c:v>
                </c:pt>
                <c:pt idx="21115">
                  <c:v>21.960640000000001</c:v>
                </c:pt>
                <c:pt idx="21116">
                  <c:v>21.961680000000001</c:v>
                </c:pt>
                <c:pt idx="21117">
                  <c:v>21.962720000000001</c:v>
                </c:pt>
                <c:pt idx="21118">
                  <c:v>21.963760000000001</c:v>
                </c:pt>
                <c:pt idx="21119">
                  <c:v>21.9648</c:v>
                </c:pt>
                <c:pt idx="21120">
                  <c:v>21.96584</c:v>
                </c:pt>
                <c:pt idx="21121">
                  <c:v>21.96688</c:v>
                </c:pt>
                <c:pt idx="21122">
                  <c:v>21.967919999999999</c:v>
                </c:pt>
                <c:pt idx="21123">
                  <c:v>21.968959999999999</c:v>
                </c:pt>
                <c:pt idx="21124">
                  <c:v>21.97</c:v>
                </c:pt>
                <c:pt idx="21125">
                  <c:v>21.971039999999999</c:v>
                </c:pt>
                <c:pt idx="21126">
                  <c:v>21.972079999999998</c:v>
                </c:pt>
                <c:pt idx="21127">
                  <c:v>21.973120000000002</c:v>
                </c:pt>
                <c:pt idx="21128">
                  <c:v>21.974160000000001</c:v>
                </c:pt>
                <c:pt idx="21129">
                  <c:v>21.975200000000001</c:v>
                </c:pt>
                <c:pt idx="21130">
                  <c:v>21.976240000000001</c:v>
                </c:pt>
                <c:pt idx="21131">
                  <c:v>21.97728</c:v>
                </c:pt>
                <c:pt idx="21132">
                  <c:v>21.97832</c:v>
                </c:pt>
                <c:pt idx="21133">
                  <c:v>21.97936</c:v>
                </c:pt>
                <c:pt idx="21134">
                  <c:v>21.980399999999999</c:v>
                </c:pt>
                <c:pt idx="21135">
                  <c:v>21.981439999999999</c:v>
                </c:pt>
                <c:pt idx="21136">
                  <c:v>21.982479999999999</c:v>
                </c:pt>
                <c:pt idx="21137">
                  <c:v>21.983519999999999</c:v>
                </c:pt>
                <c:pt idx="21138">
                  <c:v>21.984559999999998</c:v>
                </c:pt>
                <c:pt idx="21139">
                  <c:v>21.985600000000002</c:v>
                </c:pt>
                <c:pt idx="21140">
                  <c:v>21.986640000000001</c:v>
                </c:pt>
                <c:pt idx="21141">
                  <c:v>21.987680000000001</c:v>
                </c:pt>
                <c:pt idx="21142">
                  <c:v>21.988720000000001</c:v>
                </c:pt>
                <c:pt idx="21143">
                  <c:v>21.98976</c:v>
                </c:pt>
                <c:pt idx="21144">
                  <c:v>21.9908</c:v>
                </c:pt>
                <c:pt idx="21145">
                  <c:v>21.99184</c:v>
                </c:pt>
                <c:pt idx="21146">
                  <c:v>21.99288</c:v>
                </c:pt>
                <c:pt idx="21147">
                  <c:v>21.993919999999999</c:v>
                </c:pt>
                <c:pt idx="21148">
                  <c:v>21.994959999999999</c:v>
                </c:pt>
                <c:pt idx="21149">
                  <c:v>21.995999999999999</c:v>
                </c:pt>
                <c:pt idx="21150">
                  <c:v>21.997039999999998</c:v>
                </c:pt>
                <c:pt idx="21151">
                  <c:v>21.998080000000002</c:v>
                </c:pt>
                <c:pt idx="21152">
                  <c:v>21.999120000000001</c:v>
                </c:pt>
                <c:pt idx="21153">
                  <c:v>22.000160000000001</c:v>
                </c:pt>
                <c:pt idx="21154">
                  <c:v>22.001200000000001</c:v>
                </c:pt>
                <c:pt idx="21155">
                  <c:v>22.00224</c:v>
                </c:pt>
                <c:pt idx="21156">
                  <c:v>22.00328</c:v>
                </c:pt>
                <c:pt idx="21157">
                  <c:v>22.00432</c:v>
                </c:pt>
                <c:pt idx="21158">
                  <c:v>22.00536</c:v>
                </c:pt>
                <c:pt idx="21159">
                  <c:v>22.006399999999999</c:v>
                </c:pt>
                <c:pt idx="21160">
                  <c:v>22.007439999999999</c:v>
                </c:pt>
                <c:pt idx="21161">
                  <c:v>22.008479999999999</c:v>
                </c:pt>
                <c:pt idx="21162">
                  <c:v>22.009519999999998</c:v>
                </c:pt>
                <c:pt idx="21163">
                  <c:v>22.010560000000002</c:v>
                </c:pt>
                <c:pt idx="21164">
                  <c:v>22.011600000000001</c:v>
                </c:pt>
                <c:pt idx="21165">
                  <c:v>22.012640000000001</c:v>
                </c:pt>
                <c:pt idx="21166">
                  <c:v>22.013680000000001</c:v>
                </c:pt>
                <c:pt idx="21167">
                  <c:v>22.014720000000001</c:v>
                </c:pt>
                <c:pt idx="21168">
                  <c:v>22.01576</c:v>
                </c:pt>
                <c:pt idx="21169">
                  <c:v>22.0168</c:v>
                </c:pt>
                <c:pt idx="21170">
                  <c:v>22.01784</c:v>
                </c:pt>
                <c:pt idx="21171">
                  <c:v>22.018879999999999</c:v>
                </c:pt>
                <c:pt idx="21172">
                  <c:v>22.019919999999999</c:v>
                </c:pt>
                <c:pt idx="21173">
                  <c:v>22.020959999999999</c:v>
                </c:pt>
                <c:pt idx="21174">
                  <c:v>22.021999999999998</c:v>
                </c:pt>
                <c:pt idx="21175">
                  <c:v>22.023040000000002</c:v>
                </c:pt>
                <c:pt idx="21176">
                  <c:v>22.024080000000001</c:v>
                </c:pt>
                <c:pt idx="21177">
                  <c:v>22.025120000000001</c:v>
                </c:pt>
                <c:pt idx="21178">
                  <c:v>22.026160000000001</c:v>
                </c:pt>
                <c:pt idx="21179">
                  <c:v>22.027200000000001</c:v>
                </c:pt>
                <c:pt idx="21180">
                  <c:v>22.02824</c:v>
                </c:pt>
                <c:pt idx="21181">
                  <c:v>22.02928</c:v>
                </c:pt>
                <c:pt idx="21182">
                  <c:v>22.03032</c:v>
                </c:pt>
                <c:pt idx="21183">
                  <c:v>22.031359999999999</c:v>
                </c:pt>
                <c:pt idx="21184">
                  <c:v>22.032399999999999</c:v>
                </c:pt>
                <c:pt idx="21185">
                  <c:v>22.033439999999999</c:v>
                </c:pt>
                <c:pt idx="21186">
                  <c:v>22.034479999999999</c:v>
                </c:pt>
                <c:pt idx="21187">
                  <c:v>22.035520000000002</c:v>
                </c:pt>
                <c:pt idx="21188">
                  <c:v>22.036560000000001</c:v>
                </c:pt>
                <c:pt idx="21189">
                  <c:v>22.037600000000001</c:v>
                </c:pt>
                <c:pt idx="21190">
                  <c:v>22.038640000000001</c:v>
                </c:pt>
                <c:pt idx="21191">
                  <c:v>22.039680000000001</c:v>
                </c:pt>
                <c:pt idx="21192">
                  <c:v>22.04072</c:v>
                </c:pt>
                <c:pt idx="21193">
                  <c:v>22.04176</c:v>
                </c:pt>
                <c:pt idx="21194">
                  <c:v>22.0428</c:v>
                </c:pt>
                <c:pt idx="21195">
                  <c:v>22.043839999999999</c:v>
                </c:pt>
                <c:pt idx="21196">
                  <c:v>22.044879999999999</c:v>
                </c:pt>
                <c:pt idx="21197">
                  <c:v>22.045919999999999</c:v>
                </c:pt>
                <c:pt idx="21198">
                  <c:v>22.046959999999999</c:v>
                </c:pt>
                <c:pt idx="21199">
                  <c:v>22.047999999999998</c:v>
                </c:pt>
                <c:pt idx="21200">
                  <c:v>22.049040000000002</c:v>
                </c:pt>
                <c:pt idx="21201">
                  <c:v>22.050080000000001</c:v>
                </c:pt>
                <c:pt idx="21202">
                  <c:v>22.051120000000001</c:v>
                </c:pt>
                <c:pt idx="21203">
                  <c:v>22.052160000000001</c:v>
                </c:pt>
                <c:pt idx="21204">
                  <c:v>22.0532</c:v>
                </c:pt>
                <c:pt idx="21205">
                  <c:v>22.05424</c:v>
                </c:pt>
                <c:pt idx="21206">
                  <c:v>22.05528</c:v>
                </c:pt>
                <c:pt idx="21207">
                  <c:v>22.056319999999999</c:v>
                </c:pt>
                <c:pt idx="21208">
                  <c:v>22.057359999999999</c:v>
                </c:pt>
                <c:pt idx="21209">
                  <c:v>22.058399999999999</c:v>
                </c:pt>
                <c:pt idx="21210">
                  <c:v>22.059439999999999</c:v>
                </c:pt>
                <c:pt idx="21211">
                  <c:v>22.060479999999998</c:v>
                </c:pt>
                <c:pt idx="21212">
                  <c:v>22.061520000000002</c:v>
                </c:pt>
                <c:pt idx="21213">
                  <c:v>22.062560000000001</c:v>
                </c:pt>
                <c:pt idx="21214">
                  <c:v>22.063600000000001</c:v>
                </c:pt>
                <c:pt idx="21215">
                  <c:v>22.064640000000001</c:v>
                </c:pt>
                <c:pt idx="21216">
                  <c:v>22.06568</c:v>
                </c:pt>
                <c:pt idx="21217">
                  <c:v>22.06672</c:v>
                </c:pt>
                <c:pt idx="21218">
                  <c:v>22.06776</c:v>
                </c:pt>
                <c:pt idx="21219">
                  <c:v>22.0688</c:v>
                </c:pt>
                <c:pt idx="21220">
                  <c:v>22.069839999999999</c:v>
                </c:pt>
                <c:pt idx="21221">
                  <c:v>22.070879999999999</c:v>
                </c:pt>
                <c:pt idx="21222">
                  <c:v>22.071919999999999</c:v>
                </c:pt>
                <c:pt idx="21223">
                  <c:v>22.072959999999998</c:v>
                </c:pt>
                <c:pt idx="21224">
                  <c:v>22.074000000000002</c:v>
                </c:pt>
                <c:pt idx="21225">
                  <c:v>22.075040000000001</c:v>
                </c:pt>
                <c:pt idx="21226">
                  <c:v>22.076080000000001</c:v>
                </c:pt>
                <c:pt idx="21227">
                  <c:v>22.077120000000001</c:v>
                </c:pt>
                <c:pt idx="21228">
                  <c:v>22.07816</c:v>
                </c:pt>
                <c:pt idx="21229">
                  <c:v>22.0792</c:v>
                </c:pt>
                <c:pt idx="21230">
                  <c:v>22.08024</c:v>
                </c:pt>
                <c:pt idx="21231">
                  <c:v>22.08128</c:v>
                </c:pt>
                <c:pt idx="21232">
                  <c:v>22.082319999999999</c:v>
                </c:pt>
                <c:pt idx="21233">
                  <c:v>22.083359999999999</c:v>
                </c:pt>
                <c:pt idx="21234">
                  <c:v>22.084399999999999</c:v>
                </c:pt>
                <c:pt idx="21235">
                  <c:v>22.085439999999998</c:v>
                </c:pt>
                <c:pt idx="21236">
                  <c:v>22.086480000000002</c:v>
                </c:pt>
                <c:pt idx="21237">
                  <c:v>22.087520000000001</c:v>
                </c:pt>
                <c:pt idx="21238">
                  <c:v>22.088560000000001</c:v>
                </c:pt>
                <c:pt idx="21239">
                  <c:v>22.089600000000001</c:v>
                </c:pt>
                <c:pt idx="21240">
                  <c:v>22.09064</c:v>
                </c:pt>
                <c:pt idx="21241">
                  <c:v>22.09168</c:v>
                </c:pt>
                <c:pt idx="21242">
                  <c:v>22.09272</c:v>
                </c:pt>
                <c:pt idx="21243">
                  <c:v>22.09376</c:v>
                </c:pt>
                <c:pt idx="21244">
                  <c:v>22.094799999999999</c:v>
                </c:pt>
                <c:pt idx="21245">
                  <c:v>22.095839999999999</c:v>
                </c:pt>
                <c:pt idx="21246">
                  <c:v>22.096879999999999</c:v>
                </c:pt>
                <c:pt idx="21247">
                  <c:v>22.097919999999998</c:v>
                </c:pt>
                <c:pt idx="21248">
                  <c:v>22.098960000000002</c:v>
                </c:pt>
                <c:pt idx="21249">
                  <c:v>22.1</c:v>
                </c:pt>
                <c:pt idx="21250">
                  <c:v>22.101040000000001</c:v>
                </c:pt>
                <c:pt idx="21251">
                  <c:v>22.102080000000001</c:v>
                </c:pt>
                <c:pt idx="21252">
                  <c:v>22.103120000000001</c:v>
                </c:pt>
                <c:pt idx="21253">
                  <c:v>22.10416</c:v>
                </c:pt>
                <c:pt idx="21254">
                  <c:v>22.1052</c:v>
                </c:pt>
                <c:pt idx="21255">
                  <c:v>22.10624</c:v>
                </c:pt>
                <c:pt idx="21256">
                  <c:v>22.107279999999999</c:v>
                </c:pt>
                <c:pt idx="21257">
                  <c:v>22.108319999999999</c:v>
                </c:pt>
                <c:pt idx="21258">
                  <c:v>22.109359999999999</c:v>
                </c:pt>
                <c:pt idx="21259">
                  <c:v>22.110399999999998</c:v>
                </c:pt>
                <c:pt idx="21260">
                  <c:v>22.111440000000002</c:v>
                </c:pt>
                <c:pt idx="21261">
                  <c:v>22.112480000000001</c:v>
                </c:pt>
                <c:pt idx="21262">
                  <c:v>22.113520000000001</c:v>
                </c:pt>
                <c:pt idx="21263">
                  <c:v>22.114560000000001</c:v>
                </c:pt>
                <c:pt idx="21264">
                  <c:v>22.115600000000001</c:v>
                </c:pt>
                <c:pt idx="21265">
                  <c:v>22.11664</c:v>
                </c:pt>
                <c:pt idx="21266">
                  <c:v>22.11768</c:v>
                </c:pt>
                <c:pt idx="21267">
                  <c:v>22.11872</c:v>
                </c:pt>
                <c:pt idx="21268">
                  <c:v>22.119759999999999</c:v>
                </c:pt>
                <c:pt idx="21269">
                  <c:v>22.120799999999999</c:v>
                </c:pt>
                <c:pt idx="21270">
                  <c:v>22.121839999999999</c:v>
                </c:pt>
                <c:pt idx="21271">
                  <c:v>22.122879999999999</c:v>
                </c:pt>
                <c:pt idx="21272">
                  <c:v>22.123919999999998</c:v>
                </c:pt>
                <c:pt idx="21273">
                  <c:v>22.124960000000002</c:v>
                </c:pt>
                <c:pt idx="21274">
                  <c:v>22.126000000000001</c:v>
                </c:pt>
                <c:pt idx="21275">
                  <c:v>22.127040000000001</c:v>
                </c:pt>
                <c:pt idx="21276">
                  <c:v>22.128080000000001</c:v>
                </c:pt>
                <c:pt idx="21277">
                  <c:v>22.12912</c:v>
                </c:pt>
                <c:pt idx="21278">
                  <c:v>22.13016</c:v>
                </c:pt>
                <c:pt idx="21279">
                  <c:v>22.1312</c:v>
                </c:pt>
                <c:pt idx="21280">
                  <c:v>22.132239999999999</c:v>
                </c:pt>
                <c:pt idx="21281">
                  <c:v>22.133279999999999</c:v>
                </c:pt>
                <c:pt idx="21282">
                  <c:v>22.134319999999999</c:v>
                </c:pt>
                <c:pt idx="21283">
                  <c:v>22.135359999999999</c:v>
                </c:pt>
                <c:pt idx="21284">
                  <c:v>22.136399999999998</c:v>
                </c:pt>
                <c:pt idx="21285">
                  <c:v>22.137440000000002</c:v>
                </c:pt>
                <c:pt idx="21286">
                  <c:v>22.138480000000001</c:v>
                </c:pt>
                <c:pt idx="21287">
                  <c:v>22.139520000000001</c:v>
                </c:pt>
                <c:pt idx="21288">
                  <c:v>22.140560000000001</c:v>
                </c:pt>
                <c:pt idx="21289">
                  <c:v>22.1416</c:v>
                </c:pt>
                <c:pt idx="21290">
                  <c:v>22.14264</c:v>
                </c:pt>
                <c:pt idx="21291">
                  <c:v>22.14368</c:v>
                </c:pt>
                <c:pt idx="21292">
                  <c:v>22.14472</c:v>
                </c:pt>
                <c:pt idx="21293">
                  <c:v>22.145759999999999</c:v>
                </c:pt>
                <c:pt idx="21294">
                  <c:v>22.146799999999999</c:v>
                </c:pt>
                <c:pt idx="21295">
                  <c:v>22.147839999999999</c:v>
                </c:pt>
                <c:pt idx="21296">
                  <c:v>22.148879999999998</c:v>
                </c:pt>
                <c:pt idx="21297">
                  <c:v>22.149920000000002</c:v>
                </c:pt>
                <c:pt idx="21298">
                  <c:v>22.150960000000001</c:v>
                </c:pt>
                <c:pt idx="21299">
                  <c:v>22.152000000000001</c:v>
                </c:pt>
                <c:pt idx="21300">
                  <c:v>22.153040000000001</c:v>
                </c:pt>
                <c:pt idx="21301">
                  <c:v>22.15408</c:v>
                </c:pt>
                <c:pt idx="21302">
                  <c:v>22.15512</c:v>
                </c:pt>
                <c:pt idx="21303">
                  <c:v>22.15616</c:v>
                </c:pt>
                <c:pt idx="21304">
                  <c:v>22.1572</c:v>
                </c:pt>
                <c:pt idx="21305">
                  <c:v>22.158239999999999</c:v>
                </c:pt>
                <c:pt idx="21306">
                  <c:v>22.159279999999999</c:v>
                </c:pt>
                <c:pt idx="21307">
                  <c:v>22.160319999999999</c:v>
                </c:pt>
                <c:pt idx="21308">
                  <c:v>22.161359999999998</c:v>
                </c:pt>
                <c:pt idx="21309">
                  <c:v>22.162400000000002</c:v>
                </c:pt>
                <c:pt idx="21310">
                  <c:v>22.163440000000001</c:v>
                </c:pt>
                <c:pt idx="21311">
                  <c:v>22.164480000000001</c:v>
                </c:pt>
                <c:pt idx="21312">
                  <c:v>22.165520000000001</c:v>
                </c:pt>
                <c:pt idx="21313">
                  <c:v>22.16656</c:v>
                </c:pt>
                <c:pt idx="21314">
                  <c:v>22.1676</c:v>
                </c:pt>
                <c:pt idx="21315">
                  <c:v>22.16864</c:v>
                </c:pt>
                <c:pt idx="21316">
                  <c:v>22.16968</c:v>
                </c:pt>
                <c:pt idx="21317">
                  <c:v>22.170719999999999</c:v>
                </c:pt>
                <c:pt idx="21318">
                  <c:v>22.171759999999999</c:v>
                </c:pt>
                <c:pt idx="21319">
                  <c:v>22.172799999999999</c:v>
                </c:pt>
                <c:pt idx="21320">
                  <c:v>22.173839999999998</c:v>
                </c:pt>
                <c:pt idx="21321">
                  <c:v>22.174880000000002</c:v>
                </c:pt>
                <c:pt idx="21322">
                  <c:v>22.175920000000001</c:v>
                </c:pt>
                <c:pt idx="21323">
                  <c:v>22.176960000000001</c:v>
                </c:pt>
                <c:pt idx="21324">
                  <c:v>22.178000000000001</c:v>
                </c:pt>
                <c:pt idx="21325">
                  <c:v>22.179040000000001</c:v>
                </c:pt>
                <c:pt idx="21326">
                  <c:v>22.18008</c:v>
                </c:pt>
                <c:pt idx="21327">
                  <c:v>22.18112</c:v>
                </c:pt>
                <c:pt idx="21328">
                  <c:v>22.18216</c:v>
                </c:pt>
                <c:pt idx="21329">
                  <c:v>22.183199999999999</c:v>
                </c:pt>
                <c:pt idx="21330">
                  <c:v>22.184239999999999</c:v>
                </c:pt>
                <c:pt idx="21331">
                  <c:v>22.185279999999999</c:v>
                </c:pt>
                <c:pt idx="21332">
                  <c:v>22.186319999999998</c:v>
                </c:pt>
                <c:pt idx="21333">
                  <c:v>22.187360000000002</c:v>
                </c:pt>
                <c:pt idx="21334">
                  <c:v>22.188400000000001</c:v>
                </c:pt>
                <c:pt idx="21335">
                  <c:v>22.189440000000001</c:v>
                </c:pt>
                <c:pt idx="21336">
                  <c:v>22.190480000000001</c:v>
                </c:pt>
                <c:pt idx="21337">
                  <c:v>22.191520000000001</c:v>
                </c:pt>
                <c:pt idx="21338">
                  <c:v>22.19256</c:v>
                </c:pt>
                <c:pt idx="21339">
                  <c:v>22.1936</c:v>
                </c:pt>
                <c:pt idx="21340">
                  <c:v>22.19464</c:v>
                </c:pt>
                <c:pt idx="21341">
                  <c:v>22.195679999999999</c:v>
                </c:pt>
                <c:pt idx="21342">
                  <c:v>22.196719999999999</c:v>
                </c:pt>
                <c:pt idx="21343">
                  <c:v>22.197759999999999</c:v>
                </c:pt>
                <c:pt idx="21344">
                  <c:v>22.198799999999999</c:v>
                </c:pt>
                <c:pt idx="21345">
                  <c:v>22.199839999999998</c:v>
                </c:pt>
                <c:pt idx="21346">
                  <c:v>22.200880000000002</c:v>
                </c:pt>
                <c:pt idx="21347">
                  <c:v>22.201920000000001</c:v>
                </c:pt>
                <c:pt idx="21348">
                  <c:v>22.202960000000001</c:v>
                </c:pt>
                <c:pt idx="21349">
                  <c:v>22.204000000000001</c:v>
                </c:pt>
                <c:pt idx="21350">
                  <c:v>22.20504</c:v>
                </c:pt>
                <c:pt idx="21351">
                  <c:v>22.20608</c:v>
                </c:pt>
                <c:pt idx="21352">
                  <c:v>22.20712</c:v>
                </c:pt>
                <c:pt idx="21353">
                  <c:v>22.208159999999999</c:v>
                </c:pt>
                <c:pt idx="21354">
                  <c:v>22.209199999999999</c:v>
                </c:pt>
                <c:pt idx="21355">
                  <c:v>22.210239999999999</c:v>
                </c:pt>
                <c:pt idx="21356">
                  <c:v>22.211279999999999</c:v>
                </c:pt>
                <c:pt idx="21357">
                  <c:v>22.212319999999998</c:v>
                </c:pt>
                <c:pt idx="21358">
                  <c:v>22.213360000000002</c:v>
                </c:pt>
                <c:pt idx="21359">
                  <c:v>22.214400000000001</c:v>
                </c:pt>
                <c:pt idx="21360">
                  <c:v>22.215440000000001</c:v>
                </c:pt>
                <c:pt idx="21361">
                  <c:v>22.216480000000001</c:v>
                </c:pt>
                <c:pt idx="21362">
                  <c:v>22.21752</c:v>
                </c:pt>
                <c:pt idx="21363">
                  <c:v>22.21856</c:v>
                </c:pt>
                <c:pt idx="21364">
                  <c:v>22.2196</c:v>
                </c:pt>
                <c:pt idx="21365">
                  <c:v>22.22064</c:v>
                </c:pt>
                <c:pt idx="21366">
                  <c:v>22.221679999999999</c:v>
                </c:pt>
                <c:pt idx="21367">
                  <c:v>22.222719999999999</c:v>
                </c:pt>
                <c:pt idx="21368">
                  <c:v>22.223759999999999</c:v>
                </c:pt>
                <c:pt idx="21369">
                  <c:v>22.224799999999998</c:v>
                </c:pt>
                <c:pt idx="21370">
                  <c:v>22.225840000000002</c:v>
                </c:pt>
                <c:pt idx="21371">
                  <c:v>22.226880000000001</c:v>
                </c:pt>
                <c:pt idx="21372">
                  <c:v>22.227920000000001</c:v>
                </c:pt>
                <c:pt idx="21373">
                  <c:v>22.228960000000001</c:v>
                </c:pt>
                <c:pt idx="21374">
                  <c:v>22.23</c:v>
                </c:pt>
                <c:pt idx="21375">
                  <c:v>22.23104</c:v>
                </c:pt>
                <c:pt idx="21376">
                  <c:v>22.23208</c:v>
                </c:pt>
                <c:pt idx="21377">
                  <c:v>22.23312</c:v>
                </c:pt>
                <c:pt idx="21378">
                  <c:v>22.234159999999999</c:v>
                </c:pt>
                <c:pt idx="21379">
                  <c:v>22.235199999999999</c:v>
                </c:pt>
                <c:pt idx="21380">
                  <c:v>22.236239999999999</c:v>
                </c:pt>
                <c:pt idx="21381">
                  <c:v>22.237279999999998</c:v>
                </c:pt>
                <c:pt idx="21382">
                  <c:v>22.238320000000002</c:v>
                </c:pt>
                <c:pt idx="21383">
                  <c:v>22.239360000000001</c:v>
                </c:pt>
                <c:pt idx="21384">
                  <c:v>22.240400000000001</c:v>
                </c:pt>
                <c:pt idx="21385">
                  <c:v>22.241440000000001</c:v>
                </c:pt>
                <c:pt idx="21386">
                  <c:v>22.24248</c:v>
                </c:pt>
                <c:pt idx="21387">
                  <c:v>22.24352</c:v>
                </c:pt>
                <c:pt idx="21388">
                  <c:v>22.24456</c:v>
                </c:pt>
                <c:pt idx="21389">
                  <c:v>22.2456</c:v>
                </c:pt>
                <c:pt idx="21390">
                  <c:v>22.246639999999999</c:v>
                </c:pt>
                <c:pt idx="21391">
                  <c:v>22.247679999999999</c:v>
                </c:pt>
                <c:pt idx="21392">
                  <c:v>22.248719999999999</c:v>
                </c:pt>
                <c:pt idx="21393">
                  <c:v>22.249759999999998</c:v>
                </c:pt>
                <c:pt idx="21394">
                  <c:v>22.250800000000002</c:v>
                </c:pt>
                <c:pt idx="21395">
                  <c:v>22.251840000000001</c:v>
                </c:pt>
                <c:pt idx="21396">
                  <c:v>22.252880000000001</c:v>
                </c:pt>
                <c:pt idx="21397">
                  <c:v>22.253920000000001</c:v>
                </c:pt>
                <c:pt idx="21398">
                  <c:v>22.254960000000001</c:v>
                </c:pt>
                <c:pt idx="21399">
                  <c:v>22.256</c:v>
                </c:pt>
                <c:pt idx="21400">
                  <c:v>22.25704</c:v>
                </c:pt>
                <c:pt idx="21401">
                  <c:v>22.25808</c:v>
                </c:pt>
                <c:pt idx="21402">
                  <c:v>22.259119999999999</c:v>
                </c:pt>
                <c:pt idx="21403">
                  <c:v>22.260159999999999</c:v>
                </c:pt>
                <c:pt idx="21404">
                  <c:v>22.261199999999999</c:v>
                </c:pt>
                <c:pt idx="21405">
                  <c:v>22.262239999999998</c:v>
                </c:pt>
                <c:pt idx="21406">
                  <c:v>22.263280000000002</c:v>
                </c:pt>
                <c:pt idx="21407">
                  <c:v>22.264320000000001</c:v>
                </c:pt>
                <c:pt idx="21408">
                  <c:v>22.265360000000001</c:v>
                </c:pt>
                <c:pt idx="21409">
                  <c:v>22.266400000000001</c:v>
                </c:pt>
                <c:pt idx="21410">
                  <c:v>22.267440000000001</c:v>
                </c:pt>
                <c:pt idx="21411">
                  <c:v>22.26848</c:v>
                </c:pt>
                <c:pt idx="21412">
                  <c:v>22.26952</c:v>
                </c:pt>
                <c:pt idx="21413">
                  <c:v>22.27056</c:v>
                </c:pt>
                <c:pt idx="21414">
                  <c:v>22.271599999999999</c:v>
                </c:pt>
                <c:pt idx="21415">
                  <c:v>22.272639999999999</c:v>
                </c:pt>
                <c:pt idx="21416">
                  <c:v>22.273679999999999</c:v>
                </c:pt>
                <c:pt idx="21417">
                  <c:v>22.274719999999999</c:v>
                </c:pt>
                <c:pt idx="21418">
                  <c:v>22.275759999999998</c:v>
                </c:pt>
                <c:pt idx="21419">
                  <c:v>22.276800000000001</c:v>
                </c:pt>
                <c:pt idx="21420">
                  <c:v>22.277840000000001</c:v>
                </c:pt>
                <c:pt idx="21421">
                  <c:v>22.278880000000001</c:v>
                </c:pt>
                <c:pt idx="21422">
                  <c:v>22.279920000000001</c:v>
                </c:pt>
                <c:pt idx="21423">
                  <c:v>22.28096</c:v>
                </c:pt>
                <c:pt idx="21424">
                  <c:v>22.282</c:v>
                </c:pt>
                <c:pt idx="21425">
                  <c:v>22.28304</c:v>
                </c:pt>
                <c:pt idx="21426">
                  <c:v>22.284079999999999</c:v>
                </c:pt>
                <c:pt idx="21427">
                  <c:v>22.285119999999999</c:v>
                </c:pt>
                <c:pt idx="21428">
                  <c:v>22.286159999999999</c:v>
                </c:pt>
                <c:pt idx="21429">
                  <c:v>22.287199999999999</c:v>
                </c:pt>
                <c:pt idx="21430">
                  <c:v>22.288239999999998</c:v>
                </c:pt>
                <c:pt idx="21431">
                  <c:v>22.289280000000002</c:v>
                </c:pt>
                <c:pt idx="21432">
                  <c:v>22.290320000000001</c:v>
                </c:pt>
                <c:pt idx="21433">
                  <c:v>22.291360000000001</c:v>
                </c:pt>
                <c:pt idx="21434">
                  <c:v>22.292400000000001</c:v>
                </c:pt>
                <c:pt idx="21435">
                  <c:v>22.29344</c:v>
                </c:pt>
                <c:pt idx="21436">
                  <c:v>22.29448</c:v>
                </c:pt>
                <c:pt idx="21437">
                  <c:v>22.29552</c:v>
                </c:pt>
                <c:pt idx="21438">
                  <c:v>22.296559999999999</c:v>
                </c:pt>
                <c:pt idx="21439">
                  <c:v>22.297599999999999</c:v>
                </c:pt>
                <c:pt idx="21440">
                  <c:v>22.298639999999999</c:v>
                </c:pt>
                <c:pt idx="21441">
                  <c:v>22.299679999999999</c:v>
                </c:pt>
                <c:pt idx="21442">
                  <c:v>22.300719999999998</c:v>
                </c:pt>
                <c:pt idx="21443">
                  <c:v>22.301760000000002</c:v>
                </c:pt>
                <c:pt idx="21444">
                  <c:v>22.302800000000001</c:v>
                </c:pt>
                <c:pt idx="21445">
                  <c:v>22.303840000000001</c:v>
                </c:pt>
                <c:pt idx="21446">
                  <c:v>22.304880000000001</c:v>
                </c:pt>
                <c:pt idx="21447">
                  <c:v>22.30592</c:v>
                </c:pt>
                <c:pt idx="21448">
                  <c:v>22.30696</c:v>
                </c:pt>
                <c:pt idx="21449">
                  <c:v>22.308</c:v>
                </c:pt>
                <c:pt idx="21450">
                  <c:v>22.30904</c:v>
                </c:pt>
                <c:pt idx="21451">
                  <c:v>22.310079999999999</c:v>
                </c:pt>
                <c:pt idx="21452">
                  <c:v>22.311119999999999</c:v>
                </c:pt>
                <c:pt idx="21453">
                  <c:v>22.312159999999999</c:v>
                </c:pt>
                <c:pt idx="21454">
                  <c:v>22.313199999999998</c:v>
                </c:pt>
                <c:pt idx="21455">
                  <c:v>22.314240000000002</c:v>
                </c:pt>
                <c:pt idx="21456">
                  <c:v>22.315280000000001</c:v>
                </c:pt>
                <c:pt idx="21457">
                  <c:v>22.316320000000001</c:v>
                </c:pt>
                <c:pt idx="21458">
                  <c:v>22.317360000000001</c:v>
                </c:pt>
                <c:pt idx="21459">
                  <c:v>22.3184</c:v>
                </c:pt>
                <c:pt idx="21460">
                  <c:v>22.31944</c:v>
                </c:pt>
                <c:pt idx="21461">
                  <c:v>22.32048</c:v>
                </c:pt>
                <c:pt idx="21462">
                  <c:v>22.32152</c:v>
                </c:pt>
                <c:pt idx="21463">
                  <c:v>22.322559999999999</c:v>
                </c:pt>
                <c:pt idx="21464">
                  <c:v>22.323599999999999</c:v>
                </c:pt>
                <c:pt idx="21465">
                  <c:v>22.324639999999999</c:v>
                </c:pt>
                <c:pt idx="21466">
                  <c:v>22.325679999999998</c:v>
                </c:pt>
                <c:pt idx="21467">
                  <c:v>22.326720000000002</c:v>
                </c:pt>
                <c:pt idx="21468">
                  <c:v>22.327760000000001</c:v>
                </c:pt>
                <c:pt idx="21469">
                  <c:v>22.328800000000001</c:v>
                </c:pt>
                <c:pt idx="21470">
                  <c:v>22.329840000000001</c:v>
                </c:pt>
                <c:pt idx="21471">
                  <c:v>22.330880000000001</c:v>
                </c:pt>
                <c:pt idx="21472">
                  <c:v>22.33192</c:v>
                </c:pt>
                <c:pt idx="21473">
                  <c:v>22.33296</c:v>
                </c:pt>
                <c:pt idx="21474">
                  <c:v>22.334</c:v>
                </c:pt>
                <c:pt idx="21475">
                  <c:v>22.335039999999999</c:v>
                </c:pt>
                <c:pt idx="21476">
                  <c:v>22.336079999999999</c:v>
                </c:pt>
                <c:pt idx="21477">
                  <c:v>22.337119999999999</c:v>
                </c:pt>
                <c:pt idx="21478">
                  <c:v>22.338159999999998</c:v>
                </c:pt>
                <c:pt idx="21479">
                  <c:v>22.339200000000002</c:v>
                </c:pt>
                <c:pt idx="21480">
                  <c:v>22.340240000000001</c:v>
                </c:pt>
                <c:pt idx="21481">
                  <c:v>22.341280000000001</c:v>
                </c:pt>
                <c:pt idx="21482">
                  <c:v>22.342320000000001</c:v>
                </c:pt>
                <c:pt idx="21483">
                  <c:v>22.343360000000001</c:v>
                </c:pt>
                <c:pt idx="21484">
                  <c:v>22.3444</c:v>
                </c:pt>
                <c:pt idx="21485">
                  <c:v>22.34544</c:v>
                </c:pt>
                <c:pt idx="21486">
                  <c:v>22.34648</c:v>
                </c:pt>
                <c:pt idx="21487">
                  <c:v>22.347519999999999</c:v>
                </c:pt>
                <c:pt idx="21488">
                  <c:v>22.348559999999999</c:v>
                </c:pt>
                <c:pt idx="21489">
                  <c:v>22.349599999999999</c:v>
                </c:pt>
                <c:pt idx="21490">
                  <c:v>22.350639999999999</c:v>
                </c:pt>
                <c:pt idx="21491">
                  <c:v>22.351680000000002</c:v>
                </c:pt>
                <c:pt idx="21492">
                  <c:v>22.352720000000001</c:v>
                </c:pt>
                <c:pt idx="21493">
                  <c:v>22.353760000000001</c:v>
                </c:pt>
                <c:pt idx="21494">
                  <c:v>22.354800000000001</c:v>
                </c:pt>
                <c:pt idx="21495">
                  <c:v>22.355840000000001</c:v>
                </c:pt>
                <c:pt idx="21496">
                  <c:v>22.35688</c:v>
                </c:pt>
                <c:pt idx="21497">
                  <c:v>22.35792</c:v>
                </c:pt>
                <c:pt idx="21498">
                  <c:v>22.35896</c:v>
                </c:pt>
                <c:pt idx="21499">
                  <c:v>22.36</c:v>
                </c:pt>
                <c:pt idx="21500">
                  <c:v>22.361039999999999</c:v>
                </c:pt>
                <c:pt idx="21501">
                  <c:v>22.362079999999999</c:v>
                </c:pt>
                <c:pt idx="21502">
                  <c:v>22.363119999999999</c:v>
                </c:pt>
                <c:pt idx="21503">
                  <c:v>22.364159999999998</c:v>
                </c:pt>
                <c:pt idx="21504">
                  <c:v>22.365200000000002</c:v>
                </c:pt>
                <c:pt idx="21505">
                  <c:v>22.366240000000001</c:v>
                </c:pt>
                <c:pt idx="21506">
                  <c:v>22.367280000000001</c:v>
                </c:pt>
                <c:pt idx="21507">
                  <c:v>22.368320000000001</c:v>
                </c:pt>
                <c:pt idx="21508">
                  <c:v>22.36936</c:v>
                </c:pt>
                <c:pt idx="21509">
                  <c:v>22.3704</c:v>
                </c:pt>
                <c:pt idx="21510">
                  <c:v>22.37144</c:v>
                </c:pt>
                <c:pt idx="21511">
                  <c:v>22.372479999999999</c:v>
                </c:pt>
                <c:pt idx="21512">
                  <c:v>22.373519999999999</c:v>
                </c:pt>
                <c:pt idx="21513">
                  <c:v>22.374559999999999</c:v>
                </c:pt>
                <c:pt idx="21514">
                  <c:v>22.375599999999999</c:v>
                </c:pt>
                <c:pt idx="21515">
                  <c:v>22.376639999999998</c:v>
                </c:pt>
                <c:pt idx="21516">
                  <c:v>22.377680000000002</c:v>
                </c:pt>
                <c:pt idx="21517">
                  <c:v>22.378720000000001</c:v>
                </c:pt>
                <c:pt idx="21518">
                  <c:v>22.379760000000001</c:v>
                </c:pt>
                <c:pt idx="21519">
                  <c:v>22.380800000000001</c:v>
                </c:pt>
                <c:pt idx="21520">
                  <c:v>22.38184</c:v>
                </c:pt>
                <c:pt idx="21521">
                  <c:v>22.38288</c:v>
                </c:pt>
                <c:pt idx="21522">
                  <c:v>22.38392</c:v>
                </c:pt>
                <c:pt idx="21523">
                  <c:v>22.38496</c:v>
                </c:pt>
                <c:pt idx="21524">
                  <c:v>22.385999999999999</c:v>
                </c:pt>
                <c:pt idx="21525">
                  <c:v>22.387039999999999</c:v>
                </c:pt>
                <c:pt idx="21526">
                  <c:v>22.388079999999999</c:v>
                </c:pt>
                <c:pt idx="21527">
                  <c:v>22.389119999999998</c:v>
                </c:pt>
                <c:pt idx="21528">
                  <c:v>22.390160000000002</c:v>
                </c:pt>
                <c:pt idx="21529">
                  <c:v>22.391200000000001</c:v>
                </c:pt>
                <c:pt idx="21530">
                  <c:v>22.392240000000001</c:v>
                </c:pt>
                <c:pt idx="21531">
                  <c:v>22.393280000000001</c:v>
                </c:pt>
                <c:pt idx="21532">
                  <c:v>22.39432</c:v>
                </c:pt>
                <c:pt idx="21533">
                  <c:v>22.39536</c:v>
                </c:pt>
                <c:pt idx="21534">
                  <c:v>22.3964</c:v>
                </c:pt>
                <c:pt idx="21535">
                  <c:v>22.39744</c:v>
                </c:pt>
                <c:pt idx="21536">
                  <c:v>22.398479999999999</c:v>
                </c:pt>
                <c:pt idx="21537">
                  <c:v>22.399519999999999</c:v>
                </c:pt>
                <c:pt idx="21538">
                  <c:v>22.400559999999999</c:v>
                </c:pt>
                <c:pt idx="21539">
                  <c:v>22.401599999999998</c:v>
                </c:pt>
                <c:pt idx="21540">
                  <c:v>22.402640000000002</c:v>
                </c:pt>
                <c:pt idx="21541">
                  <c:v>22.403680000000001</c:v>
                </c:pt>
                <c:pt idx="21542">
                  <c:v>22.404720000000001</c:v>
                </c:pt>
                <c:pt idx="21543">
                  <c:v>22.405760000000001</c:v>
                </c:pt>
                <c:pt idx="21544">
                  <c:v>22.4068</c:v>
                </c:pt>
                <c:pt idx="21545">
                  <c:v>22.40784</c:v>
                </c:pt>
                <c:pt idx="21546">
                  <c:v>22.40888</c:v>
                </c:pt>
                <c:pt idx="21547">
                  <c:v>22.40992</c:v>
                </c:pt>
                <c:pt idx="21548">
                  <c:v>22.410959999999999</c:v>
                </c:pt>
                <c:pt idx="21549">
                  <c:v>22.411999999999999</c:v>
                </c:pt>
                <c:pt idx="21550">
                  <c:v>22.413039999999999</c:v>
                </c:pt>
                <c:pt idx="21551">
                  <c:v>22.414079999999998</c:v>
                </c:pt>
                <c:pt idx="21552">
                  <c:v>22.415120000000002</c:v>
                </c:pt>
                <c:pt idx="21553">
                  <c:v>22.416160000000001</c:v>
                </c:pt>
                <c:pt idx="21554">
                  <c:v>22.417200000000001</c:v>
                </c:pt>
                <c:pt idx="21555">
                  <c:v>22.418240000000001</c:v>
                </c:pt>
                <c:pt idx="21556">
                  <c:v>22.419280000000001</c:v>
                </c:pt>
                <c:pt idx="21557">
                  <c:v>22.42032</c:v>
                </c:pt>
                <c:pt idx="21558">
                  <c:v>22.42136</c:v>
                </c:pt>
                <c:pt idx="21559">
                  <c:v>22.4224</c:v>
                </c:pt>
                <c:pt idx="21560">
                  <c:v>22.423439999999999</c:v>
                </c:pt>
                <c:pt idx="21561">
                  <c:v>22.424479999999999</c:v>
                </c:pt>
                <c:pt idx="21562">
                  <c:v>22.425519999999999</c:v>
                </c:pt>
                <c:pt idx="21563">
                  <c:v>22.426559999999998</c:v>
                </c:pt>
                <c:pt idx="21564">
                  <c:v>22.427600000000002</c:v>
                </c:pt>
                <c:pt idx="21565">
                  <c:v>22.428640000000001</c:v>
                </c:pt>
                <c:pt idx="21566">
                  <c:v>22.429680000000001</c:v>
                </c:pt>
                <c:pt idx="21567">
                  <c:v>22.430720000000001</c:v>
                </c:pt>
                <c:pt idx="21568">
                  <c:v>22.431760000000001</c:v>
                </c:pt>
                <c:pt idx="21569">
                  <c:v>22.4328</c:v>
                </c:pt>
                <c:pt idx="21570">
                  <c:v>22.43384</c:v>
                </c:pt>
                <c:pt idx="21571">
                  <c:v>22.43488</c:v>
                </c:pt>
                <c:pt idx="21572">
                  <c:v>22.435919999999999</c:v>
                </c:pt>
                <c:pt idx="21573">
                  <c:v>22.436959999999999</c:v>
                </c:pt>
                <c:pt idx="21574">
                  <c:v>22.437999999999999</c:v>
                </c:pt>
                <c:pt idx="21575">
                  <c:v>22.439039999999999</c:v>
                </c:pt>
                <c:pt idx="21576">
                  <c:v>22.440079999999998</c:v>
                </c:pt>
                <c:pt idx="21577">
                  <c:v>22.441120000000002</c:v>
                </c:pt>
                <c:pt idx="21578">
                  <c:v>22.442160000000001</c:v>
                </c:pt>
                <c:pt idx="21579">
                  <c:v>22.443200000000001</c:v>
                </c:pt>
                <c:pt idx="21580">
                  <c:v>22.444240000000001</c:v>
                </c:pt>
                <c:pt idx="21581">
                  <c:v>22.44528</c:v>
                </c:pt>
                <c:pt idx="21582">
                  <c:v>22.44632</c:v>
                </c:pt>
                <c:pt idx="21583">
                  <c:v>22.44736</c:v>
                </c:pt>
                <c:pt idx="21584">
                  <c:v>22.448399999999999</c:v>
                </c:pt>
                <c:pt idx="21585">
                  <c:v>22.449439999999999</c:v>
                </c:pt>
                <c:pt idx="21586">
                  <c:v>22.450479999999999</c:v>
                </c:pt>
                <c:pt idx="21587">
                  <c:v>22.451519999999999</c:v>
                </c:pt>
                <c:pt idx="21588">
                  <c:v>22.452559999999998</c:v>
                </c:pt>
                <c:pt idx="21589">
                  <c:v>22.453600000000002</c:v>
                </c:pt>
                <c:pt idx="21590">
                  <c:v>22.454640000000001</c:v>
                </c:pt>
                <c:pt idx="21591">
                  <c:v>22.455680000000001</c:v>
                </c:pt>
                <c:pt idx="21592">
                  <c:v>22.456720000000001</c:v>
                </c:pt>
                <c:pt idx="21593">
                  <c:v>22.45776</c:v>
                </c:pt>
                <c:pt idx="21594">
                  <c:v>22.4588</c:v>
                </c:pt>
                <c:pt idx="21595">
                  <c:v>22.45984</c:v>
                </c:pt>
                <c:pt idx="21596">
                  <c:v>22.46088</c:v>
                </c:pt>
                <c:pt idx="21597">
                  <c:v>22.461919999999999</c:v>
                </c:pt>
                <c:pt idx="21598">
                  <c:v>22.462959999999999</c:v>
                </c:pt>
                <c:pt idx="21599">
                  <c:v>22.463999999999999</c:v>
                </c:pt>
                <c:pt idx="21600">
                  <c:v>22.465039999999998</c:v>
                </c:pt>
                <c:pt idx="21601">
                  <c:v>22.466080000000002</c:v>
                </c:pt>
                <c:pt idx="21602">
                  <c:v>22.467120000000001</c:v>
                </c:pt>
                <c:pt idx="21603">
                  <c:v>22.468160000000001</c:v>
                </c:pt>
                <c:pt idx="21604">
                  <c:v>22.469200000000001</c:v>
                </c:pt>
                <c:pt idx="21605">
                  <c:v>22.47024</c:v>
                </c:pt>
                <c:pt idx="21606">
                  <c:v>22.47128</c:v>
                </c:pt>
                <c:pt idx="21607">
                  <c:v>22.47232</c:v>
                </c:pt>
                <c:pt idx="21608">
                  <c:v>22.47336</c:v>
                </c:pt>
                <c:pt idx="21609">
                  <c:v>22.474399999999999</c:v>
                </c:pt>
                <c:pt idx="21610">
                  <c:v>22.475439999999999</c:v>
                </c:pt>
                <c:pt idx="21611">
                  <c:v>22.476479999999999</c:v>
                </c:pt>
                <c:pt idx="21612">
                  <c:v>22.477519999999998</c:v>
                </c:pt>
                <c:pt idx="21613">
                  <c:v>22.478560000000002</c:v>
                </c:pt>
                <c:pt idx="21614">
                  <c:v>22.479600000000001</c:v>
                </c:pt>
                <c:pt idx="21615">
                  <c:v>22.480640000000001</c:v>
                </c:pt>
                <c:pt idx="21616">
                  <c:v>22.481680000000001</c:v>
                </c:pt>
                <c:pt idx="21617">
                  <c:v>22.48272</c:v>
                </c:pt>
                <c:pt idx="21618">
                  <c:v>22.48376</c:v>
                </c:pt>
                <c:pt idx="21619">
                  <c:v>22.4848</c:v>
                </c:pt>
                <c:pt idx="21620">
                  <c:v>22.48584</c:v>
                </c:pt>
                <c:pt idx="21621">
                  <c:v>22.486879999999999</c:v>
                </c:pt>
                <c:pt idx="21622">
                  <c:v>22.487919999999999</c:v>
                </c:pt>
                <c:pt idx="21623">
                  <c:v>22.488959999999999</c:v>
                </c:pt>
                <c:pt idx="21624">
                  <c:v>22.49</c:v>
                </c:pt>
                <c:pt idx="21625">
                  <c:v>22.491040000000002</c:v>
                </c:pt>
                <c:pt idx="21626">
                  <c:v>22.492080000000001</c:v>
                </c:pt>
                <c:pt idx="21627">
                  <c:v>22.493120000000001</c:v>
                </c:pt>
                <c:pt idx="21628">
                  <c:v>22.494160000000001</c:v>
                </c:pt>
                <c:pt idx="21629">
                  <c:v>22.495200000000001</c:v>
                </c:pt>
                <c:pt idx="21630">
                  <c:v>22.49624</c:v>
                </c:pt>
                <c:pt idx="21631">
                  <c:v>22.49728</c:v>
                </c:pt>
                <c:pt idx="21632">
                  <c:v>22.49832</c:v>
                </c:pt>
                <c:pt idx="21633">
                  <c:v>22.499359999999999</c:v>
                </c:pt>
                <c:pt idx="21634">
                  <c:v>22.500399999999999</c:v>
                </c:pt>
                <c:pt idx="21635">
                  <c:v>22.501439999999999</c:v>
                </c:pt>
                <c:pt idx="21636">
                  <c:v>22.502479999999998</c:v>
                </c:pt>
                <c:pt idx="21637">
                  <c:v>22.503520000000002</c:v>
                </c:pt>
                <c:pt idx="21638">
                  <c:v>22.504560000000001</c:v>
                </c:pt>
                <c:pt idx="21639">
                  <c:v>22.505600000000001</c:v>
                </c:pt>
                <c:pt idx="21640">
                  <c:v>22.506640000000001</c:v>
                </c:pt>
                <c:pt idx="21641">
                  <c:v>22.507680000000001</c:v>
                </c:pt>
                <c:pt idx="21642">
                  <c:v>22.50872</c:v>
                </c:pt>
                <c:pt idx="21643">
                  <c:v>22.50976</c:v>
                </c:pt>
                <c:pt idx="21644">
                  <c:v>22.5108</c:v>
                </c:pt>
                <c:pt idx="21645">
                  <c:v>22.511839999999999</c:v>
                </c:pt>
                <c:pt idx="21646">
                  <c:v>22.512879999999999</c:v>
                </c:pt>
                <c:pt idx="21647">
                  <c:v>22.513919999999999</c:v>
                </c:pt>
                <c:pt idx="21648">
                  <c:v>22.514959999999999</c:v>
                </c:pt>
                <c:pt idx="21649">
                  <c:v>22.515999999999998</c:v>
                </c:pt>
                <c:pt idx="21650">
                  <c:v>22.517040000000001</c:v>
                </c:pt>
                <c:pt idx="21651">
                  <c:v>22.518080000000001</c:v>
                </c:pt>
                <c:pt idx="21652">
                  <c:v>22.519120000000001</c:v>
                </c:pt>
                <c:pt idx="21653">
                  <c:v>22.520160000000001</c:v>
                </c:pt>
                <c:pt idx="21654">
                  <c:v>22.5212</c:v>
                </c:pt>
                <c:pt idx="21655">
                  <c:v>22.52224</c:v>
                </c:pt>
                <c:pt idx="21656">
                  <c:v>22.52328</c:v>
                </c:pt>
                <c:pt idx="21657">
                  <c:v>22.524319999999999</c:v>
                </c:pt>
                <c:pt idx="21658">
                  <c:v>22.525359999999999</c:v>
                </c:pt>
                <c:pt idx="21659">
                  <c:v>22.526399999999999</c:v>
                </c:pt>
                <c:pt idx="21660">
                  <c:v>22.527439999999999</c:v>
                </c:pt>
                <c:pt idx="21661">
                  <c:v>22.528479999999998</c:v>
                </c:pt>
                <c:pt idx="21662">
                  <c:v>22.529520000000002</c:v>
                </c:pt>
                <c:pt idx="21663">
                  <c:v>22.530560000000001</c:v>
                </c:pt>
                <c:pt idx="21664">
                  <c:v>22.531600000000001</c:v>
                </c:pt>
                <c:pt idx="21665">
                  <c:v>22.532640000000001</c:v>
                </c:pt>
                <c:pt idx="21666">
                  <c:v>22.53368</c:v>
                </c:pt>
                <c:pt idx="21667">
                  <c:v>22.53472</c:v>
                </c:pt>
                <c:pt idx="21668">
                  <c:v>22.53576</c:v>
                </c:pt>
                <c:pt idx="21669">
                  <c:v>22.536799999999999</c:v>
                </c:pt>
                <c:pt idx="21670">
                  <c:v>22.537839999999999</c:v>
                </c:pt>
                <c:pt idx="21671">
                  <c:v>22.538879999999999</c:v>
                </c:pt>
                <c:pt idx="21672">
                  <c:v>22.539919999999999</c:v>
                </c:pt>
                <c:pt idx="21673">
                  <c:v>22.540959999999998</c:v>
                </c:pt>
                <c:pt idx="21674">
                  <c:v>22.542000000000002</c:v>
                </c:pt>
                <c:pt idx="21675">
                  <c:v>22.543040000000001</c:v>
                </c:pt>
                <c:pt idx="21676">
                  <c:v>22.544080000000001</c:v>
                </c:pt>
                <c:pt idx="21677">
                  <c:v>22.545120000000001</c:v>
                </c:pt>
                <c:pt idx="21678">
                  <c:v>22.54616</c:v>
                </c:pt>
                <c:pt idx="21679">
                  <c:v>22.5472</c:v>
                </c:pt>
                <c:pt idx="21680">
                  <c:v>22.54824</c:v>
                </c:pt>
                <c:pt idx="21681">
                  <c:v>22.54928</c:v>
                </c:pt>
                <c:pt idx="21682">
                  <c:v>22.550319999999999</c:v>
                </c:pt>
                <c:pt idx="21683">
                  <c:v>22.551359999999999</c:v>
                </c:pt>
                <c:pt idx="21684">
                  <c:v>22.552399999999999</c:v>
                </c:pt>
                <c:pt idx="21685">
                  <c:v>22.553439999999998</c:v>
                </c:pt>
                <c:pt idx="21686">
                  <c:v>22.554480000000002</c:v>
                </c:pt>
                <c:pt idx="21687">
                  <c:v>22.555520000000001</c:v>
                </c:pt>
                <c:pt idx="21688">
                  <c:v>22.556560000000001</c:v>
                </c:pt>
                <c:pt idx="21689">
                  <c:v>22.557600000000001</c:v>
                </c:pt>
                <c:pt idx="21690">
                  <c:v>22.55864</c:v>
                </c:pt>
                <c:pt idx="21691">
                  <c:v>22.55968</c:v>
                </c:pt>
                <c:pt idx="21692">
                  <c:v>22.56072</c:v>
                </c:pt>
                <c:pt idx="21693">
                  <c:v>22.56176</c:v>
                </c:pt>
                <c:pt idx="21694">
                  <c:v>22.562799999999999</c:v>
                </c:pt>
                <c:pt idx="21695">
                  <c:v>22.563839999999999</c:v>
                </c:pt>
                <c:pt idx="21696">
                  <c:v>22.564879999999999</c:v>
                </c:pt>
                <c:pt idx="21697">
                  <c:v>22.565919999999998</c:v>
                </c:pt>
                <c:pt idx="21698">
                  <c:v>22.566960000000002</c:v>
                </c:pt>
                <c:pt idx="21699">
                  <c:v>22.568000000000001</c:v>
                </c:pt>
                <c:pt idx="21700">
                  <c:v>22.569040000000001</c:v>
                </c:pt>
                <c:pt idx="21701">
                  <c:v>22.570080000000001</c:v>
                </c:pt>
                <c:pt idx="21702">
                  <c:v>22.571120000000001</c:v>
                </c:pt>
                <c:pt idx="21703">
                  <c:v>22.57216</c:v>
                </c:pt>
                <c:pt idx="21704">
                  <c:v>22.5732</c:v>
                </c:pt>
                <c:pt idx="21705">
                  <c:v>22.57424</c:v>
                </c:pt>
                <c:pt idx="21706">
                  <c:v>22.575279999999999</c:v>
                </c:pt>
                <c:pt idx="21707">
                  <c:v>22.576319999999999</c:v>
                </c:pt>
                <c:pt idx="21708">
                  <c:v>22.577359999999999</c:v>
                </c:pt>
                <c:pt idx="21709">
                  <c:v>22.578399999999998</c:v>
                </c:pt>
                <c:pt idx="21710">
                  <c:v>22.579440000000002</c:v>
                </c:pt>
                <c:pt idx="21711">
                  <c:v>22.580480000000001</c:v>
                </c:pt>
                <c:pt idx="21712">
                  <c:v>22.581520000000001</c:v>
                </c:pt>
                <c:pt idx="21713">
                  <c:v>22.582560000000001</c:v>
                </c:pt>
                <c:pt idx="21714">
                  <c:v>22.583600000000001</c:v>
                </c:pt>
                <c:pt idx="21715">
                  <c:v>22.58464</c:v>
                </c:pt>
                <c:pt idx="21716">
                  <c:v>22.58568</c:v>
                </c:pt>
                <c:pt idx="21717">
                  <c:v>22.58672</c:v>
                </c:pt>
                <c:pt idx="21718">
                  <c:v>22.587759999999999</c:v>
                </c:pt>
                <c:pt idx="21719">
                  <c:v>22.588799999999999</c:v>
                </c:pt>
                <c:pt idx="21720">
                  <c:v>22.589839999999999</c:v>
                </c:pt>
                <c:pt idx="21721">
                  <c:v>22.590879999999999</c:v>
                </c:pt>
                <c:pt idx="21722">
                  <c:v>22.591919999999998</c:v>
                </c:pt>
                <c:pt idx="21723">
                  <c:v>22.592960000000001</c:v>
                </c:pt>
                <c:pt idx="21724">
                  <c:v>22.594000000000001</c:v>
                </c:pt>
                <c:pt idx="21725">
                  <c:v>22.595040000000001</c:v>
                </c:pt>
                <c:pt idx="21726">
                  <c:v>22.596080000000001</c:v>
                </c:pt>
                <c:pt idx="21727">
                  <c:v>22.59712</c:v>
                </c:pt>
                <c:pt idx="21728">
                  <c:v>22.59816</c:v>
                </c:pt>
                <c:pt idx="21729">
                  <c:v>22.5992</c:v>
                </c:pt>
                <c:pt idx="21730">
                  <c:v>22.600239999999999</c:v>
                </c:pt>
                <c:pt idx="21731">
                  <c:v>22.601279999999999</c:v>
                </c:pt>
                <c:pt idx="21732">
                  <c:v>22.602319999999999</c:v>
                </c:pt>
                <c:pt idx="21733">
                  <c:v>22.603359999999999</c:v>
                </c:pt>
                <c:pt idx="21734">
                  <c:v>22.604399999999998</c:v>
                </c:pt>
                <c:pt idx="21735">
                  <c:v>22.605440000000002</c:v>
                </c:pt>
                <c:pt idx="21736">
                  <c:v>22.606480000000001</c:v>
                </c:pt>
                <c:pt idx="21737">
                  <c:v>22.607520000000001</c:v>
                </c:pt>
                <c:pt idx="21738">
                  <c:v>22.608560000000001</c:v>
                </c:pt>
                <c:pt idx="21739">
                  <c:v>22.6096</c:v>
                </c:pt>
                <c:pt idx="21740">
                  <c:v>22.61064</c:v>
                </c:pt>
                <c:pt idx="21741">
                  <c:v>22.61168</c:v>
                </c:pt>
                <c:pt idx="21742">
                  <c:v>22.612719999999999</c:v>
                </c:pt>
                <c:pt idx="21743">
                  <c:v>22.613759999999999</c:v>
                </c:pt>
                <c:pt idx="21744">
                  <c:v>22.614799999999999</c:v>
                </c:pt>
                <c:pt idx="21745">
                  <c:v>22.615839999999999</c:v>
                </c:pt>
                <c:pt idx="21746">
                  <c:v>22.616879999999998</c:v>
                </c:pt>
                <c:pt idx="21747">
                  <c:v>22.617920000000002</c:v>
                </c:pt>
                <c:pt idx="21748">
                  <c:v>22.618960000000001</c:v>
                </c:pt>
                <c:pt idx="21749">
                  <c:v>22.62</c:v>
                </c:pt>
                <c:pt idx="21750">
                  <c:v>22.621040000000001</c:v>
                </c:pt>
                <c:pt idx="21751">
                  <c:v>22.62208</c:v>
                </c:pt>
                <c:pt idx="21752">
                  <c:v>22.62312</c:v>
                </c:pt>
                <c:pt idx="21753">
                  <c:v>22.62416</c:v>
                </c:pt>
                <c:pt idx="21754">
                  <c:v>22.6252</c:v>
                </c:pt>
                <c:pt idx="21755">
                  <c:v>22.626239999999999</c:v>
                </c:pt>
                <c:pt idx="21756">
                  <c:v>22.627279999999999</c:v>
                </c:pt>
                <c:pt idx="21757">
                  <c:v>22.628319999999999</c:v>
                </c:pt>
                <c:pt idx="21758">
                  <c:v>22.629359999999998</c:v>
                </c:pt>
                <c:pt idx="21759">
                  <c:v>22.630400000000002</c:v>
                </c:pt>
                <c:pt idx="21760">
                  <c:v>22.631440000000001</c:v>
                </c:pt>
                <c:pt idx="21761">
                  <c:v>22.632480000000001</c:v>
                </c:pt>
                <c:pt idx="21762">
                  <c:v>22.633520000000001</c:v>
                </c:pt>
                <c:pt idx="21763">
                  <c:v>22.63456</c:v>
                </c:pt>
                <c:pt idx="21764">
                  <c:v>22.6356</c:v>
                </c:pt>
                <c:pt idx="21765">
                  <c:v>22.63664</c:v>
                </c:pt>
                <c:pt idx="21766">
                  <c:v>22.63768</c:v>
                </c:pt>
                <c:pt idx="21767">
                  <c:v>22.638719999999999</c:v>
                </c:pt>
                <c:pt idx="21768">
                  <c:v>22.639759999999999</c:v>
                </c:pt>
                <c:pt idx="21769">
                  <c:v>22.640799999999999</c:v>
                </c:pt>
                <c:pt idx="21770">
                  <c:v>22.641839999999998</c:v>
                </c:pt>
                <c:pt idx="21771">
                  <c:v>22.642880000000002</c:v>
                </c:pt>
                <c:pt idx="21772">
                  <c:v>22.643920000000001</c:v>
                </c:pt>
                <c:pt idx="21773">
                  <c:v>22.644960000000001</c:v>
                </c:pt>
                <c:pt idx="21774">
                  <c:v>22.646000000000001</c:v>
                </c:pt>
                <c:pt idx="21775">
                  <c:v>22.647040000000001</c:v>
                </c:pt>
                <c:pt idx="21776">
                  <c:v>22.64808</c:v>
                </c:pt>
                <c:pt idx="21777">
                  <c:v>22.64912</c:v>
                </c:pt>
                <c:pt idx="21778">
                  <c:v>22.65016</c:v>
                </c:pt>
                <c:pt idx="21779">
                  <c:v>22.651199999999999</c:v>
                </c:pt>
                <c:pt idx="21780">
                  <c:v>22.652239999999999</c:v>
                </c:pt>
                <c:pt idx="21781">
                  <c:v>22.653279999999999</c:v>
                </c:pt>
                <c:pt idx="21782">
                  <c:v>22.654319999999998</c:v>
                </c:pt>
                <c:pt idx="21783">
                  <c:v>22.655360000000002</c:v>
                </c:pt>
                <c:pt idx="21784">
                  <c:v>22.656400000000001</c:v>
                </c:pt>
                <c:pt idx="21785">
                  <c:v>22.657440000000001</c:v>
                </c:pt>
                <c:pt idx="21786">
                  <c:v>22.658480000000001</c:v>
                </c:pt>
                <c:pt idx="21787">
                  <c:v>22.659520000000001</c:v>
                </c:pt>
                <c:pt idx="21788">
                  <c:v>22.66056</c:v>
                </c:pt>
                <c:pt idx="21789">
                  <c:v>22.6616</c:v>
                </c:pt>
                <c:pt idx="21790">
                  <c:v>22.66264</c:v>
                </c:pt>
                <c:pt idx="21791">
                  <c:v>22.663679999999999</c:v>
                </c:pt>
                <c:pt idx="21792">
                  <c:v>22.664719999999999</c:v>
                </c:pt>
                <c:pt idx="21793">
                  <c:v>22.665759999999999</c:v>
                </c:pt>
                <c:pt idx="21794">
                  <c:v>22.666799999999999</c:v>
                </c:pt>
                <c:pt idx="21795">
                  <c:v>22.667840000000002</c:v>
                </c:pt>
                <c:pt idx="21796">
                  <c:v>22.668880000000001</c:v>
                </c:pt>
                <c:pt idx="21797">
                  <c:v>22.669920000000001</c:v>
                </c:pt>
                <c:pt idx="21798">
                  <c:v>22.670960000000001</c:v>
                </c:pt>
                <c:pt idx="21799">
                  <c:v>22.672000000000001</c:v>
                </c:pt>
                <c:pt idx="21800">
                  <c:v>22.67304</c:v>
                </c:pt>
                <c:pt idx="21801">
                  <c:v>22.67408</c:v>
                </c:pt>
                <c:pt idx="21802">
                  <c:v>22.67512</c:v>
                </c:pt>
                <c:pt idx="21803">
                  <c:v>22.676159999999999</c:v>
                </c:pt>
                <c:pt idx="21804">
                  <c:v>22.677199999999999</c:v>
                </c:pt>
                <c:pt idx="21805">
                  <c:v>22.678239999999999</c:v>
                </c:pt>
                <c:pt idx="21806">
                  <c:v>22.679279999999999</c:v>
                </c:pt>
                <c:pt idx="21807">
                  <c:v>22.680319999999998</c:v>
                </c:pt>
                <c:pt idx="21808">
                  <c:v>22.681360000000002</c:v>
                </c:pt>
                <c:pt idx="21809">
                  <c:v>22.682400000000001</c:v>
                </c:pt>
                <c:pt idx="21810">
                  <c:v>22.683440000000001</c:v>
                </c:pt>
                <c:pt idx="21811">
                  <c:v>22.684480000000001</c:v>
                </c:pt>
                <c:pt idx="21812">
                  <c:v>22.68552</c:v>
                </c:pt>
                <c:pt idx="21813">
                  <c:v>22.68656</c:v>
                </c:pt>
                <c:pt idx="21814">
                  <c:v>22.6876</c:v>
                </c:pt>
                <c:pt idx="21815">
                  <c:v>22.688639999999999</c:v>
                </c:pt>
                <c:pt idx="21816">
                  <c:v>22.689679999999999</c:v>
                </c:pt>
                <c:pt idx="21817">
                  <c:v>22.690719999999999</c:v>
                </c:pt>
                <c:pt idx="21818">
                  <c:v>22.691759999999999</c:v>
                </c:pt>
                <c:pt idx="21819">
                  <c:v>22.692799999999998</c:v>
                </c:pt>
                <c:pt idx="21820">
                  <c:v>22.693840000000002</c:v>
                </c:pt>
                <c:pt idx="21821">
                  <c:v>22.694880000000001</c:v>
                </c:pt>
                <c:pt idx="21822">
                  <c:v>22.695920000000001</c:v>
                </c:pt>
                <c:pt idx="21823">
                  <c:v>22.696960000000001</c:v>
                </c:pt>
                <c:pt idx="21824">
                  <c:v>22.698</c:v>
                </c:pt>
                <c:pt idx="21825">
                  <c:v>22.69904</c:v>
                </c:pt>
                <c:pt idx="21826">
                  <c:v>22.70008</c:v>
                </c:pt>
                <c:pt idx="21827">
                  <c:v>22.70112</c:v>
                </c:pt>
                <c:pt idx="21828">
                  <c:v>22.702159999999999</c:v>
                </c:pt>
                <c:pt idx="21829">
                  <c:v>22.703199999999999</c:v>
                </c:pt>
                <c:pt idx="21830">
                  <c:v>22.704239999999999</c:v>
                </c:pt>
                <c:pt idx="21831">
                  <c:v>22.705279999999998</c:v>
                </c:pt>
                <c:pt idx="21832">
                  <c:v>22.706320000000002</c:v>
                </c:pt>
                <c:pt idx="21833">
                  <c:v>22.707360000000001</c:v>
                </c:pt>
                <c:pt idx="21834">
                  <c:v>22.708400000000001</c:v>
                </c:pt>
                <c:pt idx="21835">
                  <c:v>22.709440000000001</c:v>
                </c:pt>
                <c:pt idx="21836">
                  <c:v>22.71048</c:v>
                </c:pt>
                <c:pt idx="21837">
                  <c:v>22.71152</c:v>
                </c:pt>
                <c:pt idx="21838">
                  <c:v>22.71256</c:v>
                </c:pt>
                <c:pt idx="21839">
                  <c:v>22.7136</c:v>
                </c:pt>
                <c:pt idx="21840">
                  <c:v>22.714639999999999</c:v>
                </c:pt>
                <c:pt idx="21841">
                  <c:v>22.715679999999999</c:v>
                </c:pt>
                <c:pt idx="21842">
                  <c:v>22.716719999999999</c:v>
                </c:pt>
                <c:pt idx="21843">
                  <c:v>22.717759999999998</c:v>
                </c:pt>
                <c:pt idx="21844">
                  <c:v>22.718800000000002</c:v>
                </c:pt>
                <c:pt idx="21845">
                  <c:v>22.719840000000001</c:v>
                </c:pt>
                <c:pt idx="21846">
                  <c:v>22.720880000000001</c:v>
                </c:pt>
                <c:pt idx="21847">
                  <c:v>22.721920000000001</c:v>
                </c:pt>
                <c:pt idx="21848">
                  <c:v>22.72296</c:v>
                </c:pt>
                <c:pt idx="21849">
                  <c:v>22.724</c:v>
                </c:pt>
                <c:pt idx="21850">
                  <c:v>22.72504</c:v>
                </c:pt>
                <c:pt idx="21851">
                  <c:v>22.72608</c:v>
                </c:pt>
                <c:pt idx="21852">
                  <c:v>22.727119999999999</c:v>
                </c:pt>
                <c:pt idx="21853">
                  <c:v>22.728159999999999</c:v>
                </c:pt>
                <c:pt idx="21854">
                  <c:v>22.729199999999999</c:v>
                </c:pt>
                <c:pt idx="21855">
                  <c:v>22.730239999999998</c:v>
                </c:pt>
                <c:pt idx="21856">
                  <c:v>22.731280000000002</c:v>
                </c:pt>
                <c:pt idx="21857">
                  <c:v>22.732320000000001</c:v>
                </c:pt>
                <c:pt idx="21858">
                  <c:v>22.733360000000001</c:v>
                </c:pt>
                <c:pt idx="21859">
                  <c:v>22.734400000000001</c:v>
                </c:pt>
                <c:pt idx="21860">
                  <c:v>22.735440000000001</c:v>
                </c:pt>
                <c:pt idx="21861">
                  <c:v>22.73648</c:v>
                </c:pt>
                <c:pt idx="21862">
                  <c:v>22.73752</c:v>
                </c:pt>
                <c:pt idx="21863">
                  <c:v>22.73856</c:v>
                </c:pt>
                <c:pt idx="21864">
                  <c:v>22.739599999999999</c:v>
                </c:pt>
                <c:pt idx="21865">
                  <c:v>22.740639999999999</c:v>
                </c:pt>
                <c:pt idx="21866">
                  <c:v>22.741679999999999</c:v>
                </c:pt>
                <c:pt idx="21867">
                  <c:v>22.742719999999998</c:v>
                </c:pt>
                <c:pt idx="21868">
                  <c:v>22.743760000000002</c:v>
                </c:pt>
                <c:pt idx="21869">
                  <c:v>22.744800000000001</c:v>
                </c:pt>
                <c:pt idx="21870">
                  <c:v>22.745840000000001</c:v>
                </c:pt>
                <c:pt idx="21871">
                  <c:v>22.746880000000001</c:v>
                </c:pt>
                <c:pt idx="21872">
                  <c:v>22.747920000000001</c:v>
                </c:pt>
                <c:pt idx="21873">
                  <c:v>22.74896</c:v>
                </c:pt>
                <c:pt idx="21874">
                  <c:v>22.75</c:v>
                </c:pt>
                <c:pt idx="21875">
                  <c:v>22.75104</c:v>
                </c:pt>
                <c:pt idx="21876">
                  <c:v>22.752079999999999</c:v>
                </c:pt>
                <c:pt idx="21877">
                  <c:v>22.753119999999999</c:v>
                </c:pt>
                <c:pt idx="21878">
                  <c:v>22.754159999999999</c:v>
                </c:pt>
                <c:pt idx="21879">
                  <c:v>22.755199999999999</c:v>
                </c:pt>
                <c:pt idx="21880">
                  <c:v>22.756239999999998</c:v>
                </c:pt>
                <c:pt idx="21881">
                  <c:v>22.757280000000002</c:v>
                </c:pt>
                <c:pt idx="21882">
                  <c:v>22.758320000000001</c:v>
                </c:pt>
                <c:pt idx="21883">
                  <c:v>22.759360000000001</c:v>
                </c:pt>
                <c:pt idx="21884">
                  <c:v>22.760400000000001</c:v>
                </c:pt>
                <c:pt idx="21885">
                  <c:v>22.76144</c:v>
                </c:pt>
                <c:pt idx="21886">
                  <c:v>22.76248</c:v>
                </c:pt>
                <c:pt idx="21887">
                  <c:v>22.76352</c:v>
                </c:pt>
                <c:pt idx="21888">
                  <c:v>22.764559999999999</c:v>
                </c:pt>
                <c:pt idx="21889">
                  <c:v>22.765599999999999</c:v>
                </c:pt>
                <c:pt idx="21890">
                  <c:v>22.766639999999999</c:v>
                </c:pt>
                <c:pt idx="21891">
                  <c:v>22.767679999999999</c:v>
                </c:pt>
                <c:pt idx="21892">
                  <c:v>22.768719999999998</c:v>
                </c:pt>
                <c:pt idx="21893">
                  <c:v>22.769760000000002</c:v>
                </c:pt>
                <c:pt idx="21894">
                  <c:v>22.770800000000001</c:v>
                </c:pt>
                <c:pt idx="21895">
                  <c:v>22.771840000000001</c:v>
                </c:pt>
                <c:pt idx="21896">
                  <c:v>22.772880000000001</c:v>
                </c:pt>
                <c:pt idx="21897">
                  <c:v>22.77392</c:v>
                </c:pt>
                <c:pt idx="21898">
                  <c:v>22.77496</c:v>
                </c:pt>
                <c:pt idx="21899">
                  <c:v>22.776</c:v>
                </c:pt>
                <c:pt idx="21900">
                  <c:v>22.77704</c:v>
                </c:pt>
                <c:pt idx="21901">
                  <c:v>22.778079999999999</c:v>
                </c:pt>
                <c:pt idx="21902">
                  <c:v>22.779119999999999</c:v>
                </c:pt>
                <c:pt idx="21903">
                  <c:v>22.780159999999999</c:v>
                </c:pt>
                <c:pt idx="21904">
                  <c:v>22.781199999999998</c:v>
                </c:pt>
                <c:pt idx="21905">
                  <c:v>22.782240000000002</c:v>
                </c:pt>
                <c:pt idx="21906">
                  <c:v>22.783280000000001</c:v>
                </c:pt>
                <c:pt idx="21907">
                  <c:v>22.784320000000001</c:v>
                </c:pt>
                <c:pt idx="21908">
                  <c:v>22.785360000000001</c:v>
                </c:pt>
                <c:pt idx="21909">
                  <c:v>22.7864</c:v>
                </c:pt>
                <c:pt idx="21910">
                  <c:v>22.78744</c:v>
                </c:pt>
                <c:pt idx="21911">
                  <c:v>22.78848</c:v>
                </c:pt>
                <c:pt idx="21912">
                  <c:v>22.78952</c:v>
                </c:pt>
                <c:pt idx="21913">
                  <c:v>22.790559999999999</c:v>
                </c:pt>
                <c:pt idx="21914">
                  <c:v>22.791599999999999</c:v>
                </c:pt>
                <c:pt idx="21915">
                  <c:v>22.792639999999999</c:v>
                </c:pt>
                <c:pt idx="21916">
                  <c:v>22.793679999999998</c:v>
                </c:pt>
                <c:pt idx="21917">
                  <c:v>22.794720000000002</c:v>
                </c:pt>
                <c:pt idx="21918">
                  <c:v>22.795760000000001</c:v>
                </c:pt>
                <c:pt idx="21919">
                  <c:v>22.796800000000001</c:v>
                </c:pt>
                <c:pt idx="21920">
                  <c:v>22.797840000000001</c:v>
                </c:pt>
                <c:pt idx="21921">
                  <c:v>22.79888</c:v>
                </c:pt>
                <c:pt idx="21922">
                  <c:v>22.79992</c:v>
                </c:pt>
                <c:pt idx="21923">
                  <c:v>22.80096</c:v>
                </c:pt>
                <c:pt idx="21924">
                  <c:v>22.802</c:v>
                </c:pt>
                <c:pt idx="21925">
                  <c:v>22.803039999999999</c:v>
                </c:pt>
                <c:pt idx="21926">
                  <c:v>22.804079999999999</c:v>
                </c:pt>
                <c:pt idx="21927">
                  <c:v>22.805119999999999</c:v>
                </c:pt>
                <c:pt idx="21928">
                  <c:v>22.806159999999998</c:v>
                </c:pt>
                <c:pt idx="21929">
                  <c:v>22.807200000000002</c:v>
                </c:pt>
                <c:pt idx="21930">
                  <c:v>22.808240000000001</c:v>
                </c:pt>
                <c:pt idx="21931">
                  <c:v>22.809280000000001</c:v>
                </c:pt>
                <c:pt idx="21932">
                  <c:v>22.810320000000001</c:v>
                </c:pt>
                <c:pt idx="21933">
                  <c:v>22.811360000000001</c:v>
                </c:pt>
                <c:pt idx="21934">
                  <c:v>22.8124</c:v>
                </c:pt>
                <c:pt idx="21935">
                  <c:v>22.81344</c:v>
                </c:pt>
                <c:pt idx="21936">
                  <c:v>22.81448</c:v>
                </c:pt>
                <c:pt idx="21937">
                  <c:v>22.815519999999999</c:v>
                </c:pt>
                <c:pt idx="21938">
                  <c:v>22.816559999999999</c:v>
                </c:pt>
                <c:pt idx="21939">
                  <c:v>22.817599999999999</c:v>
                </c:pt>
                <c:pt idx="21940">
                  <c:v>22.818639999999998</c:v>
                </c:pt>
                <c:pt idx="21941">
                  <c:v>22.819680000000002</c:v>
                </c:pt>
                <c:pt idx="21942">
                  <c:v>22.820720000000001</c:v>
                </c:pt>
                <c:pt idx="21943">
                  <c:v>22.821760000000001</c:v>
                </c:pt>
                <c:pt idx="21944">
                  <c:v>22.822800000000001</c:v>
                </c:pt>
                <c:pt idx="21945">
                  <c:v>22.823840000000001</c:v>
                </c:pt>
                <c:pt idx="21946">
                  <c:v>22.82488</c:v>
                </c:pt>
                <c:pt idx="21947">
                  <c:v>22.82592</c:v>
                </c:pt>
                <c:pt idx="21948">
                  <c:v>22.82696</c:v>
                </c:pt>
                <c:pt idx="21949">
                  <c:v>22.827999999999999</c:v>
                </c:pt>
                <c:pt idx="21950">
                  <c:v>22.829039999999999</c:v>
                </c:pt>
                <c:pt idx="21951">
                  <c:v>22.830079999999999</c:v>
                </c:pt>
                <c:pt idx="21952">
                  <c:v>22.831119999999999</c:v>
                </c:pt>
                <c:pt idx="21953">
                  <c:v>22.832159999999998</c:v>
                </c:pt>
                <c:pt idx="21954">
                  <c:v>22.833200000000001</c:v>
                </c:pt>
                <c:pt idx="21955">
                  <c:v>22.834240000000001</c:v>
                </c:pt>
                <c:pt idx="21956">
                  <c:v>22.835280000000001</c:v>
                </c:pt>
                <c:pt idx="21957">
                  <c:v>22.836320000000001</c:v>
                </c:pt>
                <c:pt idx="21958">
                  <c:v>22.83736</c:v>
                </c:pt>
                <c:pt idx="21959">
                  <c:v>22.8384</c:v>
                </c:pt>
                <c:pt idx="21960">
                  <c:v>22.83944</c:v>
                </c:pt>
                <c:pt idx="21961">
                  <c:v>22.840479999999999</c:v>
                </c:pt>
                <c:pt idx="21962">
                  <c:v>22.841519999999999</c:v>
                </c:pt>
                <c:pt idx="21963">
                  <c:v>22.842559999999999</c:v>
                </c:pt>
                <c:pt idx="21964">
                  <c:v>22.843599999999999</c:v>
                </c:pt>
                <c:pt idx="21965">
                  <c:v>22.844639999999998</c:v>
                </c:pt>
                <c:pt idx="21966">
                  <c:v>22.845680000000002</c:v>
                </c:pt>
                <c:pt idx="21967">
                  <c:v>22.846720000000001</c:v>
                </c:pt>
                <c:pt idx="21968">
                  <c:v>22.847760000000001</c:v>
                </c:pt>
                <c:pt idx="21969">
                  <c:v>22.848800000000001</c:v>
                </c:pt>
                <c:pt idx="21970">
                  <c:v>22.84984</c:v>
                </c:pt>
                <c:pt idx="21971">
                  <c:v>22.85088</c:v>
                </c:pt>
                <c:pt idx="21972">
                  <c:v>22.85192</c:v>
                </c:pt>
                <c:pt idx="21973">
                  <c:v>22.852959999999999</c:v>
                </c:pt>
                <c:pt idx="21974">
                  <c:v>22.853999999999999</c:v>
                </c:pt>
                <c:pt idx="21975">
                  <c:v>22.855039999999999</c:v>
                </c:pt>
                <c:pt idx="21976">
                  <c:v>22.856079999999999</c:v>
                </c:pt>
                <c:pt idx="21977">
                  <c:v>22.857119999999998</c:v>
                </c:pt>
                <c:pt idx="21978">
                  <c:v>22.858160000000002</c:v>
                </c:pt>
                <c:pt idx="21979">
                  <c:v>22.859200000000001</c:v>
                </c:pt>
                <c:pt idx="21980">
                  <c:v>22.860240000000001</c:v>
                </c:pt>
                <c:pt idx="21981">
                  <c:v>22.861280000000001</c:v>
                </c:pt>
                <c:pt idx="21982">
                  <c:v>22.86232</c:v>
                </c:pt>
                <c:pt idx="21983">
                  <c:v>22.86336</c:v>
                </c:pt>
                <c:pt idx="21984">
                  <c:v>22.8644</c:v>
                </c:pt>
                <c:pt idx="21985">
                  <c:v>22.86544</c:v>
                </c:pt>
                <c:pt idx="21986">
                  <c:v>22.866479999999999</c:v>
                </c:pt>
                <c:pt idx="21987">
                  <c:v>22.867519999999999</c:v>
                </c:pt>
                <c:pt idx="21988">
                  <c:v>22.868559999999999</c:v>
                </c:pt>
                <c:pt idx="21989">
                  <c:v>22.869599999999998</c:v>
                </c:pt>
                <c:pt idx="21990">
                  <c:v>22.870640000000002</c:v>
                </c:pt>
                <c:pt idx="21991">
                  <c:v>22.871680000000001</c:v>
                </c:pt>
                <c:pt idx="21992">
                  <c:v>22.872720000000001</c:v>
                </c:pt>
                <c:pt idx="21993">
                  <c:v>22.873760000000001</c:v>
                </c:pt>
                <c:pt idx="21994">
                  <c:v>22.8748</c:v>
                </c:pt>
                <c:pt idx="21995">
                  <c:v>22.87584</c:v>
                </c:pt>
                <c:pt idx="21996">
                  <c:v>22.87688</c:v>
                </c:pt>
                <c:pt idx="21997">
                  <c:v>22.87792</c:v>
                </c:pt>
                <c:pt idx="21998">
                  <c:v>22.878959999999999</c:v>
                </c:pt>
                <c:pt idx="21999">
                  <c:v>22.88</c:v>
                </c:pt>
                <c:pt idx="22000">
                  <c:v>22.881039999999999</c:v>
                </c:pt>
                <c:pt idx="22001">
                  <c:v>22.882079999999998</c:v>
                </c:pt>
                <c:pt idx="22002">
                  <c:v>22.883120000000002</c:v>
                </c:pt>
                <c:pt idx="22003">
                  <c:v>22.884160000000001</c:v>
                </c:pt>
                <c:pt idx="22004">
                  <c:v>22.885200000000001</c:v>
                </c:pt>
                <c:pt idx="22005">
                  <c:v>22.886240000000001</c:v>
                </c:pt>
                <c:pt idx="22006">
                  <c:v>22.887280000000001</c:v>
                </c:pt>
                <c:pt idx="22007">
                  <c:v>22.88832</c:v>
                </c:pt>
                <c:pt idx="22008">
                  <c:v>22.88936</c:v>
                </c:pt>
                <c:pt idx="22009">
                  <c:v>22.8904</c:v>
                </c:pt>
                <c:pt idx="22010">
                  <c:v>22.891439999999999</c:v>
                </c:pt>
                <c:pt idx="22011">
                  <c:v>22.892479999999999</c:v>
                </c:pt>
                <c:pt idx="22012">
                  <c:v>22.893519999999999</c:v>
                </c:pt>
                <c:pt idx="22013">
                  <c:v>22.894559999999998</c:v>
                </c:pt>
                <c:pt idx="22014">
                  <c:v>22.895600000000002</c:v>
                </c:pt>
                <c:pt idx="22015">
                  <c:v>22.896640000000001</c:v>
                </c:pt>
                <c:pt idx="22016">
                  <c:v>22.897680000000001</c:v>
                </c:pt>
                <c:pt idx="22017">
                  <c:v>22.898720000000001</c:v>
                </c:pt>
                <c:pt idx="22018">
                  <c:v>22.899760000000001</c:v>
                </c:pt>
                <c:pt idx="22019">
                  <c:v>22.9008</c:v>
                </c:pt>
                <c:pt idx="22020">
                  <c:v>22.90184</c:v>
                </c:pt>
                <c:pt idx="22021">
                  <c:v>22.90288</c:v>
                </c:pt>
                <c:pt idx="22022">
                  <c:v>22.903919999999999</c:v>
                </c:pt>
                <c:pt idx="22023">
                  <c:v>22.904959999999999</c:v>
                </c:pt>
                <c:pt idx="22024">
                  <c:v>22.905999999999999</c:v>
                </c:pt>
                <c:pt idx="22025">
                  <c:v>22.907039999999999</c:v>
                </c:pt>
                <c:pt idx="22026">
                  <c:v>22.908080000000002</c:v>
                </c:pt>
                <c:pt idx="22027">
                  <c:v>22.909120000000001</c:v>
                </c:pt>
                <c:pt idx="22028">
                  <c:v>22.910160000000001</c:v>
                </c:pt>
                <c:pt idx="22029">
                  <c:v>22.911200000000001</c:v>
                </c:pt>
                <c:pt idx="22030">
                  <c:v>22.912240000000001</c:v>
                </c:pt>
                <c:pt idx="22031">
                  <c:v>22.91328</c:v>
                </c:pt>
                <c:pt idx="22032">
                  <c:v>22.91432</c:v>
                </c:pt>
                <c:pt idx="22033">
                  <c:v>22.91536</c:v>
                </c:pt>
                <c:pt idx="22034">
                  <c:v>22.916399999999999</c:v>
                </c:pt>
                <c:pt idx="22035">
                  <c:v>22.917439999999999</c:v>
                </c:pt>
                <c:pt idx="22036">
                  <c:v>22.918479999999999</c:v>
                </c:pt>
                <c:pt idx="22037">
                  <c:v>22.919519999999999</c:v>
                </c:pt>
                <c:pt idx="22038">
                  <c:v>22.920559999999998</c:v>
                </c:pt>
                <c:pt idx="22039">
                  <c:v>22.921600000000002</c:v>
                </c:pt>
                <c:pt idx="22040">
                  <c:v>22.922640000000001</c:v>
                </c:pt>
                <c:pt idx="22041">
                  <c:v>22.923680000000001</c:v>
                </c:pt>
                <c:pt idx="22042">
                  <c:v>22.924720000000001</c:v>
                </c:pt>
                <c:pt idx="22043">
                  <c:v>22.92576</c:v>
                </c:pt>
                <c:pt idx="22044">
                  <c:v>22.9268</c:v>
                </c:pt>
                <c:pt idx="22045">
                  <c:v>22.92784</c:v>
                </c:pt>
                <c:pt idx="22046">
                  <c:v>22.928879999999999</c:v>
                </c:pt>
                <c:pt idx="22047">
                  <c:v>22.929919999999999</c:v>
                </c:pt>
                <c:pt idx="22048">
                  <c:v>22.930959999999999</c:v>
                </c:pt>
                <c:pt idx="22049">
                  <c:v>22.931999999999999</c:v>
                </c:pt>
                <c:pt idx="22050">
                  <c:v>22.933039999999998</c:v>
                </c:pt>
                <c:pt idx="22051">
                  <c:v>22.934080000000002</c:v>
                </c:pt>
                <c:pt idx="22052">
                  <c:v>22.935120000000001</c:v>
                </c:pt>
                <c:pt idx="22053">
                  <c:v>22.936160000000001</c:v>
                </c:pt>
                <c:pt idx="22054">
                  <c:v>22.937200000000001</c:v>
                </c:pt>
                <c:pt idx="22055">
                  <c:v>22.93824</c:v>
                </c:pt>
                <c:pt idx="22056">
                  <c:v>22.93928</c:v>
                </c:pt>
                <c:pt idx="22057">
                  <c:v>22.94032</c:v>
                </c:pt>
                <c:pt idx="22058">
                  <c:v>22.94136</c:v>
                </c:pt>
                <c:pt idx="22059">
                  <c:v>22.942399999999999</c:v>
                </c:pt>
                <c:pt idx="22060">
                  <c:v>22.943439999999999</c:v>
                </c:pt>
                <c:pt idx="22061">
                  <c:v>22.944479999999999</c:v>
                </c:pt>
                <c:pt idx="22062">
                  <c:v>22.945519999999998</c:v>
                </c:pt>
                <c:pt idx="22063">
                  <c:v>22.946560000000002</c:v>
                </c:pt>
                <c:pt idx="22064">
                  <c:v>22.947600000000001</c:v>
                </c:pt>
                <c:pt idx="22065">
                  <c:v>22.948640000000001</c:v>
                </c:pt>
                <c:pt idx="22066">
                  <c:v>22.949680000000001</c:v>
                </c:pt>
                <c:pt idx="22067">
                  <c:v>22.95072</c:v>
                </c:pt>
                <c:pt idx="22068">
                  <c:v>22.95176</c:v>
                </c:pt>
                <c:pt idx="22069">
                  <c:v>22.9528</c:v>
                </c:pt>
                <c:pt idx="22070">
                  <c:v>22.95384</c:v>
                </c:pt>
                <c:pt idx="22071">
                  <c:v>22.954879999999999</c:v>
                </c:pt>
                <c:pt idx="22072">
                  <c:v>22.955919999999999</c:v>
                </c:pt>
                <c:pt idx="22073">
                  <c:v>22.956959999999999</c:v>
                </c:pt>
                <c:pt idx="22074">
                  <c:v>22.957999999999998</c:v>
                </c:pt>
                <c:pt idx="22075">
                  <c:v>22.959040000000002</c:v>
                </c:pt>
                <c:pt idx="22076">
                  <c:v>22.960080000000001</c:v>
                </c:pt>
                <c:pt idx="22077">
                  <c:v>22.961120000000001</c:v>
                </c:pt>
                <c:pt idx="22078">
                  <c:v>22.962160000000001</c:v>
                </c:pt>
                <c:pt idx="22079">
                  <c:v>22.963200000000001</c:v>
                </c:pt>
                <c:pt idx="22080">
                  <c:v>22.96424</c:v>
                </c:pt>
                <c:pt idx="22081">
                  <c:v>22.96528</c:v>
                </c:pt>
                <c:pt idx="22082">
                  <c:v>22.96632</c:v>
                </c:pt>
                <c:pt idx="22083">
                  <c:v>22.967359999999999</c:v>
                </c:pt>
                <c:pt idx="22084">
                  <c:v>22.968399999999999</c:v>
                </c:pt>
                <c:pt idx="22085">
                  <c:v>22.969439999999999</c:v>
                </c:pt>
                <c:pt idx="22086">
                  <c:v>22.970479999999998</c:v>
                </c:pt>
                <c:pt idx="22087">
                  <c:v>22.971520000000002</c:v>
                </c:pt>
                <c:pt idx="22088">
                  <c:v>22.972560000000001</c:v>
                </c:pt>
                <c:pt idx="22089">
                  <c:v>22.973600000000001</c:v>
                </c:pt>
                <c:pt idx="22090">
                  <c:v>22.974640000000001</c:v>
                </c:pt>
                <c:pt idx="22091">
                  <c:v>22.975680000000001</c:v>
                </c:pt>
                <c:pt idx="22092">
                  <c:v>22.97672</c:v>
                </c:pt>
                <c:pt idx="22093">
                  <c:v>22.97776</c:v>
                </c:pt>
                <c:pt idx="22094">
                  <c:v>22.9788</c:v>
                </c:pt>
                <c:pt idx="22095">
                  <c:v>22.979839999999999</c:v>
                </c:pt>
                <c:pt idx="22096">
                  <c:v>22.980879999999999</c:v>
                </c:pt>
                <c:pt idx="22097">
                  <c:v>22.981919999999999</c:v>
                </c:pt>
                <c:pt idx="22098">
                  <c:v>22.982959999999999</c:v>
                </c:pt>
                <c:pt idx="22099">
                  <c:v>22.984000000000002</c:v>
                </c:pt>
                <c:pt idx="22100">
                  <c:v>22.985040000000001</c:v>
                </c:pt>
                <c:pt idx="22101">
                  <c:v>22.986080000000001</c:v>
                </c:pt>
                <c:pt idx="22102">
                  <c:v>22.987120000000001</c:v>
                </c:pt>
                <c:pt idx="22103">
                  <c:v>22.988160000000001</c:v>
                </c:pt>
                <c:pt idx="22104">
                  <c:v>22.9892</c:v>
                </c:pt>
                <c:pt idx="22105">
                  <c:v>22.99024</c:v>
                </c:pt>
                <c:pt idx="22106">
                  <c:v>22.99128</c:v>
                </c:pt>
                <c:pt idx="22107">
                  <c:v>22.992319999999999</c:v>
                </c:pt>
                <c:pt idx="22108">
                  <c:v>22.993359999999999</c:v>
                </c:pt>
                <c:pt idx="22109">
                  <c:v>22.994399999999999</c:v>
                </c:pt>
                <c:pt idx="22110">
                  <c:v>22.995439999999999</c:v>
                </c:pt>
                <c:pt idx="22111">
                  <c:v>22.996479999999998</c:v>
                </c:pt>
                <c:pt idx="22112">
                  <c:v>22.997520000000002</c:v>
                </c:pt>
                <c:pt idx="22113">
                  <c:v>22.998560000000001</c:v>
                </c:pt>
                <c:pt idx="22114">
                  <c:v>22.999600000000001</c:v>
                </c:pt>
                <c:pt idx="22115">
                  <c:v>23.000640000000001</c:v>
                </c:pt>
                <c:pt idx="22116">
                  <c:v>23.00168</c:v>
                </c:pt>
                <c:pt idx="22117">
                  <c:v>23.00272</c:v>
                </c:pt>
                <c:pt idx="22118">
                  <c:v>23.00376</c:v>
                </c:pt>
                <c:pt idx="22119">
                  <c:v>23.004799999999999</c:v>
                </c:pt>
                <c:pt idx="22120">
                  <c:v>23.005839999999999</c:v>
                </c:pt>
                <c:pt idx="22121">
                  <c:v>23.006879999999999</c:v>
                </c:pt>
                <c:pt idx="22122">
                  <c:v>23.007919999999999</c:v>
                </c:pt>
                <c:pt idx="22123">
                  <c:v>23.008959999999998</c:v>
                </c:pt>
                <c:pt idx="22124">
                  <c:v>23.01</c:v>
                </c:pt>
                <c:pt idx="22125">
                  <c:v>23.011040000000001</c:v>
                </c:pt>
                <c:pt idx="22126">
                  <c:v>23.012080000000001</c:v>
                </c:pt>
                <c:pt idx="22127">
                  <c:v>23.013120000000001</c:v>
                </c:pt>
                <c:pt idx="22128">
                  <c:v>23.01416</c:v>
                </c:pt>
                <c:pt idx="22129">
                  <c:v>23.0152</c:v>
                </c:pt>
                <c:pt idx="22130">
                  <c:v>23.01624</c:v>
                </c:pt>
                <c:pt idx="22131">
                  <c:v>23.01728</c:v>
                </c:pt>
                <c:pt idx="22132">
                  <c:v>23.018319999999999</c:v>
                </c:pt>
                <c:pt idx="22133">
                  <c:v>23.019359999999999</c:v>
                </c:pt>
                <c:pt idx="22134">
                  <c:v>23.020399999999999</c:v>
                </c:pt>
                <c:pt idx="22135">
                  <c:v>23.021439999999998</c:v>
                </c:pt>
                <c:pt idx="22136">
                  <c:v>23.022480000000002</c:v>
                </c:pt>
                <c:pt idx="22137">
                  <c:v>23.023520000000001</c:v>
                </c:pt>
                <c:pt idx="22138">
                  <c:v>23.024560000000001</c:v>
                </c:pt>
                <c:pt idx="22139">
                  <c:v>23.025600000000001</c:v>
                </c:pt>
                <c:pt idx="22140">
                  <c:v>23.02664</c:v>
                </c:pt>
                <c:pt idx="22141">
                  <c:v>23.02768</c:v>
                </c:pt>
                <c:pt idx="22142">
                  <c:v>23.02872</c:v>
                </c:pt>
                <c:pt idx="22143">
                  <c:v>23.02976</c:v>
                </c:pt>
                <c:pt idx="22144">
                  <c:v>23.030799999999999</c:v>
                </c:pt>
                <c:pt idx="22145">
                  <c:v>23.031839999999999</c:v>
                </c:pt>
                <c:pt idx="22146">
                  <c:v>23.032879999999999</c:v>
                </c:pt>
                <c:pt idx="22147">
                  <c:v>23.033919999999998</c:v>
                </c:pt>
                <c:pt idx="22148">
                  <c:v>23.034960000000002</c:v>
                </c:pt>
                <c:pt idx="22149">
                  <c:v>23.036000000000001</c:v>
                </c:pt>
                <c:pt idx="22150">
                  <c:v>23.037040000000001</c:v>
                </c:pt>
                <c:pt idx="22151">
                  <c:v>23.038080000000001</c:v>
                </c:pt>
                <c:pt idx="22152">
                  <c:v>23.03912</c:v>
                </c:pt>
                <c:pt idx="22153">
                  <c:v>23.04016</c:v>
                </c:pt>
                <c:pt idx="22154">
                  <c:v>23.0412</c:v>
                </c:pt>
                <c:pt idx="22155">
                  <c:v>23.04224</c:v>
                </c:pt>
                <c:pt idx="22156">
                  <c:v>23.043279999999999</c:v>
                </c:pt>
                <c:pt idx="22157">
                  <c:v>23.044319999999999</c:v>
                </c:pt>
                <c:pt idx="22158">
                  <c:v>23.045359999999999</c:v>
                </c:pt>
                <c:pt idx="22159">
                  <c:v>23.046399999999998</c:v>
                </c:pt>
                <c:pt idx="22160">
                  <c:v>23.047440000000002</c:v>
                </c:pt>
                <c:pt idx="22161">
                  <c:v>23.048480000000001</c:v>
                </c:pt>
                <c:pt idx="22162">
                  <c:v>23.049520000000001</c:v>
                </c:pt>
                <c:pt idx="22163">
                  <c:v>23.050560000000001</c:v>
                </c:pt>
                <c:pt idx="22164">
                  <c:v>23.051600000000001</c:v>
                </c:pt>
                <c:pt idx="22165">
                  <c:v>23.05264</c:v>
                </c:pt>
                <c:pt idx="22166">
                  <c:v>23.05368</c:v>
                </c:pt>
                <c:pt idx="22167">
                  <c:v>23.05472</c:v>
                </c:pt>
                <c:pt idx="22168">
                  <c:v>23.055759999999999</c:v>
                </c:pt>
                <c:pt idx="22169">
                  <c:v>23.056799999999999</c:v>
                </c:pt>
                <c:pt idx="22170">
                  <c:v>23.057839999999999</c:v>
                </c:pt>
                <c:pt idx="22171">
                  <c:v>23.058879999999998</c:v>
                </c:pt>
                <c:pt idx="22172">
                  <c:v>23.059920000000002</c:v>
                </c:pt>
                <c:pt idx="22173">
                  <c:v>23.060960000000001</c:v>
                </c:pt>
                <c:pt idx="22174">
                  <c:v>23.062000000000001</c:v>
                </c:pt>
                <c:pt idx="22175">
                  <c:v>23.063040000000001</c:v>
                </c:pt>
                <c:pt idx="22176">
                  <c:v>23.064080000000001</c:v>
                </c:pt>
                <c:pt idx="22177">
                  <c:v>23.06512</c:v>
                </c:pt>
                <c:pt idx="22178">
                  <c:v>23.06616</c:v>
                </c:pt>
                <c:pt idx="22179">
                  <c:v>23.0672</c:v>
                </c:pt>
                <c:pt idx="22180">
                  <c:v>23.068239999999999</c:v>
                </c:pt>
                <c:pt idx="22181">
                  <c:v>23.069279999999999</c:v>
                </c:pt>
                <c:pt idx="22182">
                  <c:v>23.070319999999999</c:v>
                </c:pt>
                <c:pt idx="22183">
                  <c:v>23.071359999999999</c:v>
                </c:pt>
                <c:pt idx="22184">
                  <c:v>23.072399999999998</c:v>
                </c:pt>
                <c:pt idx="22185">
                  <c:v>23.073440000000002</c:v>
                </c:pt>
                <c:pt idx="22186">
                  <c:v>23.074480000000001</c:v>
                </c:pt>
                <c:pt idx="22187">
                  <c:v>23.075520000000001</c:v>
                </c:pt>
                <c:pt idx="22188">
                  <c:v>23.076560000000001</c:v>
                </c:pt>
                <c:pt idx="22189">
                  <c:v>23.0776</c:v>
                </c:pt>
                <c:pt idx="22190">
                  <c:v>23.07864</c:v>
                </c:pt>
                <c:pt idx="22191">
                  <c:v>23.07968</c:v>
                </c:pt>
                <c:pt idx="22192">
                  <c:v>23.080719999999999</c:v>
                </c:pt>
                <c:pt idx="22193">
                  <c:v>23.081759999999999</c:v>
                </c:pt>
                <c:pt idx="22194">
                  <c:v>23.082799999999999</c:v>
                </c:pt>
                <c:pt idx="22195">
                  <c:v>23.083839999999999</c:v>
                </c:pt>
                <c:pt idx="22196">
                  <c:v>23.084879999999998</c:v>
                </c:pt>
                <c:pt idx="22197">
                  <c:v>23.085920000000002</c:v>
                </c:pt>
                <c:pt idx="22198">
                  <c:v>23.086960000000001</c:v>
                </c:pt>
                <c:pt idx="22199">
                  <c:v>23.088000000000001</c:v>
                </c:pt>
                <c:pt idx="22200">
                  <c:v>23.089040000000001</c:v>
                </c:pt>
                <c:pt idx="22201">
                  <c:v>23.09008</c:v>
                </c:pt>
                <c:pt idx="22202">
                  <c:v>23.09112</c:v>
                </c:pt>
                <c:pt idx="22203">
                  <c:v>23.09216</c:v>
                </c:pt>
                <c:pt idx="22204">
                  <c:v>23.0932</c:v>
                </c:pt>
                <c:pt idx="22205">
                  <c:v>23.094239999999999</c:v>
                </c:pt>
                <c:pt idx="22206">
                  <c:v>23.095279999999999</c:v>
                </c:pt>
                <c:pt idx="22207">
                  <c:v>23.096319999999999</c:v>
                </c:pt>
                <c:pt idx="22208">
                  <c:v>23.097359999999998</c:v>
                </c:pt>
                <c:pt idx="22209">
                  <c:v>23.098400000000002</c:v>
                </c:pt>
                <c:pt idx="22210">
                  <c:v>23.099440000000001</c:v>
                </c:pt>
                <c:pt idx="22211">
                  <c:v>23.100480000000001</c:v>
                </c:pt>
                <c:pt idx="22212">
                  <c:v>23.101520000000001</c:v>
                </c:pt>
                <c:pt idx="22213">
                  <c:v>23.10256</c:v>
                </c:pt>
                <c:pt idx="22214">
                  <c:v>23.1036</c:v>
                </c:pt>
                <c:pt idx="22215">
                  <c:v>23.10464</c:v>
                </c:pt>
                <c:pt idx="22216">
                  <c:v>23.10568</c:v>
                </c:pt>
                <c:pt idx="22217">
                  <c:v>23.106719999999999</c:v>
                </c:pt>
                <c:pt idx="22218">
                  <c:v>23.107759999999999</c:v>
                </c:pt>
                <c:pt idx="22219">
                  <c:v>23.108799999999999</c:v>
                </c:pt>
                <c:pt idx="22220">
                  <c:v>23.109839999999998</c:v>
                </c:pt>
                <c:pt idx="22221">
                  <c:v>23.110880000000002</c:v>
                </c:pt>
                <c:pt idx="22222">
                  <c:v>23.111920000000001</c:v>
                </c:pt>
                <c:pt idx="22223">
                  <c:v>23.112960000000001</c:v>
                </c:pt>
                <c:pt idx="22224">
                  <c:v>23.114000000000001</c:v>
                </c:pt>
                <c:pt idx="22225">
                  <c:v>23.11504</c:v>
                </c:pt>
                <c:pt idx="22226">
                  <c:v>23.11608</c:v>
                </c:pt>
                <c:pt idx="22227">
                  <c:v>23.11712</c:v>
                </c:pt>
                <c:pt idx="22228">
                  <c:v>23.11816</c:v>
                </c:pt>
                <c:pt idx="22229">
                  <c:v>23.119199999999999</c:v>
                </c:pt>
                <c:pt idx="22230">
                  <c:v>23.120239999999999</c:v>
                </c:pt>
                <c:pt idx="22231">
                  <c:v>23.121279999999999</c:v>
                </c:pt>
                <c:pt idx="22232">
                  <c:v>23.122319999999998</c:v>
                </c:pt>
                <c:pt idx="22233">
                  <c:v>23.123360000000002</c:v>
                </c:pt>
                <c:pt idx="22234">
                  <c:v>23.124400000000001</c:v>
                </c:pt>
                <c:pt idx="22235">
                  <c:v>23.125440000000001</c:v>
                </c:pt>
                <c:pt idx="22236">
                  <c:v>23.126480000000001</c:v>
                </c:pt>
                <c:pt idx="22237">
                  <c:v>23.127520000000001</c:v>
                </c:pt>
                <c:pt idx="22238">
                  <c:v>23.12856</c:v>
                </c:pt>
                <c:pt idx="22239">
                  <c:v>23.1296</c:v>
                </c:pt>
                <c:pt idx="22240">
                  <c:v>23.13064</c:v>
                </c:pt>
                <c:pt idx="22241">
                  <c:v>23.131679999999999</c:v>
                </c:pt>
                <c:pt idx="22242">
                  <c:v>23.132719999999999</c:v>
                </c:pt>
                <c:pt idx="22243">
                  <c:v>23.133759999999999</c:v>
                </c:pt>
                <c:pt idx="22244">
                  <c:v>23.134799999999998</c:v>
                </c:pt>
                <c:pt idx="22245">
                  <c:v>23.135840000000002</c:v>
                </c:pt>
                <c:pt idx="22246">
                  <c:v>23.136880000000001</c:v>
                </c:pt>
                <c:pt idx="22247">
                  <c:v>23.137920000000001</c:v>
                </c:pt>
                <c:pt idx="22248">
                  <c:v>23.138960000000001</c:v>
                </c:pt>
                <c:pt idx="22249">
                  <c:v>23.14</c:v>
                </c:pt>
                <c:pt idx="22250">
                  <c:v>23.14104</c:v>
                </c:pt>
                <c:pt idx="22251">
                  <c:v>23.14208</c:v>
                </c:pt>
                <c:pt idx="22252">
                  <c:v>23.14312</c:v>
                </c:pt>
                <c:pt idx="22253">
                  <c:v>23.144159999999999</c:v>
                </c:pt>
                <c:pt idx="22254">
                  <c:v>23.145199999999999</c:v>
                </c:pt>
                <c:pt idx="22255">
                  <c:v>23.146239999999999</c:v>
                </c:pt>
                <c:pt idx="22256">
                  <c:v>23.147279999999999</c:v>
                </c:pt>
                <c:pt idx="22257">
                  <c:v>23.148319999999998</c:v>
                </c:pt>
                <c:pt idx="22258">
                  <c:v>23.149360000000001</c:v>
                </c:pt>
                <c:pt idx="22259">
                  <c:v>23.150400000000001</c:v>
                </c:pt>
                <c:pt idx="22260">
                  <c:v>23.151440000000001</c:v>
                </c:pt>
                <c:pt idx="22261">
                  <c:v>23.152480000000001</c:v>
                </c:pt>
                <c:pt idx="22262">
                  <c:v>23.15352</c:v>
                </c:pt>
                <c:pt idx="22263">
                  <c:v>23.15456</c:v>
                </c:pt>
                <c:pt idx="22264">
                  <c:v>23.1556</c:v>
                </c:pt>
                <c:pt idx="22265">
                  <c:v>23.156639999999999</c:v>
                </c:pt>
                <c:pt idx="22266">
                  <c:v>23.157679999999999</c:v>
                </c:pt>
                <c:pt idx="22267">
                  <c:v>23.158719999999999</c:v>
                </c:pt>
                <c:pt idx="22268">
                  <c:v>23.159759999999999</c:v>
                </c:pt>
                <c:pt idx="22269">
                  <c:v>23.160799999999998</c:v>
                </c:pt>
                <c:pt idx="22270">
                  <c:v>23.161840000000002</c:v>
                </c:pt>
                <c:pt idx="22271">
                  <c:v>23.162880000000001</c:v>
                </c:pt>
                <c:pt idx="22272">
                  <c:v>23.163920000000001</c:v>
                </c:pt>
                <c:pt idx="22273">
                  <c:v>23.164960000000001</c:v>
                </c:pt>
                <c:pt idx="22274">
                  <c:v>23.166</c:v>
                </c:pt>
                <c:pt idx="22275">
                  <c:v>23.16704</c:v>
                </c:pt>
                <c:pt idx="22276">
                  <c:v>23.16808</c:v>
                </c:pt>
                <c:pt idx="22277">
                  <c:v>23.169119999999999</c:v>
                </c:pt>
                <c:pt idx="22278">
                  <c:v>23.170159999999999</c:v>
                </c:pt>
                <c:pt idx="22279">
                  <c:v>23.171199999999999</c:v>
                </c:pt>
                <c:pt idx="22280">
                  <c:v>23.172239999999999</c:v>
                </c:pt>
                <c:pt idx="22281">
                  <c:v>23.173279999999998</c:v>
                </c:pt>
                <c:pt idx="22282">
                  <c:v>23.174320000000002</c:v>
                </c:pt>
                <c:pt idx="22283">
                  <c:v>23.175360000000001</c:v>
                </c:pt>
                <c:pt idx="22284">
                  <c:v>23.176400000000001</c:v>
                </c:pt>
                <c:pt idx="22285">
                  <c:v>23.177440000000001</c:v>
                </c:pt>
                <c:pt idx="22286">
                  <c:v>23.17848</c:v>
                </c:pt>
                <c:pt idx="22287">
                  <c:v>23.17952</c:v>
                </c:pt>
                <c:pt idx="22288">
                  <c:v>23.18056</c:v>
                </c:pt>
                <c:pt idx="22289">
                  <c:v>23.1816</c:v>
                </c:pt>
                <c:pt idx="22290">
                  <c:v>23.182639999999999</c:v>
                </c:pt>
                <c:pt idx="22291">
                  <c:v>23.183679999999999</c:v>
                </c:pt>
                <c:pt idx="22292">
                  <c:v>23.184719999999999</c:v>
                </c:pt>
                <c:pt idx="22293">
                  <c:v>23.185759999999998</c:v>
                </c:pt>
                <c:pt idx="22294">
                  <c:v>23.186800000000002</c:v>
                </c:pt>
                <c:pt idx="22295">
                  <c:v>23.187840000000001</c:v>
                </c:pt>
                <c:pt idx="22296">
                  <c:v>23.188880000000001</c:v>
                </c:pt>
                <c:pt idx="22297">
                  <c:v>23.189920000000001</c:v>
                </c:pt>
                <c:pt idx="22298">
                  <c:v>23.19096</c:v>
                </c:pt>
                <c:pt idx="22299">
                  <c:v>23.192</c:v>
                </c:pt>
                <c:pt idx="22300">
                  <c:v>23.19304</c:v>
                </c:pt>
                <c:pt idx="22301">
                  <c:v>23.19408</c:v>
                </c:pt>
                <c:pt idx="22302">
                  <c:v>23.195119999999999</c:v>
                </c:pt>
                <c:pt idx="22303">
                  <c:v>23.196159999999999</c:v>
                </c:pt>
                <c:pt idx="22304">
                  <c:v>23.197199999999999</c:v>
                </c:pt>
                <c:pt idx="22305">
                  <c:v>23.198239999999998</c:v>
                </c:pt>
                <c:pt idx="22306">
                  <c:v>23.199280000000002</c:v>
                </c:pt>
                <c:pt idx="22307">
                  <c:v>23.200320000000001</c:v>
                </c:pt>
                <c:pt idx="22308">
                  <c:v>23.201360000000001</c:v>
                </c:pt>
                <c:pt idx="22309">
                  <c:v>23.202400000000001</c:v>
                </c:pt>
                <c:pt idx="22310">
                  <c:v>23.203440000000001</c:v>
                </c:pt>
                <c:pt idx="22311">
                  <c:v>23.20448</c:v>
                </c:pt>
                <c:pt idx="22312">
                  <c:v>23.20552</c:v>
                </c:pt>
                <c:pt idx="22313">
                  <c:v>23.20656</c:v>
                </c:pt>
                <c:pt idx="22314">
                  <c:v>23.207599999999999</c:v>
                </c:pt>
                <c:pt idx="22315">
                  <c:v>23.208639999999999</c:v>
                </c:pt>
                <c:pt idx="22316">
                  <c:v>23.209679999999999</c:v>
                </c:pt>
                <c:pt idx="22317">
                  <c:v>23.210719999999998</c:v>
                </c:pt>
                <c:pt idx="22318">
                  <c:v>23.211760000000002</c:v>
                </c:pt>
                <c:pt idx="22319">
                  <c:v>23.212800000000001</c:v>
                </c:pt>
                <c:pt idx="22320">
                  <c:v>23.213840000000001</c:v>
                </c:pt>
                <c:pt idx="22321">
                  <c:v>23.214880000000001</c:v>
                </c:pt>
                <c:pt idx="22322">
                  <c:v>23.215920000000001</c:v>
                </c:pt>
                <c:pt idx="22323">
                  <c:v>23.21696</c:v>
                </c:pt>
                <c:pt idx="22324">
                  <c:v>23.218</c:v>
                </c:pt>
                <c:pt idx="22325">
                  <c:v>23.21904</c:v>
                </c:pt>
                <c:pt idx="22326">
                  <c:v>23.220079999999999</c:v>
                </c:pt>
                <c:pt idx="22327">
                  <c:v>23.221119999999999</c:v>
                </c:pt>
                <c:pt idx="22328">
                  <c:v>23.222159999999999</c:v>
                </c:pt>
                <c:pt idx="22329">
                  <c:v>23.223199999999999</c:v>
                </c:pt>
                <c:pt idx="22330">
                  <c:v>23.224240000000002</c:v>
                </c:pt>
                <c:pt idx="22331">
                  <c:v>23.225280000000001</c:v>
                </c:pt>
                <c:pt idx="22332">
                  <c:v>23.226320000000001</c:v>
                </c:pt>
                <c:pt idx="22333">
                  <c:v>23.227360000000001</c:v>
                </c:pt>
                <c:pt idx="22334">
                  <c:v>23.228400000000001</c:v>
                </c:pt>
                <c:pt idx="22335">
                  <c:v>23.22944</c:v>
                </c:pt>
                <c:pt idx="22336">
                  <c:v>23.23048</c:v>
                </c:pt>
                <c:pt idx="22337">
                  <c:v>23.23152</c:v>
                </c:pt>
                <c:pt idx="22338">
                  <c:v>23.232559999999999</c:v>
                </c:pt>
                <c:pt idx="22339">
                  <c:v>23.233599999999999</c:v>
                </c:pt>
                <c:pt idx="22340">
                  <c:v>23.234639999999999</c:v>
                </c:pt>
                <c:pt idx="22341">
                  <c:v>23.235679999999999</c:v>
                </c:pt>
                <c:pt idx="22342">
                  <c:v>23.236719999999998</c:v>
                </c:pt>
                <c:pt idx="22343">
                  <c:v>23.237760000000002</c:v>
                </c:pt>
                <c:pt idx="22344">
                  <c:v>23.238800000000001</c:v>
                </c:pt>
                <c:pt idx="22345">
                  <c:v>23.239840000000001</c:v>
                </c:pt>
                <c:pt idx="22346">
                  <c:v>23.240880000000001</c:v>
                </c:pt>
                <c:pt idx="22347">
                  <c:v>23.24192</c:v>
                </c:pt>
                <c:pt idx="22348">
                  <c:v>23.24296</c:v>
                </c:pt>
                <c:pt idx="22349">
                  <c:v>23.244</c:v>
                </c:pt>
                <c:pt idx="22350">
                  <c:v>23.245039999999999</c:v>
                </c:pt>
                <c:pt idx="22351">
                  <c:v>23.246079999999999</c:v>
                </c:pt>
                <c:pt idx="22352">
                  <c:v>23.247119999999999</c:v>
                </c:pt>
                <c:pt idx="22353">
                  <c:v>23.248159999999999</c:v>
                </c:pt>
                <c:pt idx="22354">
                  <c:v>23.249199999999998</c:v>
                </c:pt>
                <c:pt idx="22355">
                  <c:v>23.250240000000002</c:v>
                </c:pt>
                <c:pt idx="22356">
                  <c:v>23.251280000000001</c:v>
                </c:pt>
                <c:pt idx="22357">
                  <c:v>23.252320000000001</c:v>
                </c:pt>
                <c:pt idx="22358">
                  <c:v>23.253360000000001</c:v>
                </c:pt>
                <c:pt idx="22359">
                  <c:v>23.2544</c:v>
                </c:pt>
                <c:pt idx="22360">
                  <c:v>23.25544</c:v>
                </c:pt>
                <c:pt idx="22361">
                  <c:v>23.25648</c:v>
                </c:pt>
                <c:pt idx="22362">
                  <c:v>23.25752</c:v>
                </c:pt>
                <c:pt idx="22363">
                  <c:v>23.258559999999999</c:v>
                </c:pt>
                <c:pt idx="22364">
                  <c:v>23.259599999999999</c:v>
                </c:pt>
                <c:pt idx="22365">
                  <c:v>23.260639999999999</c:v>
                </c:pt>
                <c:pt idx="22366">
                  <c:v>23.261679999999998</c:v>
                </c:pt>
                <c:pt idx="22367">
                  <c:v>23.262720000000002</c:v>
                </c:pt>
                <c:pt idx="22368">
                  <c:v>23.263760000000001</c:v>
                </c:pt>
                <c:pt idx="22369">
                  <c:v>23.264800000000001</c:v>
                </c:pt>
                <c:pt idx="22370">
                  <c:v>23.265840000000001</c:v>
                </c:pt>
                <c:pt idx="22371">
                  <c:v>23.26688</c:v>
                </c:pt>
                <c:pt idx="22372">
                  <c:v>23.26792</c:v>
                </c:pt>
                <c:pt idx="22373">
                  <c:v>23.26896</c:v>
                </c:pt>
                <c:pt idx="22374">
                  <c:v>23.27</c:v>
                </c:pt>
                <c:pt idx="22375">
                  <c:v>23.271039999999999</c:v>
                </c:pt>
                <c:pt idx="22376">
                  <c:v>23.272079999999999</c:v>
                </c:pt>
                <c:pt idx="22377">
                  <c:v>23.273119999999999</c:v>
                </c:pt>
                <c:pt idx="22378">
                  <c:v>23.274159999999998</c:v>
                </c:pt>
                <c:pt idx="22379">
                  <c:v>23.275200000000002</c:v>
                </c:pt>
                <c:pt idx="22380">
                  <c:v>23.276240000000001</c:v>
                </c:pt>
                <c:pt idx="22381">
                  <c:v>23.277280000000001</c:v>
                </c:pt>
                <c:pt idx="22382">
                  <c:v>23.278320000000001</c:v>
                </c:pt>
                <c:pt idx="22383">
                  <c:v>23.27936</c:v>
                </c:pt>
                <c:pt idx="22384">
                  <c:v>23.2804</c:v>
                </c:pt>
                <c:pt idx="22385">
                  <c:v>23.28144</c:v>
                </c:pt>
                <c:pt idx="22386">
                  <c:v>23.28248</c:v>
                </c:pt>
                <c:pt idx="22387">
                  <c:v>23.283519999999999</c:v>
                </c:pt>
                <c:pt idx="22388">
                  <c:v>23.284559999999999</c:v>
                </c:pt>
                <c:pt idx="22389">
                  <c:v>23.285599999999999</c:v>
                </c:pt>
                <c:pt idx="22390">
                  <c:v>23.286639999999998</c:v>
                </c:pt>
                <c:pt idx="22391">
                  <c:v>23.287680000000002</c:v>
                </c:pt>
                <c:pt idx="22392">
                  <c:v>23.288720000000001</c:v>
                </c:pt>
                <c:pt idx="22393">
                  <c:v>23.289760000000001</c:v>
                </c:pt>
                <c:pt idx="22394">
                  <c:v>23.290800000000001</c:v>
                </c:pt>
                <c:pt idx="22395">
                  <c:v>23.291840000000001</c:v>
                </c:pt>
                <c:pt idx="22396">
                  <c:v>23.29288</c:v>
                </c:pt>
                <c:pt idx="22397">
                  <c:v>23.29392</c:v>
                </c:pt>
                <c:pt idx="22398">
                  <c:v>23.29496</c:v>
                </c:pt>
                <c:pt idx="22399">
                  <c:v>23.295999999999999</c:v>
                </c:pt>
                <c:pt idx="22400">
                  <c:v>23.297039999999999</c:v>
                </c:pt>
                <c:pt idx="22401">
                  <c:v>23.298079999999999</c:v>
                </c:pt>
                <c:pt idx="22402">
                  <c:v>23.299119999999998</c:v>
                </c:pt>
                <c:pt idx="22403">
                  <c:v>23.300160000000002</c:v>
                </c:pt>
                <c:pt idx="22404">
                  <c:v>23.301200000000001</c:v>
                </c:pt>
                <c:pt idx="22405">
                  <c:v>23.302240000000001</c:v>
                </c:pt>
                <c:pt idx="22406">
                  <c:v>23.303280000000001</c:v>
                </c:pt>
                <c:pt idx="22407">
                  <c:v>23.304320000000001</c:v>
                </c:pt>
                <c:pt idx="22408">
                  <c:v>23.30536</c:v>
                </c:pt>
                <c:pt idx="22409">
                  <c:v>23.3064</c:v>
                </c:pt>
                <c:pt idx="22410">
                  <c:v>23.30744</c:v>
                </c:pt>
                <c:pt idx="22411">
                  <c:v>23.308479999999999</c:v>
                </c:pt>
                <c:pt idx="22412">
                  <c:v>23.309519999999999</c:v>
                </c:pt>
                <c:pt idx="22413">
                  <c:v>23.310559999999999</c:v>
                </c:pt>
                <c:pt idx="22414">
                  <c:v>23.311599999999999</c:v>
                </c:pt>
                <c:pt idx="22415">
                  <c:v>23.312639999999998</c:v>
                </c:pt>
                <c:pt idx="22416">
                  <c:v>23.313680000000002</c:v>
                </c:pt>
                <c:pt idx="22417">
                  <c:v>23.314720000000001</c:v>
                </c:pt>
                <c:pt idx="22418">
                  <c:v>23.315760000000001</c:v>
                </c:pt>
                <c:pt idx="22419">
                  <c:v>23.316800000000001</c:v>
                </c:pt>
                <c:pt idx="22420">
                  <c:v>23.31784</c:v>
                </c:pt>
                <c:pt idx="22421">
                  <c:v>23.31888</c:v>
                </c:pt>
                <c:pt idx="22422">
                  <c:v>23.31992</c:v>
                </c:pt>
                <c:pt idx="22423">
                  <c:v>23.320959999999999</c:v>
                </c:pt>
                <c:pt idx="22424">
                  <c:v>23.321999999999999</c:v>
                </c:pt>
                <c:pt idx="22425">
                  <c:v>23.323039999999999</c:v>
                </c:pt>
                <c:pt idx="22426">
                  <c:v>23.324079999999999</c:v>
                </c:pt>
                <c:pt idx="22427">
                  <c:v>23.325119999999998</c:v>
                </c:pt>
                <c:pt idx="22428">
                  <c:v>23.326160000000002</c:v>
                </c:pt>
                <c:pt idx="22429">
                  <c:v>23.327200000000001</c:v>
                </c:pt>
                <c:pt idx="22430">
                  <c:v>23.328240000000001</c:v>
                </c:pt>
                <c:pt idx="22431">
                  <c:v>23.329280000000001</c:v>
                </c:pt>
                <c:pt idx="22432">
                  <c:v>23.33032</c:v>
                </c:pt>
                <c:pt idx="22433">
                  <c:v>23.33136</c:v>
                </c:pt>
                <c:pt idx="22434">
                  <c:v>23.3324</c:v>
                </c:pt>
                <c:pt idx="22435">
                  <c:v>23.33344</c:v>
                </c:pt>
                <c:pt idx="22436">
                  <c:v>23.334479999999999</c:v>
                </c:pt>
                <c:pt idx="22437">
                  <c:v>23.335519999999999</c:v>
                </c:pt>
                <c:pt idx="22438">
                  <c:v>23.336559999999999</c:v>
                </c:pt>
                <c:pt idx="22439">
                  <c:v>23.337599999999998</c:v>
                </c:pt>
                <c:pt idx="22440">
                  <c:v>23.338640000000002</c:v>
                </c:pt>
                <c:pt idx="22441">
                  <c:v>23.339680000000001</c:v>
                </c:pt>
                <c:pt idx="22442">
                  <c:v>23.340720000000001</c:v>
                </c:pt>
                <c:pt idx="22443">
                  <c:v>23.341760000000001</c:v>
                </c:pt>
                <c:pt idx="22444">
                  <c:v>23.3428</c:v>
                </c:pt>
                <c:pt idx="22445">
                  <c:v>23.34384</c:v>
                </c:pt>
                <c:pt idx="22446">
                  <c:v>23.34488</c:v>
                </c:pt>
                <c:pt idx="22447">
                  <c:v>23.34592</c:v>
                </c:pt>
                <c:pt idx="22448">
                  <c:v>23.346959999999999</c:v>
                </c:pt>
                <c:pt idx="22449">
                  <c:v>23.347999999999999</c:v>
                </c:pt>
                <c:pt idx="22450">
                  <c:v>23.349039999999999</c:v>
                </c:pt>
                <c:pt idx="22451">
                  <c:v>23.350079999999998</c:v>
                </c:pt>
                <c:pt idx="22452">
                  <c:v>23.351120000000002</c:v>
                </c:pt>
                <c:pt idx="22453">
                  <c:v>23.352160000000001</c:v>
                </c:pt>
                <c:pt idx="22454">
                  <c:v>23.353200000000001</c:v>
                </c:pt>
                <c:pt idx="22455">
                  <c:v>23.354240000000001</c:v>
                </c:pt>
                <c:pt idx="22456">
                  <c:v>23.35528</c:v>
                </c:pt>
                <c:pt idx="22457">
                  <c:v>23.35632</c:v>
                </c:pt>
                <c:pt idx="22458">
                  <c:v>23.35736</c:v>
                </c:pt>
                <c:pt idx="22459">
                  <c:v>23.3584</c:v>
                </c:pt>
                <c:pt idx="22460">
                  <c:v>23.359439999999999</c:v>
                </c:pt>
                <c:pt idx="22461">
                  <c:v>23.360479999999999</c:v>
                </c:pt>
                <c:pt idx="22462">
                  <c:v>23.361519999999999</c:v>
                </c:pt>
                <c:pt idx="22463">
                  <c:v>23.362559999999998</c:v>
                </c:pt>
                <c:pt idx="22464">
                  <c:v>23.363600000000002</c:v>
                </c:pt>
                <c:pt idx="22465">
                  <c:v>23.364640000000001</c:v>
                </c:pt>
                <c:pt idx="22466">
                  <c:v>23.365680000000001</c:v>
                </c:pt>
                <c:pt idx="22467">
                  <c:v>23.366720000000001</c:v>
                </c:pt>
                <c:pt idx="22468">
                  <c:v>23.367760000000001</c:v>
                </c:pt>
                <c:pt idx="22469">
                  <c:v>23.3688</c:v>
                </c:pt>
                <c:pt idx="22470">
                  <c:v>23.36984</c:v>
                </c:pt>
                <c:pt idx="22471">
                  <c:v>23.37088</c:v>
                </c:pt>
                <c:pt idx="22472">
                  <c:v>23.371919999999999</c:v>
                </c:pt>
                <c:pt idx="22473">
                  <c:v>23.372959999999999</c:v>
                </c:pt>
                <c:pt idx="22474">
                  <c:v>23.373999999999999</c:v>
                </c:pt>
                <c:pt idx="22475">
                  <c:v>23.375039999999998</c:v>
                </c:pt>
                <c:pt idx="22476">
                  <c:v>23.376080000000002</c:v>
                </c:pt>
                <c:pt idx="22477">
                  <c:v>23.377120000000001</c:v>
                </c:pt>
                <c:pt idx="22478">
                  <c:v>23.378160000000001</c:v>
                </c:pt>
                <c:pt idx="22479">
                  <c:v>23.379200000000001</c:v>
                </c:pt>
                <c:pt idx="22480">
                  <c:v>23.380240000000001</c:v>
                </c:pt>
                <c:pt idx="22481">
                  <c:v>23.38128</c:v>
                </c:pt>
                <c:pt idx="22482">
                  <c:v>23.38232</c:v>
                </c:pt>
                <c:pt idx="22483">
                  <c:v>23.38336</c:v>
                </c:pt>
                <c:pt idx="22484">
                  <c:v>23.384399999999999</c:v>
                </c:pt>
                <c:pt idx="22485">
                  <c:v>23.385439999999999</c:v>
                </c:pt>
                <c:pt idx="22486">
                  <c:v>23.386479999999999</c:v>
                </c:pt>
                <c:pt idx="22487">
                  <c:v>23.387519999999999</c:v>
                </c:pt>
                <c:pt idx="22488">
                  <c:v>23.388559999999998</c:v>
                </c:pt>
                <c:pt idx="22489">
                  <c:v>23.389600000000002</c:v>
                </c:pt>
                <c:pt idx="22490">
                  <c:v>23.390640000000001</c:v>
                </c:pt>
                <c:pt idx="22491">
                  <c:v>23.391680000000001</c:v>
                </c:pt>
                <c:pt idx="22492">
                  <c:v>23.392720000000001</c:v>
                </c:pt>
                <c:pt idx="22493">
                  <c:v>23.39376</c:v>
                </c:pt>
                <c:pt idx="22494">
                  <c:v>23.3948</c:v>
                </c:pt>
                <c:pt idx="22495">
                  <c:v>23.39584</c:v>
                </c:pt>
                <c:pt idx="22496">
                  <c:v>23.396879999999999</c:v>
                </c:pt>
                <c:pt idx="22497">
                  <c:v>23.397919999999999</c:v>
                </c:pt>
                <c:pt idx="22498">
                  <c:v>23.398959999999999</c:v>
                </c:pt>
                <c:pt idx="22499">
                  <c:v>23.4</c:v>
                </c:pt>
                <c:pt idx="22500">
                  <c:v>23.401039999999998</c:v>
                </c:pt>
                <c:pt idx="22501">
                  <c:v>23.402080000000002</c:v>
                </c:pt>
                <c:pt idx="22502">
                  <c:v>23.403120000000001</c:v>
                </c:pt>
                <c:pt idx="22503">
                  <c:v>23.404160000000001</c:v>
                </c:pt>
                <c:pt idx="22504">
                  <c:v>23.405200000000001</c:v>
                </c:pt>
                <c:pt idx="22505">
                  <c:v>23.40624</c:v>
                </c:pt>
                <c:pt idx="22506">
                  <c:v>23.40728</c:v>
                </c:pt>
                <c:pt idx="22507">
                  <c:v>23.40832</c:v>
                </c:pt>
                <c:pt idx="22508">
                  <c:v>23.40936</c:v>
                </c:pt>
                <c:pt idx="22509">
                  <c:v>23.410399999999999</c:v>
                </c:pt>
                <c:pt idx="22510">
                  <c:v>23.411439999999999</c:v>
                </c:pt>
                <c:pt idx="22511">
                  <c:v>23.412479999999999</c:v>
                </c:pt>
                <c:pt idx="22512">
                  <c:v>23.413519999999998</c:v>
                </c:pt>
                <c:pt idx="22513">
                  <c:v>23.414560000000002</c:v>
                </c:pt>
                <c:pt idx="22514">
                  <c:v>23.415600000000001</c:v>
                </c:pt>
                <c:pt idx="22515">
                  <c:v>23.416640000000001</c:v>
                </c:pt>
                <c:pt idx="22516">
                  <c:v>23.417680000000001</c:v>
                </c:pt>
                <c:pt idx="22517">
                  <c:v>23.41872</c:v>
                </c:pt>
                <c:pt idx="22518">
                  <c:v>23.41976</c:v>
                </c:pt>
                <c:pt idx="22519">
                  <c:v>23.4208</c:v>
                </c:pt>
                <c:pt idx="22520">
                  <c:v>23.42184</c:v>
                </c:pt>
                <c:pt idx="22521">
                  <c:v>23.422879999999999</c:v>
                </c:pt>
                <c:pt idx="22522">
                  <c:v>23.423919999999999</c:v>
                </c:pt>
                <c:pt idx="22523">
                  <c:v>23.424959999999999</c:v>
                </c:pt>
                <c:pt idx="22524">
                  <c:v>23.425999999999998</c:v>
                </c:pt>
                <c:pt idx="22525">
                  <c:v>23.427040000000002</c:v>
                </c:pt>
                <c:pt idx="22526">
                  <c:v>23.428080000000001</c:v>
                </c:pt>
                <c:pt idx="22527">
                  <c:v>23.429120000000001</c:v>
                </c:pt>
                <c:pt idx="22528">
                  <c:v>23.430160000000001</c:v>
                </c:pt>
                <c:pt idx="22529">
                  <c:v>23.4312</c:v>
                </c:pt>
                <c:pt idx="22530">
                  <c:v>23.43224</c:v>
                </c:pt>
                <c:pt idx="22531">
                  <c:v>23.43328</c:v>
                </c:pt>
                <c:pt idx="22532">
                  <c:v>23.43432</c:v>
                </c:pt>
                <c:pt idx="22533">
                  <c:v>23.435359999999999</c:v>
                </c:pt>
                <c:pt idx="22534">
                  <c:v>23.436399999999999</c:v>
                </c:pt>
                <c:pt idx="22535">
                  <c:v>23.437439999999999</c:v>
                </c:pt>
                <c:pt idx="22536">
                  <c:v>23.438479999999998</c:v>
                </c:pt>
                <c:pt idx="22537">
                  <c:v>23.439520000000002</c:v>
                </c:pt>
                <c:pt idx="22538">
                  <c:v>23.440560000000001</c:v>
                </c:pt>
                <c:pt idx="22539">
                  <c:v>23.441600000000001</c:v>
                </c:pt>
                <c:pt idx="22540">
                  <c:v>23.442640000000001</c:v>
                </c:pt>
                <c:pt idx="22541">
                  <c:v>23.443680000000001</c:v>
                </c:pt>
                <c:pt idx="22542">
                  <c:v>23.44472</c:v>
                </c:pt>
                <c:pt idx="22543">
                  <c:v>23.44576</c:v>
                </c:pt>
                <c:pt idx="22544">
                  <c:v>23.4468</c:v>
                </c:pt>
                <c:pt idx="22545">
                  <c:v>23.447839999999999</c:v>
                </c:pt>
                <c:pt idx="22546">
                  <c:v>23.448879999999999</c:v>
                </c:pt>
                <c:pt idx="22547">
                  <c:v>23.449919999999999</c:v>
                </c:pt>
                <c:pt idx="22548">
                  <c:v>23.450959999999998</c:v>
                </c:pt>
                <c:pt idx="22549">
                  <c:v>23.452000000000002</c:v>
                </c:pt>
                <c:pt idx="22550">
                  <c:v>23.453040000000001</c:v>
                </c:pt>
                <c:pt idx="22551">
                  <c:v>23.454080000000001</c:v>
                </c:pt>
                <c:pt idx="22552">
                  <c:v>23.455120000000001</c:v>
                </c:pt>
                <c:pt idx="22553">
                  <c:v>23.456160000000001</c:v>
                </c:pt>
                <c:pt idx="22554">
                  <c:v>23.4572</c:v>
                </c:pt>
                <c:pt idx="22555">
                  <c:v>23.45824</c:v>
                </c:pt>
                <c:pt idx="22556">
                  <c:v>23.45928</c:v>
                </c:pt>
                <c:pt idx="22557">
                  <c:v>23.460319999999999</c:v>
                </c:pt>
                <c:pt idx="22558">
                  <c:v>23.461359999999999</c:v>
                </c:pt>
                <c:pt idx="22559">
                  <c:v>23.462399999999999</c:v>
                </c:pt>
                <c:pt idx="22560">
                  <c:v>23.463439999999999</c:v>
                </c:pt>
                <c:pt idx="22561">
                  <c:v>23.464479999999998</c:v>
                </c:pt>
                <c:pt idx="22562">
                  <c:v>23.465520000000001</c:v>
                </c:pt>
                <c:pt idx="22563">
                  <c:v>23.466560000000001</c:v>
                </c:pt>
                <c:pt idx="22564">
                  <c:v>23.467600000000001</c:v>
                </c:pt>
                <c:pt idx="22565">
                  <c:v>23.468640000000001</c:v>
                </c:pt>
                <c:pt idx="22566">
                  <c:v>23.46968</c:v>
                </c:pt>
                <c:pt idx="22567">
                  <c:v>23.47072</c:v>
                </c:pt>
                <c:pt idx="22568">
                  <c:v>23.47176</c:v>
                </c:pt>
                <c:pt idx="22569">
                  <c:v>23.472799999999999</c:v>
                </c:pt>
                <c:pt idx="22570">
                  <c:v>23.473839999999999</c:v>
                </c:pt>
                <c:pt idx="22571">
                  <c:v>23.474879999999999</c:v>
                </c:pt>
                <c:pt idx="22572">
                  <c:v>23.475919999999999</c:v>
                </c:pt>
                <c:pt idx="22573">
                  <c:v>23.476959999999998</c:v>
                </c:pt>
                <c:pt idx="22574">
                  <c:v>23.478000000000002</c:v>
                </c:pt>
                <c:pt idx="22575">
                  <c:v>23.479040000000001</c:v>
                </c:pt>
                <c:pt idx="22576">
                  <c:v>23.480080000000001</c:v>
                </c:pt>
                <c:pt idx="22577">
                  <c:v>23.481120000000001</c:v>
                </c:pt>
                <c:pt idx="22578">
                  <c:v>23.48216</c:v>
                </c:pt>
                <c:pt idx="22579">
                  <c:v>23.4832</c:v>
                </c:pt>
                <c:pt idx="22580">
                  <c:v>23.48424</c:v>
                </c:pt>
                <c:pt idx="22581">
                  <c:v>23.485279999999999</c:v>
                </c:pt>
                <c:pt idx="22582">
                  <c:v>23.486319999999999</c:v>
                </c:pt>
                <c:pt idx="22583">
                  <c:v>23.487359999999999</c:v>
                </c:pt>
                <c:pt idx="22584">
                  <c:v>23.488399999999999</c:v>
                </c:pt>
                <c:pt idx="22585">
                  <c:v>23.489439999999998</c:v>
                </c:pt>
                <c:pt idx="22586">
                  <c:v>23.490480000000002</c:v>
                </c:pt>
                <c:pt idx="22587">
                  <c:v>23.491520000000001</c:v>
                </c:pt>
                <c:pt idx="22588">
                  <c:v>23.492560000000001</c:v>
                </c:pt>
                <c:pt idx="22589">
                  <c:v>23.493600000000001</c:v>
                </c:pt>
                <c:pt idx="22590">
                  <c:v>23.49464</c:v>
                </c:pt>
                <c:pt idx="22591">
                  <c:v>23.49568</c:v>
                </c:pt>
                <c:pt idx="22592">
                  <c:v>23.49672</c:v>
                </c:pt>
                <c:pt idx="22593">
                  <c:v>23.49776</c:v>
                </c:pt>
                <c:pt idx="22594">
                  <c:v>23.498799999999999</c:v>
                </c:pt>
                <c:pt idx="22595">
                  <c:v>23.499839999999999</c:v>
                </c:pt>
                <c:pt idx="22596">
                  <c:v>23.500879999999999</c:v>
                </c:pt>
                <c:pt idx="22597">
                  <c:v>23.501919999999998</c:v>
                </c:pt>
                <c:pt idx="22598">
                  <c:v>23.502960000000002</c:v>
                </c:pt>
                <c:pt idx="22599">
                  <c:v>23.504000000000001</c:v>
                </c:pt>
                <c:pt idx="22600">
                  <c:v>23.505040000000001</c:v>
                </c:pt>
                <c:pt idx="22601">
                  <c:v>23.506080000000001</c:v>
                </c:pt>
                <c:pt idx="22602">
                  <c:v>23.50712</c:v>
                </c:pt>
                <c:pt idx="22603">
                  <c:v>23.50816</c:v>
                </c:pt>
                <c:pt idx="22604">
                  <c:v>23.5092</c:v>
                </c:pt>
                <c:pt idx="22605">
                  <c:v>23.51024</c:v>
                </c:pt>
                <c:pt idx="22606">
                  <c:v>23.511279999999999</c:v>
                </c:pt>
                <c:pt idx="22607">
                  <c:v>23.512319999999999</c:v>
                </c:pt>
                <c:pt idx="22608">
                  <c:v>23.513359999999999</c:v>
                </c:pt>
                <c:pt idx="22609">
                  <c:v>23.514399999999998</c:v>
                </c:pt>
                <c:pt idx="22610">
                  <c:v>23.515440000000002</c:v>
                </c:pt>
                <c:pt idx="22611">
                  <c:v>23.516480000000001</c:v>
                </c:pt>
                <c:pt idx="22612">
                  <c:v>23.517520000000001</c:v>
                </c:pt>
                <c:pt idx="22613">
                  <c:v>23.518560000000001</c:v>
                </c:pt>
                <c:pt idx="22614">
                  <c:v>23.519600000000001</c:v>
                </c:pt>
                <c:pt idx="22615">
                  <c:v>23.52064</c:v>
                </c:pt>
                <c:pt idx="22616">
                  <c:v>23.52168</c:v>
                </c:pt>
                <c:pt idx="22617">
                  <c:v>23.52272</c:v>
                </c:pt>
                <c:pt idx="22618">
                  <c:v>23.523759999999999</c:v>
                </c:pt>
                <c:pt idx="22619">
                  <c:v>23.524799999999999</c:v>
                </c:pt>
                <c:pt idx="22620">
                  <c:v>23.525839999999999</c:v>
                </c:pt>
                <c:pt idx="22621">
                  <c:v>23.526879999999998</c:v>
                </c:pt>
                <c:pt idx="22622">
                  <c:v>23.527920000000002</c:v>
                </c:pt>
                <c:pt idx="22623">
                  <c:v>23.528960000000001</c:v>
                </c:pt>
                <c:pt idx="22624">
                  <c:v>23.53</c:v>
                </c:pt>
                <c:pt idx="22625">
                  <c:v>23.531040000000001</c:v>
                </c:pt>
                <c:pt idx="22626">
                  <c:v>23.532080000000001</c:v>
                </c:pt>
                <c:pt idx="22627">
                  <c:v>23.53312</c:v>
                </c:pt>
                <c:pt idx="22628">
                  <c:v>23.53416</c:v>
                </c:pt>
                <c:pt idx="22629">
                  <c:v>23.5352</c:v>
                </c:pt>
                <c:pt idx="22630">
                  <c:v>23.536239999999999</c:v>
                </c:pt>
                <c:pt idx="22631">
                  <c:v>23.537279999999999</c:v>
                </c:pt>
                <c:pt idx="22632">
                  <c:v>23.538319999999999</c:v>
                </c:pt>
                <c:pt idx="22633">
                  <c:v>23.539359999999999</c:v>
                </c:pt>
                <c:pt idx="22634">
                  <c:v>23.540400000000002</c:v>
                </c:pt>
                <c:pt idx="22635">
                  <c:v>23.541440000000001</c:v>
                </c:pt>
                <c:pt idx="22636">
                  <c:v>23.542480000000001</c:v>
                </c:pt>
                <c:pt idx="22637">
                  <c:v>23.543520000000001</c:v>
                </c:pt>
                <c:pt idx="22638">
                  <c:v>23.544560000000001</c:v>
                </c:pt>
                <c:pt idx="22639">
                  <c:v>23.5456</c:v>
                </c:pt>
                <c:pt idx="22640">
                  <c:v>23.54664</c:v>
                </c:pt>
                <c:pt idx="22641">
                  <c:v>23.54768</c:v>
                </c:pt>
                <c:pt idx="22642">
                  <c:v>23.548719999999999</c:v>
                </c:pt>
                <c:pt idx="22643">
                  <c:v>23.549759999999999</c:v>
                </c:pt>
                <c:pt idx="22644">
                  <c:v>23.550799999999999</c:v>
                </c:pt>
                <c:pt idx="22645">
                  <c:v>23.551839999999999</c:v>
                </c:pt>
                <c:pt idx="22646">
                  <c:v>23.552879999999998</c:v>
                </c:pt>
                <c:pt idx="22647">
                  <c:v>23.553920000000002</c:v>
                </c:pt>
                <c:pt idx="22648">
                  <c:v>23.554960000000001</c:v>
                </c:pt>
                <c:pt idx="22649">
                  <c:v>23.556000000000001</c:v>
                </c:pt>
                <c:pt idx="22650">
                  <c:v>23.557040000000001</c:v>
                </c:pt>
                <c:pt idx="22651">
                  <c:v>23.55808</c:v>
                </c:pt>
                <c:pt idx="22652">
                  <c:v>23.55912</c:v>
                </c:pt>
                <c:pt idx="22653">
                  <c:v>23.56016</c:v>
                </c:pt>
                <c:pt idx="22654">
                  <c:v>23.561199999999999</c:v>
                </c:pt>
                <c:pt idx="22655">
                  <c:v>23.562239999999999</c:v>
                </c:pt>
                <c:pt idx="22656">
                  <c:v>23.563279999999999</c:v>
                </c:pt>
                <c:pt idx="22657">
                  <c:v>23.564319999999999</c:v>
                </c:pt>
                <c:pt idx="22658">
                  <c:v>23.565359999999998</c:v>
                </c:pt>
                <c:pt idx="22659">
                  <c:v>23.566400000000002</c:v>
                </c:pt>
                <c:pt idx="22660">
                  <c:v>23.567440000000001</c:v>
                </c:pt>
                <c:pt idx="22661">
                  <c:v>23.568480000000001</c:v>
                </c:pt>
                <c:pt idx="22662">
                  <c:v>23.569520000000001</c:v>
                </c:pt>
                <c:pt idx="22663">
                  <c:v>23.57056</c:v>
                </c:pt>
                <c:pt idx="22664">
                  <c:v>23.5716</c:v>
                </c:pt>
                <c:pt idx="22665">
                  <c:v>23.57264</c:v>
                </c:pt>
                <c:pt idx="22666">
                  <c:v>23.57368</c:v>
                </c:pt>
                <c:pt idx="22667">
                  <c:v>23.574719999999999</c:v>
                </c:pt>
                <c:pt idx="22668">
                  <c:v>23.575759999999999</c:v>
                </c:pt>
                <c:pt idx="22669">
                  <c:v>23.576799999999999</c:v>
                </c:pt>
                <c:pt idx="22670">
                  <c:v>23.577839999999998</c:v>
                </c:pt>
                <c:pt idx="22671">
                  <c:v>23.578880000000002</c:v>
                </c:pt>
                <c:pt idx="22672">
                  <c:v>23.579920000000001</c:v>
                </c:pt>
                <c:pt idx="22673">
                  <c:v>23.580960000000001</c:v>
                </c:pt>
                <c:pt idx="22674">
                  <c:v>23.582000000000001</c:v>
                </c:pt>
                <c:pt idx="22675">
                  <c:v>23.58304</c:v>
                </c:pt>
                <c:pt idx="22676">
                  <c:v>23.58408</c:v>
                </c:pt>
                <c:pt idx="22677">
                  <c:v>23.58512</c:v>
                </c:pt>
                <c:pt idx="22678">
                  <c:v>23.58616</c:v>
                </c:pt>
                <c:pt idx="22679">
                  <c:v>23.587199999999999</c:v>
                </c:pt>
                <c:pt idx="22680">
                  <c:v>23.588239999999999</c:v>
                </c:pt>
                <c:pt idx="22681">
                  <c:v>23.589279999999999</c:v>
                </c:pt>
                <c:pt idx="22682">
                  <c:v>23.590319999999998</c:v>
                </c:pt>
                <c:pt idx="22683">
                  <c:v>23.591360000000002</c:v>
                </c:pt>
                <c:pt idx="22684">
                  <c:v>23.592400000000001</c:v>
                </c:pt>
                <c:pt idx="22685">
                  <c:v>23.593440000000001</c:v>
                </c:pt>
                <c:pt idx="22686">
                  <c:v>23.594480000000001</c:v>
                </c:pt>
                <c:pt idx="22687">
                  <c:v>23.59552</c:v>
                </c:pt>
                <c:pt idx="22688">
                  <c:v>23.59656</c:v>
                </c:pt>
                <c:pt idx="22689">
                  <c:v>23.5976</c:v>
                </c:pt>
                <c:pt idx="22690">
                  <c:v>23.59864</c:v>
                </c:pt>
                <c:pt idx="22691">
                  <c:v>23.599679999999999</c:v>
                </c:pt>
                <c:pt idx="22692">
                  <c:v>23.600719999999999</c:v>
                </c:pt>
                <c:pt idx="22693">
                  <c:v>23.601759999999999</c:v>
                </c:pt>
                <c:pt idx="22694">
                  <c:v>23.602799999999998</c:v>
                </c:pt>
                <c:pt idx="22695">
                  <c:v>23.603840000000002</c:v>
                </c:pt>
                <c:pt idx="22696">
                  <c:v>23.604880000000001</c:v>
                </c:pt>
                <c:pt idx="22697">
                  <c:v>23.605920000000001</c:v>
                </c:pt>
                <c:pt idx="22698">
                  <c:v>23.606960000000001</c:v>
                </c:pt>
                <c:pt idx="22699">
                  <c:v>23.608000000000001</c:v>
                </c:pt>
                <c:pt idx="22700">
                  <c:v>23.60904</c:v>
                </c:pt>
                <c:pt idx="22701">
                  <c:v>23.61008</c:v>
                </c:pt>
                <c:pt idx="22702">
                  <c:v>23.61112</c:v>
                </c:pt>
                <c:pt idx="22703">
                  <c:v>23.612159999999999</c:v>
                </c:pt>
                <c:pt idx="22704">
                  <c:v>23.613199999999999</c:v>
                </c:pt>
                <c:pt idx="22705">
                  <c:v>23.614239999999999</c:v>
                </c:pt>
                <c:pt idx="22706">
                  <c:v>23.615279999999998</c:v>
                </c:pt>
                <c:pt idx="22707">
                  <c:v>23.616320000000002</c:v>
                </c:pt>
                <c:pt idx="22708">
                  <c:v>23.617360000000001</c:v>
                </c:pt>
                <c:pt idx="22709">
                  <c:v>23.618400000000001</c:v>
                </c:pt>
                <c:pt idx="22710">
                  <c:v>23.619440000000001</c:v>
                </c:pt>
                <c:pt idx="22711">
                  <c:v>23.620480000000001</c:v>
                </c:pt>
                <c:pt idx="22712">
                  <c:v>23.62152</c:v>
                </c:pt>
                <c:pt idx="22713">
                  <c:v>23.62256</c:v>
                </c:pt>
                <c:pt idx="22714">
                  <c:v>23.6236</c:v>
                </c:pt>
                <c:pt idx="22715">
                  <c:v>23.624639999999999</c:v>
                </c:pt>
                <c:pt idx="22716">
                  <c:v>23.625679999999999</c:v>
                </c:pt>
                <c:pt idx="22717">
                  <c:v>23.626719999999999</c:v>
                </c:pt>
                <c:pt idx="22718">
                  <c:v>23.627759999999999</c:v>
                </c:pt>
                <c:pt idx="22719">
                  <c:v>23.628799999999998</c:v>
                </c:pt>
                <c:pt idx="22720">
                  <c:v>23.629840000000002</c:v>
                </c:pt>
                <c:pt idx="22721">
                  <c:v>23.630880000000001</c:v>
                </c:pt>
                <c:pt idx="22722">
                  <c:v>23.631920000000001</c:v>
                </c:pt>
                <c:pt idx="22723">
                  <c:v>23.632960000000001</c:v>
                </c:pt>
                <c:pt idx="22724">
                  <c:v>23.634</c:v>
                </c:pt>
                <c:pt idx="22725">
                  <c:v>23.63504</c:v>
                </c:pt>
                <c:pt idx="22726">
                  <c:v>23.63608</c:v>
                </c:pt>
                <c:pt idx="22727">
                  <c:v>23.637119999999999</c:v>
                </c:pt>
                <c:pt idx="22728">
                  <c:v>23.638159999999999</c:v>
                </c:pt>
                <c:pt idx="22729">
                  <c:v>23.639199999999999</c:v>
                </c:pt>
                <c:pt idx="22730">
                  <c:v>23.640239999999999</c:v>
                </c:pt>
                <c:pt idx="22731">
                  <c:v>23.641279999999998</c:v>
                </c:pt>
                <c:pt idx="22732">
                  <c:v>23.642320000000002</c:v>
                </c:pt>
                <c:pt idx="22733">
                  <c:v>23.643360000000001</c:v>
                </c:pt>
                <c:pt idx="22734">
                  <c:v>23.644400000000001</c:v>
                </c:pt>
                <c:pt idx="22735">
                  <c:v>23.645440000000001</c:v>
                </c:pt>
                <c:pt idx="22736">
                  <c:v>23.64648</c:v>
                </c:pt>
                <c:pt idx="22737">
                  <c:v>23.64752</c:v>
                </c:pt>
                <c:pt idx="22738">
                  <c:v>23.64856</c:v>
                </c:pt>
                <c:pt idx="22739">
                  <c:v>23.6496</c:v>
                </c:pt>
                <c:pt idx="22740">
                  <c:v>23.650639999999999</c:v>
                </c:pt>
                <c:pt idx="22741">
                  <c:v>23.651679999999999</c:v>
                </c:pt>
                <c:pt idx="22742">
                  <c:v>23.652719999999999</c:v>
                </c:pt>
                <c:pt idx="22743">
                  <c:v>23.653759999999998</c:v>
                </c:pt>
                <c:pt idx="22744">
                  <c:v>23.654800000000002</c:v>
                </c:pt>
                <c:pt idx="22745">
                  <c:v>23.655840000000001</c:v>
                </c:pt>
                <c:pt idx="22746">
                  <c:v>23.656880000000001</c:v>
                </c:pt>
                <c:pt idx="22747">
                  <c:v>23.657920000000001</c:v>
                </c:pt>
                <c:pt idx="22748">
                  <c:v>23.65896</c:v>
                </c:pt>
                <c:pt idx="22749">
                  <c:v>23.66</c:v>
                </c:pt>
                <c:pt idx="22750">
                  <c:v>23.66104</c:v>
                </c:pt>
                <c:pt idx="22751">
                  <c:v>23.66208</c:v>
                </c:pt>
                <c:pt idx="22752">
                  <c:v>23.663119999999999</c:v>
                </c:pt>
                <c:pt idx="22753">
                  <c:v>23.664159999999999</c:v>
                </c:pt>
                <c:pt idx="22754">
                  <c:v>23.665199999999999</c:v>
                </c:pt>
                <c:pt idx="22755">
                  <c:v>23.666239999999998</c:v>
                </c:pt>
                <c:pt idx="22756">
                  <c:v>23.667280000000002</c:v>
                </c:pt>
                <c:pt idx="22757">
                  <c:v>23.668320000000001</c:v>
                </c:pt>
                <c:pt idx="22758">
                  <c:v>23.669360000000001</c:v>
                </c:pt>
                <c:pt idx="22759">
                  <c:v>23.670400000000001</c:v>
                </c:pt>
                <c:pt idx="22760">
                  <c:v>23.67144</c:v>
                </c:pt>
                <c:pt idx="22761">
                  <c:v>23.67248</c:v>
                </c:pt>
                <c:pt idx="22762">
                  <c:v>23.67352</c:v>
                </c:pt>
                <c:pt idx="22763">
                  <c:v>23.67456</c:v>
                </c:pt>
                <c:pt idx="22764">
                  <c:v>23.675599999999999</c:v>
                </c:pt>
                <c:pt idx="22765">
                  <c:v>23.676639999999999</c:v>
                </c:pt>
                <c:pt idx="22766">
                  <c:v>23.677679999999999</c:v>
                </c:pt>
                <c:pt idx="22767">
                  <c:v>23.678719999999998</c:v>
                </c:pt>
                <c:pt idx="22768">
                  <c:v>23.679760000000002</c:v>
                </c:pt>
                <c:pt idx="22769">
                  <c:v>23.680800000000001</c:v>
                </c:pt>
                <c:pt idx="22770">
                  <c:v>23.681840000000001</c:v>
                </c:pt>
                <c:pt idx="22771">
                  <c:v>23.682880000000001</c:v>
                </c:pt>
                <c:pt idx="22772">
                  <c:v>23.683920000000001</c:v>
                </c:pt>
                <c:pt idx="22773">
                  <c:v>23.68496</c:v>
                </c:pt>
                <c:pt idx="22774">
                  <c:v>23.686</c:v>
                </c:pt>
                <c:pt idx="22775">
                  <c:v>23.68704</c:v>
                </c:pt>
                <c:pt idx="22776">
                  <c:v>23.688079999999999</c:v>
                </c:pt>
                <c:pt idx="22777">
                  <c:v>23.689119999999999</c:v>
                </c:pt>
                <c:pt idx="22778">
                  <c:v>23.690159999999999</c:v>
                </c:pt>
                <c:pt idx="22779">
                  <c:v>23.691199999999998</c:v>
                </c:pt>
                <c:pt idx="22780">
                  <c:v>23.692240000000002</c:v>
                </c:pt>
                <c:pt idx="22781">
                  <c:v>23.693280000000001</c:v>
                </c:pt>
                <c:pt idx="22782">
                  <c:v>23.694320000000001</c:v>
                </c:pt>
                <c:pt idx="22783">
                  <c:v>23.695360000000001</c:v>
                </c:pt>
                <c:pt idx="22784">
                  <c:v>23.696400000000001</c:v>
                </c:pt>
                <c:pt idx="22785">
                  <c:v>23.69744</c:v>
                </c:pt>
                <c:pt idx="22786">
                  <c:v>23.69848</c:v>
                </c:pt>
                <c:pt idx="22787">
                  <c:v>23.69952</c:v>
                </c:pt>
                <c:pt idx="22788">
                  <c:v>23.700559999999999</c:v>
                </c:pt>
                <c:pt idx="22789">
                  <c:v>23.701599999999999</c:v>
                </c:pt>
                <c:pt idx="22790">
                  <c:v>23.702639999999999</c:v>
                </c:pt>
                <c:pt idx="22791">
                  <c:v>23.703679999999999</c:v>
                </c:pt>
                <c:pt idx="22792">
                  <c:v>23.704719999999998</c:v>
                </c:pt>
                <c:pt idx="22793">
                  <c:v>23.705760000000001</c:v>
                </c:pt>
                <c:pt idx="22794">
                  <c:v>23.706800000000001</c:v>
                </c:pt>
                <c:pt idx="22795">
                  <c:v>23.707840000000001</c:v>
                </c:pt>
                <c:pt idx="22796">
                  <c:v>23.708880000000001</c:v>
                </c:pt>
                <c:pt idx="22797">
                  <c:v>23.70992</c:v>
                </c:pt>
                <c:pt idx="22798">
                  <c:v>23.71096</c:v>
                </c:pt>
                <c:pt idx="22799">
                  <c:v>23.712</c:v>
                </c:pt>
                <c:pt idx="22800">
                  <c:v>23.713039999999999</c:v>
                </c:pt>
                <c:pt idx="22801">
                  <c:v>23.714079999999999</c:v>
                </c:pt>
                <c:pt idx="22802">
                  <c:v>23.715119999999999</c:v>
                </c:pt>
                <c:pt idx="22803">
                  <c:v>23.716159999999999</c:v>
                </c:pt>
                <c:pt idx="22804">
                  <c:v>23.717199999999998</c:v>
                </c:pt>
                <c:pt idx="22805">
                  <c:v>23.718240000000002</c:v>
                </c:pt>
                <c:pt idx="22806">
                  <c:v>23.719280000000001</c:v>
                </c:pt>
                <c:pt idx="22807">
                  <c:v>23.720320000000001</c:v>
                </c:pt>
                <c:pt idx="22808">
                  <c:v>23.721360000000001</c:v>
                </c:pt>
                <c:pt idx="22809">
                  <c:v>23.7224</c:v>
                </c:pt>
                <c:pt idx="22810">
                  <c:v>23.72344</c:v>
                </c:pt>
                <c:pt idx="22811">
                  <c:v>23.72448</c:v>
                </c:pt>
                <c:pt idx="22812">
                  <c:v>23.725519999999999</c:v>
                </c:pt>
                <c:pt idx="22813">
                  <c:v>23.726559999999999</c:v>
                </c:pt>
                <c:pt idx="22814">
                  <c:v>23.727599999999999</c:v>
                </c:pt>
                <c:pt idx="22815">
                  <c:v>23.728639999999999</c:v>
                </c:pt>
                <c:pt idx="22816">
                  <c:v>23.729679999999998</c:v>
                </c:pt>
                <c:pt idx="22817">
                  <c:v>23.730720000000002</c:v>
                </c:pt>
                <c:pt idx="22818">
                  <c:v>23.731760000000001</c:v>
                </c:pt>
                <c:pt idx="22819">
                  <c:v>23.732800000000001</c:v>
                </c:pt>
                <c:pt idx="22820">
                  <c:v>23.733840000000001</c:v>
                </c:pt>
                <c:pt idx="22821">
                  <c:v>23.73488</c:v>
                </c:pt>
                <c:pt idx="22822">
                  <c:v>23.73592</c:v>
                </c:pt>
                <c:pt idx="22823">
                  <c:v>23.73696</c:v>
                </c:pt>
                <c:pt idx="22824">
                  <c:v>23.738</c:v>
                </c:pt>
                <c:pt idx="22825">
                  <c:v>23.739039999999999</c:v>
                </c:pt>
                <c:pt idx="22826">
                  <c:v>23.740079999999999</c:v>
                </c:pt>
                <c:pt idx="22827">
                  <c:v>23.741119999999999</c:v>
                </c:pt>
                <c:pt idx="22828">
                  <c:v>23.742159999999998</c:v>
                </c:pt>
                <c:pt idx="22829">
                  <c:v>23.743200000000002</c:v>
                </c:pt>
                <c:pt idx="22830">
                  <c:v>23.744240000000001</c:v>
                </c:pt>
                <c:pt idx="22831">
                  <c:v>23.745280000000001</c:v>
                </c:pt>
                <c:pt idx="22832">
                  <c:v>23.746320000000001</c:v>
                </c:pt>
                <c:pt idx="22833">
                  <c:v>23.74736</c:v>
                </c:pt>
                <c:pt idx="22834">
                  <c:v>23.7484</c:v>
                </c:pt>
                <c:pt idx="22835">
                  <c:v>23.74944</c:v>
                </c:pt>
                <c:pt idx="22836">
                  <c:v>23.75048</c:v>
                </c:pt>
                <c:pt idx="22837">
                  <c:v>23.751519999999999</c:v>
                </c:pt>
                <c:pt idx="22838">
                  <c:v>23.752559999999999</c:v>
                </c:pt>
                <c:pt idx="22839">
                  <c:v>23.753599999999999</c:v>
                </c:pt>
                <c:pt idx="22840">
                  <c:v>23.754639999999998</c:v>
                </c:pt>
                <c:pt idx="22841">
                  <c:v>23.755680000000002</c:v>
                </c:pt>
                <c:pt idx="22842">
                  <c:v>23.756720000000001</c:v>
                </c:pt>
                <c:pt idx="22843">
                  <c:v>23.757760000000001</c:v>
                </c:pt>
                <c:pt idx="22844">
                  <c:v>23.758800000000001</c:v>
                </c:pt>
                <c:pt idx="22845">
                  <c:v>23.759840000000001</c:v>
                </c:pt>
                <c:pt idx="22846">
                  <c:v>23.76088</c:v>
                </c:pt>
                <c:pt idx="22847">
                  <c:v>23.76192</c:v>
                </c:pt>
                <c:pt idx="22848">
                  <c:v>23.76296</c:v>
                </c:pt>
                <c:pt idx="22849">
                  <c:v>23.763999999999999</c:v>
                </c:pt>
                <c:pt idx="22850">
                  <c:v>23.765039999999999</c:v>
                </c:pt>
                <c:pt idx="22851">
                  <c:v>23.766079999999999</c:v>
                </c:pt>
                <c:pt idx="22852">
                  <c:v>23.767119999999998</c:v>
                </c:pt>
                <c:pt idx="22853">
                  <c:v>23.768160000000002</c:v>
                </c:pt>
                <c:pt idx="22854">
                  <c:v>23.769200000000001</c:v>
                </c:pt>
                <c:pt idx="22855">
                  <c:v>23.770240000000001</c:v>
                </c:pt>
                <c:pt idx="22856">
                  <c:v>23.771280000000001</c:v>
                </c:pt>
                <c:pt idx="22857">
                  <c:v>23.772320000000001</c:v>
                </c:pt>
                <c:pt idx="22858">
                  <c:v>23.77336</c:v>
                </c:pt>
                <c:pt idx="22859">
                  <c:v>23.7744</c:v>
                </c:pt>
                <c:pt idx="22860">
                  <c:v>23.77544</c:v>
                </c:pt>
                <c:pt idx="22861">
                  <c:v>23.776479999999999</c:v>
                </c:pt>
                <c:pt idx="22862">
                  <c:v>23.777519999999999</c:v>
                </c:pt>
                <c:pt idx="22863">
                  <c:v>23.778559999999999</c:v>
                </c:pt>
                <c:pt idx="22864">
                  <c:v>23.779599999999999</c:v>
                </c:pt>
                <c:pt idx="22865">
                  <c:v>23.780639999999998</c:v>
                </c:pt>
                <c:pt idx="22866">
                  <c:v>23.781680000000001</c:v>
                </c:pt>
                <c:pt idx="22867">
                  <c:v>23.782720000000001</c:v>
                </c:pt>
                <c:pt idx="22868">
                  <c:v>23.783760000000001</c:v>
                </c:pt>
                <c:pt idx="22869">
                  <c:v>23.784800000000001</c:v>
                </c:pt>
                <c:pt idx="22870">
                  <c:v>23.78584</c:v>
                </c:pt>
                <c:pt idx="22871">
                  <c:v>23.78688</c:v>
                </c:pt>
                <c:pt idx="22872">
                  <c:v>23.78792</c:v>
                </c:pt>
                <c:pt idx="22873">
                  <c:v>23.788959999999999</c:v>
                </c:pt>
                <c:pt idx="22874">
                  <c:v>23.79</c:v>
                </c:pt>
                <c:pt idx="22875">
                  <c:v>23.791039999999999</c:v>
                </c:pt>
                <c:pt idx="22876">
                  <c:v>23.792079999999999</c:v>
                </c:pt>
                <c:pt idx="22877">
                  <c:v>23.793119999999998</c:v>
                </c:pt>
                <c:pt idx="22878">
                  <c:v>23.794160000000002</c:v>
                </c:pt>
                <c:pt idx="22879">
                  <c:v>23.795200000000001</c:v>
                </c:pt>
                <c:pt idx="22880">
                  <c:v>23.796240000000001</c:v>
                </c:pt>
                <c:pt idx="22881">
                  <c:v>23.797280000000001</c:v>
                </c:pt>
                <c:pt idx="22882">
                  <c:v>23.79832</c:v>
                </c:pt>
                <c:pt idx="22883">
                  <c:v>23.79936</c:v>
                </c:pt>
                <c:pt idx="22884">
                  <c:v>23.8004</c:v>
                </c:pt>
                <c:pt idx="22885">
                  <c:v>23.801439999999999</c:v>
                </c:pt>
                <c:pt idx="22886">
                  <c:v>23.802479999999999</c:v>
                </c:pt>
                <c:pt idx="22887">
                  <c:v>23.803519999999999</c:v>
                </c:pt>
                <c:pt idx="22888">
                  <c:v>23.804559999999999</c:v>
                </c:pt>
                <c:pt idx="22889">
                  <c:v>23.805599999999998</c:v>
                </c:pt>
                <c:pt idx="22890">
                  <c:v>23.806640000000002</c:v>
                </c:pt>
                <c:pt idx="22891">
                  <c:v>23.807680000000001</c:v>
                </c:pt>
                <c:pt idx="22892">
                  <c:v>23.808720000000001</c:v>
                </c:pt>
                <c:pt idx="22893">
                  <c:v>23.809760000000001</c:v>
                </c:pt>
                <c:pt idx="22894">
                  <c:v>23.8108</c:v>
                </c:pt>
                <c:pt idx="22895">
                  <c:v>23.81184</c:v>
                </c:pt>
                <c:pt idx="22896">
                  <c:v>23.81288</c:v>
                </c:pt>
                <c:pt idx="22897">
                  <c:v>23.81392</c:v>
                </c:pt>
                <c:pt idx="22898">
                  <c:v>23.814959999999999</c:v>
                </c:pt>
                <c:pt idx="22899">
                  <c:v>23.815999999999999</c:v>
                </c:pt>
                <c:pt idx="22900">
                  <c:v>23.817039999999999</c:v>
                </c:pt>
                <c:pt idx="22901">
                  <c:v>23.818079999999998</c:v>
                </c:pt>
                <c:pt idx="22902">
                  <c:v>23.819120000000002</c:v>
                </c:pt>
                <c:pt idx="22903">
                  <c:v>23.820160000000001</c:v>
                </c:pt>
                <c:pt idx="22904">
                  <c:v>23.821200000000001</c:v>
                </c:pt>
                <c:pt idx="22905">
                  <c:v>23.822240000000001</c:v>
                </c:pt>
                <c:pt idx="22906">
                  <c:v>23.82328</c:v>
                </c:pt>
                <c:pt idx="22907">
                  <c:v>23.82432</c:v>
                </c:pt>
                <c:pt idx="22908">
                  <c:v>23.82536</c:v>
                </c:pt>
                <c:pt idx="22909">
                  <c:v>23.8264</c:v>
                </c:pt>
                <c:pt idx="22910">
                  <c:v>23.827439999999999</c:v>
                </c:pt>
                <c:pt idx="22911">
                  <c:v>23.828479999999999</c:v>
                </c:pt>
                <c:pt idx="22912">
                  <c:v>23.829519999999999</c:v>
                </c:pt>
                <c:pt idx="22913">
                  <c:v>23.830559999999998</c:v>
                </c:pt>
                <c:pt idx="22914">
                  <c:v>23.831600000000002</c:v>
                </c:pt>
                <c:pt idx="22915">
                  <c:v>23.832640000000001</c:v>
                </c:pt>
                <c:pt idx="22916">
                  <c:v>23.833680000000001</c:v>
                </c:pt>
                <c:pt idx="22917">
                  <c:v>23.834720000000001</c:v>
                </c:pt>
                <c:pt idx="22918">
                  <c:v>23.835760000000001</c:v>
                </c:pt>
                <c:pt idx="22919">
                  <c:v>23.8368</c:v>
                </c:pt>
                <c:pt idx="22920">
                  <c:v>23.83784</c:v>
                </c:pt>
                <c:pt idx="22921">
                  <c:v>23.83888</c:v>
                </c:pt>
                <c:pt idx="22922">
                  <c:v>23.839919999999999</c:v>
                </c:pt>
                <c:pt idx="22923">
                  <c:v>23.840959999999999</c:v>
                </c:pt>
                <c:pt idx="22924">
                  <c:v>23.841999999999999</c:v>
                </c:pt>
                <c:pt idx="22925">
                  <c:v>23.843039999999998</c:v>
                </c:pt>
                <c:pt idx="22926">
                  <c:v>23.844080000000002</c:v>
                </c:pt>
                <c:pt idx="22927">
                  <c:v>23.845120000000001</c:v>
                </c:pt>
                <c:pt idx="22928">
                  <c:v>23.846160000000001</c:v>
                </c:pt>
                <c:pt idx="22929">
                  <c:v>23.847200000000001</c:v>
                </c:pt>
                <c:pt idx="22930">
                  <c:v>23.848240000000001</c:v>
                </c:pt>
                <c:pt idx="22931">
                  <c:v>23.84928</c:v>
                </c:pt>
                <c:pt idx="22932">
                  <c:v>23.85032</c:v>
                </c:pt>
                <c:pt idx="22933">
                  <c:v>23.85136</c:v>
                </c:pt>
                <c:pt idx="22934">
                  <c:v>23.852399999999999</c:v>
                </c:pt>
                <c:pt idx="22935">
                  <c:v>23.853439999999999</c:v>
                </c:pt>
                <c:pt idx="22936">
                  <c:v>23.854479999999999</c:v>
                </c:pt>
                <c:pt idx="22937">
                  <c:v>23.855519999999999</c:v>
                </c:pt>
                <c:pt idx="22938">
                  <c:v>23.856560000000002</c:v>
                </c:pt>
                <c:pt idx="22939">
                  <c:v>23.857600000000001</c:v>
                </c:pt>
                <c:pt idx="22940">
                  <c:v>23.858640000000001</c:v>
                </c:pt>
                <c:pt idx="22941">
                  <c:v>23.859680000000001</c:v>
                </c:pt>
                <c:pt idx="22942">
                  <c:v>23.860720000000001</c:v>
                </c:pt>
                <c:pt idx="22943">
                  <c:v>23.86176</c:v>
                </c:pt>
                <c:pt idx="22944">
                  <c:v>23.8628</c:v>
                </c:pt>
                <c:pt idx="22945">
                  <c:v>23.86384</c:v>
                </c:pt>
                <c:pt idx="22946">
                  <c:v>23.864879999999999</c:v>
                </c:pt>
                <c:pt idx="22947">
                  <c:v>23.865919999999999</c:v>
                </c:pt>
                <c:pt idx="22948">
                  <c:v>23.866959999999999</c:v>
                </c:pt>
                <c:pt idx="22949">
                  <c:v>23.867999999999999</c:v>
                </c:pt>
                <c:pt idx="22950">
                  <c:v>23.869039999999998</c:v>
                </c:pt>
                <c:pt idx="22951">
                  <c:v>23.870080000000002</c:v>
                </c:pt>
                <c:pt idx="22952">
                  <c:v>23.871120000000001</c:v>
                </c:pt>
                <c:pt idx="22953">
                  <c:v>23.872160000000001</c:v>
                </c:pt>
                <c:pt idx="22954">
                  <c:v>23.873200000000001</c:v>
                </c:pt>
                <c:pt idx="22955">
                  <c:v>23.87424</c:v>
                </c:pt>
                <c:pt idx="22956">
                  <c:v>23.87528</c:v>
                </c:pt>
                <c:pt idx="22957">
                  <c:v>23.87632</c:v>
                </c:pt>
                <c:pt idx="22958">
                  <c:v>23.877359999999999</c:v>
                </c:pt>
                <c:pt idx="22959">
                  <c:v>23.878399999999999</c:v>
                </c:pt>
                <c:pt idx="22960">
                  <c:v>23.879439999999999</c:v>
                </c:pt>
                <c:pt idx="22961">
                  <c:v>23.880479999999999</c:v>
                </c:pt>
                <c:pt idx="22962">
                  <c:v>23.881519999999998</c:v>
                </c:pt>
                <c:pt idx="22963">
                  <c:v>23.882560000000002</c:v>
                </c:pt>
                <c:pt idx="22964">
                  <c:v>23.883600000000001</c:v>
                </c:pt>
                <c:pt idx="22965">
                  <c:v>23.884640000000001</c:v>
                </c:pt>
                <c:pt idx="22966">
                  <c:v>23.885680000000001</c:v>
                </c:pt>
                <c:pt idx="22967">
                  <c:v>23.88672</c:v>
                </c:pt>
                <c:pt idx="22968">
                  <c:v>23.88776</c:v>
                </c:pt>
                <c:pt idx="22969">
                  <c:v>23.8888</c:v>
                </c:pt>
                <c:pt idx="22970">
                  <c:v>23.88984</c:v>
                </c:pt>
                <c:pt idx="22971">
                  <c:v>23.890879999999999</c:v>
                </c:pt>
                <c:pt idx="22972">
                  <c:v>23.891919999999999</c:v>
                </c:pt>
                <c:pt idx="22973">
                  <c:v>23.892959999999999</c:v>
                </c:pt>
                <c:pt idx="22974">
                  <c:v>23.893999999999998</c:v>
                </c:pt>
                <c:pt idx="22975">
                  <c:v>23.895040000000002</c:v>
                </c:pt>
                <c:pt idx="22976">
                  <c:v>23.896080000000001</c:v>
                </c:pt>
                <c:pt idx="22977">
                  <c:v>23.897120000000001</c:v>
                </c:pt>
                <c:pt idx="22978">
                  <c:v>23.898160000000001</c:v>
                </c:pt>
                <c:pt idx="22979">
                  <c:v>23.8992</c:v>
                </c:pt>
                <c:pt idx="22980">
                  <c:v>23.90024</c:v>
                </c:pt>
                <c:pt idx="22981">
                  <c:v>23.90128</c:v>
                </c:pt>
                <c:pt idx="22982">
                  <c:v>23.90232</c:v>
                </c:pt>
                <c:pt idx="22983">
                  <c:v>23.903359999999999</c:v>
                </c:pt>
                <c:pt idx="22984">
                  <c:v>23.904399999999999</c:v>
                </c:pt>
                <c:pt idx="22985">
                  <c:v>23.905439999999999</c:v>
                </c:pt>
                <c:pt idx="22986">
                  <c:v>23.906479999999998</c:v>
                </c:pt>
                <c:pt idx="22987">
                  <c:v>23.907520000000002</c:v>
                </c:pt>
                <c:pt idx="22988">
                  <c:v>23.908560000000001</c:v>
                </c:pt>
                <c:pt idx="22989">
                  <c:v>23.909600000000001</c:v>
                </c:pt>
                <c:pt idx="22990">
                  <c:v>23.910640000000001</c:v>
                </c:pt>
                <c:pt idx="22991">
                  <c:v>23.91168</c:v>
                </c:pt>
                <c:pt idx="22992">
                  <c:v>23.91272</c:v>
                </c:pt>
                <c:pt idx="22993">
                  <c:v>23.91376</c:v>
                </c:pt>
                <c:pt idx="22994">
                  <c:v>23.9148</c:v>
                </c:pt>
                <c:pt idx="22995">
                  <c:v>23.915839999999999</c:v>
                </c:pt>
                <c:pt idx="22996">
                  <c:v>23.916879999999999</c:v>
                </c:pt>
                <c:pt idx="22997">
                  <c:v>23.917919999999999</c:v>
                </c:pt>
                <c:pt idx="22998">
                  <c:v>23.918959999999998</c:v>
                </c:pt>
                <c:pt idx="22999">
                  <c:v>23.92</c:v>
                </c:pt>
                <c:pt idx="23000">
                  <c:v>23.921040000000001</c:v>
                </c:pt>
                <c:pt idx="23001">
                  <c:v>23.922080000000001</c:v>
                </c:pt>
                <c:pt idx="23002">
                  <c:v>23.923120000000001</c:v>
                </c:pt>
                <c:pt idx="23003">
                  <c:v>23.924160000000001</c:v>
                </c:pt>
                <c:pt idx="23004">
                  <c:v>23.9252</c:v>
                </c:pt>
                <c:pt idx="23005">
                  <c:v>23.92624</c:v>
                </c:pt>
                <c:pt idx="23006">
                  <c:v>23.92728</c:v>
                </c:pt>
                <c:pt idx="23007">
                  <c:v>23.928319999999999</c:v>
                </c:pt>
                <c:pt idx="23008">
                  <c:v>23.929359999999999</c:v>
                </c:pt>
                <c:pt idx="23009">
                  <c:v>23.930399999999999</c:v>
                </c:pt>
                <c:pt idx="23010">
                  <c:v>23.931439999999998</c:v>
                </c:pt>
                <c:pt idx="23011">
                  <c:v>23.932480000000002</c:v>
                </c:pt>
                <c:pt idx="23012">
                  <c:v>23.933520000000001</c:v>
                </c:pt>
                <c:pt idx="23013">
                  <c:v>23.934560000000001</c:v>
                </c:pt>
                <c:pt idx="23014">
                  <c:v>23.935600000000001</c:v>
                </c:pt>
                <c:pt idx="23015">
                  <c:v>23.936640000000001</c:v>
                </c:pt>
                <c:pt idx="23016">
                  <c:v>23.93768</c:v>
                </c:pt>
                <c:pt idx="23017">
                  <c:v>23.93872</c:v>
                </c:pt>
                <c:pt idx="23018">
                  <c:v>23.93976</c:v>
                </c:pt>
                <c:pt idx="23019">
                  <c:v>23.940799999999999</c:v>
                </c:pt>
                <c:pt idx="23020">
                  <c:v>23.941839999999999</c:v>
                </c:pt>
                <c:pt idx="23021">
                  <c:v>23.942879999999999</c:v>
                </c:pt>
                <c:pt idx="23022">
                  <c:v>23.943919999999999</c:v>
                </c:pt>
                <c:pt idx="23023">
                  <c:v>23.944959999999998</c:v>
                </c:pt>
                <c:pt idx="23024">
                  <c:v>23.946000000000002</c:v>
                </c:pt>
                <c:pt idx="23025">
                  <c:v>23.947040000000001</c:v>
                </c:pt>
                <c:pt idx="23026">
                  <c:v>23.948080000000001</c:v>
                </c:pt>
                <c:pt idx="23027">
                  <c:v>23.949120000000001</c:v>
                </c:pt>
                <c:pt idx="23028">
                  <c:v>23.95016</c:v>
                </c:pt>
                <c:pt idx="23029">
                  <c:v>23.9512</c:v>
                </c:pt>
                <c:pt idx="23030">
                  <c:v>23.95224</c:v>
                </c:pt>
                <c:pt idx="23031">
                  <c:v>23.953279999999999</c:v>
                </c:pt>
                <c:pt idx="23032">
                  <c:v>23.954319999999999</c:v>
                </c:pt>
                <c:pt idx="23033">
                  <c:v>23.955359999999999</c:v>
                </c:pt>
                <c:pt idx="23034">
                  <c:v>23.956399999999999</c:v>
                </c:pt>
                <c:pt idx="23035">
                  <c:v>23.957439999999998</c:v>
                </c:pt>
                <c:pt idx="23036">
                  <c:v>23.958480000000002</c:v>
                </c:pt>
                <c:pt idx="23037">
                  <c:v>23.959520000000001</c:v>
                </c:pt>
                <c:pt idx="23038">
                  <c:v>23.960560000000001</c:v>
                </c:pt>
                <c:pt idx="23039">
                  <c:v>23.961600000000001</c:v>
                </c:pt>
                <c:pt idx="23040">
                  <c:v>23.96264</c:v>
                </c:pt>
                <c:pt idx="23041">
                  <c:v>23.96368</c:v>
                </c:pt>
                <c:pt idx="23042">
                  <c:v>23.96472</c:v>
                </c:pt>
                <c:pt idx="23043">
                  <c:v>23.96576</c:v>
                </c:pt>
                <c:pt idx="23044">
                  <c:v>23.966799999999999</c:v>
                </c:pt>
                <c:pt idx="23045">
                  <c:v>23.967839999999999</c:v>
                </c:pt>
                <c:pt idx="23046">
                  <c:v>23.968879999999999</c:v>
                </c:pt>
                <c:pt idx="23047">
                  <c:v>23.969919999999998</c:v>
                </c:pt>
                <c:pt idx="23048">
                  <c:v>23.970960000000002</c:v>
                </c:pt>
                <c:pt idx="23049">
                  <c:v>23.972000000000001</c:v>
                </c:pt>
                <c:pt idx="23050">
                  <c:v>23.973040000000001</c:v>
                </c:pt>
                <c:pt idx="23051">
                  <c:v>23.974080000000001</c:v>
                </c:pt>
                <c:pt idx="23052">
                  <c:v>23.97512</c:v>
                </c:pt>
                <c:pt idx="23053">
                  <c:v>23.97616</c:v>
                </c:pt>
                <c:pt idx="23054">
                  <c:v>23.9772</c:v>
                </c:pt>
                <c:pt idx="23055">
                  <c:v>23.97824</c:v>
                </c:pt>
                <c:pt idx="23056">
                  <c:v>23.979279999999999</c:v>
                </c:pt>
                <c:pt idx="23057">
                  <c:v>23.980319999999999</c:v>
                </c:pt>
                <c:pt idx="23058">
                  <c:v>23.981359999999999</c:v>
                </c:pt>
                <c:pt idx="23059">
                  <c:v>23.982399999999998</c:v>
                </c:pt>
                <c:pt idx="23060">
                  <c:v>23.983440000000002</c:v>
                </c:pt>
                <c:pt idx="23061">
                  <c:v>23.984480000000001</c:v>
                </c:pt>
                <c:pt idx="23062">
                  <c:v>23.985520000000001</c:v>
                </c:pt>
                <c:pt idx="23063">
                  <c:v>23.986560000000001</c:v>
                </c:pt>
                <c:pt idx="23064">
                  <c:v>23.9876</c:v>
                </c:pt>
                <c:pt idx="23065">
                  <c:v>23.98864</c:v>
                </c:pt>
                <c:pt idx="23066">
                  <c:v>23.98968</c:v>
                </c:pt>
                <c:pt idx="23067">
                  <c:v>23.99072</c:v>
                </c:pt>
                <c:pt idx="23068">
                  <c:v>23.991759999999999</c:v>
                </c:pt>
                <c:pt idx="23069">
                  <c:v>23.992799999999999</c:v>
                </c:pt>
                <c:pt idx="23070">
                  <c:v>23.993839999999999</c:v>
                </c:pt>
                <c:pt idx="23071">
                  <c:v>23.994879999999998</c:v>
                </c:pt>
                <c:pt idx="23072">
                  <c:v>23.995920000000002</c:v>
                </c:pt>
                <c:pt idx="23073">
                  <c:v>23.996960000000001</c:v>
                </c:pt>
                <c:pt idx="23074">
                  <c:v>23.998000000000001</c:v>
                </c:pt>
                <c:pt idx="23075">
                  <c:v>23.999040000000001</c:v>
                </c:pt>
                <c:pt idx="23076">
                  <c:v>24.000080000000001</c:v>
                </c:pt>
                <c:pt idx="23077">
                  <c:v>24.00112</c:v>
                </c:pt>
                <c:pt idx="23078">
                  <c:v>24.00216</c:v>
                </c:pt>
                <c:pt idx="23079">
                  <c:v>24.0032</c:v>
                </c:pt>
                <c:pt idx="23080">
                  <c:v>24.004239999999999</c:v>
                </c:pt>
                <c:pt idx="23081">
                  <c:v>24.005279999999999</c:v>
                </c:pt>
                <c:pt idx="23082">
                  <c:v>24.006319999999999</c:v>
                </c:pt>
                <c:pt idx="23083">
                  <c:v>24.007359999999998</c:v>
                </c:pt>
                <c:pt idx="23084">
                  <c:v>24.008400000000002</c:v>
                </c:pt>
                <c:pt idx="23085">
                  <c:v>24.009440000000001</c:v>
                </c:pt>
                <c:pt idx="23086">
                  <c:v>24.010480000000001</c:v>
                </c:pt>
                <c:pt idx="23087">
                  <c:v>24.011520000000001</c:v>
                </c:pt>
                <c:pt idx="23088">
                  <c:v>24.012560000000001</c:v>
                </c:pt>
                <c:pt idx="23089">
                  <c:v>24.0136</c:v>
                </c:pt>
                <c:pt idx="23090">
                  <c:v>24.01464</c:v>
                </c:pt>
                <c:pt idx="23091">
                  <c:v>24.01568</c:v>
                </c:pt>
                <c:pt idx="23092">
                  <c:v>24.016719999999999</c:v>
                </c:pt>
                <c:pt idx="23093">
                  <c:v>24.017759999999999</c:v>
                </c:pt>
                <c:pt idx="23094">
                  <c:v>24.018799999999999</c:v>
                </c:pt>
                <c:pt idx="23095">
                  <c:v>24.019839999999999</c:v>
                </c:pt>
                <c:pt idx="23096">
                  <c:v>24.020879999999998</c:v>
                </c:pt>
                <c:pt idx="23097">
                  <c:v>24.021920000000001</c:v>
                </c:pt>
                <c:pt idx="23098">
                  <c:v>24.022960000000001</c:v>
                </c:pt>
                <c:pt idx="23099">
                  <c:v>24.024000000000001</c:v>
                </c:pt>
                <c:pt idx="23100">
                  <c:v>24.025040000000001</c:v>
                </c:pt>
                <c:pt idx="23101">
                  <c:v>24.02608</c:v>
                </c:pt>
                <c:pt idx="23102">
                  <c:v>24.02712</c:v>
                </c:pt>
                <c:pt idx="23103">
                  <c:v>24.02816</c:v>
                </c:pt>
                <c:pt idx="23104">
                  <c:v>24.029199999999999</c:v>
                </c:pt>
                <c:pt idx="23105">
                  <c:v>24.030239999999999</c:v>
                </c:pt>
                <c:pt idx="23106">
                  <c:v>24.031279999999999</c:v>
                </c:pt>
                <c:pt idx="23107">
                  <c:v>24.032319999999999</c:v>
                </c:pt>
                <c:pt idx="23108">
                  <c:v>24.033359999999998</c:v>
                </c:pt>
                <c:pt idx="23109">
                  <c:v>24.034400000000002</c:v>
                </c:pt>
                <c:pt idx="23110">
                  <c:v>24.035440000000001</c:v>
                </c:pt>
                <c:pt idx="23111">
                  <c:v>24.036480000000001</c:v>
                </c:pt>
                <c:pt idx="23112">
                  <c:v>24.037520000000001</c:v>
                </c:pt>
                <c:pt idx="23113">
                  <c:v>24.03856</c:v>
                </c:pt>
                <c:pt idx="23114">
                  <c:v>24.0396</c:v>
                </c:pt>
                <c:pt idx="23115">
                  <c:v>24.04064</c:v>
                </c:pt>
                <c:pt idx="23116">
                  <c:v>24.041679999999999</c:v>
                </c:pt>
                <c:pt idx="23117">
                  <c:v>24.042719999999999</c:v>
                </c:pt>
                <c:pt idx="23118">
                  <c:v>24.043759999999999</c:v>
                </c:pt>
                <c:pt idx="23119">
                  <c:v>24.044799999999999</c:v>
                </c:pt>
                <c:pt idx="23120">
                  <c:v>24.045839999999998</c:v>
                </c:pt>
                <c:pt idx="23121">
                  <c:v>24.046880000000002</c:v>
                </c:pt>
                <c:pt idx="23122">
                  <c:v>24.047920000000001</c:v>
                </c:pt>
                <c:pt idx="23123">
                  <c:v>24.048960000000001</c:v>
                </c:pt>
                <c:pt idx="23124">
                  <c:v>24.05</c:v>
                </c:pt>
                <c:pt idx="23125">
                  <c:v>24.05104</c:v>
                </c:pt>
                <c:pt idx="23126">
                  <c:v>24.05208</c:v>
                </c:pt>
                <c:pt idx="23127">
                  <c:v>24.05312</c:v>
                </c:pt>
                <c:pt idx="23128">
                  <c:v>24.05416</c:v>
                </c:pt>
                <c:pt idx="23129">
                  <c:v>24.055199999999999</c:v>
                </c:pt>
                <c:pt idx="23130">
                  <c:v>24.056239999999999</c:v>
                </c:pt>
                <c:pt idx="23131">
                  <c:v>24.057279999999999</c:v>
                </c:pt>
                <c:pt idx="23132">
                  <c:v>24.058319999999998</c:v>
                </c:pt>
                <c:pt idx="23133">
                  <c:v>24.059360000000002</c:v>
                </c:pt>
                <c:pt idx="23134">
                  <c:v>24.060400000000001</c:v>
                </c:pt>
                <c:pt idx="23135">
                  <c:v>24.061440000000001</c:v>
                </c:pt>
                <c:pt idx="23136">
                  <c:v>24.062480000000001</c:v>
                </c:pt>
                <c:pt idx="23137">
                  <c:v>24.06352</c:v>
                </c:pt>
                <c:pt idx="23138">
                  <c:v>24.06456</c:v>
                </c:pt>
                <c:pt idx="23139">
                  <c:v>24.0656</c:v>
                </c:pt>
                <c:pt idx="23140">
                  <c:v>24.06664</c:v>
                </c:pt>
                <c:pt idx="23141">
                  <c:v>24.067679999999999</c:v>
                </c:pt>
                <c:pt idx="23142">
                  <c:v>24.068719999999999</c:v>
                </c:pt>
                <c:pt idx="23143">
                  <c:v>24.069759999999999</c:v>
                </c:pt>
                <c:pt idx="23144">
                  <c:v>24.070799999999998</c:v>
                </c:pt>
                <c:pt idx="23145">
                  <c:v>24.071840000000002</c:v>
                </c:pt>
                <c:pt idx="23146">
                  <c:v>24.072880000000001</c:v>
                </c:pt>
                <c:pt idx="23147">
                  <c:v>24.073920000000001</c:v>
                </c:pt>
                <c:pt idx="23148">
                  <c:v>24.074960000000001</c:v>
                </c:pt>
                <c:pt idx="23149">
                  <c:v>24.076000000000001</c:v>
                </c:pt>
                <c:pt idx="23150">
                  <c:v>24.07704</c:v>
                </c:pt>
                <c:pt idx="23151">
                  <c:v>24.07808</c:v>
                </c:pt>
                <c:pt idx="23152">
                  <c:v>24.07912</c:v>
                </c:pt>
                <c:pt idx="23153">
                  <c:v>24.080159999999999</c:v>
                </c:pt>
                <c:pt idx="23154">
                  <c:v>24.081199999999999</c:v>
                </c:pt>
                <c:pt idx="23155">
                  <c:v>24.082239999999999</c:v>
                </c:pt>
                <c:pt idx="23156">
                  <c:v>24.083279999999998</c:v>
                </c:pt>
                <c:pt idx="23157">
                  <c:v>24.084320000000002</c:v>
                </c:pt>
                <c:pt idx="23158">
                  <c:v>24.085360000000001</c:v>
                </c:pt>
                <c:pt idx="23159">
                  <c:v>24.086400000000001</c:v>
                </c:pt>
                <c:pt idx="23160">
                  <c:v>24.087440000000001</c:v>
                </c:pt>
                <c:pt idx="23161">
                  <c:v>24.088480000000001</c:v>
                </c:pt>
                <c:pt idx="23162">
                  <c:v>24.08952</c:v>
                </c:pt>
                <c:pt idx="23163">
                  <c:v>24.09056</c:v>
                </c:pt>
                <c:pt idx="23164">
                  <c:v>24.0916</c:v>
                </c:pt>
                <c:pt idx="23165">
                  <c:v>24.092639999999999</c:v>
                </c:pt>
                <c:pt idx="23166">
                  <c:v>24.093679999999999</c:v>
                </c:pt>
                <c:pt idx="23167">
                  <c:v>24.094719999999999</c:v>
                </c:pt>
                <c:pt idx="23168">
                  <c:v>24.095759999999999</c:v>
                </c:pt>
                <c:pt idx="23169">
                  <c:v>24.096800000000002</c:v>
                </c:pt>
                <c:pt idx="23170">
                  <c:v>24.097840000000001</c:v>
                </c:pt>
                <c:pt idx="23171">
                  <c:v>24.098880000000001</c:v>
                </c:pt>
                <c:pt idx="23172">
                  <c:v>24.099920000000001</c:v>
                </c:pt>
                <c:pt idx="23173">
                  <c:v>24.100960000000001</c:v>
                </c:pt>
                <c:pt idx="23174">
                  <c:v>24.102</c:v>
                </c:pt>
                <c:pt idx="23175">
                  <c:v>24.10304</c:v>
                </c:pt>
                <c:pt idx="23176">
                  <c:v>24.10408</c:v>
                </c:pt>
                <c:pt idx="23177">
                  <c:v>24.105119999999999</c:v>
                </c:pt>
                <c:pt idx="23178">
                  <c:v>24.106159999999999</c:v>
                </c:pt>
                <c:pt idx="23179">
                  <c:v>24.107199999999999</c:v>
                </c:pt>
                <c:pt idx="23180">
                  <c:v>24.108239999999999</c:v>
                </c:pt>
                <c:pt idx="23181">
                  <c:v>24.109279999999998</c:v>
                </c:pt>
                <c:pt idx="23182">
                  <c:v>24.110320000000002</c:v>
                </c:pt>
                <c:pt idx="23183">
                  <c:v>24.111360000000001</c:v>
                </c:pt>
                <c:pt idx="23184">
                  <c:v>24.112400000000001</c:v>
                </c:pt>
                <c:pt idx="23185">
                  <c:v>24.113440000000001</c:v>
                </c:pt>
                <c:pt idx="23186">
                  <c:v>24.11448</c:v>
                </c:pt>
                <c:pt idx="23187">
                  <c:v>24.11552</c:v>
                </c:pt>
                <c:pt idx="23188">
                  <c:v>24.11656</c:v>
                </c:pt>
                <c:pt idx="23189">
                  <c:v>24.117599999999999</c:v>
                </c:pt>
                <c:pt idx="23190">
                  <c:v>24.118639999999999</c:v>
                </c:pt>
                <c:pt idx="23191">
                  <c:v>24.119679999999999</c:v>
                </c:pt>
                <c:pt idx="23192">
                  <c:v>24.120719999999999</c:v>
                </c:pt>
                <c:pt idx="23193">
                  <c:v>24.121759999999998</c:v>
                </c:pt>
                <c:pt idx="23194">
                  <c:v>24.122800000000002</c:v>
                </c:pt>
                <c:pt idx="23195">
                  <c:v>24.123840000000001</c:v>
                </c:pt>
                <c:pt idx="23196">
                  <c:v>24.124880000000001</c:v>
                </c:pt>
                <c:pt idx="23197">
                  <c:v>24.125920000000001</c:v>
                </c:pt>
                <c:pt idx="23198">
                  <c:v>24.12696</c:v>
                </c:pt>
                <c:pt idx="23199">
                  <c:v>24.128</c:v>
                </c:pt>
                <c:pt idx="23200">
                  <c:v>24.12904</c:v>
                </c:pt>
                <c:pt idx="23201">
                  <c:v>24.13008</c:v>
                </c:pt>
                <c:pt idx="23202">
                  <c:v>24.131119999999999</c:v>
                </c:pt>
                <c:pt idx="23203">
                  <c:v>24.132159999999999</c:v>
                </c:pt>
                <c:pt idx="23204">
                  <c:v>24.133199999999999</c:v>
                </c:pt>
                <c:pt idx="23205">
                  <c:v>24.134239999999998</c:v>
                </c:pt>
                <c:pt idx="23206">
                  <c:v>24.135280000000002</c:v>
                </c:pt>
                <c:pt idx="23207">
                  <c:v>24.136320000000001</c:v>
                </c:pt>
                <c:pt idx="23208">
                  <c:v>24.137360000000001</c:v>
                </c:pt>
                <c:pt idx="23209">
                  <c:v>24.138400000000001</c:v>
                </c:pt>
                <c:pt idx="23210">
                  <c:v>24.13944</c:v>
                </c:pt>
                <c:pt idx="23211">
                  <c:v>24.14048</c:v>
                </c:pt>
                <c:pt idx="23212">
                  <c:v>24.14152</c:v>
                </c:pt>
                <c:pt idx="23213">
                  <c:v>24.14256</c:v>
                </c:pt>
                <c:pt idx="23214">
                  <c:v>24.143599999999999</c:v>
                </c:pt>
                <c:pt idx="23215">
                  <c:v>24.144639999999999</c:v>
                </c:pt>
                <c:pt idx="23216">
                  <c:v>24.145679999999999</c:v>
                </c:pt>
                <c:pt idx="23217">
                  <c:v>24.146719999999998</c:v>
                </c:pt>
                <c:pt idx="23218">
                  <c:v>24.147760000000002</c:v>
                </c:pt>
                <c:pt idx="23219">
                  <c:v>24.148800000000001</c:v>
                </c:pt>
                <c:pt idx="23220">
                  <c:v>24.149840000000001</c:v>
                </c:pt>
                <c:pt idx="23221">
                  <c:v>24.150880000000001</c:v>
                </c:pt>
                <c:pt idx="23222">
                  <c:v>24.15192</c:v>
                </c:pt>
                <c:pt idx="23223">
                  <c:v>24.15296</c:v>
                </c:pt>
                <c:pt idx="23224">
                  <c:v>24.154</c:v>
                </c:pt>
                <c:pt idx="23225">
                  <c:v>24.15504</c:v>
                </c:pt>
                <c:pt idx="23226">
                  <c:v>24.156079999999999</c:v>
                </c:pt>
                <c:pt idx="23227">
                  <c:v>24.157119999999999</c:v>
                </c:pt>
                <c:pt idx="23228">
                  <c:v>24.158159999999999</c:v>
                </c:pt>
                <c:pt idx="23229">
                  <c:v>24.159199999999998</c:v>
                </c:pt>
                <c:pt idx="23230">
                  <c:v>24.160240000000002</c:v>
                </c:pt>
                <c:pt idx="23231">
                  <c:v>24.161280000000001</c:v>
                </c:pt>
                <c:pt idx="23232">
                  <c:v>24.162320000000001</c:v>
                </c:pt>
                <c:pt idx="23233">
                  <c:v>24.163360000000001</c:v>
                </c:pt>
                <c:pt idx="23234">
                  <c:v>24.164400000000001</c:v>
                </c:pt>
                <c:pt idx="23235">
                  <c:v>24.16544</c:v>
                </c:pt>
                <c:pt idx="23236">
                  <c:v>24.16648</c:v>
                </c:pt>
                <c:pt idx="23237">
                  <c:v>24.16752</c:v>
                </c:pt>
                <c:pt idx="23238">
                  <c:v>24.168559999999999</c:v>
                </c:pt>
                <c:pt idx="23239">
                  <c:v>24.169599999999999</c:v>
                </c:pt>
                <c:pt idx="23240">
                  <c:v>24.170639999999999</c:v>
                </c:pt>
                <c:pt idx="23241">
                  <c:v>24.171679999999999</c:v>
                </c:pt>
                <c:pt idx="23242">
                  <c:v>24.172720000000002</c:v>
                </c:pt>
                <c:pt idx="23243">
                  <c:v>24.173760000000001</c:v>
                </c:pt>
                <c:pt idx="23244">
                  <c:v>24.174800000000001</c:v>
                </c:pt>
                <c:pt idx="23245">
                  <c:v>24.175840000000001</c:v>
                </c:pt>
                <c:pt idx="23246">
                  <c:v>24.176880000000001</c:v>
                </c:pt>
                <c:pt idx="23247">
                  <c:v>24.17792</c:v>
                </c:pt>
                <c:pt idx="23248">
                  <c:v>24.17896</c:v>
                </c:pt>
                <c:pt idx="23249">
                  <c:v>24.18</c:v>
                </c:pt>
                <c:pt idx="23250">
                  <c:v>24.181039999999999</c:v>
                </c:pt>
                <c:pt idx="23251">
                  <c:v>24.182079999999999</c:v>
                </c:pt>
                <c:pt idx="23252">
                  <c:v>24.183119999999999</c:v>
                </c:pt>
                <c:pt idx="23253">
                  <c:v>24.184159999999999</c:v>
                </c:pt>
                <c:pt idx="23254">
                  <c:v>24.185199999999998</c:v>
                </c:pt>
                <c:pt idx="23255">
                  <c:v>24.186240000000002</c:v>
                </c:pt>
                <c:pt idx="23256">
                  <c:v>24.187280000000001</c:v>
                </c:pt>
                <c:pt idx="23257">
                  <c:v>24.188320000000001</c:v>
                </c:pt>
                <c:pt idx="23258">
                  <c:v>24.189360000000001</c:v>
                </c:pt>
                <c:pt idx="23259">
                  <c:v>24.1904</c:v>
                </c:pt>
                <c:pt idx="23260">
                  <c:v>24.19144</c:v>
                </c:pt>
                <c:pt idx="23261">
                  <c:v>24.19248</c:v>
                </c:pt>
                <c:pt idx="23262">
                  <c:v>24.193519999999999</c:v>
                </c:pt>
                <c:pt idx="23263">
                  <c:v>24.194559999999999</c:v>
                </c:pt>
                <c:pt idx="23264">
                  <c:v>24.195599999999999</c:v>
                </c:pt>
                <c:pt idx="23265">
                  <c:v>24.196639999999999</c:v>
                </c:pt>
                <c:pt idx="23266">
                  <c:v>24.197679999999998</c:v>
                </c:pt>
                <c:pt idx="23267">
                  <c:v>24.198720000000002</c:v>
                </c:pt>
                <c:pt idx="23268">
                  <c:v>24.199760000000001</c:v>
                </c:pt>
                <c:pt idx="23269">
                  <c:v>24.200800000000001</c:v>
                </c:pt>
                <c:pt idx="23270">
                  <c:v>24.201840000000001</c:v>
                </c:pt>
                <c:pt idx="23271">
                  <c:v>24.20288</c:v>
                </c:pt>
                <c:pt idx="23272">
                  <c:v>24.20392</c:v>
                </c:pt>
                <c:pt idx="23273">
                  <c:v>24.20496</c:v>
                </c:pt>
                <c:pt idx="23274">
                  <c:v>24.206</c:v>
                </c:pt>
                <c:pt idx="23275">
                  <c:v>24.207039999999999</c:v>
                </c:pt>
                <c:pt idx="23276">
                  <c:v>24.208079999999999</c:v>
                </c:pt>
                <c:pt idx="23277">
                  <c:v>24.209119999999999</c:v>
                </c:pt>
                <c:pt idx="23278">
                  <c:v>24.210159999999998</c:v>
                </c:pt>
                <c:pt idx="23279">
                  <c:v>24.211200000000002</c:v>
                </c:pt>
                <c:pt idx="23280">
                  <c:v>24.212240000000001</c:v>
                </c:pt>
                <c:pt idx="23281">
                  <c:v>24.213280000000001</c:v>
                </c:pt>
                <c:pt idx="23282">
                  <c:v>24.214320000000001</c:v>
                </c:pt>
                <c:pt idx="23283">
                  <c:v>24.21536</c:v>
                </c:pt>
                <c:pt idx="23284">
                  <c:v>24.2164</c:v>
                </c:pt>
                <c:pt idx="23285">
                  <c:v>24.21744</c:v>
                </c:pt>
                <c:pt idx="23286">
                  <c:v>24.21848</c:v>
                </c:pt>
                <c:pt idx="23287">
                  <c:v>24.219519999999999</c:v>
                </c:pt>
                <c:pt idx="23288">
                  <c:v>24.220559999999999</c:v>
                </c:pt>
                <c:pt idx="23289">
                  <c:v>24.221599999999999</c:v>
                </c:pt>
                <c:pt idx="23290">
                  <c:v>24.222639999999998</c:v>
                </c:pt>
                <c:pt idx="23291">
                  <c:v>24.223680000000002</c:v>
                </c:pt>
                <c:pt idx="23292">
                  <c:v>24.224720000000001</c:v>
                </c:pt>
                <c:pt idx="23293">
                  <c:v>24.225760000000001</c:v>
                </c:pt>
                <c:pt idx="23294">
                  <c:v>24.226800000000001</c:v>
                </c:pt>
                <c:pt idx="23295">
                  <c:v>24.22784</c:v>
                </c:pt>
                <c:pt idx="23296">
                  <c:v>24.22888</c:v>
                </c:pt>
                <c:pt idx="23297">
                  <c:v>24.22992</c:v>
                </c:pt>
                <c:pt idx="23298">
                  <c:v>24.23096</c:v>
                </c:pt>
                <c:pt idx="23299">
                  <c:v>24.231999999999999</c:v>
                </c:pt>
                <c:pt idx="23300">
                  <c:v>24.233039999999999</c:v>
                </c:pt>
                <c:pt idx="23301">
                  <c:v>24.234079999999999</c:v>
                </c:pt>
                <c:pt idx="23302">
                  <c:v>24.235119999999998</c:v>
                </c:pt>
                <c:pt idx="23303">
                  <c:v>24.236160000000002</c:v>
                </c:pt>
                <c:pt idx="23304">
                  <c:v>24.237200000000001</c:v>
                </c:pt>
                <c:pt idx="23305">
                  <c:v>24.238240000000001</c:v>
                </c:pt>
                <c:pt idx="23306">
                  <c:v>24.239280000000001</c:v>
                </c:pt>
                <c:pt idx="23307">
                  <c:v>24.240320000000001</c:v>
                </c:pt>
                <c:pt idx="23308">
                  <c:v>24.24136</c:v>
                </c:pt>
                <c:pt idx="23309">
                  <c:v>24.2424</c:v>
                </c:pt>
                <c:pt idx="23310">
                  <c:v>24.24344</c:v>
                </c:pt>
                <c:pt idx="23311">
                  <c:v>24.244479999999999</c:v>
                </c:pt>
                <c:pt idx="23312">
                  <c:v>24.245519999999999</c:v>
                </c:pt>
                <c:pt idx="23313">
                  <c:v>24.246559999999999</c:v>
                </c:pt>
                <c:pt idx="23314">
                  <c:v>24.247599999999998</c:v>
                </c:pt>
                <c:pt idx="23315">
                  <c:v>24.248640000000002</c:v>
                </c:pt>
                <c:pt idx="23316">
                  <c:v>24.249680000000001</c:v>
                </c:pt>
                <c:pt idx="23317">
                  <c:v>24.250720000000001</c:v>
                </c:pt>
                <c:pt idx="23318">
                  <c:v>24.251760000000001</c:v>
                </c:pt>
                <c:pt idx="23319">
                  <c:v>24.252800000000001</c:v>
                </c:pt>
                <c:pt idx="23320">
                  <c:v>24.25384</c:v>
                </c:pt>
                <c:pt idx="23321">
                  <c:v>24.25488</c:v>
                </c:pt>
                <c:pt idx="23322">
                  <c:v>24.25592</c:v>
                </c:pt>
                <c:pt idx="23323">
                  <c:v>24.256959999999999</c:v>
                </c:pt>
                <c:pt idx="23324">
                  <c:v>24.257999999999999</c:v>
                </c:pt>
                <c:pt idx="23325">
                  <c:v>24.259039999999999</c:v>
                </c:pt>
                <c:pt idx="23326">
                  <c:v>24.260079999999999</c:v>
                </c:pt>
                <c:pt idx="23327">
                  <c:v>24.261119999999998</c:v>
                </c:pt>
                <c:pt idx="23328">
                  <c:v>24.262160000000002</c:v>
                </c:pt>
                <c:pt idx="23329">
                  <c:v>24.263200000000001</c:v>
                </c:pt>
                <c:pt idx="23330">
                  <c:v>24.264240000000001</c:v>
                </c:pt>
                <c:pt idx="23331">
                  <c:v>24.265280000000001</c:v>
                </c:pt>
                <c:pt idx="23332">
                  <c:v>24.26632</c:v>
                </c:pt>
                <c:pt idx="23333">
                  <c:v>24.26736</c:v>
                </c:pt>
                <c:pt idx="23334">
                  <c:v>24.2684</c:v>
                </c:pt>
                <c:pt idx="23335">
                  <c:v>24.269439999999999</c:v>
                </c:pt>
                <c:pt idx="23336">
                  <c:v>24.270479999999999</c:v>
                </c:pt>
                <c:pt idx="23337">
                  <c:v>24.271519999999999</c:v>
                </c:pt>
                <c:pt idx="23338">
                  <c:v>24.272559999999999</c:v>
                </c:pt>
                <c:pt idx="23339">
                  <c:v>24.273599999999998</c:v>
                </c:pt>
                <c:pt idx="23340">
                  <c:v>24.274640000000002</c:v>
                </c:pt>
                <c:pt idx="23341">
                  <c:v>24.275680000000001</c:v>
                </c:pt>
                <c:pt idx="23342">
                  <c:v>24.276720000000001</c:v>
                </c:pt>
                <c:pt idx="23343">
                  <c:v>24.277760000000001</c:v>
                </c:pt>
                <c:pt idx="23344">
                  <c:v>24.2788</c:v>
                </c:pt>
                <c:pt idx="23345">
                  <c:v>24.27984</c:v>
                </c:pt>
                <c:pt idx="23346">
                  <c:v>24.28088</c:v>
                </c:pt>
                <c:pt idx="23347">
                  <c:v>24.28192</c:v>
                </c:pt>
                <c:pt idx="23348">
                  <c:v>24.282959999999999</c:v>
                </c:pt>
                <c:pt idx="23349">
                  <c:v>24.283999999999999</c:v>
                </c:pt>
                <c:pt idx="23350">
                  <c:v>24.285039999999999</c:v>
                </c:pt>
                <c:pt idx="23351">
                  <c:v>24.286079999999998</c:v>
                </c:pt>
                <c:pt idx="23352">
                  <c:v>24.287120000000002</c:v>
                </c:pt>
                <c:pt idx="23353">
                  <c:v>24.288160000000001</c:v>
                </c:pt>
                <c:pt idx="23354">
                  <c:v>24.289200000000001</c:v>
                </c:pt>
                <c:pt idx="23355">
                  <c:v>24.290240000000001</c:v>
                </c:pt>
                <c:pt idx="23356">
                  <c:v>24.29128</c:v>
                </c:pt>
                <c:pt idx="23357">
                  <c:v>24.29232</c:v>
                </c:pt>
                <c:pt idx="23358">
                  <c:v>24.29336</c:v>
                </c:pt>
                <c:pt idx="23359">
                  <c:v>24.2944</c:v>
                </c:pt>
                <c:pt idx="23360">
                  <c:v>24.295439999999999</c:v>
                </c:pt>
                <c:pt idx="23361">
                  <c:v>24.296479999999999</c:v>
                </c:pt>
                <c:pt idx="23362">
                  <c:v>24.297519999999999</c:v>
                </c:pt>
                <c:pt idx="23363">
                  <c:v>24.298559999999998</c:v>
                </c:pt>
                <c:pt idx="23364">
                  <c:v>24.299600000000002</c:v>
                </c:pt>
                <c:pt idx="23365">
                  <c:v>24.300640000000001</c:v>
                </c:pt>
                <c:pt idx="23366">
                  <c:v>24.301680000000001</c:v>
                </c:pt>
                <c:pt idx="23367">
                  <c:v>24.302720000000001</c:v>
                </c:pt>
                <c:pt idx="23368">
                  <c:v>24.30376</c:v>
                </c:pt>
                <c:pt idx="23369">
                  <c:v>24.3048</c:v>
                </c:pt>
                <c:pt idx="23370">
                  <c:v>24.30584</c:v>
                </c:pt>
                <c:pt idx="23371">
                  <c:v>24.30688</c:v>
                </c:pt>
                <c:pt idx="23372">
                  <c:v>24.307919999999999</c:v>
                </c:pt>
                <c:pt idx="23373">
                  <c:v>24.308959999999999</c:v>
                </c:pt>
                <c:pt idx="23374">
                  <c:v>24.31</c:v>
                </c:pt>
                <c:pt idx="23375">
                  <c:v>24.311039999999998</c:v>
                </c:pt>
                <c:pt idx="23376">
                  <c:v>24.312080000000002</c:v>
                </c:pt>
                <c:pt idx="23377">
                  <c:v>24.313120000000001</c:v>
                </c:pt>
                <c:pt idx="23378">
                  <c:v>24.314160000000001</c:v>
                </c:pt>
                <c:pt idx="23379">
                  <c:v>24.315200000000001</c:v>
                </c:pt>
                <c:pt idx="23380">
                  <c:v>24.316240000000001</c:v>
                </c:pt>
                <c:pt idx="23381">
                  <c:v>24.31728</c:v>
                </c:pt>
                <c:pt idx="23382">
                  <c:v>24.31832</c:v>
                </c:pt>
                <c:pt idx="23383">
                  <c:v>24.31936</c:v>
                </c:pt>
                <c:pt idx="23384">
                  <c:v>24.320399999999999</c:v>
                </c:pt>
                <c:pt idx="23385">
                  <c:v>24.321439999999999</c:v>
                </c:pt>
                <c:pt idx="23386">
                  <c:v>24.322479999999999</c:v>
                </c:pt>
                <c:pt idx="23387">
                  <c:v>24.323519999999998</c:v>
                </c:pt>
                <c:pt idx="23388">
                  <c:v>24.324560000000002</c:v>
                </c:pt>
                <c:pt idx="23389">
                  <c:v>24.325600000000001</c:v>
                </c:pt>
                <c:pt idx="23390">
                  <c:v>24.326640000000001</c:v>
                </c:pt>
                <c:pt idx="23391">
                  <c:v>24.327680000000001</c:v>
                </c:pt>
                <c:pt idx="23392">
                  <c:v>24.328720000000001</c:v>
                </c:pt>
                <c:pt idx="23393">
                  <c:v>24.32976</c:v>
                </c:pt>
                <c:pt idx="23394">
                  <c:v>24.3308</c:v>
                </c:pt>
                <c:pt idx="23395">
                  <c:v>24.33184</c:v>
                </c:pt>
                <c:pt idx="23396">
                  <c:v>24.332879999999999</c:v>
                </c:pt>
                <c:pt idx="23397">
                  <c:v>24.333919999999999</c:v>
                </c:pt>
                <c:pt idx="23398">
                  <c:v>24.334959999999999</c:v>
                </c:pt>
                <c:pt idx="23399">
                  <c:v>24.335999999999999</c:v>
                </c:pt>
                <c:pt idx="23400">
                  <c:v>24.337039999999998</c:v>
                </c:pt>
                <c:pt idx="23401">
                  <c:v>24.338080000000001</c:v>
                </c:pt>
                <c:pt idx="23402">
                  <c:v>24.339120000000001</c:v>
                </c:pt>
                <c:pt idx="23403">
                  <c:v>24.340160000000001</c:v>
                </c:pt>
                <c:pt idx="23404">
                  <c:v>24.341200000000001</c:v>
                </c:pt>
                <c:pt idx="23405">
                  <c:v>24.34224</c:v>
                </c:pt>
                <c:pt idx="23406">
                  <c:v>24.34328</c:v>
                </c:pt>
                <c:pt idx="23407">
                  <c:v>24.34432</c:v>
                </c:pt>
                <c:pt idx="23408">
                  <c:v>24.345359999999999</c:v>
                </c:pt>
                <c:pt idx="23409">
                  <c:v>24.346399999999999</c:v>
                </c:pt>
                <c:pt idx="23410">
                  <c:v>24.347439999999999</c:v>
                </c:pt>
                <c:pt idx="23411">
                  <c:v>24.348479999999999</c:v>
                </c:pt>
                <c:pt idx="23412">
                  <c:v>24.349519999999998</c:v>
                </c:pt>
                <c:pt idx="23413">
                  <c:v>24.350560000000002</c:v>
                </c:pt>
                <c:pt idx="23414">
                  <c:v>24.351600000000001</c:v>
                </c:pt>
                <c:pt idx="23415">
                  <c:v>24.352640000000001</c:v>
                </c:pt>
                <c:pt idx="23416">
                  <c:v>24.353680000000001</c:v>
                </c:pt>
                <c:pt idx="23417">
                  <c:v>24.35472</c:v>
                </c:pt>
                <c:pt idx="23418">
                  <c:v>24.35576</c:v>
                </c:pt>
                <c:pt idx="23419">
                  <c:v>24.3568</c:v>
                </c:pt>
                <c:pt idx="23420">
                  <c:v>24.357839999999999</c:v>
                </c:pt>
                <c:pt idx="23421">
                  <c:v>24.358879999999999</c:v>
                </c:pt>
                <c:pt idx="23422">
                  <c:v>24.359919999999999</c:v>
                </c:pt>
                <c:pt idx="23423">
                  <c:v>24.360959999999999</c:v>
                </c:pt>
                <c:pt idx="23424">
                  <c:v>24.361999999999998</c:v>
                </c:pt>
                <c:pt idx="23425">
                  <c:v>24.363040000000002</c:v>
                </c:pt>
                <c:pt idx="23426">
                  <c:v>24.364080000000001</c:v>
                </c:pt>
                <c:pt idx="23427">
                  <c:v>24.365120000000001</c:v>
                </c:pt>
                <c:pt idx="23428">
                  <c:v>24.366160000000001</c:v>
                </c:pt>
                <c:pt idx="23429">
                  <c:v>24.3672</c:v>
                </c:pt>
                <c:pt idx="23430">
                  <c:v>24.36824</c:v>
                </c:pt>
                <c:pt idx="23431">
                  <c:v>24.36928</c:v>
                </c:pt>
                <c:pt idx="23432">
                  <c:v>24.37032</c:v>
                </c:pt>
                <c:pt idx="23433">
                  <c:v>24.371359999999999</c:v>
                </c:pt>
                <c:pt idx="23434">
                  <c:v>24.372399999999999</c:v>
                </c:pt>
                <c:pt idx="23435">
                  <c:v>24.373439999999999</c:v>
                </c:pt>
                <c:pt idx="23436">
                  <c:v>24.374479999999998</c:v>
                </c:pt>
                <c:pt idx="23437">
                  <c:v>24.375520000000002</c:v>
                </c:pt>
                <c:pt idx="23438">
                  <c:v>24.376560000000001</c:v>
                </c:pt>
                <c:pt idx="23439">
                  <c:v>24.377600000000001</c:v>
                </c:pt>
                <c:pt idx="23440">
                  <c:v>24.378640000000001</c:v>
                </c:pt>
                <c:pt idx="23441">
                  <c:v>24.37968</c:v>
                </c:pt>
                <c:pt idx="23442">
                  <c:v>24.38072</c:v>
                </c:pt>
                <c:pt idx="23443">
                  <c:v>24.38176</c:v>
                </c:pt>
                <c:pt idx="23444">
                  <c:v>24.3828</c:v>
                </c:pt>
                <c:pt idx="23445">
                  <c:v>24.383839999999999</c:v>
                </c:pt>
                <c:pt idx="23446">
                  <c:v>24.384879999999999</c:v>
                </c:pt>
                <c:pt idx="23447">
                  <c:v>24.385919999999999</c:v>
                </c:pt>
                <c:pt idx="23448">
                  <c:v>24.386959999999998</c:v>
                </c:pt>
                <c:pt idx="23449">
                  <c:v>24.388000000000002</c:v>
                </c:pt>
                <c:pt idx="23450">
                  <c:v>24.389040000000001</c:v>
                </c:pt>
                <c:pt idx="23451">
                  <c:v>24.390080000000001</c:v>
                </c:pt>
                <c:pt idx="23452">
                  <c:v>24.391120000000001</c:v>
                </c:pt>
                <c:pt idx="23453">
                  <c:v>24.392160000000001</c:v>
                </c:pt>
                <c:pt idx="23454">
                  <c:v>24.3932</c:v>
                </c:pt>
                <c:pt idx="23455">
                  <c:v>24.39424</c:v>
                </c:pt>
                <c:pt idx="23456">
                  <c:v>24.39528</c:v>
                </c:pt>
                <c:pt idx="23457">
                  <c:v>24.396319999999999</c:v>
                </c:pt>
                <c:pt idx="23458">
                  <c:v>24.397359999999999</c:v>
                </c:pt>
                <c:pt idx="23459">
                  <c:v>24.398399999999999</c:v>
                </c:pt>
                <c:pt idx="23460">
                  <c:v>24.399439999999998</c:v>
                </c:pt>
                <c:pt idx="23461">
                  <c:v>24.400480000000002</c:v>
                </c:pt>
                <c:pt idx="23462">
                  <c:v>24.401520000000001</c:v>
                </c:pt>
                <c:pt idx="23463">
                  <c:v>24.402560000000001</c:v>
                </c:pt>
                <c:pt idx="23464">
                  <c:v>24.403600000000001</c:v>
                </c:pt>
                <c:pt idx="23465">
                  <c:v>24.404640000000001</c:v>
                </c:pt>
                <c:pt idx="23466">
                  <c:v>24.40568</c:v>
                </c:pt>
                <c:pt idx="23467">
                  <c:v>24.40672</c:v>
                </c:pt>
                <c:pt idx="23468">
                  <c:v>24.40776</c:v>
                </c:pt>
                <c:pt idx="23469">
                  <c:v>24.408799999999999</c:v>
                </c:pt>
                <c:pt idx="23470">
                  <c:v>24.409839999999999</c:v>
                </c:pt>
                <c:pt idx="23471">
                  <c:v>24.410879999999999</c:v>
                </c:pt>
                <c:pt idx="23472">
                  <c:v>24.411919999999999</c:v>
                </c:pt>
                <c:pt idx="23473">
                  <c:v>24.412960000000002</c:v>
                </c:pt>
                <c:pt idx="23474">
                  <c:v>24.414000000000001</c:v>
                </c:pt>
                <c:pt idx="23475">
                  <c:v>24.415040000000001</c:v>
                </c:pt>
                <c:pt idx="23476">
                  <c:v>24.416080000000001</c:v>
                </c:pt>
                <c:pt idx="23477">
                  <c:v>24.417120000000001</c:v>
                </c:pt>
                <c:pt idx="23478">
                  <c:v>24.41816</c:v>
                </c:pt>
                <c:pt idx="23479">
                  <c:v>24.4192</c:v>
                </c:pt>
                <c:pt idx="23480">
                  <c:v>24.42024</c:v>
                </c:pt>
                <c:pt idx="23481">
                  <c:v>24.421279999999999</c:v>
                </c:pt>
                <c:pt idx="23482">
                  <c:v>24.422319999999999</c:v>
                </c:pt>
                <c:pt idx="23483">
                  <c:v>24.423359999999999</c:v>
                </c:pt>
                <c:pt idx="23484">
                  <c:v>24.424399999999999</c:v>
                </c:pt>
                <c:pt idx="23485">
                  <c:v>24.425439999999998</c:v>
                </c:pt>
                <c:pt idx="23486">
                  <c:v>24.426480000000002</c:v>
                </c:pt>
                <c:pt idx="23487">
                  <c:v>24.427520000000001</c:v>
                </c:pt>
                <c:pt idx="23488">
                  <c:v>24.428560000000001</c:v>
                </c:pt>
                <c:pt idx="23489">
                  <c:v>24.429600000000001</c:v>
                </c:pt>
                <c:pt idx="23490">
                  <c:v>24.43064</c:v>
                </c:pt>
                <c:pt idx="23491">
                  <c:v>24.43168</c:v>
                </c:pt>
                <c:pt idx="23492">
                  <c:v>24.43272</c:v>
                </c:pt>
                <c:pt idx="23493">
                  <c:v>24.433759999999999</c:v>
                </c:pt>
                <c:pt idx="23494">
                  <c:v>24.434799999999999</c:v>
                </c:pt>
                <c:pt idx="23495">
                  <c:v>24.435839999999999</c:v>
                </c:pt>
                <c:pt idx="23496">
                  <c:v>24.436879999999999</c:v>
                </c:pt>
                <c:pt idx="23497">
                  <c:v>24.437919999999998</c:v>
                </c:pt>
                <c:pt idx="23498">
                  <c:v>24.438960000000002</c:v>
                </c:pt>
                <c:pt idx="23499">
                  <c:v>24.44</c:v>
                </c:pt>
                <c:pt idx="23500">
                  <c:v>24.441040000000001</c:v>
                </c:pt>
                <c:pt idx="23501">
                  <c:v>24.442080000000001</c:v>
                </c:pt>
                <c:pt idx="23502">
                  <c:v>24.44312</c:v>
                </c:pt>
                <c:pt idx="23503">
                  <c:v>24.44416</c:v>
                </c:pt>
                <c:pt idx="23504">
                  <c:v>24.4452</c:v>
                </c:pt>
                <c:pt idx="23505">
                  <c:v>24.44624</c:v>
                </c:pt>
                <c:pt idx="23506">
                  <c:v>24.447279999999999</c:v>
                </c:pt>
                <c:pt idx="23507">
                  <c:v>24.448319999999999</c:v>
                </c:pt>
                <c:pt idx="23508">
                  <c:v>24.449359999999999</c:v>
                </c:pt>
                <c:pt idx="23509">
                  <c:v>24.450399999999998</c:v>
                </c:pt>
                <c:pt idx="23510">
                  <c:v>24.451440000000002</c:v>
                </c:pt>
                <c:pt idx="23511">
                  <c:v>24.452480000000001</c:v>
                </c:pt>
                <c:pt idx="23512">
                  <c:v>24.453520000000001</c:v>
                </c:pt>
                <c:pt idx="23513">
                  <c:v>24.454560000000001</c:v>
                </c:pt>
                <c:pt idx="23514">
                  <c:v>24.4556</c:v>
                </c:pt>
                <c:pt idx="23515">
                  <c:v>24.45664</c:v>
                </c:pt>
                <c:pt idx="23516">
                  <c:v>24.45768</c:v>
                </c:pt>
                <c:pt idx="23517">
                  <c:v>24.45872</c:v>
                </c:pt>
                <c:pt idx="23518">
                  <c:v>24.459759999999999</c:v>
                </c:pt>
                <c:pt idx="23519">
                  <c:v>24.460799999999999</c:v>
                </c:pt>
                <c:pt idx="23520">
                  <c:v>24.461839999999999</c:v>
                </c:pt>
                <c:pt idx="23521">
                  <c:v>24.462879999999998</c:v>
                </c:pt>
                <c:pt idx="23522">
                  <c:v>24.463920000000002</c:v>
                </c:pt>
                <c:pt idx="23523">
                  <c:v>24.464960000000001</c:v>
                </c:pt>
                <c:pt idx="23524">
                  <c:v>24.466000000000001</c:v>
                </c:pt>
                <c:pt idx="23525">
                  <c:v>24.467040000000001</c:v>
                </c:pt>
                <c:pt idx="23526">
                  <c:v>24.46808</c:v>
                </c:pt>
                <c:pt idx="23527">
                  <c:v>24.46912</c:v>
                </c:pt>
                <c:pt idx="23528">
                  <c:v>24.47016</c:v>
                </c:pt>
                <c:pt idx="23529">
                  <c:v>24.4712</c:v>
                </c:pt>
                <c:pt idx="23530">
                  <c:v>24.472239999999999</c:v>
                </c:pt>
                <c:pt idx="23531">
                  <c:v>24.473279999999999</c:v>
                </c:pt>
                <c:pt idx="23532">
                  <c:v>24.474319999999999</c:v>
                </c:pt>
                <c:pt idx="23533">
                  <c:v>24.475359999999998</c:v>
                </c:pt>
                <c:pt idx="23534">
                  <c:v>24.476400000000002</c:v>
                </c:pt>
                <c:pt idx="23535">
                  <c:v>24.477440000000001</c:v>
                </c:pt>
                <c:pt idx="23536">
                  <c:v>24.478480000000001</c:v>
                </c:pt>
                <c:pt idx="23537">
                  <c:v>24.479520000000001</c:v>
                </c:pt>
                <c:pt idx="23538">
                  <c:v>24.480560000000001</c:v>
                </c:pt>
                <c:pt idx="23539">
                  <c:v>24.4816</c:v>
                </c:pt>
                <c:pt idx="23540">
                  <c:v>24.48264</c:v>
                </c:pt>
                <c:pt idx="23541">
                  <c:v>24.48368</c:v>
                </c:pt>
                <c:pt idx="23542">
                  <c:v>24.484719999999999</c:v>
                </c:pt>
                <c:pt idx="23543">
                  <c:v>24.485759999999999</c:v>
                </c:pt>
                <c:pt idx="23544">
                  <c:v>24.486799999999999</c:v>
                </c:pt>
                <c:pt idx="23545">
                  <c:v>24.487839999999998</c:v>
                </c:pt>
                <c:pt idx="23546">
                  <c:v>24.488880000000002</c:v>
                </c:pt>
                <c:pt idx="23547">
                  <c:v>24.489920000000001</c:v>
                </c:pt>
                <c:pt idx="23548">
                  <c:v>24.490960000000001</c:v>
                </c:pt>
                <c:pt idx="23549">
                  <c:v>24.492000000000001</c:v>
                </c:pt>
                <c:pt idx="23550">
                  <c:v>24.493040000000001</c:v>
                </c:pt>
                <c:pt idx="23551">
                  <c:v>24.49408</c:v>
                </c:pt>
                <c:pt idx="23552">
                  <c:v>24.49512</c:v>
                </c:pt>
                <c:pt idx="23553">
                  <c:v>24.49616</c:v>
                </c:pt>
                <c:pt idx="23554">
                  <c:v>24.497199999999999</c:v>
                </c:pt>
                <c:pt idx="23555">
                  <c:v>24.498239999999999</c:v>
                </c:pt>
                <c:pt idx="23556">
                  <c:v>24.499279999999999</c:v>
                </c:pt>
                <c:pt idx="23557">
                  <c:v>24.500319999999999</c:v>
                </c:pt>
                <c:pt idx="23558">
                  <c:v>24.501359999999998</c:v>
                </c:pt>
                <c:pt idx="23559">
                  <c:v>24.502400000000002</c:v>
                </c:pt>
                <c:pt idx="23560">
                  <c:v>24.503440000000001</c:v>
                </c:pt>
                <c:pt idx="23561">
                  <c:v>24.504480000000001</c:v>
                </c:pt>
                <c:pt idx="23562">
                  <c:v>24.505520000000001</c:v>
                </c:pt>
                <c:pt idx="23563">
                  <c:v>24.50656</c:v>
                </c:pt>
                <c:pt idx="23564">
                  <c:v>24.5076</c:v>
                </c:pt>
                <c:pt idx="23565">
                  <c:v>24.50864</c:v>
                </c:pt>
                <c:pt idx="23566">
                  <c:v>24.509679999999999</c:v>
                </c:pt>
                <c:pt idx="23567">
                  <c:v>24.510719999999999</c:v>
                </c:pt>
                <c:pt idx="23568">
                  <c:v>24.511759999999999</c:v>
                </c:pt>
                <c:pt idx="23569">
                  <c:v>24.512799999999999</c:v>
                </c:pt>
                <c:pt idx="23570">
                  <c:v>24.513839999999998</c:v>
                </c:pt>
                <c:pt idx="23571">
                  <c:v>24.514880000000002</c:v>
                </c:pt>
                <c:pt idx="23572">
                  <c:v>24.515920000000001</c:v>
                </c:pt>
                <c:pt idx="23573">
                  <c:v>24.516960000000001</c:v>
                </c:pt>
                <c:pt idx="23574">
                  <c:v>24.518000000000001</c:v>
                </c:pt>
                <c:pt idx="23575">
                  <c:v>24.51904</c:v>
                </c:pt>
                <c:pt idx="23576">
                  <c:v>24.52008</c:v>
                </c:pt>
                <c:pt idx="23577">
                  <c:v>24.52112</c:v>
                </c:pt>
                <c:pt idx="23578">
                  <c:v>24.52216</c:v>
                </c:pt>
                <c:pt idx="23579">
                  <c:v>24.523199999999999</c:v>
                </c:pt>
                <c:pt idx="23580">
                  <c:v>24.524239999999999</c:v>
                </c:pt>
                <c:pt idx="23581">
                  <c:v>24.525279999999999</c:v>
                </c:pt>
                <c:pt idx="23582">
                  <c:v>24.526319999999998</c:v>
                </c:pt>
                <c:pt idx="23583">
                  <c:v>24.527360000000002</c:v>
                </c:pt>
                <c:pt idx="23584">
                  <c:v>24.528400000000001</c:v>
                </c:pt>
                <c:pt idx="23585">
                  <c:v>24.529440000000001</c:v>
                </c:pt>
                <c:pt idx="23586">
                  <c:v>24.530480000000001</c:v>
                </c:pt>
                <c:pt idx="23587">
                  <c:v>24.53152</c:v>
                </c:pt>
                <c:pt idx="23588">
                  <c:v>24.53256</c:v>
                </c:pt>
                <c:pt idx="23589">
                  <c:v>24.5336</c:v>
                </c:pt>
                <c:pt idx="23590">
                  <c:v>24.53464</c:v>
                </c:pt>
                <c:pt idx="23591">
                  <c:v>24.535679999999999</c:v>
                </c:pt>
                <c:pt idx="23592">
                  <c:v>24.536719999999999</c:v>
                </c:pt>
                <c:pt idx="23593">
                  <c:v>24.537759999999999</c:v>
                </c:pt>
                <c:pt idx="23594">
                  <c:v>24.538799999999998</c:v>
                </c:pt>
                <c:pt idx="23595">
                  <c:v>24.539840000000002</c:v>
                </c:pt>
                <c:pt idx="23596">
                  <c:v>24.540880000000001</c:v>
                </c:pt>
                <c:pt idx="23597">
                  <c:v>24.541920000000001</c:v>
                </c:pt>
                <c:pt idx="23598">
                  <c:v>24.542960000000001</c:v>
                </c:pt>
                <c:pt idx="23599">
                  <c:v>24.544</c:v>
                </c:pt>
                <c:pt idx="23600">
                  <c:v>24.54504</c:v>
                </c:pt>
                <c:pt idx="23601">
                  <c:v>24.54608</c:v>
                </c:pt>
                <c:pt idx="23602">
                  <c:v>24.54712</c:v>
                </c:pt>
                <c:pt idx="23603">
                  <c:v>24.548159999999999</c:v>
                </c:pt>
                <c:pt idx="23604">
                  <c:v>24.549199999999999</c:v>
                </c:pt>
                <c:pt idx="23605">
                  <c:v>24.550239999999999</c:v>
                </c:pt>
                <c:pt idx="23606">
                  <c:v>24.551279999999998</c:v>
                </c:pt>
                <c:pt idx="23607">
                  <c:v>24.552320000000002</c:v>
                </c:pt>
                <c:pt idx="23608">
                  <c:v>24.553360000000001</c:v>
                </c:pt>
                <c:pt idx="23609">
                  <c:v>24.554400000000001</c:v>
                </c:pt>
                <c:pt idx="23610">
                  <c:v>24.555440000000001</c:v>
                </c:pt>
                <c:pt idx="23611">
                  <c:v>24.556480000000001</c:v>
                </c:pt>
                <c:pt idx="23612">
                  <c:v>24.55752</c:v>
                </c:pt>
                <c:pt idx="23613">
                  <c:v>24.55856</c:v>
                </c:pt>
                <c:pt idx="23614">
                  <c:v>24.5596</c:v>
                </c:pt>
                <c:pt idx="23615">
                  <c:v>24.560639999999999</c:v>
                </c:pt>
                <c:pt idx="23616">
                  <c:v>24.561679999999999</c:v>
                </c:pt>
                <c:pt idx="23617">
                  <c:v>24.562719999999999</c:v>
                </c:pt>
                <c:pt idx="23618">
                  <c:v>24.563759999999998</c:v>
                </c:pt>
                <c:pt idx="23619">
                  <c:v>24.564800000000002</c:v>
                </c:pt>
                <c:pt idx="23620">
                  <c:v>24.565840000000001</c:v>
                </c:pt>
                <c:pt idx="23621">
                  <c:v>24.566880000000001</c:v>
                </c:pt>
                <c:pt idx="23622">
                  <c:v>24.567920000000001</c:v>
                </c:pt>
                <c:pt idx="23623">
                  <c:v>24.568960000000001</c:v>
                </c:pt>
                <c:pt idx="23624">
                  <c:v>24.57</c:v>
                </c:pt>
                <c:pt idx="23625">
                  <c:v>24.57104</c:v>
                </c:pt>
                <c:pt idx="23626">
                  <c:v>24.57208</c:v>
                </c:pt>
                <c:pt idx="23627">
                  <c:v>24.573119999999999</c:v>
                </c:pt>
                <c:pt idx="23628">
                  <c:v>24.574159999999999</c:v>
                </c:pt>
                <c:pt idx="23629">
                  <c:v>24.575199999999999</c:v>
                </c:pt>
                <c:pt idx="23630">
                  <c:v>24.576239999999999</c:v>
                </c:pt>
                <c:pt idx="23631">
                  <c:v>24.577279999999998</c:v>
                </c:pt>
                <c:pt idx="23632">
                  <c:v>24.578320000000001</c:v>
                </c:pt>
                <c:pt idx="23633">
                  <c:v>24.579360000000001</c:v>
                </c:pt>
                <c:pt idx="23634">
                  <c:v>24.580400000000001</c:v>
                </c:pt>
                <c:pt idx="23635">
                  <c:v>24.581440000000001</c:v>
                </c:pt>
                <c:pt idx="23636">
                  <c:v>24.58248</c:v>
                </c:pt>
                <c:pt idx="23637">
                  <c:v>24.58352</c:v>
                </c:pt>
                <c:pt idx="23638">
                  <c:v>24.58456</c:v>
                </c:pt>
                <c:pt idx="23639">
                  <c:v>24.585599999999999</c:v>
                </c:pt>
                <c:pt idx="23640">
                  <c:v>24.586639999999999</c:v>
                </c:pt>
                <c:pt idx="23641">
                  <c:v>24.587679999999999</c:v>
                </c:pt>
                <c:pt idx="23642">
                  <c:v>24.588719999999999</c:v>
                </c:pt>
                <c:pt idx="23643">
                  <c:v>24.589759999999998</c:v>
                </c:pt>
                <c:pt idx="23644">
                  <c:v>24.590800000000002</c:v>
                </c:pt>
                <c:pt idx="23645">
                  <c:v>24.591840000000001</c:v>
                </c:pt>
                <c:pt idx="23646">
                  <c:v>24.592880000000001</c:v>
                </c:pt>
                <c:pt idx="23647">
                  <c:v>24.593920000000001</c:v>
                </c:pt>
                <c:pt idx="23648">
                  <c:v>24.59496</c:v>
                </c:pt>
                <c:pt idx="23649">
                  <c:v>24.596</c:v>
                </c:pt>
                <c:pt idx="23650">
                  <c:v>24.59704</c:v>
                </c:pt>
                <c:pt idx="23651">
                  <c:v>24.59808</c:v>
                </c:pt>
                <c:pt idx="23652">
                  <c:v>24.599119999999999</c:v>
                </c:pt>
                <c:pt idx="23653">
                  <c:v>24.600159999999999</c:v>
                </c:pt>
                <c:pt idx="23654">
                  <c:v>24.601199999999999</c:v>
                </c:pt>
                <c:pt idx="23655">
                  <c:v>24.602239999999998</c:v>
                </c:pt>
                <c:pt idx="23656">
                  <c:v>24.603280000000002</c:v>
                </c:pt>
                <c:pt idx="23657">
                  <c:v>24.604320000000001</c:v>
                </c:pt>
                <c:pt idx="23658">
                  <c:v>24.605360000000001</c:v>
                </c:pt>
                <c:pt idx="23659">
                  <c:v>24.606400000000001</c:v>
                </c:pt>
                <c:pt idx="23660">
                  <c:v>24.60744</c:v>
                </c:pt>
                <c:pt idx="23661">
                  <c:v>24.60848</c:v>
                </c:pt>
                <c:pt idx="23662">
                  <c:v>24.60952</c:v>
                </c:pt>
                <c:pt idx="23663">
                  <c:v>24.61056</c:v>
                </c:pt>
                <c:pt idx="23664">
                  <c:v>24.611599999999999</c:v>
                </c:pt>
                <c:pt idx="23665">
                  <c:v>24.612639999999999</c:v>
                </c:pt>
                <c:pt idx="23666">
                  <c:v>24.613679999999999</c:v>
                </c:pt>
                <c:pt idx="23667">
                  <c:v>24.614719999999998</c:v>
                </c:pt>
                <c:pt idx="23668">
                  <c:v>24.615760000000002</c:v>
                </c:pt>
                <c:pt idx="23669">
                  <c:v>24.616800000000001</c:v>
                </c:pt>
                <c:pt idx="23670">
                  <c:v>24.617840000000001</c:v>
                </c:pt>
                <c:pt idx="23671">
                  <c:v>24.618880000000001</c:v>
                </c:pt>
                <c:pt idx="23672">
                  <c:v>24.61992</c:v>
                </c:pt>
                <c:pt idx="23673">
                  <c:v>24.62096</c:v>
                </c:pt>
                <c:pt idx="23674">
                  <c:v>24.622</c:v>
                </c:pt>
                <c:pt idx="23675">
                  <c:v>24.62304</c:v>
                </c:pt>
                <c:pt idx="23676">
                  <c:v>24.624079999999999</c:v>
                </c:pt>
                <c:pt idx="23677">
                  <c:v>24.625119999999999</c:v>
                </c:pt>
                <c:pt idx="23678">
                  <c:v>24.626159999999999</c:v>
                </c:pt>
                <c:pt idx="23679">
                  <c:v>24.627199999999998</c:v>
                </c:pt>
                <c:pt idx="23680">
                  <c:v>24.628240000000002</c:v>
                </c:pt>
                <c:pt idx="23681">
                  <c:v>24.629280000000001</c:v>
                </c:pt>
                <c:pt idx="23682">
                  <c:v>24.630320000000001</c:v>
                </c:pt>
                <c:pt idx="23683">
                  <c:v>24.631360000000001</c:v>
                </c:pt>
                <c:pt idx="23684">
                  <c:v>24.632400000000001</c:v>
                </c:pt>
                <c:pt idx="23685">
                  <c:v>24.63344</c:v>
                </c:pt>
                <c:pt idx="23686">
                  <c:v>24.63448</c:v>
                </c:pt>
                <c:pt idx="23687">
                  <c:v>24.63552</c:v>
                </c:pt>
                <c:pt idx="23688">
                  <c:v>24.636559999999999</c:v>
                </c:pt>
                <c:pt idx="23689">
                  <c:v>24.637599999999999</c:v>
                </c:pt>
                <c:pt idx="23690">
                  <c:v>24.638639999999999</c:v>
                </c:pt>
                <c:pt idx="23691">
                  <c:v>24.639679999999998</c:v>
                </c:pt>
                <c:pt idx="23692">
                  <c:v>24.640720000000002</c:v>
                </c:pt>
                <c:pt idx="23693">
                  <c:v>24.641760000000001</c:v>
                </c:pt>
                <c:pt idx="23694">
                  <c:v>24.642800000000001</c:v>
                </c:pt>
                <c:pt idx="23695">
                  <c:v>24.643840000000001</c:v>
                </c:pt>
                <c:pt idx="23696">
                  <c:v>24.644880000000001</c:v>
                </c:pt>
                <c:pt idx="23697">
                  <c:v>24.64592</c:v>
                </c:pt>
                <c:pt idx="23698">
                  <c:v>24.64696</c:v>
                </c:pt>
                <c:pt idx="23699">
                  <c:v>24.648</c:v>
                </c:pt>
                <c:pt idx="23700">
                  <c:v>24.649039999999999</c:v>
                </c:pt>
                <c:pt idx="23701">
                  <c:v>24.650079999999999</c:v>
                </c:pt>
                <c:pt idx="23702">
                  <c:v>24.651119999999999</c:v>
                </c:pt>
                <c:pt idx="23703">
                  <c:v>24.652159999999999</c:v>
                </c:pt>
                <c:pt idx="23704">
                  <c:v>24.653199999999998</c:v>
                </c:pt>
                <c:pt idx="23705">
                  <c:v>24.654240000000001</c:v>
                </c:pt>
                <c:pt idx="23706">
                  <c:v>24.655280000000001</c:v>
                </c:pt>
                <c:pt idx="23707">
                  <c:v>24.656320000000001</c:v>
                </c:pt>
                <c:pt idx="23708">
                  <c:v>24.657360000000001</c:v>
                </c:pt>
                <c:pt idx="23709">
                  <c:v>24.6584</c:v>
                </c:pt>
                <c:pt idx="23710">
                  <c:v>24.65944</c:v>
                </c:pt>
                <c:pt idx="23711">
                  <c:v>24.66048</c:v>
                </c:pt>
                <c:pt idx="23712">
                  <c:v>24.661519999999999</c:v>
                </c:pt>
                <c:pt idx="23713">
                  <c:v>24.662559999999999</c:v>
                </c:pt>
                <c:pt idx="23714">
                  <c:v>24.663599999999999</c:v>
                </c:pt>
                <c:pt idx="23715">
                  <c:v>24.664639999999999</c:v>
                </c:pt>
                <c:pt idx="23716">
                  <c:v>24.665679999999998</c:v>
                </c:pt>
                <c:pt idx="23717">
                  <c:v>24.666720000000002</c:v>
                </c:pt>
                <c:pt idx="23718">
                  <c:v>24.667760000000001</c:v>
                </c:pt>
                <c:pt idx="23719">
                  <c:v>24.668800000000001</c:v>
                </c:pt>
                <c:pt idx="23720">
                  <c:v>24.669840000000001</c:v>
                </c:pt>
                <c:pt idx="23721">
                  <c:v>24.67088</c:v>
                </c:pt>
                <c:pt idx="23722">
                  <c:v>24.67192</c:v>
                </c:pt>
                <c:pt idx="23723">
                  <c:v>24.67296</c:v>
                </c:pt>
                <c:pt idx="23724">
                  <c:v>24.673999999999999</c:v>
                </c:pt>
                <c:pt idx="23725">
                  <c:v>24.675039999999999</c:v>
                </c:pt>
                <c:pt idx="23726">
                  <c:v>24.676079999999999</c:v>
                </c:pt>
                <c:pt idx="23727">
                  <c:v>24.677119999999999</c:v>
                </c:pt>
                <c:pt idx="23728">
                  <c:v>24.678159999999998</c:v>
                </c:pt>
                <c:pt idx="23729">
                  <c:v>24.679200000000002</c:v>
                </c:pt>
                <c:pt idx="23730">
                  <c:v>24.680240000000001</c:v>
                </c:pt>
                <c:pt idx="23731">
                  <c:v>24.681280000000001</c:v>
                </c:pt>
                <c:pt idx="23732">
                  <c:v>24.682320000000001</c:v>
                </c:pt>
                <c:pt idx="23733">
                  <c:v>24.68336</c:v>
                </c:pt>
                <c:pt idx="23734">
                  <c:v>24.6844</c:v>
                </c:pt>
                <c:pt idx="23735">
                  <c:v>24.68544</c:v>
                </c:pt>
                <c:pt idx="23736">
                  <c:v>24.68648</c:v>
                </c:pt>
                <c:pt idx="23737">
                  <c:v>24.687519999999999</c:v>
                </c:pt>
                <c:pt idx="23738">
                  <c:v>24.688559999999999</c:v>
                </c:pt>
                <c:pt idx="23739">
                  <c:v>24.689599999999999</c:v>
                </c:pt>
                <c:pt idx="23740">
                  <c:v>24.690639999999998</c:v>
                </c:pt>
                <c:pt idx="23741">
                  <c:v>24.691680000000002</c:v>
                </c:pt>
                <c:pt idx="23742">
                  <c:v>24.692720000000001</c:v>
                </c:pt>
                <c:pt idx="23743">
                  <c:v>24.693760000000001</c:v>
                </c:pt>
                <c:pt idx="23744">
                  <c:v>24.694800000000001</c:v>
                </c:pt>
                <c:pt idx="23745">
                  <c:v>24.69584</c:v>
                </c:pt>
                <c:pt idx="23746">
                  <c:v>24.69688</c:v>
                </c:pt>
                <c:pt idx="23747">
                  <c:v>24.69792</c:v>
                </c:pt>
                <c:pt idx="23748">
                  <c:v>24.69896</c:v>
                </c:pt>
                <c:pt idx="23749">
                  <c:v>24.7</c:v>
                </c:pt>
                <c:pt idx="23750">
                  <c:v>24.701039999999999</c:v>
                </c:pt>
                <c:pt idx="23751">
                  <c:v>24.702079999999999</c:v>
                </c:pt>
                <c:pt idx="23752">
                  <c:v>24.703119999999998</c:v>
                </c:pt>
                <c:pt idx="23753">
                  <c:v>24.704160000000002</c:v>
                </c:pt>
                <c:pt idx="23754">
                  <c:v>24.705200000000001</c:v>
                </c:pt>
                <c:pt idx="23755">
                  <c:v>24.706240000000001</c:v>
                </c:pt>
                <c:pt idx="23756">
                  <c:v>24.707280000000001</c:v>
                </c:pt>
                <c:pt idx="23757">
                  <c:v>24.708320000000001</c:v>
                </c:pt>
                <c:pt idx="23758">
                  <c:v>24.70936</c:v>
                </c:pt>
                <c:pt idx="23759">
                  <c:v>24.7104</c:v>
                </c:pt>
                <c:pt idx="23760">
                  <c:v>24.71144</c:v>
                </c:pt>
                <c:pt idx="23761">
                  <c:v>24.712479999999999</c:v>
                </c:pt>
                <c:pt idx="23762">
                  <c:v>24.713519999999999</c:v>
                </c:pt>
                <c:pt idx="23763">
                  <c:v>24.714559999999999</c:v>
                </c:pt>
                <c:pt idx="23764">
                  <c:v>24.715599999999998</c:v>
                </c:pt>
                <c:pt idx="23765">
                  <c:v>24.716640000000002</c:v>
                </c:pt>
                <c:pt idx="23766">
                  <c:v>24.717680000000001</c:v>
                </c:pt>
                <c:pt idx="23767">
                  <c:v>24.718720000000001</c:v>
                </c:pt>
                <c:pt idx="23768">
                  <c:v>24.719760000000001</c:v>
                </c:pt>
                <c:pt idx="23769">
                  <c:v>24.720800000000001</c:v>
                </c:pt>
                <c:pt idx="23770">
                  <c:v>24.72184</c:v>
                </c:pt>
                <c:pt idx="23771">
                  <c:v>24.72288</c:v>
                </c:pt>
                <c:pt idx="23772">
                  <c:v>24.72392</c:v>
                </c:pt>
                <c:pt idx="23773">
                  <c:v>24.724959999999999</c:v>
                </c:pt>
                <c:pt idx="23774">
                  <c:v>24.725999999999999</c:v>
                </c:pt>
                <c:pt idx="23775">
                  <c:v>24.727039999999999</c:v>
                </c:pt>
                <c:pt idx="23776">
                  <c:v>24.728079999999999</c:v>
                </c:pt>
                <c:pt idx="23777">
                  <c:v>24.729120000000002</c:v>
                </c:pt>
                <c:pt idx="23778">
                  <c:v>24.730160000000001</c:v>
                </c:pt>
                <c:pt idx="23779">
                  <c:v>24.731200000000001</c:v>
                </c:pt>
                <c:pt idx="23780">
                  <c:v>24.732240000000001</c:v>
                </c:pt>
                <c:pt idx="23781">
                  <c:v>24.733280000000001</c:v>
                </c:pt>
                <c:pt idx="23782">
                  <c:v>24.73432</c:v>
                </c:pt>
                <c:pt idx="23783">
                  <c:v>24.73536</c:v>
                </c:pt>
                <c:pt idx="23784">
                  <c:v>24.7364</c:v>
                </c:pt>
                <c:pt idx="23785">
                  <c:v>24.737439999999999</c:v>
                </c:pt>
                <c:pt idx="23786">
                  <c:v>24.738479999999999</c:v>
                </c:pt>
                <c:pt idx="23787">
                  <c:v>24.739519999999999</c:v>
                </c:pt>
                <c:pt idx="23788">
                  <c:v>24.740559999999999</c:v>
                </c:pt>
                <c:pt idx="23789">
                  <c:v>24.741599999999998</c:v>
                </c:pt>
                <c:pt idx="23790">
                  <c:v>24.742640000000002</c:v>
                </c:pt>
                <c:pt idx="23791">
                  <c:v>24.743680000000001</c:v>
                </c:pt>
                <c:pt idx="23792">
                  <c:v>24.744720000000001</c:v>
                </c:pt>
                <c:pt idx="23793">
                  <c:v>24.745760000000001</c:v>
                </c:pt>
                <c:pt idx="23794">
                  <c:v>24.7468</c:v>
                </c:pt>
                <c:pt idx="23795">
                  <c:v>24.74784</c:v>
                </c:pt>
                <c:pt idx="23796">
                  <c:v>24.74888</c:v>
                </c:pt>
                <c:pt idx="23797">
                  <c:v>24.749919999999999</c:v>
                </c:pt>
                <c:pt idx="23798">
                  <c:v>24.750959999999999</c:v>
                </c:pt>
                <c:pt idx="23799">
                  <c:v>24.751999999999999</c:v>
                </c:pt>
                <c:pt idx="23800">
                  <c:v>24.753039999999999</c:v>
                </c:pt>
                <c:pt idx="23801">
                  <c:v>24.754079999999998</c:v>
                </c:pt>
                <c:pt idx="23802">
                  <c:v>24.755120000000002</c:v>
                </c:pt>
                <c:pt idx="23803">
                  <c:v>24.756160000000001</c:v>
                </c:pt>
                <c:pt idx="23804">
                  <c:v>24.757200000000001</c:v>
                </c:pt>
                <c:pt idx="23805">
                  <c:v>24.758240000000001</c:v>
                </c:pt>
                <c:pt idx="23806">
                  <c:v>24.75928</c:v>
                </c:pt>
                <c:pt idx="23807">
                  <c:v>24.76032</c:v>
                </c:pt>
                <c:pt idx="23808">
                  <c:v>24.76136</c:v>
                </c:pt>
                <c:pt idx="23809">
                  <c:v>24.7624</c:v>
                </c:pt>
                <c:pt idx="23810">
                  <c:v>24.763439999999999</c:v>
                </c:pt>
                <c:pt idx="23811">
                  <c:v>24.764479999999999</c:v>
                </c:pt>
                <c:pt idx="23812">
                  <c:v>24.765519999999999</c:v>
                </c:pt>
                <c:pt idx="23813">
                  <c:v>24.766559999999998</c:v>
                </c:pt>
                <c:pt idx="23814">
                  <c:v>24.767600000000002</c:v>
                </c:pt>
                <c:pt idx="23815">
                  <c:v>24.768640000000001</c:v>
                </c:pt>
                <c:pt idx="23816">
                  <c:v>24.769680000000001</c:v>
                </c:pt>
                <c:pt idx="23817">
                  <c:v>24.770720000000001</c:v>
                </c:pt>
                <c:pt idx="23818">
                  <c:v>24.77176</c:v>
                </c:pt>
                <c:pt idx="23819">
                  <c:v>24.7728</c:v>
                </c:pt>
                <c:pt idx="23820">
                  <c:v>24.77384</c:v>
                </c:pt>
                <c:pt idx="23821">
                  <c:v>24.77488</c:v>
                </c:pt>
                <c:pt idx="23822">
                  <c:v>24.775919999999999</c:v>
                </c:pt>
                <c:pt idx="23823">
                  <c:v>24.776959999999999</c:v>
                </c:pt>
                <c:pt idx="23824">
                  <c:v>24.777999999999999</c:v>
                </c:pt>
                <c:pt idx="23825">
                  <c:v>24.779039999999998</c:v>
                </c:pt>
                <c:pt idx="23826">
                  <c:v>24.780080000000002</c:v>
                </c:pt>
                <c:pt idx="23827">
                  <c:v>24.781120000000001</c:v>
                </c:pt>
                <c:pt idx="23828">
                  <c:v>24.782160000000001</c:v>
                </c:pt>
                <c:pt idx="23829">
                  <c:v>24.783200000000001</c:v>
                </c:pt>
                <c:pt idx="23830">
                  <c:v>24.78424</c:v>
                </c:pt>
                <c:pt idx="23831">
                  <c:v>24.78528</c:v>
                </c:pt>
                <c:pt idx="23832">
                  <c:v>24.78632</c:v>
                </c:pt>
                <c:pt idx="23833">
                  <c:v>24.78736</c:v>
                </c:pt>
                <c:pt idx="23834">
                  <c:v>24.788399999999999</c:v>
                </c:pt>
                <c:pt idx="23835">
                  <c:v>24.789439999999999</c:v>
                </c:pt>
                <c:pt idx="23836">
                  <c:v>24.790479999999999</c:v>
                </c:pt>
                <c:pt idx="23837">
                  <c:v>24.791519999999998</c:v>
                </c:pt>
                <c:pt idx="23838">
                  <c:v>24.792560000000002</c:v>
                </c:pt>
                <c:pt idx="23839">
                  <c:v>24.793600000000001</c:v>
                </c:pt>
                <c:pt idx="23840">
                  <c:v>24.794640000000001</c:v>
                </c:pt>
                <c:pt idx="23841">
                  <c:v>24.795680000000001</c:v>
                </c:pt>
                <c:pt idx="23842">
                  <c:v>24.796720000000001</c:v>
                </c:pt>
                <c:pt idx="23843">
                  <c:v>24.79776</c:v>
                </c:pt>
                <c:pt idx="23844">
                  <c:v>24.7988</c:v>
                </c:pt>
                <c:pt idx="23845">
                  <c:v>24.79984</c:v>
                </c:pt>
                <c:pt idx="23846">
                  <c:v>24.800879999999999</c:v>
                </c:pt>
                <c:pt idx="23847">
                  <c:v>24.801919999999999</c:v>
                </c:pt>
                <c:pt idx="23848">
                  <c:v>24.802959999999999</c:v>
                </c:pt>
                <c:pt idx="23849">
                  <c:v>24.803999999999998</c:v>
                </c:pt>
                <c:pt idx="23850">
                  <c:v>24.805040000000002</c:v>
                </c:pt>
                <c:pt idx="23851">
                  <c:v>24.806080000000001</c:v>
                </c:pt>
                <c:pt idx="23852">
                  <c:v>24.807120000000001</c:v>
                </c:pt>
                <c:pt idx="23853">
                  <c:v>24.808160000000001</c:v>
                </c:pt>
                <c:pt idx="23854">
                  <c:v>24.809200000000001</c:v>
                </c:pt>
                <c:pt idx="23855">
                  <c:v>24.81024</c:v>
                </c:pt>
                <c:pt idx="23856">
                  <c:v>24.81128</c:v>
                </c:pt>
                <c:pt idx="23857">
                  <c:v>24.81232</c:v>
                </c:pt>
                <c:pt idx="23858">
                  <c:v>24.813359999999999</c:v>
                </c:pt>
                <c:pt idx="23859">
                  <c:v>24.814399999999999</c:v>
                </c:pt>
                <c:pt idx="23860">
                  <c:v>24.815439999999999</c:v>
                </c:pt>
                <c:pt idx="23861">
                  <c:v>24.816479999999999</c:v>
                </c:pt>
                <c:pt idx="23862">
                  <c:v>24.817519999999998</c:v>
                </c:pt>
                <c:pt idx="23863">
                  <c:v>24.818560000000002</c:v>
                </c:pt>
                <c:pt idx="23864">
                  <c:v>24.819600000000001</c:v>
                </c:pt>
                <c:pt idx="23865">
                  <c:v>24.820640000000001</c:v>
                </c:pt>
                <c:pt idx="23866">
                  <c:v>24.821680000000001</c:v>
                </c:pt>
                <c:pt idx="23867">
                  <c:v>24.82272</c:v>
                </c:pt>
                <c:pt idx="23868">
                  <c:v>24.82376</c:v>
                </c:pt>
                <c:pt idx="23869">
                  <c:v>24.8248</c:v>
                </c:pt>
                <c:pt idx="23870">
                  <c:v>24.825839999999999</c:v>
                </c:pt>
                <c:pt idx="23871">
                  <c:v>24.826879999999999</c:v>
                </c:pt>
                <c:pt idx="23872">
                  <c:v>24.827919999999999</c:v>
                </c:pt>
                <c:pt idx="23873">
                  <c:v>24.828959999999999</c:v>
                </c:pt>
                <c:pt idx="23874">
                  <c:v>24.83</c:v>
                </c:pt>
                <c:pt idx="23875">
                  <c:v>24.831040000000002</c:v>
                </c:pt>
                <c:pt idx="23876">
                  <c:v>24.832080000000001</c:v>
                </c:pt>
                <c:pt idx="23877">
                  <c:v>24.833120000000001</c:v>
                </c:pt>
                <c:pt idx="23878">
                  <c:v>24.834160000000001</c:v>
                </c:pt>
                <c:pt idx="23879">
                  <c:v>24.8352</c:v>
                </c:pt>
                <c:pt idx="23880">
                  <c:v>24.83624</c:v>
                </c:pt>
                <c:pt idx="23881">
                  <c:v>24.83728</c:v>
                </c:pt>
                <c:pt idx="23882">
                  <c:v>24.83832</c:v>
                </c:pt>
                <c:pt idx="23883">
                  <c:v>24.839359999999999</c:v>
                </c:pt>
                <c:pt idx="23884">
                  <c:v>24.840399999999999</c:v>
                </c:pt>
                <c:pt idx="23885">
                  <c:v>24.841439999999999</c:v>
                </c:pt>
                <c:pt idx="23886">
                  <c:v>24.842479999999998</c:v>
                </c:pt>
                <c:pt idx="23887">
                  <c:v>24.843520000000002</c:v>
                </c:pt>
                <c:pt idx="23888">
                  <c:v>24.844560000000001</c:v>
                </c:pt>
                <c:pt idx="23889">
                  <c:v>24.845600000000001</c:v>
                </c:pt>
                <c:pt idx="23890">
                  <c:v>24.846640000000001</c:v>
                </c:pt>
                <c:pt idx="23891">
                  <c:v>24.84768</c:v>
                </c:pt>
                <c:pt idx="23892">
                  <c:v>24.84872</c:v>
                </c:pt>
                <c:pt idx="23893">
                  <c:v>24.84976</c:v>
                </c:pt>
                <c:pt idx="23894">
                  <c:v>24.8508</c:v>
                </c:pt>
                <c:pt idx="23895">
                  <c:v>24.851839999999999</c:v>
                </c:pt>
                <c:pt idx="23896">
                  <c:v>24.852879999999999</c:v>
                </c:pt>
                <c:pt idx="23897">
                  <c:v>24.853919999999999</c:v>
                </c:pt>
                <c:pt idx="23898">
                  <c:v>24.854959999999998</c:v>
                </c:pt>
                <c:pt idx="23899">
                  <c:v>24.856000000000002</c:v>
                </c:pt>
                <c:pt idx="23900">
                  <c:v>24.857040000000001</c:v>
                </c:pt>
                <c:pt idx="23901">
                  <c:v>24.858080000000001</c:v>
                </c:pt>
                <c:pt idx="23902">
                  <c:v>24.859120000000001</c:v>
                </c:pt>
                <c:pt idx="23903">
                  <c:v>24.86016</c:v>
                </c:pt>
                <c:pt idx="23904">
                  <c:v>24.8612</c:v>
                </c:pt>
                <c:pt idx="23905">
                  <c:v>24.86224</c:v>
                </c:pt>
                <c:pt idx="23906">
                  <c:v>24.86328</c:v>
                </c:pt>
                <c:pt idx="23907">
                  <c:v>24.864319999999999</c:v>
                </c:pt>
                <c:pt idx="23908">
                  <c:v>24.865359999999999</c:v>
                </c:pt>
                <c:pt idx="23909">
                  <c:v>24.866399999999999</c:v>
                </c:pt>
                <c:pt idx="23910">
                  <c:v>24.867439999999998</c:v>
                </c:pt>
                <c:pt idx="23911">
                  <c:v>24.868480000000002</c:v>
                </c:pt>
                <c:pt idx="23912">
                  <c:v>24.869520000000001</c:v>
                </c:pt>
                <c:pt idx="23913">
                  <c:v>24.870560000000001</c:v>
                </c:pt>
                <c:pt idx="23914">
                  <c:v>24.871600000000001</c:v>
                </c:pt>
                <c:pt idx="23915">
                  <c:v>24.872640000000001</c:v>
                </c:pt>
                <c:pt idx="23916">
                  <c:v>24.87368</c:v>
                </c:pt>
                <c:pt idx="23917">
                  <c:v>24.87472</c:v>
                </c:pt>
                <c:pt idx="23918">
                  <c:v>24.87576</c:v>
                </c:pt>
                <c:pt idx="23919">
                  <c:v>24.876799999999999</c:v>
                </c:pt>
                <c:pt idx="23920">
                  <c:v>24.877839999999999</c:v>
                </c:pt>
                <c:pt idx="23921">
                  <c:v>24.878879999999999</c:v>
                </c:pt>
                <c:pt idx="23922">
                  <c:v>24.879919999999998</c:v>
                </c:pt>
                <c:pt idx="23923">
                  <c:v>24.880960000000002</c:v>
                </c:pt>
                <c:pt idx="23924">
                  <c:v>24.882000000000001</c:v>
                </c:pt>
                <c:pt idx="23925">
                  <c:v>24.883040000000001</c:v>
                </c:pt>
                <c:pt idx="23926">
                  <c:v>24.884080000000001</c:v>
                </c:pt>
                <c:pt idx="23927">
                  <c:v>24.885120000000001</c:v>
                </c:pt>
                <c:pt idx="23928">
                  <c:v>24.88616</c:v>
                </c:pt>
                <c:pt idx="23929">
                  <c:v>24.8872</c:v>
                </c:pt>
                <c:pt idx="23930">
                  <c:v>24.88824</c:v>
                </c:pt>
                <c:pt idx="23931">
                  <c:v>24.889279999999999</c:v>
                </c:pt>
                <c:pt idx="23932">
                  <c:v>24.890319999999999</c:v>
                </c:pt>
                <c:pt idx="23933">
                  <c:v>24.891359999999999</c:v>
                </c:pt>
                <c:pt idx="23934">
                  <c:v>24.892399999999999</c:v>
                </c:pt>
                <c:pt idx="23935">
                  <c:v>24.893439999999998</c:v>
                </c:pt>
                <c:pt idx="23936">
                  <c:v>24.894480000000001</c:v>
                </c:pt>
                <c:pt idx="23937">
                  <c:v>24.895520000000001</c:v>
                </c:pt>
                <c:pt idx="23938">
                  <c:v>24.896560000000001</c:v>
                </c:pt>
                <c:pt idx="23939">
                  <c:v>24.897600000000001</c:v>
                </c:pt>
                <c:pt idx="23940">
                  <c:v>24.89864</c:v>
                </c:pt>
                <c:pt idx="23941">
                  <c:v>24.89968</c:v>
                </c:pt>
                <c:pt idx="23942">
                  <c:v>24.90072</c:v>
                </c:pt>
                <c:pt idx="23943">
                  <c:v>24.901759999999999</c:v>
                </c:pt>
                <c:pt idx="23944">
                  <c:v>24.902799999999999</c:v>
                </c:pt>
                <c:pt idx="23945">
                  <c:v>24.903839999999999</c:v>
                </c:pt>
                <c:pt idx="23946">
                  <c:v>24.904879999999999</c:v>
                </c:pt>
                <c:pt idx="23947">
                  <c:v>24.905919999999998</c:v>
                </c:pt>
                <c:pt idx="23948">
                  <c:v>24.906960000000002</c:v>
                </c:pt>
                <c:pt idx="23949">
                  <c:v>24.908000000000001</c:v>
                </c:pt>
                <c:pt idx="23950">
                  <c:v>24.909040000000001</c:v>
                </c:pt>
                <c:pt idx="23951">
                  <c:v>24.910080000000001</c:v>
                </c:pt>
                <c:pt idx="23952">
                  <c:v>24.91112</c:v>
                </c:pt>
                <c:pt idx="23953">
                  <c:v>24.91216</c:v>
                </c:pt>
                <c:pt idx="23954">
                  <c:v>24.9132</c:v>
                </c:pt>
                <c:pt idx="23955">
                  <c:v>24.914239999999999</c:v>
                </c:pt>
                <c:pt idx="23956">
                  <c:v>24.915279999999999</c:v>
                </c:pt>
                <c:pt idx="23957">
                  <c:v>24.916319999999999</c:v>
                </c:pt>
                <c:pt idx="23958">
                  <c:v>24.917359999999999</c:v>
                </c:pt>
                <c:pt idx="23959">
                  <c:v>24.918399999999998</c:v>
                </c:pt>
                <c:pt idx="23960">
                  <c:v>24.919440000000002</c:v>
                </c:pt>
                <c:pt idx="23961">
                  <c:v>24.920480000000001</c:v>
                </c:pt>
                <c:pt idx="23962">
                  <c:v>24.921520000000001</c:v>
                </c:pt>
                <c:pt idx="23963">
                  <c:v>24.922560000000001</c:v>
                </c:pt>
                <c:pt idx="23964">
                  <c:v>24.9236</c:v>
                </c:pt>
                <c:pt idx="23965">
                  <c:v>24.92464</c:v>
                </c:pt>
                <c:pt idx="23966">
                  <c:v>24.92568</c:v>
                </c:pt>
                <c:pt idx="23967">
                  <c:v>24.92672</c:v>
                </c:pt>
                <c:pt idx="23968">
                  <c:v>24.927759999999999</c:v>
                </c:pt>
                <c:pt idx="23969">
                  <c:v>24.928799999999999</c:v>
                </c:pt>
                <c:pt idx="23970">
                  <c:v>24.929839999999999</c:v>
                </c:pt>
                <c:pt idx="23971">
                  <c:v>24.930879999999998</c:v>
                </c:pt>
                <c:pt idx="23972">
                  <c:v>24.931920000000002</c:v>
                </c:pt>
                <c:pt idx="23973">
                  <c:v>24.932960000000001</c:v>
                </c:pt>
                <c:pt idx="23974">
                  <c:v>24.934000000000001</c:v>
                </c:pt>
                <c:pt idx="23975">
                  <c:v>24.935040000000001</c:v>
                </c:pt>
                <c:pt idx="23976">
                  <c:v>24.93608</c:v>
                </c:pt>
                <c:pt idx="23977">
                  <c:v>24.93712</c:v>
                </c:pt>
                <c:pt idx="23978">
                  <c:v>24.93816</c:v>
                </c:pt>
                <c:pt idx="23979">
                  <c:v>24.9392</c:v>
                </c:pt>
                <c:pt idx="23980">
                  <c:v>24.940239999999999</c:v>
                </c:pt>
                <c:pt idx="23981">
                  <c:v>24.941279999999999</c:v>
                </c:pt>
                <c:pt idx="23982">
                  <c:v>24.942319999999999</c:v>
                </c:pt>
                <c:pt idx="23983">
                  <c:v>24.943359999999998</c:v>
                </c:pt>
                <c:pt idx="23984">
                  <c:v>24.944400000000002</c:v>
                </c:pt>
                <c:pt idx="23985">
                  <c:v>24.945440000000001</c:v>
                </c:pt>
                <c:pt idx="23986">
                  <c:v>24.946480000000001</c:v>
                </c:pt>
                <c:pt idx="23987">
                  <c:v>24.947520000000001</c:v>
                </c:pt>
                <c:pt idx="23988">
                  <c:v>24.948560000000001</c:v>
                </c:pt>
                <c:pt idx="23989">
                  <c:v>24.9496</c:v>
                </c:pt>
                <c:pt idx="23990">
                  <c:v>24.95064</c:v>
                </c:pt>
                <c:pt idx="23991">
                  <c:v>24.95168</c:v>
                </c:pt>
                <c:pt idx="23992">
                  <c:v>24.952719999999999</c:v>
                </c:pt>
                <c:pt idx="23993">
                  <c:v>24.953759999999999</c:v>
                </c:pt>
                <c:pt idx="23994">
                  <c:v>24.954799999999999</c:v>
                </c:pt>
                <c:pt idx="23995">
                  <c:v>24.955839999999998</c:v>
                </c:pt>
                <c:pt idx="23996">
                  <c:v>24.956880000000002</c:v>
                </c:pt>
                <c:pt idx="23997">
                  <c:v>24.957920000000001</c:v>
                </c:pt>
                <c:pt idx="23998">
                  <c:v>24.958960000000001</c:v>
                </c:pt>
                <c:pt idx="23999">
                  <c:v>24.96</c:v>
                </c:pt>
                <c:pt idx="24000">
                  <c:v>24.961040000000001</c:v>
                </c:pt>
                <c:pt idx="24001">
                  <c:v>24.96208</c:v>
                </c:pt>
                <c:pt idx="24002">
                  <c:v>24.96312</c:v>
                </c:pt>
                <c:pt idx="24003">
                  <c:v>24.96416</c:v>
                </c:pt>
                <c:pt idx="24004">
                  <c:v>24.965199999999999</c:v>
                </c:pt>
                <c:pt idx="24005">
                  <c:v>24.966239999999999</c:v>
                </c:pt>
                <c:pt idx="24006">
                  <c:v>24.967279999999999</c:v>
                </c:pt>
                <c:pt idx="24007">
                  <c:v>24.968319999999999</c:v>
                </c:pt>
                <c:pt idx="24008">
                  <c:v>24.969360000000002</c:v>
                </c:pt>
                <c:pt idx="24009">
                  <c:v>24.970400000000001</c:v>
                </c:pt>
                <c:pt idx="24010">
                  <c:v>24.971440000000001</c:v>
                </c:pt>
                <c:pt idx="24011">
                  <c:v>24.972480000000001</c:v>
                </c:pt>
                <c:pt idx="24012">
                  <c:v>24.973520000000001</c:v>
                </c:pt>
                <c:pt idx="24013">
                  <c:v>24.97456</c:v>
                </c:pt>
                <c:pt idx="24014">
                  <c:v>24.9756</c:v>
                </c:pt>
                <c:pt idx="24015">
                  <c:v>24.97664</c:v>
                </c:pt>
                <c:pt idx="24016">
                  <c:v>24.977679999999999</c:v>
                </c:pt>
                <c:pt idx="24017">
                  <c:v>24.978719999999999</c:v>
                </c:pt>
                <c:pt idx="24018">
                  <c:v>24.979759999999999</c:v>
                </c:pt>
                <c:pt idx="24019">
                  <c:v>24.980799999999999</c:v>
                </c:pt>
                <c:pt idx="24020">
                  <c:v>24.981839999999998</c:v>
                </c:pt>
                <c:pt idx="24021">
                  <c:v>24.982880000000002</c:v>
                </c:pt>
                <c:pt idx="24022">
                  <c:v>24.983920000000001</c:v>
                </c:pt>
                <c:pt idx="24023">
                  <c:v>24.984960000000001</c:v>
                </c:pt>
                <c:pt idx="24024">
                  <c:v>24.986000000000001</c:v>
                </c:pt>
                <c:pt idx="24025">
                  <c:v>24.98704</c:v>
                </c:pt>
                <c:pt idx="24026">
                  <c:v>24.98808</c:v>
                </c:pt>
                <c:pt idx="24027">
                  <c:v>24.98912</c:v>
                </c:pt>
                <c:pt idx="24028">
                  <c:v>24.990159999999999</c:v>
                </c:pt>
                <c:pt idx="24029">
                  <c:v>24.991199999999999</c:v>
                </c:pt>
                <c:pt idx="24030">
                  <c:v>24.992239999999999</c:v>
                </c:pt>
                <c:pt idx="24031">
                  <c:v>24.993279999999999</c:v>
                </c:pt>
                <c:pt idx="24032">
                  <c:v>24.994319999999998</c:v>
                </c:pt>
                <c:pt idx="24033">
                  <c:v>24.995360000000002</c:v>
                </c:pt>
                <c:pt idx="24034">
                  <c:v>24.996400000000001</c:v>
                </c:pt>
                <c:pt idx="24035">
                  <c:v>24.997440000000001</c:v>
                </c:pt>
                <c:pt idx="24036">
                  <c:v>24.998480000000001</c:v>
                </c:pt>
                <c:pt idx="24037">
                  <c:v>24.99952</c:v>
                </c:pt>
                <c:pt idx="24038">
                  <c:v>25.00056</c:v>
                </c:pt>
                <c:pt idx="24039">
                  <c:v>25.0016</c:v>
                </c:pt>
                <c:pt idx="24040">
                  <c:v>25.00264</c:v>
                </c:pt>
                <c:pt idx="24041">
                  <c:v>25.003679999999999</c:v>
                </c:pt>
                <c:pt idx="24042">
                  <c:v>25.004719999999999</c:v>
                </c:pt>
                <c:pt idx="24043">
                  <c:v>25.005759999999999</c:v>
                </c:pt>
                <c:pt idx="24044">
                  <c:v>25.006799999999998</c:v>
                </c:pt>
                <c:pt idx="24045">
                  <c:v>25.007840000000002</c:v>
                </c:pt>
                <c:pt idx="24046">
                  <c:v>25.008880000000001</c:v>
                </c:pt>
                <c:pt idx="24047">
                  <c:v>25.009920000000001</c:v>
                </c:pt>
                <c:pt idx="24048">
                  <c:v>25.010960000000001</c:v>
                </c:pt>
                <c:pt idx="24049">
                  <c:v>25.012</c:v>
                </c:pt>
                <c:pt idx="24050">
                  <c:v>25.01304</c:v>
                </c:pt>
                <c:pt idx="24051">
                  <c:v>25.01408</c:v>
                </c:pt>
                <c:pt idx="24052">
                  <c:v>25.01512</c:v>
                </c:pt>
                <c:pt idx="24053">
                  <c:v>25.016159999999999</c:v>
                </c:pt>
                <c:pt idx="24054">
                  <c:v>25.017199999999999</c:v>
                </c:pt>
                <c:pt idx="24055">
                  <c:v>25.018239999999999</c:v>
                </c:pt>
                <c:pt idx="24056">
                  <c:v>25.019279999999998</c:v>
                </c:pt>
                <c:pt idx="24057">
                  <c:v>25.020320000000002</c:v>
                </c:pt>
                <c:pt idx="24058">
                  <c:v>25.021360000000001</c:v>
                </c:pt>
                <c:pt idx="24059">
                  <c:v>25.022400000000001</c:v>
                </c:pt>
                <c:pt idx="24060">
                  <c:v>25.023440000000001</c:v>
                </c:pt>
                <c:pt idx="24061">
                  <c:v>25.024480000000001</c:v>
                </c:pt>
                <c:pt idx="24062">
                  <c:v>25.02552</c:v>
                </c:pt>
                <c:pt idx="24063">
                  <c:v>25.02656</c:v>
                </c:pt>
                <c:pt idx="24064">
                  <c:v>25.0276</c:v>
                </c:pt>
                <c:pt idx="24065">
                  <c:v>25.028639999999999</c:v>
                </c:pt>
                <c:pt idx="24066">
                  <c:v>25.029679999999999</c:v>
                </c:pt>
                <c:pt idx="24067">
                  <c:v>25.030719999999999</c:v>
                </c:pt>
                <c:pt idx="24068">
                  <c:v>25.031759999999998</c:v>
                </c:pt>
                <c:pt idx="24069">
                  <c:v>25.032800000000002</c:v>
                </c:pt>
                <c:pt idx="24070">
                  <c:v>25.033840000000001</c:v>
                </c:pt>
                <c:pt idx="24071">
                  <c:v>25.034880000000001</c:v>
                </c:pt>
                <c:pt idx="24072">
                  <c:v>25.035920000000001</c:v>
                </c:pt>
                <c:pt idx="24073">
                  <c:v>25.036960000000001</c:v>
                </c:pt>
                <c:pt idx="24074">
                  <c:v>25.038</c:v>
                </c:pt>
                <c:pt idx="24075">
                  <c:v>25.03904</c:v>
                </c:pt>
                <c:pt idx="24076">
                  <c:v>25.04008</c:v>
                </c:pt>
                <c:pt idx="24077">
                  <c:v>25.041119999999999</c:v>
                </c:pt>
                <c:pt idx="24078">
                  <c:v>25.042159999999999</c:v>
                </c:pt>
                <c:pt idx="24079">
                  <c:v>25.043199999999999</c:v>
                </c:pt>
                <c:pt idx="24080">
                  <c:v>25.044239999999999</c:v>
                </c:pt>
                <c:pt idx="24081">
                  <c:v>25.045280000000002</c:v>
                </c:pt>
                <c:pt idx="24082">
                  <c:v>25.046320000000001</c:v>
                </c:pt>
                <c:pt idx="24083">
                  <c:v>25.047360000000001</c:v>
                </c:pt>
                <c:pt idx="24084">
                  <c:v>25.048400000000001</c:v>
                </c:pt>
                <c:pt idx="24085">
                  <c:v>25.049440000000001</c:v>
                </c:pt>
                <c:pt idx="24086">
                  <c:v>25.05048</c:v>
                </c:pt>
                <c:pt idx="24087">
                  <c:v>25.05152</c:v>
                </c:pt>
                <c:pt idx="24088">
                  <c:v>25.05256</c:v>
                </c:pt>
                <c:pt idx="24089">
                  <c:v>25.053599999999999</c:v>
                </c:pt>
                <c:pt idx="24090">
                  <c:v>25.054639999999999</c:v>
                </c:pt>
                <c:pt idx="24091">
                  <c:v>25.055679999999999</c:v>
                </c:pt>
                <c:pt idx="24092">
                  <c:v>25.056719999999999</c:v>
                </c:pt>
                <c:pt idx="24093">
                  <c:v>25.057759999999998</c:v>
                </c:pt>
                <c:pt idx="24094">
                  <c:v>25.058800000000002</c:v>
                </c:pt>
                <c:pt idx="24095">
                  <c:v>25.059840000000001</c:v>
                </c:pt>
                <c:pt idx="24096">
                  <c:v>25.060880000000001</c:v>
                </c:pt>
                <c:pt idx="24097">
                  <c:v>25.061920000000001</c:v>
                </c:pt>
                <c:pt idx="24098">
                  <c:v>25.06296</c:v>
                </c:pt>
                <c:pt idx="24099">
                  <c:v>25.064</c:v>
                </c:pt>
                <c:pt idx="24100">
                  <c:v>25.06504</c:v>
                </c:pt>
                <c:pt idx="24101">
                  <c:v>25.066079999999999</c:v>
                </c:pt>
                <c:pt idx="24102">
                  <c:v>25.067119999999999</c:v>
                </c:pt>
                <c:pt idx="24103">
                  <c:v>25.068159999999999</c:v>
                </c:pt>
                <c:pt idx="24104">
                  <c:v>25.069199999999999</c:v>
                </c:pt>
                <c:pt idx="24105">
                  <c:v>25.070239999999998</c:v>
                </c:pt>
                <c:pt idx="24106">
                  <c:v>25.071280000000002</c:v>
                </c:pt>
                <c:pt idx="24107">
                  <c:v>25.072320000000001</c:v>
                </c:pt>
                <c:pt idx="24108">
                  <c:v>25.073360000000001</c:v>
                </c:pt>
                <c:pt idx="24109">
                  <c:v>25.074400000000001</c:v>
                </c:pt>
                <c:pt idx="24110">
                  <c:v>25.07544</c:v>
                </c:pt>
                <c:pt idx="24111">
                  <c:v>25.07648</c:v>
                </c:pt>
                <c:pt idx="24112">
                  <c:v>25.07752</c:v>
                </c:pt>
                <c:pt idx="24113">
                  <c:v>25.07856</c:v>
                </c:pt>
                <c:pt idx="24114">
                  <c:v>25.079599999999999</c:v>
                </c:pt>
                <c:pt idx="24115">
                  <c:v>25.080639999999999</c:v>
                </c:pt>
                <c:pt idx="24116">
                  <c:v>25.081679999999999</c:v>
                </c:pt>
                <c:pt idx="24117">
                  <c:v>25.082719999999998</c:v>
                </c:pt>
                <c:pt idx="24118">
                  <c:v>25.083760000000002</c:v>
                </c:pt>
                <c:pt idx="24119">
                  <c:v>25.084800000000001</c:v>
                </c:pt>
                <c:pt idx="24120">
                  <c:v>25.085840000000001</c:v>
                </c:pt>
                <c:pt idx="24121">
                  <c:v>25.086880000000001</c:v>
                </c:pt>
                <c:pt idx="24122">
                  <c:v>25.08792</c:v>
                </c:pt>
                <c:pt idx="24123">
                  <c:v>25.08896</c:v>
                </c:pt>
                <c:pt idx="24124">
                  <c:v>25.09</c:v>
                </c:pt>
                <c:pt idx="24125">
                  <c:v>25.09104</c:v>
                </c:pt>
                <c:pt idx="24126">
                  <c:v>25.092079999999999</c:v>
                </c:pt>
                <c:pt idx="24127">
                  <c:v>25.093119999999999</c:v>
                </c:pt>
                <c:pt idx="24128">
                  <c:v>25.094159999999999</c:v>
                </c:pt>
                <c:pt idx="24129">
                  <c:v>25.095199999999998</c:v>
                </c:pt>
                <c:pt idx="24130">
                  <c:v>25.096240000000002</c:v>
                </c:pt>
                <c:pt idx="24131">
                  <c:v>25.097280000000001</c:v>
                </c:pt>
                <c:pt idx="24132">
                  <c:v>25.098320000000001</c:v>
                </c:pt>
                <c:pt idx="24133">
                  <c:v>25.099360000000001</c:v>
                </c:pt>
                <c:pt idx="24134">
                  <c:v>25.1004</c:v>
                </c:pt>
                <c:pt idx="24135">
                  <c:v>25.10144</c:v>
                </c:pt>
                <c:pt idx="24136">
                  <c:v>25.10248</c:v>
                </c:pt>
                <c:pt idx="24137">
                  <c:v>25.10352</c:v>
                </c:pt>
                <c:pt idx="24138">
                  <c:v>25.104559999999999</c:v>
                </c:pt>
                <c:pt idx="24139">
                  <c:v>25.105599999999999</c:v>
                </c:pt>
                <c:pt idx="24140">
                  <c:v>25.106639999999999</c:v>
                </c:pt>
                <c:pt idx="24141">
                  <c:v>25.107679999999998</c:v>
                </c:pt>
                <c:pt idx="24142">
                  <c:v>25.108720000000002</c:v>
                </c:pt>
                <c:pt idx="24143">
                  <c:v>25.109760000000001</c:v>
                </c:pt>
                <c:pt idx="24144">
                  <c:v>25.110800000000001</c:v>
                </c:pt>
                <c:pt idx="24145">
                  <c:v>25.111840000000001</c:v>
                </c:pt>
                <c:pt idx="24146">
                  <c:v>25.112880000000001</c:v>
                </c:pt>
                <c:pt idx="24147">
                  <c:v>25.11392</c:v>
                </c:pt>
                <c:pt idx="24148">
                  <c:v>25.11496</c:v>
                </c:pt>
                <c:pt idx="24149">
                  <c:v>25.116</c:v>
                </c:pt>
                <c:pt idx="24150">
                  <c:v>25.117039999999999</c:v>
                </c:pt>
                <c:pt idx="24151">
                  <c:v>25.118079999999999</c:v>
                </c:pt>
                <c:pt idx="24152">
                  <c:v>25.119119999999999</c:v>
                </c:pt>
                <c:pt idx="24153">
                  <c:v>25.120159999999998</c:v>
                </c:pt>
                <c:pt idx="24154">
                  <c:v>25.121200000000002</c:v>
                </c:pt>
                <c:pt idx="24155">
                  <c:v>25.122240000000001</c:v>
                </c:pt>
                <c:pt idx="24156">
                  <c:v>25.123280000000001</c:v>
                </c:pt>
                <c:pt idx="24157">
                  <c:v>25.124320000000001</c:v>
                </c:pt>
                <c:pt idx="24158">
                  <c:v>25.125360000000001</c:v>
                </c:pt>
                <c:pt idx="24159">
                  <c:v>25.1264</c:v>
                </c:pt>
                <c:pt idx="24160">
                  <c:v>25.12744</c:v>
                </c:pt>
                <c:pt idx="24161">
                  <c:v>25.12848</c:v>
                </c:pt>
                <c:pt idx="24162">
                  <c:v>25.129519999999999</c:v>
                </c:pt>
                <c:pt idx="24163">
                  <c:v>25.130559999999999</c:v>
                </c:pt>
                <c:pt idx="24164">
                  <c:v>25.131599999999999</c:v>
                </c:pt>
                <c:pt idx="24165">
                  <c:v>25.132639999999999</c:v>
                </c:pt>
                <c:pt idx="24166">
                  <c:v>25.133679999999998</c:v>
                </c:pt>
                <c:pt idx="24167">
                  <c:v>25.134720000000002</c:v>
                </c:pt>
                <c:pt idx="24168">
                  <c:v>25.135760000000001</c:v>
                </c:pt>
                <c:pt idx="24169">
                  <c:v>25.136800000000001</c:v>
                </c:pt>
                <c:pt idx="24170">
                  <c:v>25.137840000000001</c:v>
                </c:pt>
                <c:pt idx="24171">
                  <c:v>25.13888</c:v>
                </c:pt>
                <c:pt idx="24172">
                  <c:v>25.13992</c:v>
                </c:pt>
                <c:pt idx="24173">
                  <c:v>25.14096</c:v>
                </c:pt>
                <c:pt idx="24174">
                  <c:v>25.141999999999999</c:v>
                </c:pt>
                <c:pt idx="24175">
                  <c:v>25.143039999999999</c:v>
                </c:pt>
                <c:pt idx="24176">
                  <c:v>25.144079999999999</c:v>
                </c:pt>
                <c:pt idx="24177">
                  <c:v>25.145119999999999</c:v>
                </c:pt>
                <c:pt idx="24178">
                  <c:v>25.146159999999998</c:v>
                </c:pt>
                <c:pt idx="24179">
                  <c:v>25.147200000000002</c:v>
                </c:pt>
                <c:pt idx="24180">
                  <c:v>25.148240000000001</c:v>
                </c:pt>
                <c:pt idx="24181">
                  <c:v>25.149280000000001</c:v>
                </c:pt>
                <c:pt idx="24182">
                  <c:v>25.150320000000001</c:v>
                </c:pt>
                <c:pt idx="24183">
                  <c:v>25.15136</c:v>
                </c:pt>
                <c:pt idx="24184">
                  <c:v>25.1524</c:v>
                </c:pt>
                <c:pt idx="24185">
                  <c:v>25.15344</c:v>
                </c:pt>
                <c:pt idx="24186">
                  <c:v>25.15448</c:v>
                </c:pt>
                <c:pt idx="24187">
                  <c:v>25.155519999999999</c:v>
                </c:pt>
                <c:pt idx="24188">
                  <c:v>25.156559999999999</c:v>
                </c:pt>
                <c:pt idx="24189">
                  <c:v>25.157599999999999</c:v>
                </c:pt>
                <c:pt idx="24190">
                  <c:v>25.158639999999998</c:v>
                </c:pt>
                <c:pt idx="24191">
                  <c:v>25.159680000000002</c:v>
                </c:pt>
                <c:pt idx="24192">
                  <c:v>25.160720000000001</c:v>
                </c:pt>
                <c:pt idx="24193">
                  <c:v>25.161760000000001</c:v>
                </c:pt>
                <c:pt idx="24194">
                  <c:v>25.162800000000001</c:v>
                </c:pt>
                <c:pt idx="24195">
                  <c:v>25.16384</c:v>
                </c:pt>
                <c:pt idx="24196">
                  <c:v>25.16488</c:v>
                </c:pt>
                <c:pt idx="24197">
                  <c:v>25.16592</c:v>
                </c:pt>
                <c:pt idx="24198">
                  <c:v>25.16696</c:v>
                </c:pt>
                <c:pt idx="24199">
                  <c:v>25.167999999999999</c:v>
                </c:pt>
                <c:pt idx="24200">
                  <c:v>25.169039999999999</c:v>
                </c:pt>
                <c:pt idx="24201">
                  <c:v>25.170079999999999</c:v>
                </c:pt>
                <c:pt idx="24202">
                  <c:v>25.171119999999998</c:v>
                </c:pt>
                <c:pt idx="24203">
                  <c:v>25.172160000000002</c:v>
                </c:pt>
                <c:pt idx="24204">
                  <c:v>25.173200000000001</c:v>
                </c:pt>
                <c:pt idx="24205">
                  <c:v>25.174240000000001</c:v>
                </c:pt>
                <c:pt idx="24206">
                  <c:v>25.175280000000001</c:v>
                </c:pt>
                <c:pt idx="24207">
                  <c:v>25.17632</c:v>
                </c:pt>
                <c:pt idx="24208">
                  <c:v>25.17736</c:v>
                </c:pt>
                <c:pt idx="24209">
                  <c:v>25.1784</c:v>
                </c:pt>
                <c:pt idx="24210">
                  <c:v>25.17944</c:v>
                </c:pt>
                <c:pt idx="24211">
                  <c:v>25.180479999999999</c:v>
                </c:pt>
                <c:pt idx="24212">
                  <c:v>25.181519999999999</c:v>
                </c:pt>
                <c:pt idx="24213">
                  <c:v>25.182559999999999</c:v>
                </c:pt>
                <c:pt idx="24214">
                  <c:v>25.183599999999998</c:v>
                </c:pt>
                <c:pt idx="24215">
                  <c:v>25.184640000000002</c:v>
                </c:pt>
                <c:pt idx="24216">
                  <c:v>25.185680000000001</c:v>
                </c:pt>
                <c:pt idx="24217">
                  <c:v>25.186720000000001</c:v>
                </c:pt>
                <c:pt idx="24218">
                  <c:v>25.187760000000001</c:v>
                </c:pt>
                <c:pt idx="24219">
                  <c:v>25.188800000000001</c:v>
                </c:pt>
                <c:pt idx="24220">
                  <c:v>25.18984</c:v>
                </c:pt>
                <c:pt idx="24221">
                  <c:v>25.19088</c:v>
                </c:pt>
                <c:pt idx="24222">
                  <c:v>25.19192</c:v>
                </c:pt>
                <c:pt idx="24223">
                  <c:v>25.192959999999999</c:v>
                </c:pt>
                <c:pt idx="24224">
                  <c:v>25.193999999999999</c:v>
                </c:pt>
                <c:pt idx="24225">
                  <c:v>25.195039999999999</c:v>
                </c:pt>
                <c:pt idx="24226">
                  <c:v>25.196079999999998</c:v>
                </c:pt>
                <c:pt idx="24227">
                  <c:v>25.197120000000002</c:v>
                </c:pt>
                <c:pt idx="24228">
                  <c:v>25.198160000000001</c:v>
                </c:pt>
                <c:pt idx="24229">
                  <c:v>25.199200000000001</c:v>
                </c:pt>
                <c:pt idx="24230">
                  <c:v>25.200240000000001</c:v>
                </c:pt>
                <c:pt idx="24231">
                  <c:v>25.201280000000001</c:v>
                </c:pt>
                <c:pt idx="24232">
                  <c:v>25.20232</c:v>
                </c:pt>
                <c:pt idx="24233">
                  <c:v>25.20336</c:v>
                </c:pt>
                <c:pt idx="24234">
                  <c:v>25.2044</c:v>
                </c:pt>
                <c:pt idx="24235">
                  <c:v>25.205439999999999</c:v>
                </c:pt>
                <c:pt idx="24236">
                  <c:v>25.206479999999999</c:v>
                </c:pt>
                <c:pt idx="24237">
                  <c:v>25.207519999999999</c:v>
                </c:pt>
                <c:pt idx="24238">
                  <c:v>25.208559999999999</c:v>
                </c:pt>
                <c:pt idx="24239">
                  <c:v>25.209599999999998</c:v>
                </c:pt>
                <c:pt idx="24240">
                  <c:v>25.210640000000001</c:v>
                </c:pt>
                <c:pt idx="24241">
                  <c:v>25.211680000000001</c:v>
                </c:pt>
                <c:pt idx="24242">
                  <c:v>25.212720000000001</c:v>
                </c:pt>
                <c:pt idx="24243">
                  <c:v>25.213760000000001</c:v>
                </c:pt>
                <c:pt idx="24244">
                  <c:v>25.2148</c:v>
                </c:pt>
                <c:pt idx="24245">
                  <c:v>25.21584</c:v>
                </c:pt>
                <c:pt idx="24246">
                  <c:v>25.21688</c:v>
                </c:pt>
                <c:pt idx="24247">
                  <c:v>25.217919999999999</c:v>
                </c:pt>
                <c:pt idx="24248">
                  <c:v>25.218959999999999</c:v>
                </c:pt>
                <c:pt idx="24249">
                  <c:v>25.22</c:v>
                </c:pt>
                <c:pt idx="24250">
                  <c:v>25.221039999999999</c:v>
                </c:pt>
                <c:pt idx="24251">
                  <c:v>25.222079999999998</c:v>
                </c:pt>
                <c:pt idx="24252">
                  <c:v>25.223120000000002</c:v>
                </c:pt>
                <c:pt idx="24253">
                  <c:v>25.224160000000001</c:v>
                </c:pt>
                <c:pt idx="24254">
                  <c:v>25.225200000000001</c:v>
                </c:pt>
                <c:pt idx="24255">
                  <c:v>25.226240000000001</c:v>
                </c:pt>
                <c:pt idx="24256">
                  <c:v>25.22728</c:v>
                </c:pt>
                <c:pt idx="24257">
                  <c:v>25.22832</c:v>
                </c:pt>
                <c:pt idx="24258">
                  <c:v>25.22936</c:v>
                </c:pt>
                <c:pt idx="24259">
                  <c:v>25.230399999999999</c:v>
                </c:pt>
                <c:pt idx="24260">
                  <c:v>25.231439999999999</c:v>
                </c:pt>
                <c:pt idx="24261">
                  <c:v>25.232479999999999</c:v>
                </c:pt>
                <c:pt idx="24262">
                  <c:v>25.233519999999999</c:v>
                </c:pt>
                <c:pt idx="24263">
                  <c:v>25.234559999999998</c:v>
                </c:pt>
                <c:pt idx="24264">
                  <c:v>25.235600000000002</c:v>
                </c:pt>
                <c:pt idx="24265">
                  <c:v>25.236640000000001</c:v>
                </c:pt>
                <c:pt idx="24266">
                  <c:v>25.237680000000001</c:v>
                </c:pt>
                <c:pt idx="24267">
                  <c:v>25.238720000000001</c:v>
                </c:pt>
                <c:pt idx="24268">
                  <c:v>25.23976</c:v>
                </c:pt>
                <c:pt idx="24269">
                  <c:v>25.2408</c:v>
                </c:pt>
                <c:pt idx="24270">
                  <c:v>25.24184</c:v>
                </c:pt>
                <c:pt idx="24271">
                  <c:v>25.24288</c:v>
                </c:pt>
                <c:pt idx="24272">
                  <c:v>25.243919999999999</c:v>
                </c:pt>
                <c:pt idx="24273">
                  <c:v>25.244959999999999</c:v>
                </c:pt>
                <c:pt idx="24274">
                  <c:v>25.245999999999999</c:v>
                </c:pt>
                <c:pt idx="24275">
                  <c:v>25.247039999999998</c:v>
                </c:pt>
                <c:pt idx="24276">
                  <c:v>25.248080000000002</c:v>
                </c:pt>
                <c:pt idx="24277">
                  <c:v>25.249120000000001</c:v>
                </c:pt>
                <c:pt idx="24278">
                  <c:v>25.250160000000001</c:v>
                </c:pt>
                <c:pt idx="24279">
                  <c:v>25.251200000000001</c:v>
                </c:pt>
                <c:pt idx="24280">
                  <c:v>25.25224</c:v>
                </c:pt>
                <c:pt idx="24281">
                  <c:v>25.25328</c:v>
                </c:pt>
                <c:pt idx="24282">
                  <c:v>25.25432</c:v>
                </c:pt>
                <c:pt idx="24283">
                  <c:v>25.25536</c:v>
                </c:pt>
                <c:pt idx="24284">
                  <c:v>25.256399999999999</c:v>
                </c:pt>
                <c:pt idx="24285">
                  <c:v>25.257439999999999</c:v>
                </c:pt>
                <c:pt idx="24286">
                  <c:v>25.258479999999999</c:v>
                </c:pt>
                <c:pt idx="24287">
                  <c:v>25.259519999999998</c:v>
                </c:pt>
                <c:pt idx="24288">
                  <c:v>25.260560000000002</c:v>
                </c:pt>
                <c:pt idx="24289">
                  <c:v>25.261600000000001</c:v>
                </c:pt>
                <c:pt idx="24290">
                  <c:v>25.262640000000001</c:v>
                </c:pt>
                <c:pt idx="24291">
                  <c:v>25.263680000000001</c:v>
                </c:pt>
                <c:pt idx="24292">
                  <c:v>25.264720000000001</c:v>
                </c:pt>
                <c:pt idx="24293">
                  <c:v>25.26576</c:v>
                </c:pt>
                <c:pt idx="24294">
                  <c:v>25.2668</c:v>
                </c:pt>
                <c:pt idx="24295">
                  <c:v>25.26784</c:v>
                </c:pt>
                <c:pt idx="24296">
                  <c:v>25.268879999999999</c:v>
                </c:pt>
                <c:pt idx="24297">
                  <c:v>25.269919999999999</c:v>
                </c:pt>
                <c:pt idx="24298">
                  <c:v>25.270959999999999</c:v>
                </c:pt>
                <c:pt idx="24299">
                  <c:v>25.271999999999998</c:v>
                </c:pt>
                <c:pt idx="24300">
                  <c:v>25.273040000000002</c:v>
                </c:pt>
                <c:pt idx="24301">
                  <c:v>25.274080000000001</c:v>
                </c:pt>
                <c:pt idx="24302">
                  <c:v>25.275120000000001</c:v>
                </c:pt>
                <c:pt idx="24303">
                  <c:v>25.276160000000001</c:v>
                </c:pt>
                <c:pt idx="24304">
                  <c:v>25.277200000000001</c:v>
                </c:pt>
                <c:pt idx="24305">
                  <c:v>25.27824</c:v>
                </c:pt>
                <c:pt idx="24306">
                  <c:v>25.27928</c:v>
                </c:pt>
                <c:pt idx="24307">
                  <c:v>25.28032</c:v>
                </c:pt>
                <c:pt idx="24308">
                  <c:v>25.281359999999999</c:v>
                </c:pt>
                <c:pt idx="24309">
                  <c:v>25.282399999999999</c:v>
                </c:pt>
                <c:pt idx="24310">
                  <c:v>25.283439999999999</c:v>
                </c:pt>
                <c:pt idx="24311">
                  <c:v>25.284479999999999</c:v>
                </c:pt>
                <c:pt idx="24312">
                  <c:v>25.285520000000002</c:v>
                </c:pt>
                <c:pt idx="24313">
                  <c:v>25.286560000000001</c:v>
                </c:pt>
                <c:pt idx="24314">
                  <c:v>25.287600000000001</c:v>
                </c:pt>
                <c:pt idx="24315">
                  <c:v>25.288640000000001</c:v>
                </c:pt>
                <c:pt idx="24316">
                  <c:v>25.289680000000001</c:v>
                </c:pt>
                <c:pt idx="24317">
                  <c:v>25.29072</c:v>
                </c:pt>
                <c:pt idx="24318">
                  <c:v>25.29176</c:v>
                </c:pt>
                <c:pt idx="24319">
                  <c:v>25.2928</c:v>
                </c:pt>
                <c:pt idx="24320">
                  <c:v>25.293839999999999</c:v>
                </c:pt>
                <c:pt idx="24321">
                  <c:v>25.294879999999999</c:v>
                </c:pt>
                <c:pt idx="24322">
                  <c:v>25.295919999999999</c:v>
                </c:pt>
                <c:pt idx="24323">
                  <c:v>25.296959999999999</c:v>
                </c:pt>
                <c:pt idx="24324">
                  <c:v>25.297999999999998</c:v>
                </c:pt>
                <c:pt idx="24325">
                  <c:v>25.299040000000002</c:v>
                </c:pt>
                <c:pt idx="24326">
                  <c:v>25.300080000000001</c:v>
                </c:pt>
                <c:pt idx="24327">
                  <c:v>25.301120000000001</c:v>
                </c:pt>
                <c:pt idx="24328">
                  <c:v>25.302160000000001</c:v>
                </c:pt>
                <c:pt idx="24329">
                  <c:v>25.3032</c:v>
                </c:pt>
                <c:pt idx="24330">
                  <c:v>25.30424</c:v>
                </c:pt>
                <c:pt idx="24331">
                  <c:v>25.30528</c:v>
                </c:pt>
                <c:pt idx="24332">
                  <c:v>25.306319999999999</c:v>
                </c:pt>
                <c:pt idx="24333">
                  <c:v>25.307359999999999</c:v>
                </c:pt>
                <c:pt idx="24334">
                  <c:v>25.308399999999999</c:v>
                </c:pt>
                <c:pt idx="24335">
                  <c:v>25.309439999999999</c:v>
                </c:pt>
                <c:pt idx="24336">
                  <c:v>25.310479999999998</c:v>
                </c:pt>
                <c:pt idx="24337">
                  <c:v>25.311520000000002</c:v>
                </c:pt>
                <c:pt idx="24338">
                  <c:v>25.312560000000001</c:v>
                </c:pt>
                <c:pt idx="24339">
                  <c:v>25.313600000000001</c:v>
                </c:pt>
                <c:pt idx="24340">
                  <c:v>25.314640000000001</c:v>
                </c:pt>
                <c:pt idx="24341">
                  <c:v>25.31568</c:v>
                </c:pt>
                <c:pt idx="24342">
                  <c:v>25.31672</c:v>
                </c:pt>
                <c:pt idx="24343">
                  <c:v>25.31776</c:v>
                </c:pt>
                <c:pt idx="24344">
                  <c:v>25.3188</c:v>
                </c:pt>
                <c:pt idx="24345">
                  <c:v>25.319839999999999</c:v>
                </c:pt>
                <c:pt idx="24346">
                  <c:v>25.320879999999999</c:v>
                </c:pt>
                <c:pt idx="24347">
                  <c:v>25.321919999999999</c:v>
                </c:pt>
                <c:pt idx="24348">
                  <c:v>25.322959999999998</c:v>
                </c:pt>
                <c:pt idx="24349">
                  <c:v>25.324000000000002</c:v>
                </c:pt>
                <c:pt idx="24350">
                  <c:v>25.325040000000001</c:v>
                </c:pt>
                <c:pt idx="24351">
                  <c:v>25.326080000000001</c:v>
                </c:pt>
                <c:pt idx="24352">
                  <c:v>25.327120000000001</c:v>
                </c:pt>
                <c:pt idx="24353">
                  <c:v>25.32816</c:v>
                </c:pt>
                <c:pt idx="24354">
                  <c:v>25.3292</c:v>
                </c:pt>
                <c:pt idx="24355">
                  <c:v>25.33024</c:v>
                </c:pt>
                <c:pt idx="24356">
                  <c:v>25.33128</c:v>
                </c:pt>
                <c:pt idx="24357">
                  <c:v>25.332319999999999</c:v>
                </c:pt>
                <c:pt idx="24358">
                  <c:v>25.333359999999999</c:v>
                </c:pt>
                <c:pt idx="24359">
                  <c:v>25.334399999999999</c:v>
                </c:pt>
                <c:pt idx="24360">
                  <c:v>25.335439999999998</c:v>
                </c:pt>
                <c:pt idx="24361">
                  <c:v>25.336480000000002</c:v>
                </c:pt>
                <c:pt idx="24362">
                  <c:v>25.337520000000001</c:v>
                </c:pt>
                <c:pt idx="24363">
                  <c:v>25.338560000000001</c:v>
                </c:pt>
                <c:pt idx="24364">
                  <c:v>25.339600000000001</c:v>
                </c:pt>
                <c:pt idx="24365">
                  <c:v>25.34064</c:v>
                </c:pt>
                <c:pt idx="24366">
                  <c:v>25.34168</c:v>
                </c:pt>
                <c:pt idx="24367">
                  <c:v>25.34272</c:v>
                </c:pt>
                <c:pt idx="24368">
                  <c:v>25.34376</c:v>
                </c:pt>
                <c:pt idx="24369">
                  <c:v>25.344799999999999</c:v>
                </c:pt>
                <c:pt idx="24370">
                  <c:v>25.345839999999999</c:v>
                </c:pt>
                <c:pt idx="24371">
                  <c:v>25.346879999999999</c:v>
                </c:pt>
                <c:pt idx="24372">
                  <c:v>25.347919999999998</c:v>
                </c:pt>
                <c:pt idx="24373">
                  <c:v>25.348960000000002</c:v>
                </c:pt>
                <c:pt idx="24374">
                  <c:v>25.35</c:v>
                </c:pt>
                <c:pt idx="24375">
                  <c:v>25.351040000000001</c:v>
                </c:pt>
                <c:pt idx="24376">
                  <c:v>25.352080000000001</c:v>
                </c:pt>
                <c:pt idx="24377">
                  <c:v>25.353120000000001</c:v>
                </c:pt>
                <c:pt idx="24378">
                  <c:v>25.35416</c:v>
                </c:pt>
                <c:pt idx="24379">
                  <c:v>25.3552</c:v>
                </c:pt>
                <c:pt idx="24380">
                  <c:v>25.35624</c:v>
                </c:pt>
                <c:pt idx="24381">
                  <c:v>25.357279999999999</c:v>
                </c:pt>
                <c:pt idx="24382">
                  <c:v>25.358319999999999</c:v>
                </c:pt>
                <c:pt idx="24383">
                  <c:v>25.359359999999999</c:v>
                </c:pt>
                <c:pt idx="24384">
                  <c:v>25.360399999999998</c:v>
                </c:pt>
                <c:pt idx="24385">
                  <c:v>25.361440000000002</c:v>
                </c:pt>
                <c:pt idx="24386">
                  <c:v>25.362480000000001</c:v>
                </c:pt>
                <c:pt idx="24387">
                  <c:v>25.363520000000001</c:v>
                </c:pt>
                <c:pt idx="24388">
                  <c:v>25.364560000000001</c:v>
                </c:pt>
                <c:pt idx="24389">
                  <c:v>25.365600000000001</c:v>
                </c:pt>
                <c:pt idx="24390">
                  <c:v>25.36664</c:v>
                </c:pt>
                <c:pt idx="24391">
                  <c:v>25.36768</c:v>
                </c:pt>
                <c:pt idx="24392">
                  <c:v>25.36872</c:v>
                </c:pt>
                <c:pt idx="24393">
                  <c:v>25.369759999999999</c:v>
                </c:pt>
                <c:pt idx="24394">
                  <c:v>25.370799999999999</c:v>
                </c:pt>
                <c:pt idx="24395">
                  <c:v>25.371839999999999</c:v>
                </c:pt>
                <c:pt idx="24396">
                  <c:v>25.372879999999999</c:v>
                </c:pt>
                <c:pt idx="24397">
                  <c:v>25.373919999999998</c:v>
                </c:pt>
                <c:pt idx="24398">
                  <c:v>25.374960000000002</c:v>
                </c:pt>
                <c:pt idx="24399">
                  <c:v>25.376000000000001</c:v>
                </c:pt>
                <c:pt idx="24400">
                  <c:v>25.377040000000001</c:v>
                </c:pt>
                <c:pt idx="24401">
                  <c:v>25.378080000000001</c:v>
                </c:pt>
                <c:pt idx="24402">
                  <c:v>25.37912</c:v>
                </c:pt>
                <c:pt idx="24403">
                  <c:v>25.38016</c:v>
                </c:pt>
                <c:pt idx="24404">
                  <c:v>25.3812</c:v>
                </c:pt>
                <c:pt idx="24405">
                  <c:v>25.382239999999999</c:v>
                </c:pt>
                <c:pt idx="24406">
                  <c:v>25.383279999999999</c:v>
                </c:pt>
                <c:pt idx="24407">
                  <c:v>25.384319999999999</c:v>
                </c:pt>
                <c:pt idx="24408">
                  <c:v>25.385359999999999</c:v>
                </c:pt>
                <c:pt idx="24409">
                  <c:v>25.386399999999998</c:v>
                </c:pt>
                <c:pt idx="24410">
                  <c:v>25.387440000000002</c:v>
                </c:pt>
                <c:pt idx="24411">
                  <c:v>25.388480000000001</c:v>
                </c:pt>
                <c:pt idx="24412">
                  <c:v>25.389520000000001</c:v>
                </c:pt>
                <c:pt idx="24413">
                  <c:v>25.390560000000001</c:v>
                </c:pt>
                <c:pt idx="24414">
                  <c:v>25.3916</c:v>
                </c:pt>
                <c:pt idx="24415">
                  <c:v>25.39264</c:v>
                </c:pt>
                <c:pt idx="24416">
                  <c:v>25.39368</c:v>
                </c:pt>
                <c:pt idx="24417">
                  <c:v>25.39472</c:v>
                </c:pt>
                <c:pt idx="24418">
                  <c:v>25.395759999999999</c:v>
                </c:pt>
                <c:pt idx="24419">
                  <c:v>25.396799999999999</c:v>
                </c:pt>
                <c:pt idx="24420">
                  <c:v>25.397839999999999</c:v>
                </c:pt>
                <c:pt idx="24421">
                  <c:v>25.398879999999998</c:v>
                </c:pt>
                <c:pt idx="24422">
                  <c:v>25.399920000000002</c:v>
                </c:pt>
                <c:pt idx="24423">
                  <c:v>25.400960000000001</c:v>
                </c:pt>
                <c:pt idx="24424">
                  <c:v>25.402000000000001</c:v>
                </c:pt>
                <c:pt idx="24425">
                  <c:v>25.403040000000001</c:v>
                </c:pt>
                <c:pt idx="24426">
                  <c:v>25.40408</c:v>
                </c:pt>
                <c:pt idx="24427">
                  <c:v>25.40512</c:v>
                </c:pt>
                <c:pt idx="24428">
                  <c:v>25.40616</c:v>
                </c:pt>
                <c:pt idx="24429">
                  <c:v>25.4072</c:v>
                </c:pt>
                <c:pt idx="24430">
                  <c:v>25.408239999999999</c:v>
                </c:pt>
                <c:pt idx="24431">
                  <c:v>25.409279999999999</c:v>
                </c:pt>
                <c:pt idx="24432">
                  <c:v>25.410319999999999</c:v>
                </c:pt>
                <c:pt idx="24433">
                  <c:v>25.411359999999998</c:v>
                </c:pt>
                <c:pt idx="24434">
                  <c:v>25.412400000000002</c:v>
                </c:pt>
                <c:pt idx="24435">
                  <c:v>25.413440000000001</c:v>
                </c:pt>
                <c:pt idx="24436">
                  <c:v>25.414480000000001</c:v>
                </c:pt>
                <c:pt idx="24437">
                  <c:v>25.415520000000001</c:v>
                </c:pt>
                <c:pt idx="24438">
                  <c:v>25.41656</c:v>
                </c:pt>
                <c:pt idx="24439">
                  <c:v>25.4176</c:v>
                </c:pt>
                <c:pt idx="24440">
                  <c:v>25.41864</c:v>
                </c:pt>
                <c:pt idx="24441">
                  <c:v>25.41968</c:v>
                </c:pt>
                <c:pt idx="24442">
                  <c:v>25.420719999999999</c:v>
                </c:pt>
                <c:pt idx="24443">
                  <c:v>25.421759999999999</c:v>
                </c:pt>
                <c:pt idx="24444">
                  <c:v>25.422799999999999</c:v>
                </c:pt>
                <c:pt idx="24445">
                  <c:v>25.423839999999998</c:v>
                </c:pt>
                <c:pt idx="24446">
                  <c:v>25.424880000000002</c:v>
                </c:pt>
                <c:pt idx="24447">
                  <c:v>25.425920000000001</c:v>
                </c:pt>
                <c:pt idx="24448">
                  <c:v>25.426960000000001</c:v>
                </c:pt>
                <c:pt idx="24449">
                  <c:v>25.428000000000001</c:v>
                </c:pt>
                <c:pt idx="24450">
                  <c:v>25.429040000000001</c:v>
                </c:pt>
                <c:pt idx="24451">
                  <c:v>25.43008</c:v>
                </c:pt>
                <c:pt idx="24452">
                  <c:v>25.43112</c:v>
                </c:pt>
                <c:pt idx="24453">
                  <c:v>25.43216</c:v>
                </c:pt>
                <c:pt idx="24454">
                  <c:v>25.433199999999999</c:v>
                </c:pt>
                <c:pt idx="24455">
                  <c:v>25.434239999999999</c:v>
                </c:pt>
                <c:pt idx="24456">
                  <c:v>25.435279999999999</c:v>
                </c:pt>
                <c:pt idx="24457">
                  <c:v>25.436319999999998</c:v>
                </c:pt>
                <c:pt idx="24458">
                  <c:v>25.437360000000002</c:v>
                </c:pt>
                <c:pt idx="24459">
                  <c:v>25.438400000000001</c:v>
                </c:pt>
                <c:pt idx="24460">
                  <c:v>25.439440000000001</c:v>
                </c:pt>
                <c:pt idx="24461">
                  <c:v>25.440480000000001</c:v>
                </c:pt>
                <c:pt idx="24462">
                  <c:v>25.441520000000001</c:v>
                </c:pt>
                <c:pt idx="24463">
                  <c:v>25.44256</c:v>
                </c:pt>
                <c:pt idx="24464">
                  <c:v>25.4436</c:v>
                </c:pt>
                <c:pt idx="24465">
                  <c:v>25.44464</c:v>
                </c:pt>
                <c:pt idx="24466">
                  <c:v>25.445679999999999</c:v>
                </c:pt>
                <c:pt idx="24467">
                  <c:v>25.446719999999999</c:v>
                </c:pt>
                <c:pt idx="24468">
                  <c:v>25.447759999999999</c:v>
                </c:pt>
                <c:pt idx="24469">
                  <c:v>25.448799999999999</c:v>
                </c:pt>
                <c:pt idx="24470">
                  <c:v>25.449839999999998</c:v>
                </c:pt>
                <c:pt idx="24471">
                  <c:v>25.450880000000002</c:v>
                </c:pt>
                <c:pt idx="24472">
                  <c:v>25.451920000000001</c:v>
                </c:pt>
                <c:pt idx="24473">
                  <c:v>25.452960000000001</c:v>
                </c:pt>
                <c:pt idx="24474">
                  <c:v>25.454000000000001</c:v>
                </c:pt>
                <c:pt idx="24475">
                  <c:v>25.45504</c:v>
                </c:pt>
                <c:pt idx="24476">
                  <c:v>25.45608</c:v>
                </c:pt>
                <c:pt idx="24477">
                  <c:v>25.45712</c:v>
                </c:pt>
                <c:pt idx="24478">
                  <c:v>25.458159999999999</c:v>
                </c:pt>
                <c:pt idx="24479">
                  <c:v>25.459199999999999</c:v>
                </c:pt>
                <c:pt idx="24480">
                  <c:v>25.460239999999999</c:v>
                </c:pt>
                <c:pt idx="24481">
                  <c:v>25.461279999999999</c:v>
                </c:pt>
                <c:pt idx="24482">
                  <c:v>25.462319999999998</c:v>
                </c:pt>
                <c:pt idx="24483">
                  <c:v>25.463360000000002</c:v>
                </c:pt>
                <c:pt idx="24484">
                  <c:v>25.464400000000001</c:v>
                </c:pt>
                <c:pt idx="24485">
                  <c:v>25.465440000000001</c:v>
                </c:pt>
                <c:pt idx="24486">
                  <c:v>25.466480000000001</c:v>
                </c:pt>
                <c:pt idx="24487">
                  <c:v>25.46752</c:v>
                </c:pt>
                <c:pt idx="24488">
                  <c:v>25.46856</c:v>
                </c:pt>
                <c:pt idx="24489">
                  <c:v>25.4696</c:v>
                </c:pt>
                <c:pt idx="24490">
                  <c:v>25.47064</c:v>
                </c:pt>
                <c:pt idx="24491">
                  <c:v>25.471679999999999</c:v>
                </c:pt>
                <c:pt idx="24492">
                  <c:v>25.472719999999999</c:v>
                </c:pt>
                <c:pt idx="24493">
                  <c:v>25.473759999999999</c:v>
                </c:pt>
                <c:pt idx="24494">
                  <c:v>25.474799999999998</c:v>
                </c:pt>
                <c:pt idx="24495">
                  <c:v>25.475840000000002</c:v>
                </c:pt>
                <c:pt idx="24496">
                  <c:v>25.476880000000001</c:v>
                </c:pt>
                <c:pt idx="24497">
                  <c:v>25.477920000000001</c:v>
                </c:pt>
                <c:pt idx="24498">
                  <c:v>25.478960000000001</c:v>
                </c:pt>
                <c:pt idx="24499">
                  <c:v>25.48</c:v>
                </c:pt>
                <c:pt idx="24500">
                  <c:v>25.48104</c:v>
                </c:pt>
                <c:pt idx="24501">
                  <c:v>25.48208</c:v>
                </c:pt>
                <c:pt idx="24502">
                  <c:v>25.48312</c:v>
                </c:pt>
                <c:pt idx="24503">
                  <c:v>25.484159999999999</c:v>
                </c:pt>
                <c:pt idx="24504">
                  <c:v>25.485199999999999</c:v>
                </c:pt>
                <c:pt idx="24505">
                  <c:v>25.486239999999999</c:v>
                </c:pt>
                <c:pt idx="24506">
                  <c:v>25.487279999999998</c:v>
                </c:pt>
                <c:pt idx="24507">
                  <c:v>25.488320000000002</c:v>
                </c:pt>
                <c:pt idx="24508">
                  <c:v>25.489360000000001</c:v>
                </c:pt>
                <c:pt idx="24509">
                  <c:v>25.490400000000001</c:v>
                </c:pt>
                <c:pt idx="24510">
                  <c:v>25.491440000000001</c:v>
                </c:pt>
                <c:pt idx="24511">
                  <c:v>25.49248</c:v>
                </c:pt>
                <c:pt idx="24512">
                  <c:v>25.49352</c:v>
                </c:pt>
                <c:pt idx="24513">
                  <c:v>25.49456</c:v>
                </c:pt>
                <c:pt idx="24514">
                  <c:v>25.4956</c:v>
                </c:pt>
                <c:pt idx="24515">
                  <c:v>25.496639999999999</c:v>
                </c:pt>
                <c:pt idx="24516">
                  <c:v>25.497679999999999</c:v>
                </c:pt>
                <c:pt idx="24517">
                  <c:v>25.498719999999999</c:v>
                </c:pt>
                <c:pt idx="24518">
                  <c:v>25.499759999999998</c:v>
                </c:pt>
                <c:pt idx="24519">
                  <c:v>25.500800000000002</c:v>
                </c:pt>
                <c:pt idx="24520">
                  <c:v>25.501840000000001</c:v>
                </c:pt>
                <c:pt idx="24521">
                  <c:v>25.502880000000001</c:v>
                </c:pt>
                <c:pt idx="24522">
                  <c:v>25.503920000000001</c:v>
                </c:pt>
                <c:pt idx="24523">
                  <c:v>25.504960000000001</c:v>
                </c:pt>
                <c:pt idx="24524">
                  <c:v>25.506</c:v>
                </c:pt>
                <c:pt idx="24525">
                  <c:v>25.50704</c:v>
                </c:pt>
                <c:pt idx="24526">
                  <c:v>25.50808</c:v>
                </c:pt>
                <c:pt idx="24527">
                  <c:v>25.509119999999999</c:v>
                </c:pt>
                <c:pt idx="24528">
                  <c:v>25.510159999999999</c:v>
                </c:pt>
                <c:pt idx="24529">
                  <c:v>25.511199999999999</c:v>
                </c:pt>
                <c:pt idx="24530">
                  <c:v>25.512239999999998</c:v>
                </c:pt>
                <c:pt idx="24531">
                  <c:v>25.513280000000002</c:v>
                </c:pt>
                <c:pt idx="24532">
                  <c:v>25.514320000000001</c:v>
                </c:pt>
                <c:pt idx="24533">
                  <c:v>25.515360000000001</c:v>
                </c:pt>
                <c:pt idx="24534">
                  <c:v>25.516400000000001</c:v>
                </c:pt>
                <c:pt idx="24535">
                  <c:v>25.517440000000001</c:v>
                </c:pt>
                <c:pt idx="24536">
                  <c:v>25.51848</c:v>
                </c:pt>
                <c:pt idx="24537">
                  <c:v>25.51952</c:v>
                </c:pt>
                <c:pt idx="24538">
                  <c:v>25.52056</c:v>
                </c:pt>
                <c:pt idx="24539">
                  <c:v>25.521599999999999</c:v>
                </c:pt>
                <c:pt idx="24540">
                  <c:v>25.522639999999999</c:v>
                </c:pt>
                <c:pt idx="24541">
                  <c:v>25.523679999999999</c:v>
                </c:pt>
                <c:pt idx="24542">
                  <c:v>25.524719999999999</c:v>
                </c:pt>
                <c:pt idx="24543">
                  <c:v>25.525759999999998</c:v>
                </c:pt>
                <c:pt idx="24544">
                  <c:v>25.526800000000001</c:v>
                </c:pt>
                <c:pt idx="24545">
                  <c:v>25.527840000000001</c:v>
                </c:pt>
                <c:pt idx="24546">
                  <c:v>25.528880000000001</c:v>
                </c:pt>
                <c:pt idx="24547">
                  <c:v>25.529920000000001</c:v>
                </c:pt>
                <c:pt idx="24548">
                  <c:v>25.53096</c:v>
                </c:pt>
                <c:pt idx="24549">
                  <c:v>25.532</c:v>
                </c:pt>
                <c:pt idx="24550">
                  <c:v>25.53304</c:v>
                </c:pt>
                <c:pt idx="24551">
                  <c:v>25.534079999999999</c:v>
                </c:pt>
                <c:pt idx="24552">
                  <c:v>25.535119999999999</c:v>
                </c:pt>
                <c:pt idx="24553">
                  <c:v>25.536159999999999</c:v>
                </c:pt>
                <c:pt idx="24554">
                  <c:v>25.537199999999999</c:v>
                </c:pt>
                <c:pt idx="24555">
                  <c:v>25.538239999999998</c:v>
                </c:pt>
                <c:pt idx="24556">
                  <c:v>25.539280000000002</c:v>
                </c:pt>
                <c:pt idx="24557">
                  <c:v>25.540320000000001</c:v>
                </c:pt>
                <c:pt idx="24558">
                  <c:v>25.541360000000001</c:v>
                </c:pt>
                <c:pt idx="24559">
                  <c:v>25.542400000000001</c:v>
                </c:pt>
                <c:pt idx="24560">
                  <c:v>25.54344</c:v>
                </c:pt>
                <c:pt idx="24561">
                  <c:v>25.54448</c:v>
                </c:pt>
                <c:pt idx="24562">
                  <c:v>25.54552</c:v>
                </c:pt>
                <c:pt idx="24563">
                  <c:v>25.546559999999999</c:v>
                </c:pt>
                <c:pt idx="24564">
                  <c:v>25.547599999999999</c:v>
                </c:pt>
                <c:pt idx="24565">
                  <c:v>25.548639999999999</c:v>
                </c:pt>
                <c:pt idx="24566">
                  <c:v>25.549679999999999</c:v>
                </c:pt>
                <c:pt idx="24567">
                  <c:v>25.550719999999998</c:v>
                </c:pt>
                <c:pt idx="24568">
                  <c:v>25.551760000000002</c:v>
                </c:pt>
                <c:pt idx="24569">
                  <c:v>25.552800000000001</c:v>
                </c:pt>
                <c:pt idx="24570">
                  <c:v>25.553840000000001</c:v>
                </c:pt>
                <c:pt idx="24571">
                  <c:v>25.554880000000001</c:v>
                </c:pt>
                <c:pt idx="24572">
                  <c:v>25.55592</c:v>
                </c:pt>
                <c:pt idx="24573">
                  <c:v>25.55696</c:v>
                </c:pt>
                <c:pt idx="24574">
                  <c:v>25.558</c:v>
                </c:pt>
                <c:pt idx="24575">
                  <c:v>25.55904</c:v>
                </c:pt>
                <c:pt idx="24576">
                  <c:v>25.560079999999999</c:v>
                </c:pt>
                <c:pt idx="24577">
                  <c:v>25.561119999999999</c:v>
                </c:pt>
                <c:pt idx="24578">
                  <c:v>25.562159999999999</c:v>
                </c:pt>
                <c:pt idx="24579">
                  <c:v>25.563199999999998</c:v>
                </c:pt>
                <c:pt idx="24580">
                  <c:v>25.564240000000002</c:v>
                </c:pt>
                <c:pt idx="24581">
                  <c:v>25.565280000000001</c:v>
                </c:pt>
                <c:pt idx="24582">
                  <c:v>25.566320000000001</c:v>
                </c:pt>
                <c:pt idx="24583">
                  <c:v>25.567360000000001</c:v>
                </c:pt>
                <c:pt idx="24584">
                  <c:v>25.5684</c:v>
                </c:pt>
                <c:pt idx="24585">
                  <c:v>25.56944</c:v>
                </c:pt>
                <c:pt idx="24586">
                  <c:v>25.57048</c:v>
                </c:pt>
                <c:pt idx="24587">
                  <c:v>25.57152</c:v>
                </c:pt>
                <c:pt idx="24588">
                  <c:v>25.572559999999999</c:v>
                </c:pt>
                <c:pt idx="24589">
                  <c:v>25.573599999999999</c:v>
                </c:pt>
                <c:pt idx="24590">
                  <c:v>25.574639999999999</c:v>
                </c:pt>
                <c:pt idx="24591">
                  <c:v>25.575679999999998</c:v>
                </c:pt>
                <c:pt idx="24592">
                  <c:v>25.576720000000002</c:v>
                </c:pt>
                <c:pt idx="24593">
                  <c:v>25.577760000000001</c:v>
                </c:pt>
                <c:pt idx="24594">
                  <c:v>25.578800000000001</c:v>
                </c:pt>
                <c:pt idx="24595">
                  <c:v>25.579840000000001</c:v>
                </c:pt>
                <c:pt idx="24596">
                  <c:v>25.580880000000001</c:v>
                </c:pt>
                <c:pt idx="24597">
                  <c:v>25.58192</c:v>
                </c:pt>
                <c:pt idx="24598">
                  <c:v>25.58296</c:v>
                </c:pt>
                <c:pt idx="24599">
                  <c:v>25.584</c:v>
                </c:pt>
                <c:pt idx="24600">
                  <c:v>25.585039999999999</c:v>
                </c:pt>
                <c:pt idx="24601">
                  <c:v>25.586079999999999</c:v>
                </c:pt>
                <c:pt idx="24602">
                  <c:v>25.587119999999999</c:v>
                </c:pt>
                <c:pt idx="24603">
                  <c:v>25.588159999999998</c:v>
                </c:pt>
                <c:pt idx="24604">
                  <c:v>25.589200000000002</c:v>
                </c:pt>
                <c:pt idx="24605">
                  <c:v>25.590240000000001</c:v>
                </c:pt>
                <c:pt idx="24606">
                  <c:v>25.591280000000001</c:v>
                </c:pt>
                <c:pt idx="24607">
                  <c:v>25.592320000000001</c:v>
                </c:pt>
                <c:pt idx="24608">
                  <c:v>25.593360000000001</c:v>
                </c:pt>
                <c:pt idx="24609">
                  <c:v>25.5944</c:v>
                </c:pt>
                <c:pt idx="24610">
                  <c:v>25.59544</c:v>
                </c:pt>
                <c:pt idx="24611">
                  <c:v>25.59648</c:v>
                </c:pt>
                <c:pt idx="24612">
                  <c:v>25.597519999999999</c:v>
                </c:pt>
                <c:pt idx="24613">
                  <c:v>25.598559999999999</c:v>
                </c:pt>
                <c:pt idx="24614">
                  <c:v>25.599599999999999</c:v>
                </c:pt>
                <c:pt idx="24615">
                  <c:v>25.600639999999999</c:v>
                </c:pt>
                <c:pt idx="24616">
                  <c:v>25.601680000000002</c:v>
                </c:pt>
                <c:pt idx="24617">
                  <c:v>25.602720000000001</c:v>
                </c:pt>
                <c:pt idx="24618">
                  <c:v>25.603760000000001</c:v>
                </c:pt>
                <c:pt idx="24619">
                  <c:v>25.604800000000001</c:v>
                </c:pt>
                <c:pt idx="24620">
                  <c:v>25.605840000000001</c:v>
                </c:pt>
                <c:pt idx="24621">
                  <c:v>25.60688</c:v>
                </c:pt>
                <c:pt idx="24622">
                  <c:v>25.60792</c:v>
                </c:pt>
                <c:pt idx="24623">
                  <c:v>25.60896</c:v>
                </c:pt>
                <c:pt idx="24624">
                  <c:v>25.61</c:v>
                </c:pt>
                <c:pt idx="24625">
                  <c:v>25.611039999999999</c:v>
                </c:pt>
                <c:pt idx="24626">
                  <c:v>25.612079999999999</c:v>
                </c:pt>
                <c:pt idx="24627">
                  <c:v>25.613119999999999</c:v>
                </c:pt>
                <c:pt idx="24628">
                  <c:v>25.614159999999998</c:v>
                </c:pt>
                <c:pt idx="24629">
                  <c:v>25.615200000000002</c:v>
                </c:pt>
                <c:pt idx="24630">
                  <c:v>25.616240000000001</c:v>
                </c:pt>
                <c:pt idx="24631">
                  <c:v>25.617280000000001</c:v>
                </c:pt>
                <c:pt idx="24632">
                  <c:v>25.618320000000001</c:v>
                </c:pt>
                <c:pt idx="24633">
                  <c:v>25.61936</c:v>
                </c:pt>
                <c:pt idx="24634">
                  <c:v>25.6204</c:v>
                </c:pt>
                <c:pt idx="24635">
                  <c:v>25.62144</c:v>
                </c:pt>
                <c:pt idx="24636">
                  <c:v>25.622479999999999</c:v>
                </c:pt>
                <c:pt idx="24637">
                  <c:v>25.623519999999999</c:v>
                </c:pt>
                <c:pt idx="24638">
                  <c:v>25.624559999999999</c:v>
                </c:pt>
                <c:pt idx="24639">
                  <c:v>25.625599999999999</c:v>
                </c:pt>
                <c:pt idx="24640">
                  <c:v>25.626639999999998</c:v>
                </c:pt>
                <c:pt idx="24641">
                  <c:v>25.627680000000002</c:v>
                </c:pt>
                <c:pt idx="24642">
                  <c:v>25.628720000000001</c:v>
                </c:pt>
                <c:pt idx="24643">
                  <c:v>25.629760000000001</c:v>
                </c:pt>
                <c:pt idx="24644">
                  <c:v>25.630800000000001</c:v>
                </c:pt>
                <c:pt idx="24645">
                  <c:v>25.63184</c:v>
                </c:pt>
                <c:pt idx="24646">
                  <c:v>25.63288</c:v>
                </c:pt>
                <c:pt idx="24647">
                  <c:v>25.63392</c:v>
                </c:pt>
                <c:pt idx="24648">
                  <c:v>25.63496</c:v>
                </c:pt>
                <c:pt idx="24649">
                  <c:v>25.635999999999999</c:v>
                </c:pt>
                <c:pt idx="24650">
                  <c:v>25.637039999999999</c:v>
                </c:pt>
                <c:pt idx="24651">
                  <c:v>25.638079999999999</c:v>
                </c:pt>
                <c:pt idx="24652">
                  <c:v>25.639119999999998</c:v>
                </c:pt>
                <c:pt idx="24653">
                  <c:v>25.640160000000002</c:v>
                </c:pt>
                <c:pt idx="24654">
                  <c:v>25.641200000000001</c:v>
                </c:pt>
                <c:pt idx="24655">
                  <c:v>25.642240000000001</c:v>
                </c:pt>
                <c:pt idx="24656">
                  <c:v>25.643280000000001</c:v>
                </c:pt>
                <c:pt idx="24657">
                  <c:v>25.64432</c:v>
                </c:pt>
                <c:pt idx="24658">
                  <c:v>25.64536</c:v>
                </c:pt>
                <c:pt idx="24659">
                  <c:v>25.6464</c:v>
                </c:pt>
                <c:pt idx="24660">
                  <c:v>25.64744</c:v>
                </c:pt>
                <c:pt idx="24661">
                  <c:v>25.648479999999999</c:v>
                </c:pt>
                <c:pt idx="24662">
                  <c:v>25.649519999999999</c:v>
                </c:pt>
                <c:pt idx="24663">
                  <c:v>25.650559999999999</c:v>
                </c:pt>
                <c:pt idx="24664">
                  <c:v>25.651599999999998</c:v>
                </c:pt>
                <c:pt idx="24665">
                  <c:v>25.652640000000002</c:v>
                </c:pt>
                <c:pt idx="24666">
                  <c:v>25.653680000000001</c:v>
                </c:pt>
                <c:pt idx="24667">
                  <c:v>25.654720000000001</c:v>
                </c:pt>
                <c:pt idx="24668">
                  <c:v>25.655760000000001</c:v>
                </c:pt>
                <c:pt idx="24669">
                  <c:v>25.6568</c:v>
                </c:pt>
                <c:pt idx="24670">
                  <c:v>25.65784</c:v>
                </c:pt>
                <c:pt idx="24671">
                  <c:v>25.65888</c:v>
                </c:pt>
                <c:pt idx="24672">
                  <c:v>25.65992</c:v>
                </c:pt>
                <c:pt idx="24673">
                  <c:v>25.660959999999999</c:v>
                </c:pt>
                <c:pt idx="24674">
                  <c:v>25.661999999999999</c:v>
                </c:pt>
                <c:pt idx="24675">
                  <c:v>25.663039999999999</c:v>
                </c:pt>
                <c:pt idx="24676">
                  <c:v>25.664079999999998</c:v>
                </c:pt>
                <c:pt idx="24677">
                  <c:v>25.665120000000002</c:v>
                </c:pt>
                <c:pt idx="24678">
                  <c:v>25.666160000000001</c:v>
                </c:pt>
                <c:pt idx="24679">
                  <c:v>25.667200000000001</c:v>
                </c:pt>
                <c:pt idx="24680">
                  <c:v>25.668240000000001</c:v>
                </c:pt>
                <c:pt idx="24681">
                  <c:v>25.669280000000001</c:v>
                </c:pt>
                <c:pt idx="24682">
                  <c:v>25.67032</c:v>
                </c:pt>
                <c:pt idx="24683">
                  <c:v>25.67136</c:v>
                </c:pt>
                <c:pt idx="24684">
                  <c:v>25.6724</c:v>
                </c:pt>
                <c:pt idx="24685">
                  <c:v>25.673439999999999</c:v>
                </c:pt>
                <c:pt idx="24686">
                  <c:v>25.674479999999999</c:v>
                </c:pt>
                <c:pt idx="24687">
                  <c:v>25.675519999999999</c:v>
                </c:pt>
                <c:pt idx="24688">
                  <c:v>25.676559999999998</c:v>
                </c:pt>
                <c:pt idx="24689">
                  <c:v>25.677600000000002</c:v>
                </c:pt>
                <c:pt idx="24690">
                  <c:v>25.678640000000001</c:v>
                </c:pt>
                <c:pt idx="24691">
                  <c:v>25.679680000000001</c:v>
                </c:pt>
                <c:pt idx="24692">
                  <c:v>25.680720000000001</c:v>
                </c:pt>
                <c:pt idx="24693">
                  <c:v>25.681760000000001</c:v>
                </c:pt>
                <c:pt idx="24694">
                  <c:v>25.6828</c:v>
                </c:pt>
                <c:pt idx="24695">
                  <c:v>25.68384</c:v>
                </c:pt>
                <c:pt idx="24696">
                  <c:v>25.68488</c:v>
                </c:pt>
                <c:pt idx="24697">
                  <c:v>25.685919999999999</c:v>
                </c:pt>
                <c:pt idx="24698">
                  <c:v>25.686959999999999</c:v>
                </c:pt>
                <c:pt idx="24699">
                  <c:v>25.687999999999999</c:v>
                </c:pt>
                <c:pt idx="24700">
                  <c:v>25.689039999999999</c:v>
                </c:pt>
                <c:pt idx="24701">
                  <c:v>25.690079999999998</c:v>
                </c:pt>
                <c:pt idx="24702">
                  <c:v>25.691120000000002</c:v>
                </c:pt>
                <c:pt idx="24703">
                  <c:v>25.692160000000001</c:v>
                </c:pt>
                <c:pt idx="24704">
                  <c:v>25.693200000000001</c:v>
                </c:pt>
                <c:pt idx="24705">
                  <c:v>25.694240000000001</c:v>
                </c:pt>
                <c:pt idx="24706">
                  <c:v>25.69528</c:v>
                </c:pt>
                <c:pt idx="24707">
                  <c:v>25.69632</c:v>
                </c:pt>
                <c:pt idx="24708">
                  <c:v>25.69736</c:v>
                </c:pt>
                <c:pt idx="24709">
                  <c:v>25.698399999999999</c:v>
                </c:pt>
                <c:pt idx="24710">
                  <c:v>25.699439999999999</c:v>
                </c:pt>
                <c:pt idx="24711">
                  <c:v>25.700479999999999</c:v>
                </c:pt>
                <c:pt idx="24712">
                  <c:v>25.701519999999999</c:v>
                </c:pt>
                <c:pt idx="24713">
                  <c:v>25.702559999999998</c:v>
                </c:pt>
                <c:pt idx="24714">
                  <c:v>25.703600000000002</c:v>
                </c:pt>
                <c:pt idx="24715">
                  <c:v>25.704640000000001</c:v>
                </c:pt>
                <c:pt idx="24716">
                  <c:v>25.705680000000001</c:v>
                </c:pt>
                <c:pt idx="24717">
                  <c:v>25.706720000000001</c:v>
                </c:pt>
                <c:pt idx="24718">
                  <c:v>25.70776</c:v>
                </c:pt>
                <c:pt idx="24719">
                  <c:v>25.7088</c:v>
                </c:pt>
                <c:pt idx="24720">
                  <c:v>25.70984</c:v>
                </c:pt>
                <c:pt idx="24721">
                  <c:v>25.71088</c:v>
                </c:pt>
                <c:pt idx="24722">
                  <c:v>25.711919999999999</c:v>
                </c:pt>
                <c:pt idx="24723">
                  <c:v>25.712959999999999</c:v>
                </c:pt>
                <c:pt idx="24724">
                  <c:v>25.713999999999999</c:v>
                </c:pt>
                <c:pt idx="24725">
                  <c:v>25.715039999999998</c:v>
                </c:pt>
                <c:pt idx="24726">
                  <c:v>25.716080000000002</c:v>
                </c:pt>
                <c:pt idx="24727">
                  <c:v>25.717120000000001</c:v>
                </c:pt>
                <c:pt idx="24728">
                  <c:v>25.718160000000001</c:v>
                </c:pt>
                <c:pt idx="24729">
                  <c:v>25.719200000000001</c:v>
                </c:pt>
                <c:pt idx="24730">
                  <c:v>25.72024</c:v>
                </c:pt>
                <c:pt idx="24731">
                  <c:v>25.72128</c:v>
                </c:pt>
                <c:pt idx="24732">
                  <c:v>25.72232</c:v>
                </c:pt>
                <c:pt idx="24733">
                  <c:v>25.72336</c:v>
                </c:pt>
                <c:pt idx="24734">
                  <c:v>25.724399999999999</c:v>
                </c:pt>
                <c:pt idx="24735">
                  <c:v>25.725439999999999</c:v>
                </c:pt>
                <c:pt idx="24736">
                  <c:v>25.726479999999999</c:v>
                </c:pt>
                <c:pt idx="24737">
                  <c:v>25.727519999999998</c:v>
                </c:pt>
                <c:pt idx="24738">
                  <c:v>25.728560000000002</c:v>
                </c:pt>
                <c:pt idx="24739">
                  <c:v>25.729600000000001</c:v>
                </c:pt>
                <c:pt idx="24740">
                  <c:v>25.730640000000001</c:v>
                </c:pt>
                <c:pt idx="24741">
                  <c:v>25.731680000000001</c:v>
                </c:pt>
                <c:pt idx="24742">
                  <c:v>25.73272</c:v>
                </c:pt>
                <c:pt idx="24743">
                  <c:v>25.73376</c:v>
                </c:pt>
                <c:pt idx="24744">
                  <c:v>25.7348</c:v>
                </c:pt>
                <c:pt idx="24745">
                  <c:v>25.73584</c:v>
                </c:pt>
                <c:pt idx="24746">
                  <c:v>25.736879999999999</c:v>
                </c:pt>
                <c:pt idx="24747">
                  <c:v>25.737919999999999</c:v>
                </c:pt>
                <c:pt idx="24748">
                  <c:v>25.738959999999999</c:v>
                </c:pt>
                <c:pt idx="24749">
                  <c:v>25.74</c:v>
                </c:pt>
                <c:pt idx="24750">
                  <c:v>25.741040000000002</c:v>
                </c:pt>
                <c:pt idx="24751">
                  <c:v>25.742080000000001</c:v>
                </c:pt>
                <c:pt idx="24752">
                  <c:v>25.743120000000001</c:v>
                </c:pt>
                <c:pt idx="24753">
                  <c:v>25.744160000000001</c:v>
                </c:pt>
                <c:pt idx="24754">
                  <c:v>25.745200000000001</c:v>
                </c:pt>
                <c:pt idx="24755">
                  <c:v>25.74624</c:v>
                </c:pt>
                <c:pt idx="24756">
                  <c:v>25.74728</c:v>
                </c:pt>
                <c:pt idx="24757">
                  <c:v>25.74832</c:v>
                </c:pt>
                <c:pt idx="24758">
                  <c:v>25.749359999999999</c:v>
                </c:pt>
                <c:pt idx="24759">
                  <c:v>25.750399999999999</c:v>
                </c:pt>
                <c:pt idx="24760">
                  <c:v>25.751439999999999</c:v>
                </c:pt>
                <c:pt idx="24761">
                  <c:v>25.752479999999998</c:v>
                </c:pt>
                <c:pt idx="24762">
                  <c:v>25.753520000000002</c:v>
                </c:pt>
                <c:pt idx="24763">
                  <c:v>25.754560000000001</c:v>
                </c:pt>
                <c:pt idx="24764">
                  <c:v>25.755600000000001</c:v>
                </c:pt>
                <c:pt idx="24765">
                  <c:v>25.756640000000001</c:v>
                </c:pt>
                <c:pt idx="24766">
                  <c:v>25.757680000000001</c:v>
                </c:pt>
                <c:pt idx="24767">
                  <c:v>25.75872</c:v>
                </c:pt>
                <c:pt idx="24768">
                  <c:v>25.75976</c:v>
                </c:pt>
                <c:pt idx="24769">
                  <c:v>25.7608</c:v>
                </c:pt>
                <c:pt idx="24770">
                  <c:v>25.761839999999999</c:v>
                </c:pt>
                <c:pt idx="24771">
                  <c:v>25.762879999999999</c:v>
                </c:pt>
                <c:pt idx="24772">
                  <c:v>25.763919999999999</c:v>
                </c:pt>
                <c:pt idx="24773">
                  <c:v>25.764959999999999</c:v>
                </c:pt>
                <c:pt idx="24774">
                  <c:v>25.765999999999998</c:v>
                </c:pt>
                <c:pt idx="24775">
                  <c:v>25.767040000000001</c:v>
                </c:pt>
                <c:pt idx="24776">
                  <c:v>25.768080000000001</c:v>
                </c:pt>
                <c:pt idx="24777">
                  <c:v>25.769120000000001</c:v>
                </c:pt>
                <c:pt idx="24778">
                  <c:v>25.770160000000001</c:v>
                </c:pt>
                <c:pt idx="24779">
                  <c:v>25.7712</c:v>
                </c:pt>
                <c:pt idx="24780">
                  <c:v>25.77224</c:v>
                </c:pt>
                <c:pt idx="24781">
                  <c:v>25.77328</c:v>
                </c:pt>
                <c:pt idx="24782">
                  <c:v>25.774319999999999</c:v>
                </c:pt>
                <c:pt idx="24783">
                  <c:v>25.775359999999999</c:v>
                </c:pt>
                <c:pt idx="24784">
                  <c:v>25.776399999999999</c:v>
                </c:pt>
                <c:pt idx="24785">
                  <c:v>25.777439999999999</c:v>
                </c:pt>
                <c:pt idx="24786">
                  <c:v>25.778479999999998</c:v>
                </c:pt>
                <c:pt idx="24787">
                  <c:v>25.779520000000002</c:v>
                </c:pt>
                <c:pt idx="24788">
                  <c:v>25.780560000000001</c:v>
                </c:pt>
                <c:pt idx="24789">
                  <c:v>25.781600000000001</c:v>
                </c:pt>
                <c:pt idx="24790">
                  <c:v>25.782640000000001</c:v>
                </c:pt>
                <c:pt idx="24791">
                  <c:v>25.78368</c:v>
                </c:pt>
                <c:pt idx="24792">
                  <c:v>25.78472</c:v>
                </c:pt>
                <c:pt idx="24793">
                  <c:v>25.78576</c:v>
                </c:pt>
                <c:pt idx="24794">
                  <c:v>25.786799999999999</c:v>
                </c:pt>
                <c:pt idx="24795">
                  <c:v>25.787839999999999</c:v>
                </c:pt>
                <c:pt idx="24796">
                  <c:v>25.788879999999999</c:v>
                </c:pt>
                <c:pt idx="24797">
                  <c:v>25.789919999999999</c:v>
                </c:pt>
                <c:pt idx="24798">
                  <c:v>25.790959999999998</c:v>
                </c:pt>
                <c:pt idx="24799">
                  <c:v>25.792000000000002</c:v>
                </c:pt>
                <c:pt idx="24800">
                  <c:v>25.793040000000001</c:v>
                </c:pt>
                <c:pt idx="24801">
                  <c:v>25.794080000000001</c:v>
                </c:pt>
                <c:pt idx="24802">
                  <c:v>25.795120000000001</c:v>
                </c:pt>
                <c:pt idx="24803">
                  <c:v>25.79616</c:v>
                </c:pt>
                <c:pt idx="24804">
                  <c:v>25.7972</c:v>
                </c:pt>
                <c:pt idx="24805">
                  <c:v>25.79824</c:v>
                </c:pt>
                <c:pt idx="24806">
                  <c:v>25.79928</c:v>
                </c:pt>
                <c:pt idx="24807">
                  <c:v>25.800319999999999</c:v>
                </c:pt>
                <c:pt idx="24808">
                  <c:v>25.801359999999999</c:v>
                </c:pt>
                <c:pt idx="24809">
                  <c:v>25.802399999999999</c:v>
                </c:pt>
                <c:pt idx="24810">
                  <c:v>25.803439999999998</c:v>
                </c:pt>
                <c:pt idx="24811">
                  <c:v>25.804480000000002</c:v>
                </c:pt>
                <c:pt idx="24812">
                  <c:v>25.805520000000001</c:v>
                </c:pt>
                <c:pt idx="24813">
                  <c:v>25.806560000000001</c:v>
                </c:pt>
                <c:pt idx="24814">
                  <c:v>25.807600000000001</c:v>
                </c:pt>
                <c:pt idx="24815">
                  <c:v>25.80864</c:v>
                </c:pt>
                <c:pt idx="24816">
                  <c:v>25.80968</c:v>
                </c:pt>
                <c:pt idx="24817">
                  <c:v>25.81072</c:v>
                </c:pt>
                <c:pt idx="24818">
                  <c:v>25.81176</c:v>
                </c:pt>
                <c:pt idx="24819">
                  <c:v>25.812799999999999</c:v>
                </c:pt>
                <c:pt idx="24820">
                  <c:v>25.813839999999999</c:v>
                </c:pt>
                <c:pt idx="24821">
                  <c:v>25.814879999999999</c:v>
                </c:pt>
                <c:pt idx="24822">
                  <c:v>25.815919999999998</c:v>
                </c:pt>
                <c:pt idx="24823">
                  <c:v>25.816960000000002</c:v>
                </c:pt>
                <c:pt idx="24824">
                  <c:v>25.818000000000001</c:v>
                </c:pt>
                <c:pt idx="24825">
                  <c:v>25.819040000000001</c:v>
                </c:pt>
                <c:pt idx="24826">
                  <c:v>25.820080000000001</c:v>
                </c:pt>
                <c:pt idx="24827">
                  <c:v>25.821120000000001</c:v>
                </c:pt>
                <c:pt idx="24828">
                  <c:v>25.82216</c:v>
                </c:pt>
                <c:pt idx="24829">
                  <c:v>25.8232</c:v>
                </c:pt>
                <c:pt idx="24830">
                  <c:v>25.82424</c:v>
                </c:pt>
                <c:pt idx="24831">
                  <c:v>25.825279999999999</c:v>
                </c:pt>
                <c:pt idx="24832">
                  <c:v>25.826319999999999</c:v>
                </c:pt>
                <c:pt idx="24833">
                  <c:v>25.827359999999999</c:v>
                </c:pt>
                <c:pt idx="24834">
                  <c:v>25.828399999999998</c:v>
                </c:pt>
                <c:pt idx="24835">
                  <c:v>25.829440000000002</c:v>
                </c:pt>
                <c:pt idx="24836">
                  <c:v>25.830480000000001</c:v>
                </c:pt>
                <c:pt idx="24837">
                  <c:v>25.831520000000001</c:v>
                </c:pt>
                <c:pt idx="24838">
                  <c:v>25.832560000000001</c:v>
                </c:pt>
                <c:pt idx="24839">
                  <c:v>25.833600000000001</c:v>
                </c:pt>
                <c:pt idx="24840">
                  <c:v>25.83464</c:v>
                </c:pt>
                <c:pt idx="24841">
                  <c:v>25.83568</c:v>
                </c:pt>
                <c:pt idx="24842">
                  <c:v>25.83672</c:v>
                </c:pt>
                <c:pt idx="24843">
                  <c:v>25.837759999999999</c:v>
                </c:pt>
                <c:pt idx="24844">
                  <c:v>25.838799999999999</c:v>
                </c:pt>
                <c:pt idx="24845">
                  <c:v>25.839839999999999</c:v>
                </c:pt>
                <c:pt idx="24846">
                  <c:v>25.840879999999999</c:v>
                </c:pt>
                <c:pt idx="24847">
                  <c:v>25.841919999999998</c:v>
                </c:pt>
                <c:pt idx="24848">
                  <c:v>25.842960000000001</c:v>
                </c:pt>
                <c:pt idx="24849">
                  <c:v>25.844000000000001</c:v>
                </c:pt>
                <c:pt idx="24850">
                  <c:v>25.845040000000001</c:v>
                </c:pt>
                <c:pt idx="24851">
                  <c:v>25.846080000000001</c:v>
                </c:pt>
                <c:pt idx="24852">
                  <c:v>25.84712</c:v>
                </c:pt>
                <c:pt idx="24853">
                  <c:v>25.84816</c:v>
                </c:pt>
                <c:pt idx="24854">
                  <c:v>25.8492</c:v>
                </c:pt>
                <c:pt idx="24855">
                  <c:v>25.850239999999999</c:v>
                </c:pt>
                <c:pt idx="24856">
                  <c:v>25.851279999999999</c:v>
                </c:pt>
                <c:pt idx="24857">
                  <c:v>25.852319999999999</c:v>
                </c:pt>
                <c:pt idx="24858">
                  <c:v>25.853359999999999</c:v>
                </c:pt>
                <c:pt idx="24859">
                  <c:v>25.854399999999998</c:v>
                </c:pt>
                <c:pt idx="24860">
                  <c:v>25.855440000000002</c:v>
                </c:pt>
                <c:pt idx="24861">
                  <c:v>25.856480000000001</c:v>
                </c:pt>
                <c:pt idx="24862">
                  <c:v>25.857520000000001</c:v>
                </c:pt>
                <c:pt idx="24863">
                  <c:v>25.858560000000001</c:v>
                </c:pt>
                <c:pt idx="24864">
                  <c:v>25.8596</c:v>
                </c:pt>
                <c:pt idx="24865">
                  <c:v>25.86064</c:v>
                </c:pt>
                <c:pt idx="24866">
                  <c:v>25.86168</c:v>
                </c:pt>
                <c:pt idx="24867">
                  <c:v>25.862719999999999</c:v>
                </c:pt>
                <c:pt idx="24868">
                  <c:v>25.863759999999999</c:v>
                </c:pt>
                <c:pt idx="24869">
                  <c:v>25.864799999999999</c:v>
                </c:pt>
                <c:pt idx="24870">
                  <c:v>25.865839999999999</c:v>
                </c:pt>
                <c:pt idx="24871">
                  <c:v>25.866879999999998</c:v>
                </c:pt>
                <c:pt idx="24872">
                  <c:v>25.867920000000002</c:v>
                </c:pt>
                <c:pt idx="24873">
                  <c:v>25.868960000000001</c:v>
                </c:pt>
                <c:pt idx="24874">
                  <c:v>25.87</c:v>
                </c:pt>
                <c:pt idx="24875">
                  <c:v>25.871040000000001</c:v>
                </c:pt>
                <c:pt idx="24876">
                  <c:v>25.87208</c:v>
                </c:pt>
                <c:pt idx="24877">
                  <c:v>25.87312</c:v>
                </c:pt>
                <c:pt idx="24878">
                  <c:v>25.87416</c:v>
                </c:pt>
                <c:pt idx="24879">
                  <c:v>25.8752</c:v>
                </c:pt>
                <c:pt idx="24880">
                  <c:v>25.876239999999999</c:v>
                </c:pt>
                <c:pt idx="24881">
                  <c:v>25.877279999999999</c:v>
                </c:pt>
                <c:pt idx="24882">
                  <c:v>25.878319999999999</c:v>
                </c:pt>
                <c:pt idx="24883">
                  <c:v>25.879359999999998</c:v>
                </c:pt>
                <c:pt idx="24884">
                  <c:v>25.880400000000002</c:v>
                </c:pt>
                <c:pt idx="24885">
                  <c:v>25.881440000000001</c:v>
                </c:pt>
                <c:pt idx="24886">
                  <c:v>25.882480000000001</c:v>
                </c:pt>
                <c:pt idx="24887">
                  <c:v>25.883520000000001</c:v>
                </c:pt>
                <c:pt idx="24888">
                  <c:v>25.88456</c:v>
                </c:pt>
                <c:pt idx="24889">
                  <c:v>25.8856</c:v>
                </c:pt>
                <c:pt idx="24890">
                  <c:v>25.88664</c:v>
                </c:pt>
                <c:pt idx="24891">
                  <c:v>25.88768</c:v>
                </c:pt>
                <c:pt idx="24892">
                  <c:v>25.888719999999999</c:v>
                </c:pt>
                <c:pt idx="24893">
                  <c:v>25.889759999999999</c:v>
                </c:pt>
                <c:pt idx="24894">
                  <c:v>25.890799999999999</c:v>
                </c:pt>
                <c:pt idx="24895">
                  <c:v>25.891839999999998</c:v>
                </c:pt>
                <c:pt idx="24896">
                  <c:v>25.892880000000002</c:v>
                </c:pt>
                <c:pt idx="24897">
                  <c:v>25.893920000000001</c:v>
                </c:pt>
                <c:pt idx="24898">
                  <c:v>25.894960000000001</c:v>
                </c:pt>
                <c:pt idx="24899">
                  <c:v>25.896000000000001</c:v>
                </c:pt>
                <c:pt idx="24900">
                  <c:v>25.897040000000001</c:v>
                </c:pt>
                <c:pt idx="24901">
                  <c:v>25.89808</c:v>
                </c:pt>
                <c:pt idx="24902">
                  <c:v>25.89912</c:v>
                </c:pt>
                <c:pt idx="24903">
                  <c:v>25.90016</c:v>
                </c:pt>
                <c:pt idx="24904">
                  <c:v>25.901199999999999</c:v>
                </c:pt>
                <c:pt idx="24905">
                  <c:v>25.902239999999999</c:v>
                </c:pt>
                <c:pt idx="24906">
                  <c:v>25.903279999999999</c:v>
                </c:pt>
                <c:pt idx="24907">
                  <c:v>25.904319999999998</c:v>
                </c:pt>
                <c:pt idx="24908">
                  <c:v>25.905360000000002</c:v>
                </c:pt>
                <c:pt idx="24909">
                  <c:v>25.906400000000001</c:v>
                </c:pt>
                <c:pt idx="24910">
                  <c:v>25.907440000000001</c:v>
                </c:pt>
                <c:pt idx="24911">
                  <c:v>25.908480000000001</c:v>
                </c:pt>
                <c:pt idx="24912">
                  <c:v>25.909520000000001</c:v>
                </c:pt>
                <c:pt idx="24913">
                  <c:v>25.91056</c:v>
                </c:pt>
                <c:pt idx="24914">
                  <c:v>25.9116</c:v>
                </c:pt>
                <c:pt idx="24915">
                  <c:v>25.91264</c:v>
                </c:pt>
                <c:pt idx="24916">
                  <c:v>25.913679999999999</c:v>
                </c:pt>
                <c:pt idx="24917">
                  <c:v>25.914719999999999</c:v>
                </c:pt>
                <c:pt idx="24918">
                  <c:v>25.915759999999999</c:v>
                </c:pt>
                <c:pt idx="24919">
                  <c:v>25.916799999999999</c:v>
                </c:pt>
                <c:pt idx="24920">
                  <c:v>25.917840000000002</c:v>
                </c:pt>
                <c:pt idx="24921">
                  <c:v>25.918880000000001</c:v>
                </c:pt>
                <c:pt idx="24922">
                  <c:v>25.919920000000001</c:v>
                </c:pt>
                <c:pt idx="24923">
                  <c:v>25.920960000000001</c:v>
                </c:pt>
                <c:pt idx="24924">
                  <c:v>25.922000000000001</c:v>
                </c:pt>
                <c:pt idx="24925">
                  <c:v>25.92304</c:v>
                </c:pt>
                <c:pt idx="24926">
                  <c:v>25.92408</c:v>
                </c:pt>
                <c:pt idx="24927">
                  <c:v>25.92512</c:v>
                </c:pt>
                <c:pt idx="24928">
                  <c:v>25.926159999999999</c:v>
                </c:pt>
                <c:pt idx="24929">
                  <c:v>25.927199999999999</c:v>
                </c:pt>
                <c:pt idx="24930">
                  <c:v>25.928239999999999</c:v>
                </c:pt>
                <c:pt idx="24931">
                  <c:v>25.929279999999999</c:v>
                </c:pt>
                <c:pt idx="24932">
                  <c:v>25.930319999999998</c:v>
                </c:pt>
                <c:pt idx="24933">
                  <c:v>25.931360000000002</c:v>
                </c:pt>
                <c:pt idx="24934">
                  <c:v>25.932400000000001</c:v>
                </c:pt>
                <c:pt idx="24935">
                  <c:v>25.933440000000001</c:v>
                </c:pt>
                <c:pt idx="24936">
                  <c:v>25.934480000000001</c:v>
                </c:pt>
                <c:pt idx="24937">
                  <c:v>25.93552</c:v>
                </c:pt>
                <c:pt idx="24938">
                  <c:v>25.93656</c:v>
                </c:pt>
                <c:pt idx="24939">
                  <c:v>25.9376</c:v>
                </c:pt>
                <c:pt idx="24940">
                  <c:v>25.938639999999999</c:v>
                </c:pt>
                <c:pt idx="24941">
                  <c:v>25.939679999999999</c:v>
                </c:pt>
                <c:pt idx="24942">
                  <c:v>25.940719999999999</c:v>
                </c:pt>
                <c:pt idx="24943">
                  <c:v>25.941759999999999</c:v>
                </c:pt>
                <c:pt idx="24944">
                  <c:v>25.942799999999998</c:v>
                </c:pt>
                <c:pt idx="24945">
                  <c:v>25.943840000000002</c:v>
                </c:pt>
                <c:pt idx="24946">
                  <c:v>25.944880000000001</c:v>
                </c:pt>
                <c:pt idx="24947">
                  <c:v>25.945920000000001</c:v>
                </c:pt>
                <c:pt idx="24948">
                  <c:v>25.946960000000001</c:v>
                </c:pt>
                <c:pt idx="24949">
                  <c:v>25.948</c:v>
                </c:pt>
                <c:pt idx="24950">
                  <c:v>25.94904</c:v>
                </c:pt>
                <c:pt idx="24951">
                  <c:v>25.95008</c:v>
                </c:pt>
                <c:pt idx="24952">
                  <c:v>25.95112</c:v>
                </c:pt>
                <c:pt idx="24953">
                  <c:v>25.952159999999999</c:v>
                </c:pt>
                <c:pt idx="24954">
                  <c:v>25.953199999999999</c:v>
                </c:pt>
                <c:pt idx="24955">
                  <c:v>25.954239999999999</c:v>
                </c:pt>
                <c:pt idx="24956">
                  <c:v>25.955279999999998</c:v>
                </c:pt>
                <c:pt idx="24957">
                  <c:v>25.956320000000002</c:v>
                </c:pt>
                <c:pt idx="24958">
                  <c:v>25.957360000000001</c:v>
                </c:pt>
                <c:pt idx="24959">
                  <c:v>25.958400000000001</c:v>
                </c:pt>
                <c:pt idx="24960">
                  <c:v>25.959440000000001</c:v>
                </c:pt>
                <c:pt idx="24961">
                  <c:v>25.96048</c:v>
                </c:pt>
                <c:pt idx="24962">
                  <c:v>25.96152</c:v>
                </c:pt>
                <c:pt idx="24963">
                  <c:v>25.96256</c:v>
                </c:pt>
                <c:pt idx="24964">
                  <c:v>25.9636</c:v>
                </c:pt>
                <c:pt idx="24965">
                  <c:v>25.964639999999999</c:v>
                </c:pt>
                <c:pt idx="24966">
                  <c:v>25.965679999999999</c:v>
                </c:pt>
                <c:pt idx="24967">
                  <c:v>25.966719999999999</c:v>
                </c:pt>
                <c:pt idx="24968">
                  <c:v>25.967759999999998</c:v>
                </c:pt>
                <c:pt idx="24969">
                  <c:v>25.968800000000002</c:v>
                </c:pt>
                <c:pt idx="24970">
                  <c:v>25.969840000000001</c:v>
                </c:pt>
                <c:pt idx="24971">
                  <c:v>25.970880000000001</c:v>
                </c:pt>
                <c:pt idx="24972">
                  <c:v>25.971920000000001</c:v>
                </c:pt>
                <c:pt idx="24973">
                  <c:v>25.97296</c:v>
                </c:pt>
                <c:pt idx="24974">
                  <c:v>25.974</c:v>
                </c:pt>
                <c:pt idx="24975">
                  <c:v>25.97504</c:v>
                </c:pt>
                <c:pt idx="24976">
                  <c:v>25.97608</c:v>
                </c:pt>
                <c:pt idx="24977">
                  <c:v>25.977119999999999</c:v>
                </c:pt>
                <c:pt idx="24978">
                  <c:v>25.978159999999999</c:v>
                </c:pt>
                <c:pt idx="24979">
                  <c:v>25.979199999999999</c:v>
                </c:pt>
                <c:pt idx="24980">
                  <c:v>25.980239999999998</c:v>
                </c:pt>
                <c:pt idx="24981">
                  <c:v>25.981280000000002</c:v>
                </c:pt>
                <c:pt idx="24982">
                  <c:v>25.982320000000001</c:v>
                </c:pt>
                <c:pt idx="24983">
                  <c:v>25.983360000000001</c:v>
                </c:pt>
                <c:pt idx="24984">
                  <c:v>25.984400000000001</c:v>
                </c:pt>
                <c:pt idx="24985">
                  <c:v>25.985440000000001</c:v>
                </c:pt>
                <c:pt idx="24986">
                  <c:v>25.98648</c:v>
                </c:pt>
                <c:pt idx="24987">
                  <c:v>25.98752</c:v>
                </c:pt>
                <c:pt idx="24988">
                  <c:v>25.98856</c:v>
                </c:pt>
                <c:pt idx="24989">
                  <c:v>25.989599999999999</c:v>
                </c:pt>
                <c:pt idx="24990">
                  <c:v>25.990639999999999</c:v>
                </c:pt>
                <c:pt idx="24991">
                  <c:v>25.991679999999999</c:v>
                </c:pt>
                <c:pt idx="24992">
                  <c:v>25.992719999999998</c:v>
                </c:pt>
                <c:pt idx="24993">
                  <c:v>25.993760000000002</c:v>
                </c:pt>
                <c:pt idx="24994">
                  <c:v>25.994800000000001</c:v>
                </c:pt>
                <c:pt idx="24995">
                  <c:v>25.995840000000001</c:v>
                </c:pt>
                <c:pt idx="24996">
                  <c:v>25.996880000000001</c:v>
                </c:pt>
                <c:pt idx="24997">
                  <c:v>25.997920000000001</c:v>
                </c:pt>
                <c:pt idx="24998">
                  <c:v>25.99896</c:v>
                </c:pt>
                <c:pt idx="24999">
                  <c:v>26</c:v>
                </c:pt>
                <c:pt idx="25000">
                  <c:v>26.00104</c:v>
                </c:pt>
                <c:pt idx="25001">
                  <c:v>26.002079999999999</c:v>
                </c:pt>
                <c:pt idx="25002">
                  <c:v>26.003119999999999</c:v>
                </c:pt>
                <c:pt idx="25003">
                  <c:v>26.004159999999999</c:v>
                </c:pt>
                <c:pt idx="25004">
                  <c:v>26.005199999999999</c:v>
                </c:pt>
                <c:pt idx="25005">
                  <c:v>26.006239999999998</c:v>
                </c:pt>
                <c:pt idx="25006">
                  <c:v>26.007280000000002</c:v>
                </c:pt>
                <c:pt idx="25007">
                  <c:v>26.008320000000001</c:v>
                </c:pt>
                <c:pt idx="25008">
                  <c:v>26.009360000000001</c:v>
                </c:pt>
                <c:pt idx="25009">
                  <c:v>26.010400000000001</c:v>
                </c:pt>
                <c:pt idx="25010">
                  <c:v>26.01144</c:v>
                </c:pt>
                <c:pt idx="25011">
                  <c:v>26.01248</c:v>
                </c:pt>
                <c:pt idx="25012">
                  <c:v>26.01352</c:v>
                </c:pt>
                <c:pt idx="25013">
                  <c:v>26.014559999999999</c:v>
                </c:pt>
                <c:pt idx="25014">
                  <c:v>26.015599999999999</c:v>
                </c:pt>
                <c:pt idx="25015">
                  <c:v>26.016639999999999</c:v>
                </c:pt>
                <c:pt idx="25016">
                  <c:v>26.017679999999999</c:v>
                </c:pt>
                <c:pt idx="25017">
                  <c:v>26.018719999999998</c:v>
                </c:pt>
                <c:pt idx="25018">
                  <c:v>26.019760000000002</c:v>
                </c:pt>
                <c:pt idx="25019">
                  <c:v>26.020800000000001</c:v>
                </c:pt>
                <c:pt idx="25020">
                  <c:v>26.021840000000001</c:v>
                </c:pt>
                <c:pt idx="25021">
                  <c:v>26.022880000000001</c:v>
                </c:pt>
                <c:pt idx="25022">
                  <c:v>26.02392</c:v>
                </c:pt>
                <c:pt idx="25023">
                  <c:v>26.02496</c:v>
                </c:pt>
                <c:pt idx="25024">
                  <c:v>26.026</c:v>
                </c:pt>
                <c:pt idx="25025">
                  <c:v>26.02704</c:v>
                </c:pt>
                <c:pt idx="25026">
                  <c:v>26.028079999999999</c:v>
                </c:pt>
                <c:pt idx="25027">
                  <c:v>26.029119999999999</c:v>
                </c:pt>
                <c:pt idx="25028">
                  <c:v>26.030159999999999</c:v>
                </c:pt>
                <c:pt idx="25029">
                  <c:v>26.031199999999998</c:v>
                </c:pt>
                <c:pt idx="25030">
                  <c:v>26.032240000000002</c:v>
                </c:pt>
                <c:pt idx="25031">
                  <c:v>26.033280000000001</c:v>
                </c:pt>
                <c:pt idx="25032">
                  <c:v>26.034320000000001</c:v>
                </c:pt>
                <c:pt idx="25033">
                  <c:v>26.035360000000001</c:v>
                </c:pt>
                <c:pt idx="25034">
                  <c:v>26.0364</c:v>
                </c:pt>
                <c:pt idx="25035">
                  <c:v>26.03744</c:v>
                </c:pt>
                <c:pt idx="25036">
                  <c:v>26.03848</c:v>
                </c:pt>
                <c:pt idx="25037">
                  <c:v>26.03952</c:v>
                </c:pt>
                <c:pt idx="25038">
                  <c:v>26.040559999999999</c:v>
                </c:pt>
                <c:pt idx="25039">
                  <c:v>26.041599999999999</c:v>
                </c:pt>
                <c:pt idx="25040">
                  <c:v>26.042639999999999</c:v>
                </c:pt>
                <c:pt idx="25041">
                  <c:v>26.043679999999998</c:v>
                </c:pt>
                <c:pt idx="25042">
                  <c:v>26.044720000000002</c:v>
                </c:pt>
                <c:pt idx="25043">
                  <c:v>26.045760000000001</c:v>
                </c:pt>
                <c:pt idx="25044">
                  <c:v>26.046800000000001</c:v>
                </c:pt>
                <c:pt idx="25045">
                  <c:v>26.047840000000001</c:v>
                </c:pt>
                <c:pt idx="25046">
                  <c:v>26.04888</c:v>
                </c:pt>
                <c:pt idx="25047">
                  <c:v>26.04992</c:v>
                </c:pt>
                <c:pt idx="25048">
                  <c:v>26.05096</c:v>
                </c:pt>
                <c:pt idx="25049">
                  <c:v>26.052</c:v>
                </c:pt>
                <c:pt idx="25050">
                  <c:v>26.053039999999999</c:v>
                </c:pt>
                <c:pt idx="25051">
                  <c:v>26.054079999999999</c:v>
                </c:pt>
                <c:pt idx="25052">
                  <c:v>26.055119999999999</c:v>
                </c:pt>
                <c:pt idx="25053">
                  <c:v>26.056159999999998</c:v>
                </c:pt>
                <c:pt idx="25054">
                  <c:v>26.057200000000002</c:v>
                </c:pt>
                <c:pt idx="25055">
                  <c:v>26.058240000000001</c:v>
                </c:pt>
                <c:pt idx="25056">
                  <c:v>26.059280000000001</c:v>
                </c:pt>
                <c:pt idx="25057">
                  <c:v>26.060320000000001</c:v>
                </c:pt>
                <c:pt idx="25058">
                  <c:v>26.061360000000001</c:v>
                </c:pt>
                <c:pt idx="25059">
                  <c:v>26.0624</c:v>
                </c:pt>
                <c:pt idx="25060">
                  <c:v>26.06344</c:v>
                </c:pt>
                <c:pt idx="25061">
                  <c:v>26.06448</c:v>
                </c:pt>
                <c:pt idx="25062">
                  <c:v>26.065519999999999</c:v>
                </c:pt>
                <c:pt idx="25063">
                  <c:v>26.066559999999999</c:v>
                </c:pt>
                <c:pt idx="25064">
                  <c:v>26.067599999999999</c:v>
                </c:pt>
                <c:pt idx="25065">
                  <c:v>26.068639999999998</c:v>
                </c:pt>
                <c:pt idx="25066">
                  <c:v>26.069680000000002</c:v>
                </c:pt>
                <c:pt idx="25067">
                  <c:v>26.070720000000001</c:v>
                </c:pt>
                <c:pt idx="25068">
                  <c:v>26.071760000000001</c:v>
                </c:pt>
                <c:pt idx="25069">
                  <c:v>26.072800000000001</c:v>
                </c:pt>
                <c:pt idx="25070">
                  <c:v>26.073840000000001</c:v>
                </c:pt>
                <c:pt idx="25071">
                  <c:v>26.07488</c:v>
                </c:pt>
                <c:pt idx="25072">
                  <c:v>26.07592</c:v>
                </c:pt>
                <c:pt idx="25073">
                  <c:v>26.07696</c:v>
                </c:pt>
                <c:pt idx="25074">
                  <c:v>26.077999999999999</c:v>
                </c:pt>
                <c:pt idx="25075">
                  <c:v>26.079039999999999</c:v>
                </c:pt>
                <c:pt idx="25076">
                  <c:v>26.080079999999999</c:v>
                </c:pt>
                <c:pt idx="25077">
                  <c:v>26.081119999999999</c:v>
                </c:pt>
                <c:pt idx="25078">
                  <c:v>26.082159999999998</c:v>
                </c:pt>
                <c:pt idx="25079">
                  <c:v>26.083200000000001</c:v>
                </c:pt>
                <c:pt idx="25080">
                  <c:v>26.084240000000001</c:v>
                </c:pt>
                <c:pt idx="25081">
                  <c:v>26.085280000000001</c:v>
                </c:pt>
                <c:pt idx="25082">
                  <c:v>26.086320000000001</c:v>
                </c:pt>
                <c:pt idx="25083">
                  <c:v>26.08736</c:v>
                </c:pt>
                <c:pt idx="25084">
                  <c:v>26.0884</c:v>
                </c:pt>
                <c:pt idx="25085">
                  <c:v>26.08944</c:v>
                </c:pt>
                <c:pt idx="25086">
                  <c:v>26.090479999999999</c:v>
                </c:pt>
                <c:pt idx="25087">
                  <c:v>26.091519999999999</c:v>
                </c:pt>
                <c:pt idx="25088">
                  <c:v>26.092559999999999</c:v>
                </c:pt>
                <c:pt idx="25089">
                  <c:v>26.093599999999999</c:v>
                </c:pt>
                <c:pt idx="25090">
                  <c:v>26.094639999999998</c:v>
                </c:pt>
                <c:pt idx="25091">
                  <c:v>26.095680000000002</c:v>
                </c:pt>
                <c:pt idx="25092">
                  <c:v>26.096720000000001</c:v>
                </c:pt>
                <c:pt idx="25093">
                  <c:v>26.097760000000001</c:v>
                </c:pt>
                <c:pt idx="25094">
                  <c:v>26.098800000000001</c:v>
                </c:pt>
                <c:pt idx="25095">
                  <c:v>26.09984</c:v>
                </c:pt>
                <c:pt idx="25096">
                  <c:v>26.10088</c:v>
                </c:pt>
                <c:pt idx="25097">
                  <c:v>26.10192</c:v>
                </c:pt>
                <c:pt idx="25098">
                  <c:v>26.102959999999999</c:v>
                </c:pt>
                <c:pt idx="25099">
                  <c:v>26.103999999999999</c:v>
                </c:pt>
                <c:pt idx="25100">
                  <c:v>26.105039999999999</c:v>
                </c:pt>
                <c:pt idx="25101">
                  <c:v>26.106079999999999</c:v>
                </c:pt>
                <c:pt idx="25102">
                  <c:v>26.107119999999998</c:v>
                </c:pt>
                <c:pt idx="25103">
                  <c:v>26.108160000000002</c:v>
                </c:pt>
                <c:pt idx="25104">
                  <c:v>26.109200000000001</c:v>
                </c:pt>
                <c:pt idx="25105">
                  <c:v>26.110240000000001</c:v>
                </c:pt>
                <c:pt idx="25106">
                  <c:v>26.111280000000001</c:v>
                </c:pt>
                <c:pt idx="25107">
                  <c:v>26.11232</c:v>
                </c:pt>
                <c:pt idx="25108">
                  <c:v>26.11336</c:v>
                </c:pt>
                <c:pt idx="25109">
                  <c:v>26.1144</c:v>
                </c:pt>
                <c:pt idx="25110">
                  <c:v>26.11544</c:v>
                </c:pt>
                <c:pt idx="25111">
                  <c:v>26.116479999999999</c:v>
                </c:pt>
                <c:pt idx="25112">
                  <c:v>26.117519999999999</c:v>
                </c:pt>
                <c:pt idx="25113">
                  <c:v>26.118559999999999</c:v>
                </c:pt>
                <c:pt idx="25114">
                  <c:v>26.119599999999998</c:v>
                </c:pt>
                <c:pt idx="25115">
                  <c:v>26.120640000000002</c:v>
                </c:pt>
                <c:pt idx="25116">
                  <c:v>26.121680000000001</c:v>
                </c:pt>
                <c:pt idx="25117">
                  <c:v>26.122720000000001</c:v>
                </c:pt>
                <c:pt idx="25118">
                  <c:v>26.123760000000001</c:v>
                </c:pt>
                <c:pt idx="25119">
                  <c:v>26.1248</c:v>
                </c:pt>
                <c:pt idx="25120">
                  <c:v>26.12584</c:v>
                </c:pt>
                <c:pt idx="25121">
                  <c:v>26.12688</c:v>
                </c:pt>
                <c:pt idx="25122">
                  <c:v>26.12792</c:v>
                </c:pt>
                <c:pt idx="25123">
                  <c:v>26.128959999999999</c:v>
                </c:pt>
                <c:pt idx="25124">
                  <c:v>26.13</c:v>
                </c:pt>
                <c:pt idx="25125">
                  <c:v>26.131039999999999</c:v>
                </c:pt>
                <c:pt idx="25126">
                  <c:v>26.132079999999998</c:v>
                </c:pt>
                <c:pt idx="25127">
                  <c:v>26.133120000000002</c:v>
                </c:pt>
                <c:pt idx="25128">
                  <c:v>26.134160000000001</c:v>
                </c:pt>
                <c:pt idx="25129">
                  <c:v>26.135200000000001</c:v>
                </c:pt>
                <c:pt idx="25130">
                  <c:v>26.136240000000001</c:v>
                </c:pt>
                <c:pt idx="25131">
                  <c:v>26.137280000000001</c:v>
                </c:pt>
                <c:pt idx="25132">
                  <c:v>26.13832</c:v>
                </c:pt>
                <c:pt idx="25133">
                  <c:v>26.13936</c:v>
                </c:pt>
                <c:pt idx="25134">
                  <c:v>26.1404</c:v>
                </c:pt>
                <c:pt idx="25135">
                  <c:v>26.141439999999999</c:v>
                </c:pt>
                <c:pt idx="25136">
                  <c:v>26.142479999999999</c:v>
                </c:pt>
                <c:pt idx="25137">
                  <c:v>26.143519999999999</c:v>
                </c:pt>
                <c:pt idx="25138">
                  <c:v>26.144559999999998</c:v>
                </c:pt>
                <c:pt idx="25139">
                  <c:v>26.145600000000002</c:v>
                </c:pt>
                <c:pt idx="25140">
                  <c:v>26.146640000000001</c:v>
                </c:pt>
                <c:pt idx="25141">
                  <c:v>26.147680000000001</c:v>
                </c:pt>
                <c:pt idx="25142">
                  <c:v>26.148720000000001</c:v>
                </c:pt>
                <c:pt idx="25143">
                  <c:v>26.149760000000001</c:v>
                </c:pt>
                <c:pt idx="25144">
                  <c:v>26.1508</c:v>
                </c:pt>
                <c:pt idx="25145">
                  <c:v>26.15184</c:v>
                </c:pt>
                <c:pt idx="25146">
                  <c:v>26.15288</c:v>
                </c:pt>
                <c:pt idx="25147">
                  <c:v>26.153919999999999</c:v>
                </c:pt>
                <c:pt idx="25148">
                  <c:v>26.154959999999999</c:v>
                </c:pt>
                <c:pt idx="25149">
                  <c:v>26.155999999999999</c:v>
                </c:pt>
                <c:pt idx="25150">
                  <c:v>26.157039999999999</c:v>
                </c:pt>
                <c:pt idx="25151">
                  <c:v>26.158080000000002</c:v>
                </c:pt>
                <c:pt idx="25152">
                  <c:v>26.159120000000001</c:v>
                </c:pt>
                <c:pt idx="25153">
                  <c:v>26.160160000000001</c:v>
                </c:pt>
                <c:pt idx="25154">
                  <c:v>26.161200000000001</c:v>
                </c:pt>
                <c:pt idx="25155">
                  <c:v>26.162240000000001</c:v>
                </c:pt>
                <c:pt idx="25156">
                  <c:v>26.16328</c:v>
                </c:pt>
                <c:pt idx="25157">
                  <c:v>26.16432</c:v>
                </c:pt>
                <c:pt idx="25158">
                  <c:v>26.16536</c:v>
                </c:pt>
                <c:pt idx="25159">
                  <c:v>26.166399999999999</c:v>
                </c:pt>
                <c:pt idx="25160">
                  <c:v>26.167439999999999</c:v>
                </c:pt>
                <c:pt idx="25161">
                  <c:v>26.168479999999999</c:v>
                </c:pt>
                <c:pt idx="25162">
                  <c:v>26.169519999999999</c:v>
                </c:pt>
                <c:pt idx="25163">
                  <c:v>26.170559999999998</c:v>
                </c:pt>
                <c:pt idx="25164">
                  <c:v>26.171600000000002</c:v>
                </c:pt>
                <c:pt idx="25165">
                  <c:v>26.172640000000001</c:v>
                </c:pt>
                <c:pt idx="25166">
                  <c:v>26.173680000000001</c:v>
                </c:pt>
                <c:pt idx="25167">
                  <c:v>26.174720000000001</c:v>
                </c:pt>
                <c:pt idx="25168">
                  <c:v>26.17576</c:v>
                </c:pt>
                <c:pt idx="25169">
                  <c:v>26.1768</c:v>
                </c:pt>
                <c:pt idx="25170">
                  <c:v>26.17784</c:v>
                </c:pt>
                <c:pt idx="25171">
                  <c:v>26.178879999999999</c:v>
                </c:pt>
                <c:pt idx="25172">
                  <c:v>26.179919999999999</c:v>
                </c:pt>
                <c:pt idx="25173">
                  <c:v>26.180959999999999</c:v>
                </c:pt>
                <c:pt idx="25174">
                  <c:v>26.181999999999999</c:v>
                </c:pt>
                <c:pt idx="25175">
                  <c:v>26.183039999999998</c:v>
                </c:pt>
                <c:pt idx="25176">
                  <c:v>26.184080000000002</c:v>
                </c:pt>
                <c:pt idx="25177">
                  <c:v>26.185120000000001</c:v>
                </c:pt>
                <c:pt idx="25178">
                  <c:v>26.186160000000001</c:v>
                </c:pt>
                <c:pt idx="25179">
                  <c:v>26.187200000000001</c:v>
                </c:pt>
                <c:pt idx="25180">
                  <c:v>26.18824</c:v>
                </c:pt>
                <c:pt idx="25181">
                  <c:v>26.18928</c:v>
                </c:pt>
                <c:pt idx="25182">
                  <c:v>26.19032</c:v>
                </c:pt>
                <c:pt idx="25183">
                  <c:v>26.19136</c:v>
                </c:pt>
                <c:pt idx="25184">
                  <c:v>26.192399999999999</c:v>
                </c:pt>
                <c:pt idx="25185">
                  <c:v>26.193439999999999</c:v>
                </c:pt>
                <c:pt idx="25186">
                  <c:v>26.194479999999999</c:v>
                </c:pt>
                <c:pt idx="25187">
                  <c:v>26.195519999999998</c:v>
                </c:pt>
                <c:pt idx="25188">
                  <c:v>26.196560000000002</c:v>
                </c:pt>
                <c:pt idx="25189">
                  <c:v>26.197600000000001</c:v>
                </c:pt>
                <c:pt idx="25190">
                  <c:v>26.198640000000001</c:v>
                </c:pt>
                <c:pt idx="25191">
                  <c:v>26.199680000000001</c:v>
                </c:pt>
                <c:pt idx="25192">
                  <c:v>26.20072</c:v>
                </c:pt>
                <c:pt idx="25193">
                  <c:v>26.20176</c:v>
                </c:pt>
                <c:pt idx="25194">
                  <c:v>26.2028</c:v>
                </c:pt>
                <c:pt idx="25195">
                  <c:v>26.20384</c:v>
                </c:pt>
                <c:pt idx="25196">
                  <c:v>26.204879999999999</c:v>
                </c:pt>
                <c:pt idx="25197">
                  <c:v>26.205919999999999</c:v>
                </c:pt>
                <c:pt idx="25198">
                  <c:v>26.206959999999999</c:v>
                </c:pt>
                <c:pt idx="25199">
                  <c:v>26.207999999999998</c:v>
                </c:pt>
                <c:pt idx="25200">
                  <c:v>26.209040000000002</c:v>
                </c:pt>
                <c:pt idx="25201">
                  <c:v>26.210080000000001</c:v>
                </c:pt>
                <c:pt idx="25202">
                  <c:v>26.211120000000001</c:v>
                </c:pt>
                <c:pt idx="25203">
                  <c:v>26.212160000000001</c:v>
                </c:pt>
                <c:pt idx="25204">
                  <c:v>26.213200000000001</c:v>
                </c:pt>
                <c:pt idx="25205">
                  <c:v>26.21424</c:v>
                </c:pt>
                <c:pt idx="25206">
                  <c:v>26.21528</c:v>
                </c:pt>
                <c:pt idx="25207">
                  <c:v>26.21632</c:v>
                </c:pt>
                <c:pt idx="25208">
                  <c:v>26.217359999999999</c:v>
                </c:pt>
                <c:pt idx="25209">
                  <c:v>26.218399999999999</c:v>
                </c:pt>
                <c:pt idx="25210">
                  <c:v>26.219439999999999</c:v>
                </c:pt>
                <c:pt idx="25211">
                  <c:v>26.220479999999998</c:v>
                </c:pt>
                <c:pt idx="25212">
                  <c:v>26.221520000000002</c:v>
                </c:pt>
                <c:pt idx="25213">
                  <c:v>26.222560000000001</c:v>
                </c:pt>
                <c:pt idx="25214">
                  <c:v>26.223600000000001</c:v>
                </c:pt>
                <c:pt idx="25215">
                  <c:v>26.224640000000001</c:v>
                </c:pt>
                <c:pt idx="25216">
                  <c:v>26.225680000000001</c:v>
                </c:pt>
                <c:pt idx="25217">
                  <c:v>26.22672</c:v>
                </c:pt>
                <c:pt idx="25218">
                  <c:v>26.22776</c:v>
                </c:pt>
                <c:pt idx="25219">
                  <c:v>26.2288</c:v>
                </c:pt>
                <c:pt idx="25220">
                  <c:v>26.229839999999999</c:v>
                </c:pt>
                <c:pt idx="25221">
                  <c:v>26.230879999999999</c:v>
                </c:pt>
                <c:pt idx="25222">
                  <c:v>26.231919999999999</c:v>
                </c:pt>
                <c:pt idx="25223">
                  <c:v>26.232959999999999</c:v>
                </c:pt>
                <c:pt idx="25224">
                  <c:v>26.234000000000002</c:v>
                </c:pt>
                <c:pt idx="25225">
                  <c:v>26.235040000000001</c:v>
                </c:pt>
                <c:pt idx="25226">
                  <c:v>26.236080000000001</c:v>
                </c:pt>
                <c:pt idx="25227">
                  <c:v>26.237120000000001</c:v>
                </c:pt>
                <c:pt idx="25228">
                  <c:v>26.238160000000001</c:v>
                </c:pt>
                <c:pt idx="25229">
                  <c:v>26.2392</c:v>
                </c:pt>
                <c:pt idx="25230">
                  <c:v>26.24024</c:v>
                </c:pt>
                <c:pt idx="25231">
                  <c:v>26.24128</c:v>
                </c:pt>
                <c:pt idx="25232">
                  <c:v>26.242319999999999</c:v>
                </c:pt>
                <c:pt idx="25233">
                  <c:v>26.243359999999999</c:v>
                </c:pt>
                <c:pt idx="25234">
                  <c:v>26.244399999999999</c:v>
                </c:pt>
                <c:pt idx="25235">
                  <c:v>26.245439999999999</c:v>
                </c:pt>
                <c:pt idx="25236">
                  <c:v>26.246479999999998</c:v>
                </c:pt>
                <c:pt idx="25237">
                  <c:v>26.247520000000002</c:v>
                </c:pt>
                <c:pt idx="25238">
                  <c:v>26.248560000000001</c:v>
                </c:pt>
                <c:pt idx="25239">
                  <c:v>26.249600000000001</c:v>
                </c:pt>
                <c:pt idx="25240">
                  <c:v>26.250640000000001</c:v>
                </c:pt>
                <c:pt idx="25241">
                  <c:v>26.25168</c:v>
                </c:pt>
                <c:pt idx="25242">
                  <c:v>26.25272</c:v>
                </c:pt>
                <c:pt idx="25243">
                  <c:v>26.25376</c:v>
                </c:pt>
                <c:pt idx="25244">
                  <c:v>26.254799999999999</c:v>
                </c:pt>
                <c:pt idx="25245">
                  <c:v>26.255839999999999</c:v>
                </c:pt>
                <c:pt idx="25246">
                  <c:v>26.256879999999999</c:v>
                </c:pt>
                <c:pt idx="25247">
                  <c:v>26.257919999999999</c:v>
                </c:pt>
                <c:pt idx="25248">
                  <c:v>26.258959999999998</c:v>
                </c:pt>
                <c:pt idx="25249">
                  <c:v>26.26</c:v>
                </c:pt>
                <c:pt idx="25250">
                  <c:v>26.261040000000001</c:v>
                </c:pt>
                <c:pt idx="25251">
                  <c:v>26.262080000000001</c:v>
                </c:pt>
                <c:pt idx="25252">
                  <c:v>26.263120000000001</c:v>
                </c:pt>
                <c:pt idx="25253">
                  <c:v>26.26416</c:v>
                </c:pt>
                <c:pt idx="25254">
                  <c:v>26.2652</c:v>
                </c:pt>
                <c:pt idx="25255">
                  <c:v>26.26624</c:v>
                </c:pt>
                <c:pt idx="25256">
                  <c:v>26.26728</c:v>
                </c:pt>
                <c:pt idx="25257">
                  <c:v>26.268319999999999</c:v>
                </c:pt>
                <c:pt idx="25258">
                  <c:v>26.269359999999999</c:v>
                </c:pt>
                <c:pt idx="25259">
                  <c:v>26.270399999999999</c:v>
                </c:pt>
                <c:pt idx="25260">
                  <c:v>26.271439999999998</c:v>
                </c:pt>
                <c:pt idx="25261">
                  <c:v>26.272480000000002</c:v>
                </c:pt>
                <c:pt idx="25262">
                  <c:v>26.273520000000001</c:v>
                </c:pt>
                <c:pt idx="25263">
                  <c:v>26.274560000000001</c:v>
                </c:pt>
                <c:pt idx="25264">
                  <c:v>26.275600000000001</c:v>
                </c:pt>
                <c:pt idx="25265">
                  <c:v>26.27664</c:v>
                </c:pt>
                <c:pt idx="25266">
                  <c:v>26.27768</c:v>
                </c:pt>
                <c:pt idx="25267">
                  <c:v>26.27872</c:v>
                </c:pt>
                <c:pt idx="25268">
                  <c:v>26.27976</c:v>
                </c:pt>
                <c:pt idx="25269">
                  <c:v>26.280799999999999</c:v>
                </c:pt>
                <c:pt idx="25270">
                  <c:v>26.281839999999999</c:v>
                </c:pt>
                <c:pt idx="25271">
                  <c:v>26.282879999999999</c:v>
                </c:pt>
                <c:pt idx="25272">
                  <c:v>26.283919999999998</c:v>
                </c:pt>
                <c:pt idx="25273">
                  <c:v>26.284960000000002</c:v>
                </c:pt>
                <c:pt idx="25274">
                  <c:v>26.286000000000001</c:v>
                </c:pt>
                <c:pt idx="25275">
                  <c:v>26.287040000000001</c:v>
                </c:pt>
                <c:pt idx="25276">
                  <c:v>26.288080000000001</c:v>
                </c:pt>
                <c:pt idx="25277">
                  <c:v>26.28912</c:v>
                </c:pt>
                <c:pt idx="25278">
                  <c:v>26.29016</c:v>
                </c:pt>
                <c:pt idx="25279">
                  <c:v>26.2912</c:v>
                </c:pt>
                <c:pt idx="25280">
                  <c:v>26.29224</c:v>
                </c:pt>
                <c:pt idx="25281">
                  <c:v>26.293279999999999</c:v>
                </c:pt>
                <c:pt idx="25282">
                  <c:v>26.294319999999999</c:v>
                </c:pt>
                <c:pt idx="25283">
                  <c:v>26.295359999999999</c:v>
                </c:pt>
                <c:pt idx="25284">
                  <c:v>26.296399999999998</c:v>
                </c:pt>
                <c:pt idx="25285">
                  <c:v>26.297440000000002</c:v>
                </c:pt>
                <c:pt idx="25286">
                  <c:v>26.298480000000001</c:v>
                </c:pt>
                <c:pt idx="25287">
                  <c:v>26.299520000000001</c:v>
                </c:pt>
                <c:pt idx="25288">
                  <c:v>26.300560000000001</c:v>
                </c:pt>
                <c:pt idx="25289">
                  <c:v>26.301600000000001</c:v>
                </c:pt>
                <c:pt idx="25290">
                  <c:v>26.30264</c:v>
                </c:pt>
                <c:pt idx="25291">
                  <c:v>26.30368</c:v>
                </c:pt>
                <c:pt idx="25292">
                  <c:v>26.30472</c:v>
                </c:pt>
                <c:pt idx="25293">
                  <c:v>26.305759999999999</c:v>
                </c:pt>
                <c:pt idx="25294">
                  <c:v>26.306799999999999</c:v>
                </c:pt>
                <c:pt idx="25295">
                  <c:v>26.307839999999999</c:v>
                </c:pt>
                <c:pt idx="25296">
                  <c:v>26.308879999999998</c:v>
                </c:pt>
                <c:pt idx="25297">
                  <c:v>26.309920000000002</c:v>
                </c:pt>
                <c:pt idx="25298">
                  <c:v>26.310960000000001</c:v>
                </c:pt>
                <c:pt idx="25299">
                  <c:v>26.312000000000001</c:v>
                </c:pt>
                <c:pt idx="25300">
                  <c:v>26.313040000000001</c:v>
                </c:pt>
                <c:pt idx="25301">
                  <c:v>26.314080000000001</c:v>
                </c:pt>
                <c:pt idx="25302">
                  <c:v>26.31512</c:v>
                </c:pt>
                <c:pt idx="25303">
                  <c:v>26.31616</c:v>
                </c:pt>
                <c:pt idx="25304">
                  <c:v>26.3172</c:v>
                </c:pt>
                <c:pt idx="25305">
                  <c:v>26.318239999999999</c:v>
                </c:pt>
                <c:pt idx="25306">
                  <c:v>26.319279999999999</c:v>
                </c:pt>
                <c:pt idx="25307">
                  <c:v>26.320319999999999</c:v>
                </c:pt>
                <c:pt idx="25308">
                  <c:v>26.321359999999999</c:v>
                </c:pt>
                <c:pt idx="25309">
                  <c:v>26.322399999999998</c:v>
                </c:pt>
                <c:pt idx="25310">
                  <c:v>26.323440000000002</c:v>
                </c:pt>
                <c:pt idx="25311">
                  <c:v>26.324480000000001</c:v>
                </c:pt>
                <c:pt idx="25312">
                  <c:v>26.325520000000001</c:v>
                </c:pt>
                <c:pt idx="25313">
                  <c:v>26.326560000000001</c:v>
                </c:pt>
                <c:pt idx="25314">
                  <c:v>26.3276</c:v>
                </c:pt>
                <c:pt idx="25315">
                  <c:v>26.32864</c:v>
                </c:pt>
                <c:pt idx="25316">
                  <c:v>26.32968</c:v>
                </c:pt>
                <c:pt idx="25317">
                  <c:v>26.330719999999999</c:v>
                </c:pt>
                <c:pt idx="25318">
                  <c:v>26.331759999999999</c:v>
                </c:pt>
                <c:pt idx="25319">
                  <c:v>26.332799999999999</c:v>
                </c:pt>
                <c:pt idx="25320">
                  <c:v>26.333839999999999</c:v>
                </c:pt>
                <c:pt idx="25321">
                  <c:v>26.334879999999998</c:v>
                </c:pt>
                <c:pt idx="25322">
                  <c:v>26.335920000000002</c:v>
                </c:pt>
                <c:pt idx="25323">
                  <c:v>26.336960000000001</c:v>
                </c:pt>
                <c:pt idx="25324">
                  <c:v>26.338000000000001</c:v>
                </c:pt>
                <c:pt idx="25325">
                  <c:v>26.339040000000001</c:v>
                </c:pt>
                <c:pt idx="25326">
                  <c:v>26.34008</c:v>
                </c:pt>
                <c:pt idx="25327">
                  <c:v>26.34112</c:v>
                </c:pt>
                <c:pt idx="25328">
                  <c:v>26.34216</c:v>
                </c:pt>
                <c:pt idx="25329">
                  <c:v>26.3432</c:v>
                </c:pt>
                <c:pt idx="25330">
                  <c:v>26.344239999999999</c:v>
                </c:pt>
                <c:pt idx="25331">
                  <c:v>26.345279999999999</c:v>
                </c:pt>
                <c:pt idx="25332">
                  <c:v>26.346319999999999</c:v>
                </c:pt>
                <c:pt idx="25333">
                  <c:v>26.347359999999998</c:v>
                </c:pt>
                <c:pt idx="25334">
                  <c:v>26.348400000000002</c:v>
                </c:pt>
                <c:pt idx="25335">
                  <c:v>26.349440000000001</c:v>
                </c:pt>
                <c:pt idx="25336">
                  <c:v>26.350480000000001</c:v>
                </c:pt>
                <c:pt idx="25337">
                  <c:v>26.351520000000001</c:v>
                </c:pt>
                <c:pt idx="25338">
                  <c:v>26.35256</c:v>
                </c:pt>
                <c:pt idx="25339">
                  <c:v>26.3536</c:v>
                </c:pt>
                <c:pt idx="25340">
                  <c:v>26.35464</c:v>
                </c:pt>
                <c:pt idx="25341">
                  <c:v>26.35568</c:v>
                </c:pt>
                <c:pt idx="25342">
                  <c:v>26.356719999999999</c:v>
                </c:pt>
                <c:pt idx="25343">
                  <c:v>26.357759999999999</c:v>
                </c:pt>
                <c:pt idx="25344">
                  <c:v>26.358799999999999</c:v>
                </c:pt>
                <c:pt idx="25345">
                  <c:v>26.359839999999998</c:v>
                </c:pt>
                <c:pt idx="25346">
                  <c:v>26.360880000000002</c:v>
                </c:pt>
                <c:pt idx="25347">
                  <c:v>26.361920000000001</c:v>
                </c:pt>
                <c:pt idx="25348">
                  <c:v>26.362960000000001</c:v>
                </c:pt>
                <c:pt idx="25349">
                  <c:v>26.364000000000001</c:v>
                </c:pt>
                <c:pt idx="25350">
                  <c:v>26.36504</c:v>
                </c:pt>
                <c:pt idx="25351">
                  <c:v>26.36608</c:v>
                </c:pt>
                <c:pt idx="25352">
                  <c:v>26.36712</c:v>
                </c:pt>
                <c:pt idx="25353">
                  <c:v>26.36816</c:v>
                </c:pt>
                <c:pt idx="25354">
                  <c:v>26.369199999999999</c:v>
                </c:pt>
                <c:pt idx="25355">
                  <c:v>26.370239999999999</c:v>
                </c:pt>
                <c:pt idx="25356">
                  <c:v>26.371279999999999</c:v>
                </c:pt>
                <c:pt idx="25357">
                  <c:v>26.372319999999998</c:v>
                </c:pt>
                <c:pt idx="25358">
                  <c:v>26.373360000000002</c:v>
                </c:pt>
                <c:pt idx="25359">
                  <c:v>26.374400000000001</c:v>
                </c:pt>
                <c:pt idx="25360">
                  <c:v>26.375440000000001</c:v>
                </c:pt>
                <c:pt idx="25361">
                  <c:v>26.376480000000001</c:v>
                </c:pt>
                <c:pt idx="25362">
                  <c:v>26.377520000000001</c:v>
                </c:pt>
                <c:pt idx="25363">
                  <c:v>26.37856</c:v>
                </c:pt>
                <c:pt idx="25364">
                  <c:v>26.3796</c:v>
                </c:pt>
                <c:pt idx="25365">
                  <c:v>26.38064</c:v>
                </c:pt>
                <c:pt idx="25366">
                  <c:v>26.381679999999999</c:v>
                </c:pt>
                <c:pt idx="25367">
                  <c:v>26.382719999999999</c:v>
                </c:pt>
                <c:pt idx="25368">
                  <c:v>26.383759999999999</c:v>
                </c:pt>
                <c:pt idx="25369">
                  <c:v>26.384799999999998</c:v>
                </c:pt>
                <c:pt idx="25370">
                  <c:v>26.385840000000002</c:v>
                </c:pt>
                <c:pt idx="25371">
                  <c:v>26.386880000000001</c:v>
                </c:pt>
                <c:pt idx="25372">
                  <c:v>26.387920000000001</c:v>
                </c:pt>
                <c:pt idx="25373">
                  <c:v>26.388960000000001</c:v>
                </c:pt>
                <c:pt idx="25374">
                  <c:v>26.39</c:v>
                </c:pt>
                <c:pt idx="25375">
                  <c:v>26.39104</c:v>
                </c:pt>
                <c:pt idx="25376">
                  <c:v>26.39208</c:v>
                </c:pt>
                <c:pt idx="25377">
                  <c:v>26.39312</c:v>
                </c:pt>
                <c:pt idx="25378">
                  <c:v>26.394159999999999</c:v>
                </c:pt>
                <c:pt idx="25379">
                  <c:v>26.395199999999999</c:v>
                </c:pt>
                <c:pt idx="25380">
                  <c:v>26.396239999999999</c:v>
                </c:pt>
                <c:pt idx="25381">
                  <c:v>26.397279999999999</c:v>
                </c:pt>
                <c:pt idx="25382">
                  <c:v>26.398319999999998</c:v>
                </c:pt>
                <c:pt idx="25383">
                  <c:v>26.399360000000001</c:v>
                </c:pt>
                <c:pt idx="25384">
                  <c:v>26.400400000000001</c:v>
                </c:pt>
                <c:pt idx="25385">
                  <c:v>26.401440000000001</c:v>
                </c:pt>
                <c:pt idx="25386">
                  <c:v>26.402480000000001</c:v>
                </c:pt>
                <c:pt idx="25387">
                  <c:v>26.40352</c:v>
                </c:pt>
                <c:pt idx="25388">
                  <c:v>26.40456</c:v>
                </c:pt>
                <c:pt idx="25389">
                  <c:v>26.4056</c:v>
                </c:pt>
                <c:pt idx="25390">
                  <c:v>26.406639999999999</c:v>
                </c:pt>
                <c:pt idx="25391">
                  <c:v>26.407679999999999</c:v>
                </c:pt>
                <c:pt idx="25392">
                  <c:v>26.408719999999999</c:v>
                </c:pt>
                <c:pt idx="25393">
                  <c:v>26.409759999999999</c:v>
                </c:pt>
                <c:pt idx="25394">
                  <c:v>26.410799999999998</c:v>
                </c:pt>
                <c:pt idx="25395">
                  <c:v>26.411840000000002</c:v>
                </c:pt>
                <c:pt idx="25396">
                  <c:v>26.412880000000001</c:v>
                </c:pt>
                <c:pt idx="25397">
                  <c:v>26.413920000000001</c:v>
                </c:pt>
                <c:pt idx="25398">
                  <c:v>26.414960000000001</c:v>
                </c:pt>
                <c:pt idx="25399">
                  <c:v>26.416</c:v>
                </c:pt>
                <c:pt idx="25400">
                  <c:v>26.41704</c:v>
                </c:pt>
                <c:pt idx="25401">
                  <c:v>26.41808</c:v>
                </c:pt>
                <c:pt idx="25402">
                  <c:v>26.419119999999999</c:v>
                </c:pt>
                <c:pt idx="25403">
                  <c:v>26.420159999999999</c:v>
                </c:pt>
                <c:pt idx="25404">
                  <c:v>26.421199999999999</c:v>
                </c:pt>
                <c:pt idx="25405">
                  <c:v>26.422239999999999</c:v>
                </c:pt>
                <c:pt idx="25406">
                  <c:v>26.423279999999998</c:v>
                </c:pt>
                <c:pt idx="25407">
                  <c:v>26.424320000000002</c:v>
                </c:pt>
                <c:pt idx="25408">
                  <c:v>26.425360000000001</c:v>
                </c:pt>
                <c:pt idx="25409">
                  <c:v>26.426400000000001</c:v>
                </c:pt>
                <c:pt idx="25410">
                  <c:v>26.427440000000001</c:v>
                </c:pt>
                <c:pt idx="25411">
                  <c:v>26.42848</c:v>
                </c:pt>
                <c:pt idx="25412">
                  <c:v>26.42952</c:v>
                </c:pt>
                <c:pt idx="25413">
                  <c:v>26.43056</c:v>
                </c:pt>
                <c:pt idx="25414">
                  <c:v>26.4316</c:v>
                </c:pt>
                <c:pt idx="25415">
                  <c:v>26.432639999999999</c:v>
                </c:pt>
                <c:pt idx="25416">
                  <c:v>26.433679999999999</c:v>
                </c:pt>
                <c:pt idx="25417">
                  <c:v>26.434719999999999</c:v>
                </c:pt>
                <c:pt idx="25418">
                  <c:v>26.435759999999998</c:v>
                </c:pt>
                <c:pt idx="25419">
                  <c:v>26.436800000000002</c:v>
                </c:pt>
                <c:pt idx="25420">
                  <c:v>26.437840000000001</c:v>
                </c:pt>
                <c:pt idx="25421">
                  <c:v>26.438880000000001</c:v>
                </c:pt>
                <c:pt idx="25422">
                  <c:v>26.439920000000001</c:v>
                </c:pt>
                <c:pt idx="25423">
                  <c:v>26.44096</c:v>
                </c:pt>
                <c:pt idx="25424">
                  <c:v>26.442</c:v>
                </c:pt>
                <c:pt idx="25425">
                  <c:v>26.44304</c:v>
                </c:pt>
                <c:pt idx="25426">
                  <c:v>26.44408</c:v>
                </c:pt>
                <c:pt idx="25427">
                  <c:v>26.445119999999999</c:v>
                </c:pt>
                <c:pt idx="25428">
                  <c:v>26.446159999999999</c:v>
                </c:pt>
                <c:pt idx="25429">
                  <c:v>26.447199999999999</c:v>
                </c:pt>
                <c:pt idx="25430">
                  <c:v>26.448239999999998</c:v>
                </c:pt>
                <c:pt idx="25431">
                  <c:v>26.449280000000002</c:v>
                </c:pt>
                <c:pt idx="25432">
                  <c:v>26.450320000000001</c:v>
                </c:pt>
                <c:pt idx="25433">
                  <c:v>26.451360000000001</c:v>
                </c:pt>
                <c:pt idx="25434">
                  <c:v>26.452400000000001</c:v>
                </c:pt>
                <c:pt idx="25435">
                  <c:v>26.453440000000001</c:v>
                </c:pt>
                <c:pt idx="25436">
                  <c:v>26.45448</c:v>
                </c:pt>
                <c:pt idx="25437">
                  <c:v>26.45552</c:v>
                </c:pt>
                <c:pt idx="25438">
                  <c:v>26.45656</c:v>
                </c:pt>
                <c:pt idx="25439">
                  <c:v>26.457599999999999</c:v>
                </c:pt>
                <c:pt idx="25440">
                  <c:v>26.458639999999999</c:v>
                </c:pt>
                <c:pt idx="25441">
                  <c:v>26.459679999999999</c:v>
                </c:pt>
                <c:pt idx="25442">
                  <c:v>26.460719999999998</c:v>
                </c:pt>
                <c:pt idx="25443">
                  <c:v>26.461760000000002</c:v>
                </c:pt>
                <c:pt idx="25444">
                  <c:v>26.462800000000001</c:v>
                </c:pt>
                <c:pt idx="25445">
                  <c:v>26.463840000000001</c:v>
                </c:pt>
                <c:pt idx="25446">
                  <c:v>26.464880000000001</c:v>
                </c:pt>
                <c:pt idx="25447">
                  <c:v>26.465920000000001</c:v>
                </c:pt>
                <c:pt idx="25448">
                  <c:v>26.46696</c:v>
                </c:pt>
                <c:pt idx="25449">
                  <c:v>26.468</c:v>
                </c:pt>
                <c:pt idx="25450">
                  <c:v>26.46904</c:v>
                </c:pt>
                <c:pt idx="25451">
                  <c:v>26.470079999999999</c:v>
                </c:pt>
                <c:pt idx="25452">
                  <c:v>26.471119999999999</c:v>
                </c:pt>
                <c:pt idx="25453">
                  <c:v>26.472159999999999</c:v>
                </c:pt>
                <c:pt idx="25454">
                  <c:v>26.473199999999999</c:v>
                </c:pt>
                <c:pt idx="25455">
                  <c:v>26.474240000000002</c:v>
                </c:pt>
                <c:pt idx="25456">
                  <c:v>26.475280000000001</c:v>
                </c:pt>
                <c:pt idx="25457">
                  <c:v>26.476320000000001</c:v>
                </c:pt>
                <c:pt idx="25458">
                  <c:v>26.477360000000001</c:v>
                </c:pt>
                <c:pt idx="25459">
                  <c:v>26.478400000000001</c:v>
                </c:pt>
                <c:pt idx="25460">
                  <c:v>26.47944</c:v>
                </c:pt>
                <c:pt idx="25461">
                  <c:v>26.48048</c:v>
                </c:pt>
                <c:pt idx="25462">
                  <c:v>26.48152</c:v>
                </c:pt>
                <c:pt idx="25463">
                  <c:v>26.482559999999999</c:v>
                </c:pt>
                <c:pt idx="25464">
                  <c:v>26.483599999999999</c:v>
                </c:pt>
                <c:pt idx="25465">
                  <c:v>26.484639999999999</c:v>
                </c:pt>
                <c:pt idx="25466">
                  <c:v>26.485679999999999</c:v>
                </c:pt>
                <c:pt idx="25467">
                  <c:v>26.486719999999998</c:v>
                </c:pt>
                <c:pt idx="25468">
                  <c:v>26.487760000000002</c:v>
                </c:pt>
                <c:pt idx="25469">
                  <c:v>26.488800000000001</c:v>
                </c:pt>
                <c:pt idx="25470">
                  <c:v>26.489840000000001</c:v>
                </c:pt>
                <c:pt idx="25471">
                  <c:v>26.490880000000001</c:v>
                </c:pt>
                <c:pt idx="25472">
                  <c:v>26.49192</c:v>
                </c:pt>
                <c:pt idx="25473">
                  <c:v>26.49296</c:v>
                </c:pt>
                <c:pt idx="25474">
                  <c:v>26.494</c:v>
                </c:pt>
                <c:pt idx="25475">
                  <c:v>26.495039999999999</c:v>
                </c:pt>
                <c:pt idx="25476">
                  <c:v>26.496079999999999</c:v>
                </c:pt>
                <c:pt idx="25477">
                  <c:v>26.497119999999999</c:v>
                </c:pt>
                <c:pt idx="25478">
                  <c:v>26.498159999999999</c:v>
                </c:pt>
                <c:pt idx="25479">
                  <c:v>26.499199999999998</c:v>
                </c:pt>
                <c:pt idx="25480">
                  <c:v>26.500240000000002</c:v>
                </c:pt>
                <c:pt idx="25481">
                  <c:v>26.501280000000001</c:v>
                </c:pt>
                <c:pt idx="25482">
                  <c:v>26.502320000000001</c:v>
                </c:pt>
                <c:pt idx="25483">
                  <c:v>26.503360000000001</c:v>
                </c:pt>
                <c:pt idx="25484">
                  <c:v>26.5044</c:v>
                </c:pt>
                <c:pt idx="25485">
                  <c:v>26.50544</c:v>
                </c:pt>
                <c:pt idx="25486">
                  <c:v>26.50648</c:v>
                </c:pt>
                <c:pt idx="25487">
                  <c:v>26.50752</c:v>
                </c:pt>
                <c:pt idx="25488">
                  <c:v>26.508559999999999</c:v>
                </c:pt>
                <c:pt idx="25489">
                  <c:v>26.509599999999999</c:v>
                </c:pt>
                <c:pt idx="25490">
                  <c:v>26.510639999999999</c:v>
                </c:pt>
                <c:pt idx="25491">
                  <c:v>26.511679999999998</c:v>
                </c:pt>
                <c:pt idx="25492">
                  <c:v>26.512720000000002</c:v>
                </c:pt>
                <c:pt idx="25493">
                  <c:v>26.513760000000001</c:v>
                </c:pt>
                <c:pt idx="25494">
                  <c:v>26.514800000000001</c:v>
                </c:pt>
                <c:pt idx="25495">
                  <c:v>26.515840000000001</c:v>
                </c:pt>
                <c:pt idx="25496">
                  <c:v>26.51688</c:v>
                </c:pt>
                <c:pt idx="25497">
                  <c:v>26.51792</c:v>
                </c:pt>
                <c:pt idx="25498">
                  <c:v>26.51896</c:v>
                </c:pt>
                <c:pt idx="25499">
                  <c:v>26.52</c:v>
                </c:pt>
                <c:pt idx="25500">
                  <c:v>26.521039999999999</c:v>
                </c:pt>
                <c:pt idx="25501">
                  <c:v>26.522079999999999</c:v>
                </c:pt>
                <c:pt idx="25502">
                  <c:v>26.523119999999999</c:v>
                </c:pt>
                <c:pt idx="25503">
                  <c:v>26.524159999999998</c:v>
                </c:pt>
                <c:pt idx="25504">
                  <c:v>26.525200000000002</c:v>
                </c:pt>
                <c:pt idx="25505">
                  <c:v>26.526240000000001</c:v>
                </c:pt>
                <c:pt idx="25506">
                  <c:v>26.527280000000001</c:v>
                </c:pt>
                <c:pt idx="25507">
                  <c:v>26.528320000000001</c:v>
                </c:pt>
                <c:pt idx="25508">
                  <c:v>26.52936</c:v>
                </c:pt>
                <c:pt idx="25509">
                  <c:v>26.5304</c:v>
                </c:pt>
                <c:pt idx="25510">
                  <c:v>26.53144</c:v>
                </c:pt>
                <c:pt idx="25511">
                  <c:v>26.53248</c:v>
                </c:pt>
                <c:pt idx="25512">
                  <c:v>26.533519999999999</c:v>
                </c:pt>
                <c:pt idx="25513">
                  <c:v>26.534559999999999</c:v>
                </c:pt>
                <c:pt idx="25514">
                  <c:v>26.535599999999999</c:v>
                </c:pt>
                <c:pt idx="25515">
                  <c:v>26.536639999999998</c:v>
                </c:pt>
                <c:pt idx="25516">
                  <c:v>26.537680000000002</c:v>
                </c:pt>
                <c:pt idx="25517">
                  <c:v>26.538720000000001</c:v>
                </c:pt>
                <c:pt idx="25518">
                  <c:v>26.539760000000001</c:v>
                </c:pt>
                <c:pt idx="25519">
                  <c:v>26.540800000000001</c:v>
                </c:pt>
                <c:pt idx="25520">
                  <c:v>26.541840000000001</c:v>
                </c:pt>
                <c:pt idx="25521">
                  <c:v>26.54288</c:v>
                </c:pt>
                <c:pt idx="25522">
                  <c:v>26.54392</c:v>
                </c:pt>
                <c:pt idx="25523">
                  <c:v>26.54496</c:v>
                </c:pt>
                <c:pt idx="25524">
                  <c:v>26.545999999999999</c:v>
                </c:pt>
                <c:pt idx="25525">
                  <c:v>26.547039999999999</c:v>
                </c:pt>
                <c:pt idx="25526">
                  <c:v>26.548079999999999</c:v>
                </c:pt>
                <c:pt idx="25527">
                  <c:v>26.549119999999998</c:v>
                </c:pt>
                <c:pt idx="25528">
                  <c:v>26.550160000000002</c:v>
                </c:pt>
                <c:pt idx="25529">
                  <c:v>26.551200000000001</c:v>
                </c:pt>
                <c:pt idx="25530">
                  <c:v>26.552240000000001</c:v>
                </c:pt>
                <c:pt idx="25531">
                  <c:v>26.553280000000001</c:v>
                </c:pt>
                <c:pt idx="25532">
                  <c:v>26.554320000000001</c:v>
                </c:pt>
                <c:pt idx="25533">
                  <c:v>26.55536</c:v>
                </c:pt>
                <c:pt idx="25534">
                  <c:v>26.5564</c:v>
                </c:pt>
                <c:pt idx="25535">
                  <c:v>26.55744</c:v>
                </c:pt>
                <c:pt idx="25536">
                  <c:v>26.558479999999999</c:v>
                </c:pt>
                <c:pt idx="25537">
                  <c:v>26.559519999999999</c:v>
                </c:pt>
                <c:pt idx="25538">
                  <c:v>26.560559999999999</c:v>
                </c:pt>
                <c:pt idx="25539">
                  <c:v>26.561599999999999</c:v>
                </c:pt>
                <c:pt idx="25540">
                  <c:v>26.562639999999998</c:v>
                </c:pt>
                <c:pt idx="25541">
                  <c:v>26.563680000000002</c:v>
                </c:pt>
                <c:pt idx="25542">
                  <c:v>26.564720000000001</c:v>
                </c:pt>
                <c:pt idx="25543">
                  <c:v>26.565760000000001</c:v>
                </c:pt>
                <c:pt idx="25544">
                  <c:v>26.566800000000001</c:v>
                </c:pt>
                <c:pt idx="25545">
                  <c:v>26.56784</c:v>
                </c:pt>
                <c:pt idx="25546">
                  <c:v>26.56888</c:v>
                </c:pt>
                <c:pt idx="25547">
                  <c:v>26.56992</c:v>
                </c:pt>
                <c:pt idx="25548">
                  <c:v>26.570959999999999</c:v>
                </c:pt>
                <c:pt idx="25549">
                  <c:v>26.571999999999999</c:v>
                </c:pt>
                <c:pt idx="25550">
                  <c:v>26.573039999999999</c:v>
                </c:pt>
                <c:pt idx="25551">
                  <c:v>26.574079999999999</c:v>
                </c:pt>
                <c:pt idx="25552">
                  <c:v>26.575119999999998</c:v>
                </c:pt>
                <c:pt idx="25553">
                  <c:v>26.576160000000002</c:v>
                </c:pt>
                <c:pt idx="25554">
                  <c:v>26.577200000000001</c:v>
                </c:pt>
                <c:pt idx="25555">
                  <c:v>26.578240000000001</c:v>
                </c:pt>
                <c:pt idx="25556">
                  <c:v>26.579280000000001</c:v>
                </c:pt>
                <c:pt idx="25557">
                  <c:v>26.58032</c:v>
                </c:pt>
                <c:pt idx="25558">
                  <c:v>26.58136</c:v>
                </c:pt>
                <c:pt idx="25559">
                  <c:v>26.5824</c:v>
                </c:pt>
                <c:pt idx="25560">
                  <c:v>26.58344</c:v>
                </c:pt>
                <c:pt idx="25561">
                  <c:v>26.584479999999999</c:v>
                </c:pt>
                <c:pt idx="25562">
                  <c:v>26.585519999999999</c:v>
                </c:pt>
                <c:pt idx="25563">
                  <c:v>26.586559999999999</c:v>
                </c:pt>
                <c:pt idx="25564">
                  <c:v>26.587599999999998</c:v>
                </c:pt>
                <c:pt idx="25565">
                  <c:v>26.588640000000002</c:v>
                </c:pt>
                <c:pt idx="25566">
                  <c:v>26.589680000000001</c:v>
                </c:pt>
                <c:pt idx="25567">
                  <c:v>26.590720000000001</c:v>
                </c:pt>
                <c:pt idx="25568">
                  <c:v>26.591760000000001</c:v>
                </c:pt>
                <c:pt idx="25569">
                  <c:v>26.5928</c:v>
                </c:pt>
                <c:pt idx="25570">
                  <c:v>26.59384</c:v>
                </c:pt>
                <c:pt idx="25571">
                  <c:v>26.59488</c:v>
                </c:pt>
                <c:pt idx="25572">
                  <c:v>26.59592</c:v>
                </c:pt>
                <c:pt idx="25573">
                  <c:v>26.596959999999999</c:v>
                </c:pt>
                <c:pt idx="25574">
                  <c:v>26.597999999999999</c:v>
                </c:pt>
                <c:pt idx="25575">
                  <c:v>26.599039999999999</c:v>
                </c:pt>
                <c:pt idx="25576">
                  <c:v>26.600079999999998</c:v>
                </c:pt>
                <c:pt idx="25577">
                  <c:v>26.601120000000002</c:v>
                </c:pt>
                <c:pt idx="25578">
                  <c:v>26.602160000000001</c:v>
                </c:pt>
                <c:pt idx="25579">
                  <c:v>26.603200000000001</c:v>
                </c:pt>
                <c:pt idx="25580">
                  <c:v>26.604240000000001</c:v>
                </c:pt>
                <c:pt idx="25581">
                  <c:v>26.60528</c:v>
                </c:pt>
                <c:pt idx="25582">
                  <c:v>26.60632</c:v>
                </c:pt>
                <c:pt idx="25583">
                  <c:v>26.60736</c:v>
                </c:pt>
                <c:pt idx="25584">
                  <c:v>26.6084</c:v>
                </c:pt>
                <c:pt idx="25585">
                  <c:v>26.609439999999999</c:v>
                </c:pt>
                <c:pt idx="25586">
                  <c:v>26.610479999999999</c:v>
                </c:pt>
                <c:pt idx="25587">
                  <c:v>26.611519999999999</c:v>
                </c:pt>
                <c:pt idx="25588">
                  <c:v>26.612559999999998</c:v>
                </c:pt>
                <c:pt idx="25589">
                  <c:v>26.613600000000002</c:v>
                </c:pt>
                <c:pt idx="25590">
                  <c:v>26.614640000000001</c:v>
                </c:pt>
                <c:pt idx="25591">
                  <c:v>26.615680000000001</c:v>
                </c:pt>
                <c:pt idx="25592">
                  <c:v>26.616720000000001</c:v>
                </c:pt>
                <c:pt idx="25593">
                  <c:v>26.617760000000001</c:v>
                </c:pt>
                <c:pt idx="25594">
                  <c:v>26.6188</c:v>
                </c:pt>
                <c:pt idx="25595">
                  <c:v>26.61984</c:v>
                </c:pt>
                <c:pt idx="25596">
                  <c:v>26.62088</c:v>
                </c:pt>
                <c:pt idx="25597">
                  <c:v>26.621919999999999</c:v>
                </c:pt>
                <c:pt idx="25598">
                  <c:v>26.622959999999999</c:v>
                </c:pt>
                <c:pt idx="25599">
                  <c:v>26.623999999999999</c:v>
                </c:pt>
                <c:pt idx="25600">
                  <c:v>26.625039999999998</c:v>
                </c:pt>
                <c:pt idx="25601">
                  <c:v>26.626080000000002</c:v>
                </c:pt>
                <c:pt idx="25602">
                  <c:v>26.627120000000001</c:v>
                </c:pt>
                <c:pt idx="25603">
                  <c:v>26.628160000000001</c:v>
                </c:pt>
                <c:pt idx="25604">
                  <c:v>26.629200000000001</c:v>
                </c:pt>
                <c:pt idx="25605">
                  <c:v>26.630240000000001</c:v>
                </c:pt>
                <c:pt idx="25606">
                  <c:v>26.63128</c:v>
                </c:pt>
                <c:pt idx="25607">
                  <c:v>26.63232</c:v>
                </c:pt>
                <c:pt idx="25608">
                  <c:v>26.63336</c:v>
                </c:pt>
                <c:pt idx="25609">
                  <c:v>26.634399999999999</c:v>
                </c:pt>
                <c:pt idx="25610">
                  <c:v>26.635439999999999</c:v>
                </c:pt>
                <c:pt idx="25611">
                  <c:v>26.636479999999999</c:v>
                </c:pt>
                <c:pt idx="25612">
                  <c:v>26.637519999999999</c:v>
                </c:pt>
                <c:pt idx="25613">
                  <c:v>26.638559999999998</c:v>
                </c:pt>
                <c:pt idx="25614">
                  <c:v>26.639600000000002</c:v>
                </c:pt>
                <c:pt idx="25615">
                  <c:v>26.640640000000001</c:v>
                </c:pt>
                <c:pt idx="25616">
                  <c:v>26.641680000000001</c:v>
                </c:pt>
                <c:pt idx="25617">
                  <c:v>26.642720000000001</c:v>
                </c:pt>
                <c:pt idx="25618">
                  <c:v>26.64376</c:v>
                </c:pt>
                <c:pt idx="25619">
                  <c:v>26.6448</c:v>
                </c:pt>
                <c:pt idx="25620">
                  <c:v>26.64584</c:v>
                </c:pt>
                <c:pt idx="25621">
                  <c:v>26.646879999999999</c:v>
                </c:pt>
                <c:pt idx="25622">
                  <c:v>26.647919999999999</c:v>
                </c:pt>
                <c:pt idx="25623">
                  <c:v>26.648959999999999</c:v>
                </c:pt>
                <c:pt idx="25624">
                  <c:v>26.65</c:v>
                </c:pt>
                <c:pt idx="25625">
                  <c:v>26.651039999999998</c:v>
                </c:pt>
                <c:pt idx="25626">
                  <c:v>26.652080000000002</c:v>
                </c:pt>
                <c:pt idx="25627">
                  <c:v>26.653120000000001</c:v>
                </c:pt>
                <c:pt idx="25628">
                  <c:v>26.654160000000001</c:v>
                </c:pt>
                <c:pt idx="25629">
                  <c:v>26.655200000000001</c:v>
                </c:pt>
                <c:pt idx="25630">
                  <c:v>26.65624</c:v>
                </c:pt>
                <c:pt idx="25631">
                  <c:v>26.65728</c:v>
                </c:pt>
                <c:pt idx="25632">
                  <c:v>26.65832</c:v>
                </c:pt>
                <c:pt idx="25633">
                  <c:v>26.65936</c:v>
                </c:pt>
                <c:pt idx="25634">
                  <c:v>26.660399999999999</c:v>
                </c:pt>
                <c:pt idx="25635">
                  <c:v>26.661439999999999</c:v>
                </c:pt>
                <c:pt idx="25636">
                  <c:v>26.662479999999999</c:v>
                </c:pt>
                <c:pt idx="25637">
                  <c:v>26.663519999999998</c:v>
                </c:pt>
                <c:pt idx="25638">
                  <c:v>26.664560000000002</c:v>
                </c:pt>
                <c:pt idx="25639">
                  <c:v>26.665600000000001</c:v>
                </c:pt>
                <c:pt idx="25640">
                  <c:v>26.666640000000001</c:v>
                </c:pt>
                <c:pt idx="25641">
                  <c:v>26.667680000000001</c:v>
                </c:pt>
                <c:pt idx="25642">
                  <c:v>26.66872</c:v>
                </c:pt>
                <c:pt idx="25643">
                  <c:v>26.66976</c:v>
                </c:pt>
                <c:pt idx="25644">
                  <c:v>26.6708</c:v>
                </c:pt>
                <c:pt idx="25645">
                  <c:v>26.67184</c:v>
                </c:pt>
                <c:pt idx="25646">
                  <c:v>26.672879999999999</c:v>
                </c:pt>
                <c:pt idx="25647">
                  <c:v>26.673919999999999</c:v>
                </c:pt>
                <c:pt idx="25648">
                  <c:v>26.674959999999999</c:v>
                </c:pt>
                <c:pt idx="25649">
                  <c:v>26.675999999999998</c:v>
                </c:pt>
                <c:pt idx="25650">
                  <c:v>26.677040000000002</c:v>
                </c:pt>
                <c:pt idx="25651">
                  <c:v>26.678080000000001</c:v>
                </c:pt>
                <c:pt idx="25652">
                  <c:v>26.679120000000001</c:v>
                </c:pt>
                <c:pt idx="25653">
                  <c:v>26.680160000000001</c:v>
                </c:pt>
                <c:pt idx="25654">
                  <c:v>26.6812</c:v>
                </c:pt>
                <c:pt idx="25655">
                  <c:v>26.68224</c:v>
                </c:pt>
                <c:pt idx="25656">
                  <c:v>26.68328</c:v>
                </c:pt>
                <c:pt idx="25657">
                  <c:v>26.68432</c:v>
                </c:pt>
                <c:pt idx="25658">
                  <c:v>26.685359999999999</c:v>
                </c:pt>
                <c:pt idx="25659">
                  <c:v>26.686399999999999</c:v>
                </c:pt>
                <c:pt idx="25660">
                  <c:v>26.687439999999999</c:v>
                </c:pt>
                <c:pt idx="25661">
                  <c:v>26.688479999999998</c:v>
                </c:pt>
                <c:pt idx="25662">
                  <c:v>26.689520000000002</c:v>
                </c:pt>
                <c:pt idx="25663">
                  <c:v>26.690560000000001</c:v>
                </c:pt>
                <c:pt idx="25664">
                  <c:v>26.691600000000001</c:v>
                </c:pt>
                <c:pt idx="25665">
                  <c:v>26.692640000000001</c:v>
                </c:pt>
                <c:pt idx="25666">
                  <c:v>26.693680000000001</c:v>
                </c:pt>
                <c:pt idx="25667">
                  <c:v>26.69472</c:v>
                </c:pt>
                <c:pt idx="25668">
                  <c:v>26.69576</c:v>
                </c:pt>
                <c:pt idx="25669">
                  <c:v>26.6968</c:v>
                </c:pt>
                <c:pt idx="25670">
                  <c:v>26.697839999999999</c:v>
                </c:pt>
                <c:pt idx="25671">
                  <c:v>26.698879999999999</c:v>
                </c:pt>
                <c:pt idx="25672">
                  <c:v>26.699919999999999</c:v>
                </c:pt>
                <c:pt idx="25673">
                  <c:v>26.700959999999998</c:v>
                </c:pt>
                <c:pt idx="25674">
                  <c:v>26.702000000000002</c:v>
                </c:pt>
                <c:pt idx="25675">
                  <c:v>26.703040000000001</c:v>
                </c:pt>
                <c:pt idx="25676">
                  <c:v>26.704080000000001</c:v>
                </c:pt>
                <c:pt idx="25677">
                  <c:v>26.705120000000001</c:v>
                </c:pt>
                <c:pt idx="25678">
                  <c:v>26.706160000000001</c:v>
                </c:pt>
                <c:pt idx="25679">
                  <c:v>26.7072</c:v>
                </c:pt>
                <c:pt idx="25680">
                  <c:v>26.70824</c:v>
                </c:pt>
                <c:pt idx="25681">
                  <c:v>26.70928</c:v>
                </c:pt>
                <c:pt idx="25682">
                  <c:v>26.710319999999999</c:v>
                </c:pt>
                <c:pt idx="25683">
                  <c:v>26.711359999999999</c:v>
                </c:pt>
                <c:pt idx="25684">
                  <c:v>26.712399999999999</c:v>
                </c:pt>
                <c:pt idx="25685">
                  <c:v>26.713439999999999</c:v>
                </c:pt>
                <c:pt idx="25686">
                  <c:v>26.714479999999998</c:v>
                </c:pt>
                <c:pt idx="25687">
                  <c:v>26.715520000000001</c:v>
                </c:pt>
                <c:pt idx="25688">
                  <c:v>26.716560000000001</c:v>
                </c:pt>
                <c:pt idx="25689">
                  <c:v>26.717600000000001</c:v>
                </c:pt>
                <c:pt idx="25690">
                  <c:v>26.718640000000001</c:v>
                </c:pt>
                <c:pt idx="25691">
                  <c:v>26.71968</c:v>
                </c:pt>
                <c:pt idx="25692">
                  <c:v>26.72072</c:v>
                </c:pt>
                <c:pt idx="25693">
                  <c:v>26.72176</c:v>
                </c:pt>
                <c:pt idx="25694">
                  <c:v>26.722799999999999</c:v>
                </c:pt>
                <c:pt idx="25695">
                  <c:v>26.723839999999999</c:v>
                </c:pt>
                <c:pt idx="25696">
                  <c:v>26.724879999999999</c:v>
                </c:pt>
                <c:pt idx="25697">
                  <c:v>26.725919999999999</c:v>
                </c:pt>
                <c:pt idx="25698">
                  <c:v>26.726959999999998</c:v>
                </c:pt>
                <c:pt idx="25699">
                  <c:v>26.728000000000002</c:v>
                </c:pt>
                <c:pt idx="25700">
                  <c:v>26.729040000000001</c:v>
                </c:pt>
                <c:pt idx="25701">
                  <c:v>26.730080000000001</c:v>
                </c:pt>
                <c:pt idx="25702">
                  <c:v>26.731120000000001</c:v>
                </c:pt>
                <c:pt idx="25703">
                  <c:v>26.73216</c:v>
                </c:pt>
                <c:pt idx="25704">
                  <c:v>26.7332</c:v>
                </c:pt>
                <c:pt idx="25705">
                  <c:v>26.73424</c:v>
                </c:pt>
                <c:pt idx="25706">
                  <c:v>26.735279999999999</c:v>
                </c:pt>
                <c:pt idx="25707">
                  <c:v>26.736319999999999</c:v>
                </c:pt>
                <c:pt idx="25708">
                  <c:v>26.737359999999999</c:v>
                </c:pt>
                <c:pt idx="25709">
                  <c:v>26.738399999999999</c:v>
                </c:pt>
                <c:pt idx="25710">
                  <c:v>26.739439999999998</c:v>
                </c:pt>
                <c:pt idx="25711">
                  <c:v>26.740480000000002</c:v>
                </c:pt>
                <c:pt idx="25712">
                  <c:v>26.741520000000001</c:v>
                </c:pt>
                <c:pt idx="25713">
                  <c:v>26.742560000000001</c:v>
                </c:pt>
                <c:pt idx="25714">
                  <c:v>26.743600000000001</c:v>
                </c:pt>
                <c:pt idx="25715">
                  <c:v>26.74464</c:v>
                </c:pt>
                <c:pt idx="25716">
                  <c:v>26.74568</c:v>
                </c:pt>
                <c:pt idx="25717">
                  <c:v>26.74672</c:v>
                </c:pt>
                <c:pt idx="25718">
                  <c:v>26.74776</c:v>
                </c:pt>
                <c:pt idx="25719">
                  <c:v>26.748799999999999</c:v>
                </c:pt>
                <c:pt idx="25720">
                  <c:v>26.749839999999999</c:v>
                </c:pt>
                <c:pt idx="25721">
                  <c:v>26.750879999999999</c:v>
                </c:pt>
                <c:pt idx="25722">
                  <c:v>26.751919999999998</c:v>
                </c:pt>
                <c:pt idx="25723">
                  <c:v>26.752960000000002</c:v>
                </c:pt>
                <c:pt idx="25724">
                  <c:v>26.754000000000001</c:v>
                </c:pt>
                <c:pt idx="25725">
                  <c:v>26.755040000000001</c:v>
                </c:pt>
                <c:pt idx="25726">
                  <c:v>26.756080000000001</c:v>
                </c:pt>
                <c:pt idx="25727">
                  <c:v>26.75712</c:v>
                </c:pt>
                <c:pt idx="25728">
                  <c:v>26.75816</c:v>
                </c:pt>
                <c:pt idx="25729">
                  <c:v>26.7592</c:v>
                </c:pt>
                <c:pt idx="25730">
                  <c:v>26.76024</c:v>
                </c:pt>
                <c:pt idx="25731">
                  <c:v>26.761279999999999</c:v>
                </c:pt>
                <c:pt idx="25732">
                  <c:v>26.762319999999999</c:v>
                </c:pt>
                <c:pt idx="25733">
                  <c:v>26.763359999999999</c:v>
                </c:pt>
                <c:pt idx="25734">
                  <c:v>26.764399999999998</c:v>
                </c:pt>
                <c:pt idx="25735">
                  <c:v>26.765440000000002</c:v>
                </c:pt>
                <c:pt idx="25736">
                  <c:v>26.766480000000001</c:v>
                </c:pt>
                <c:pt idx="25737">
                  <c:v>26.767520000000001</c:v>
                </c:pt>
                <c:pt idx="25738">
                  <c:v>26.768560000000001</c:v>
                </c:pt>
                <c:pt idx="25739">
                  <c:v>26.769600000000001</c:v>
                </c:pt>
                <c:pt idx="25740">
                  <c:v>26.77064</c:v>
                </c:pt>
                <c:pt idx="25741">
                  <c:v>26.77168</c:v>
                </c:pt>
                <c:pt idx="25742">
                  <c:v>26.77272</c:v>
                </c:pt>
                <c:pt idx="25743">
                  <c:v>26.773759999999999</c:v>
                </c:pt>
                <c:pt idx="25744">
                  <c:v>26.774799999999999</c:v>
                </c:pt>
                <c:pt idx="25745">
                  <c:v>26.775839999999999</c:v>
                </c:pt>
                <c:pt idx="25746">
                  <c:v>26.776879999999998</c:v>
                </c:pt>
                <c:pt idx="25747">
                  <c:v>26.777920000000002</c:v>
                </c:pt>
                <c:pt idx="25748">
                  <c:v>26.778960000000001</c:v>
                </c:pt>
                <c:pt idx="25749">
                  <c:v>26.78</c:v>
                </c:pt>
                <c:pt idx="25750">
                  <c:v>26.781040000000001</c:v>
                </c:pt>
                <c:pt idx="25751">
                  <c:v>26.782080000000001</c:v>
                </c:pt>
                <c:pt idx="25752">
                  <c:v>26.78312</c:v>
                </c:pt>
                <c:pt idx="25753">
                  <c:v>26.78416</c:v>
                </c:pt>
                <c:pt idx="25754">
                  <c:v>26.7852</c:v>
                </c:pt>
                <c:pt idx="25755">
                  <c:v>26.786239999999999</c:v>
                </c:pt>
                <c:pt idx="25756">
                  <c:v>26.787279999999999</c:v>
                </c:pt>
                <c:pt idx="25757">
                  <c:v>26.788319999999999</c:v>
                </c:pt>
                <c:pt idx="25758">
                  <c:v>26.789359999999999</c:v>
                </c:pt>
                <c:pt idx="25759">
                  <c:v>26.790400000000002</c:v>
                </c:pt>
                <c:pt idx="25760">
                  <c:v>26.791440000000001</c:v>
                </c:pt>
                <c:pt idx="25761">
                  <c:v>26.792480000000001</c:v>
                </c:pt>
                <c:pt idx="25762">
                  <c:v>26.793520000000001</c:v>
                </c:pt>
                <c:pt idx="25763">
                  <c:v>26.794560000000001</c:v>
                </c:pt>
                <c:pt idx="25764">
                  <c:v>26.7956</c:v>
                </c:pt>
                <c:pt idx="25765">
                  <c:v>26.79664</c:v>
                </c:pt>
                <c:pt idx="25766">
                  <c:v>26.79768</c:v>
                </c:pt>
                <c:pt idx="25767">
                  <c:v>26.798719999999999</c:v>
                </c:pt>
                <c:pt idx="25768">
                  <c:v>26.799759999999999</c:v>
                </c:pt>
                <c:pt idx="25769">
                  <c:v>26.800799999999999</c:v>
                </c:pt>
                <c:pt idx="25770">
                  <c:v>26.801839999999999</c:v>
                </c:pt>
                <c:pt idx="25771">
                  <c:v>26.802879999999998</c:v>
                </c:pt>
                <c:pt idx="25772">
                  <c:v>26.803920000000002</c:v>
                </c:pt>
                <c:pt idx="25773">
                  <c:v>26.804960000000001</c:v>
                </c:pt>
                <c:pt idx="25774">
                  <c:v>26.806000000000001</c:v>
                </c:pt>
                <c:pt idx="25775">
                  <c:v>26.807040000000001</c:v>
                </c:pt>
                <c:pt idx="25776">
                  <c:v>26.80808</c:v>
                </c:pt>
                <c:pt idx="25777">
                  <c:v>26.80912</c:v>
                </c:pt>
                <c:pt idx="25778">
                  <c:v>26.81016</c:v>
                </c:pt>
                <c:pt idx="25779">
                  <c:v>26.811199999999999</c:v>
                </c:pt>
                <c:pt idx="25780">
                  <c:v>26.812239999999999</c:v>
                </c:pt>
                <c:pt idx="25781">
                  <c:v>26.813279999999999</c:v>
                </c:pt>
                <c:pt idx="25782">
                  <c:v>26.814319999999999</c:v>
                </c:pt>
                <c:pt idx="25783">
                  <c:v>26.815359999999998</c:v>
                </c:pt>
                <c:pt idx="25784">
                  <c:v>26.816400000000002</c:v>
                </c:pt>
                <c:pt idx="25785">
                  <c:v>26.817440000000001</c:v>
                </c:pt>
                <c:pt idx="25786">
                  <c:v>26.818480000000001</c:v>
                </c:pt>
                <c:pt idx="25787">
                  <c:v>26.819520000000001</c:v>
                </c:pt>
                <c:pt idx="25788">
                  <c:v>26.82056</c:v>
                </c:pt>
                <c:pt idx="25789">
                  <c:v>26.8216</c:v>
                </c:pt>
                <c:pt idx="25790">
                  <c:v>26.82264</c:v>
                </c:pt>
                <c:pt idx="25791">
                  <c:v>26.82368</c:v>
                </c:pt>
                <c:pt idx="25792">
                  <c:v>26.824719999999999</c:v>
                </c:pt>
                <c:pt idx="25793">
                  <c:v>26.825759999999999</c:v>
                </c:pt>
                <c:pt idx="25794">
                  <c:v>26.826799999999999</c:v>
                </c:pt>
                <c:pt idx="25795">
                  <c:v>26.827839999999998</c:v>
                </c:pt>
                <c:pt idx="25796">
                  <c:v>26.828880000000002</c:v>
                </c:pt>
                <c:pt idx="25797">
                  <c:v>26.829920000000001</c:v>
                </c:pt>
                <c:pt idx="25798">
                  <c:v>26.830960000000001</c:v>
                </c:pt>
                <c:pt idx="25799">
                  <c:v>26.832000000000001</c:v>
                </c:pt>
                <c:pt idx="25800">
                  <c:v>26.83304</c:v>
                </c:pt>
                <c:pt idx="25801">
                  <c:v>26.83408</c:v>
                </c:pt>
                <c:pt idx="25802">
                  <c:v>26.83512</c:v>
                </c:pt>
                <c:pt idx="25803">
                  <c:v>26.83616</c:v>
                </c:pt>
                <c:pt idx="25804">
                  <c:v>26.837199999999999</c:v>
                </c:pt>
                <c:pt idx="25805">
                  <c:v>26.838239999999999</c:v>
                </c:pt>
                <c:pt idx="25806">
                  <c:v>26.839279999999999</c:v>
                </c:pt>
                <c:pt idx="25807">
                  <c:v>26.840319999999998</c:v>
                </c:pt>
                <c:pt idx="25808">
                  <c:v>26.841360000000002</c:v>
                </c:pt>
                <c:pt idx="25809">
                  <c:v>26.842400000000001</c:v>
                </c:pt>
                <c:pt idx="25810">
                  <c:v>26.843440000000001</c:v>
                </c:pt>
                <c:pt idx="25811">
                  <c:v>26.844480000000001</c:v>
                </c:pt>
                <c:pt idx="25812">
                  <c:v>26.84552</c:v>
                </c:pt>
                <c:pt idx="25813">
                  <c:v>26.84656</c:v>
                </c:pt>
                <c:pt idx="25814">
                  <c:v>26.8476</c:v>
                </c:pt>
                <c:pt idx="25815">
                  <c:v>26.84864</c:v>
                </c:pt>
                <c:pt idx="25816">
                  <c:v>26.849679999999999</c:v>
                </c:pt>
                <c:pt idx="25817">
                  <c:v>26.850719999999999</c:v>
                </c:pt>
                <c:pt idx="25818">
                  <c:v>26.851759999999999</c:v>
                </c:pt>
                <c:pt idx="25819">
                  <c:v>26.852799999999998</c:v>
                </c:pt>
                <c:pt idx="25820">
                  <c:v>26.853840000000002</c:v>
                </c:pt>
                <c:pt idx="25821">
                  <c:v>26.854880000000001</c:v>
                </c:pt>
                <c:pt idx="25822">
                  <c:v>26.855920000000001</c:v>
                </c:pt>
                <c:pt idx="25823">
                  <c:v>26.856960000000001</c:v>
                </c:pt>
                <c:pt idx="25824">
                  <c:v>26.858000000000001</c:v>
                </c:pt>
                <c:pt idx="25825">
                  <c:v>26.85904</c:v>
                </c:pt>
                <c:pt idx="25826">
                  <c:v>26.86008</c:v>
                </c:pt>
                <c:pt idx="25827">
                  <c:v>26.86112</c:v>
                </c:pt>
                <c:pt idx="25828">
                  <c:v>26.862159999999999</c:v>
                </c:pt>
                <c:pt idx="25829">
                  <c:v>26.863199999999999</c:v>
                </c:pt>
                <c:pt idx="25830">
                  <c:v>26.864239999999999</c:v>
                </c:pt>
                <c:pt idx="25831">
                  <c:v>26.865279999999998</c:v>
                </c:pt>
                <c:pt idx="25832">
                  <c:v>26.866320000000002</c:v>
                </c:pt>
                <c:pt idx="25833">
                  <c:v>26.867360000000001</c:v>
                </c:pt>
                <c:pt idx="25834">
                  <c:v>26.868400000000001</c:v>
                </c:pt>
                <c:pt idx="25835">
                  <c:v>26.869440000000001</c:v>
                </c:pt>
                <c:pt idx="25836">
                  <c:v>26.870480000000001</c:v>
                </c:pt>
                <c:pt idx="25837">
                  <c:v>26.87152</c:v>
                </c:pt>
                <c:pt idx="25838">
                  <c:v>26.87256</c:v>
                </c:pt>
                <c:pt idx="25839">
                  <c:v>26.8736</c:v>
                </c:pt>
                <c:pt idx="25840">
                  <c:v>26.874639999999999</c:v>
                </c:pt>
                <c:pt idx="25841">
                  <c:v>26.875679999999999</c:v>
                </c:pt>
                <c:pt idx="25842">
                  <c:v>26.876719999999999</c:v>
                </c:pt>
                <c:pt idx="25843">
                  <c:v>26.877759999999999</c:v>
                </c:pt>
                <c:pt idx="25844">
                  <c:v>26.878799999999998</c:v>
                </c:pt>
                <c:pt idx="25845">
                  <c:v>26.879840000000002</c:v>
                </c:pt>
                <c:pt idx="25846">
                  <c:v>26.880880000000001</c:v>
                </c:pt>
                <c:pt idx="25847">
                  <c:v>26.881920000000001</c:v>
                </c:pt>
                <c:pt idx="25848">
                  <c:v>26.882960000000001</c:v>
                </c:pt>
                <c:pt idx="25849">
                  <c:v>26.884</c:v>
                </c:pt>
                <c:pt idx="25850">
                  <c:v>26.88504</c:v>
                </c:pt>
                <c:pt idx="25851">
                  <c:v>26.88608</c:v>
                </c:pt>
                <c:pt idx="25852">
                  <c:v>26.887119999999999</c:v>
                </c:pt>
                <c:pt idx="25853">
                  <c:v>26.888159999999999</c:v>
                </c:pt>
                <c:pt idx="25854">
                  <c:v>26.889199999999999</c:v>
                </c:pt>
                <c:pt idx="25855">
                  <c:v>26.890239999999999</c:v>
                </c:pt>
                <c:pt idx="25856">
                  <c:v>26.891279999999998</c:v>
                </c:pt>
                <c:pt idx="25857">
                  <c:v>26.892320000000002</c:v>
                </c:pt>
                <c:pt idx="25858">
                  <c:v>26.893360000000001</c:v>
                </c:pt>
                <c:pt idx="25859">
                  <c:v>26.894400000000001</c:v>
                </c:pt>
                <c:pt idx="25860">
                  <c:v>26.895440000000001</c:v>
                </c:pt>
                <c:pt idx="25861">
                  <c:v>26.89648</c:v>
                </c:pt>
                <c:pt idx="25862">
                  <c:v>26.89752</c:v>
                </c:pt>
                <c:pt idx="25863">
                  <c:v>26.89856</c:v>
                </c:pt>
                <c:pt idx="25864">
                  <c:v>26.8996</c:v>
                </c:pt>
                <c:pt idx="25865">
                  <c:v>26.900639999999999</c:v>
                </c:pt>
                <c:pt idx="25866">
                  <c:v>26.901679999999999</c:v>
                </c:pt>
                <c:pt idx="25867">
                  <c:v>26.902719999999999</c:v>
                </c:pt>
                <c:pt idx="25868">
                  <c:v>26.903759999999998</c:v>
                </c:pt>
                <c:pt idx="25869">
                  <c:v>26.904800000000002</c:v>
                </c:pt>
                <c:pt idx="25870">
                  <c:v>26.905840000000001</c:v>
                </c:pt>
                <c:pt idx="25871">
                  <c:v>26.906880000000001</c:v>
                </c:pt>
                <c:pt idx="25872">
                  <c:v>26.907920000000001</c:v>
                </c:pt>
                <c:pt idx="25873">
                  <c:v>26.90896</c:v>
                </c:pt>
                <c:pt idx="25874">
                  <c:v>26.91</c:v>
                </c:pt>
                <c:pt idx="25875">
                  <c:v>26.91104</c:v>
                </c:pt>
                <c:pt idx="25876">
                  <c:v>26.91208</c:v>
                </c:pt>
                <c:pt idx="25877">
                  <c:v>26.913119999999999</c:v>
                </c:pt>
                <c:pt idx="25878">
                  <c:v>26.914159999999999</c:v>
                </c:pt>
                <c:pt idx="25879">
                  <c:v>26.915199999999999</c:v>
                </c:pt>
                <c:pt idx="25880">
                  <c:v>26.916239999999998</c:v>
                </c:pt>
                <c:pt idx="25881">
                  <c:v>26.917280000000002</c:v>
                </c:pt>
                <c:pt idx="25882">
                  <c:v>26.918320000000001</c:v>
                </c:pt>
                <c:pt idx="25883">
                  <c:v>26.919360000000001</c:v>
                </c:pt>
                <c:pt idx="25884">
                  <c:v>26.920400000000001</c:v>
                </c:pt>
                <c:pt idx="25885">
                  <c:v>26.92144</c:v>
                </c:pt>
                <c:pt idx="25886">
                  <c:v>26.92248</c:v>
                </c:pt>
                <c:pt idx="25887">
                  <c:v>26.92352</c:v>
                </c:pt>
                <c:pt idx="25888">
                  <c:v>26.92456</c:v>
                </c:pt>
                <c:pt idx="25889">
                  <c:v>26.925599999999999</c:v>
                </c:pt>
                <c:pt idx="25890">
                  <c:v>26.926639999999999</c:v>
                </c:pt>
                <c:pt idx="25891">
                  <c:v>26.927679999999999</c:v>
                </c:pt>
                <c:pt idx="25892">
                  <c:v>26.928719999999998</c:v>
                </c:pt>
                <c:pt idx="25893">
                  <c:v>26.929760000000002</c:v>
                </c:pt>
                <c:pt idx="25894">
                  <c:v>26.930800000000001</c:v>
                </c:pt>
                <c:pt idx="25895">
                  <c:v>26.931840000000001</c:v>
                </c:pt>
                <c:pt idx="25896">
                  <c:v>26.932880000000001</c:v>
                </c:pt>
                <c:pt idx="25897">
                  <c:v>26.933920000000001</c:v>
                </c:pt>
                <c:pt idx="25898">
                  <c:v>26.93496</c:v>
                </c:pt>
                <c:pt idx="25899">
                  <c:v>26.936</c:v>
                </c:pt>
                <c:pt idx="25900">
                  <c:v>26.93704</c:v>
                </c:pt>
                <c:pt idx="25901">
                  <c:v>26.938079999999999</c:v>
                </c:pt>
                <c:pt idx="25902">
                  <c:v>26.939119999999999</c:v>
                </c:pt>
                <c:pt idx="25903">
                  <c:v>26.940159999999999</c:v>
                </c:pt>
                <c:pt idx="25904">
                  <c:v>26.941199999999998</c:v>
                </c:pt>
                <c:pt idx="25905">
                  <c:v>26.942240000000002</c:v>
                </c:pt>
                <c:pt idx="25906">
                  <c:v>26.943280000000001</c:v>
                </c:pt>
                <c:pt idx="25907">
                  <c:v>26.944320000000001</c:v>
                </c:pt>
                <c:pt idx="25908">
                  <c:v>26.945360000000001</c:v>
                </c:pt>
                <c:pt idx="25909">
                  <c:v>26.946400000000001</c:v>
                </c:pt>
                <c:pt idx="25910">
                  <c:v>26.94744</c:v>
                </c:pt>
                <c:pt idx="25911">
                  <c:v>26.94848</c:v>
                </c:pt>
                <c:pt idx="25912">
                  <c:v>26.94952</c:v>
                </c:pt>
                <c:pt idx="25913">
                  <c:v>26.950559999999999</c:v>
                </c:pt>
                <c:pt idx="25914">
                  <c:v>26.951599999999999</c:v>
                </c:pt>
                <c:pt idx="25915">
                  <c:v>26.952639999999999</c:v>
                </c:pt>
                <c:pt idx="25916">
                  <c:v>26.953679999999999</c:v>
                </c:pt>
                <c:pt idx="25917">
                  <c:v>26.954719999999998</c:v>
                </c:pt>
                <c:pt idx="25918">
                  <c:v>26.955760000000001</c:v>
                </c:pt>
                <c:pt idx="25919">
                  <c:v>26.956800000000001</c:v>
                </c:pt>
                <c:pt idx="25920">
                  <c:v>26.957840000000001</c:v>
                </c:pt>
                <c:pt idx="25921">
                  <c:v>26.958880000000001</c:v>
                </c:pt>
                <c:pt idx="25922">
                  <c:v>26.95992</c:v>
                </c:pt>
                <c:pt idx="25923">
                  <c:v>26.96096</c:v>
                </c:pt>
                <c:pt idx="25924">
                  <c:v>26.962</c:v>
                </c:pt>
                <c:pt idx="25925">
                  <c:v>26.963039999999999</c:v>
                </c:pt>
                <c:pt idx="25926">
                  <c:v>26.964079999999999</c:v>
                </c:pt>
                <c:pt idx="25927">
                  <c:v>26.965119999999999</c:v>
                </c:pt>
                <c:pt idx="25928">
                  <c:v>26.966159999999999</c:v>
                </c:pt>
                <c:pt idx="25929">
                  <c:v>26.967199999999998</c:v>
                </c:pt>
                <c:pt idx="25930">
                  <c:v>26.968240000000002</c:v>
                </c:pt>
                <c:pt idx="25931">
                  <c:v>26.969280000000001</c:v>
                </c:pt>
                <c:pt idx="25932">
                  <c:v>26.970320000000001</c:v>
                </c:pt>
                <c:pt idx="25933">
                  <c:v>26.971360000000001</c:v>
                </c:pt>
                <c:pt idx="25934">
                  <c:v>26.9724</c:v>
                </c:pt>
                <c:pt idx="25935">
                  <c:v>26.97344</c:v>
                </c:pt>
                <c:pt idx="25936">
                  <c:v>26.97448</c:v>
                </c:pt>
                <c:pt idx="25937">
                  <c:v>26.975519999999999</c:v>
                </c:pt>
                <c:pt idx="25938">
                  <c:v>26.976559999999999</c:v>
                </c:pt>
                <c:pt idx="25939">
                  <c:v>26.977599999999999</c:v>
                </c:pt>
                <c:pt idx="25940">
                  <c:v>26.978639999999999</c:v>
                </c:pt>
                <c:pt idx="25941">
                  <c:v>26.979679999999998</c:v>
                </c:pt>
                <c:pt idx="25942">
                  <c:v>26.980720000000002</c:v>
                </c:pt>
                <c:pt idx="25943">
                  <c:v>26.981760000000001</c:v>
                </c:pt>
                <c:pt idx="25944">
                  <c:v>26.982800000000001</c:v>
                </c:pt>
                <c:pt idx="25945">
                  <c:v>26.983840000000001</c:v>
                </c:pt>
                <c:pt idx="25946">
                  <c:v>26.98488</c:v>
                </c:pt>
                <c:pt idx="25947">
                  <c:v>26.98592</c:v>
                </c:pt>
                <c:pt idx="25948">
                  <c:v>26.98696</c:v>
                </c:pt>
                <c:pt idx="25949">
                  <c:v>26.988</c:v>
                </c:pt>
                <c:pt idx="25950">
                  <c:v>26.989039999999999</c:v>
                </c:pt>
                <c:pt idx="25951">
                  <c:v>26.990079999999999</c:v>
                </c:pt>
                <c:pt idx="25952">
                  <c:v>26.991119999999999</c:v>
                </c:pt>
                <c:pt idx="25953">
                  <c:v>26.992159999999998</c:v>
                </c:pt>
                <c:pt idx="25954">
                  <c:v>26.993200000000002</c:v>
                </c:pt>
                <c:pt idx="25955">
                  <c:v>26.994240000000001</c:v>
                </c:pt>
                <c:pt idx="25956">
                  <c:v>26.995280000000001</c:v>
                </c:pt>
                <c:pt idx="25957">
                  <c:v>26.996320000000001</c:v>
                </c:pt>
                <c:pt idx="25958">
                  <c:v>26.99736</c:v>
                </c:pt>
                <c:pt idx="25959">
                  <c:v>26.9984</c:v>
                </c:pt>
                <c:pt idx="25960">
                  <c:v>26.99944</c:v>
                </c:pt>
                <c:pt idx="25961">
                  <c:v>27.00048</c:v>
                </c:pt>
                <c:pt idx="25962">
                  <c:v>27.001519999999999</c:v>
                </c:pt>
                <c:pt idx="25963">
                  <c:v>27.002559999999999</c:v>
                </c:pt>
                <c:pt idx="25964">
                  <c:v>27.003599999999999</c:v>
                </c:pt>
                <c:pt idx="25965">
                  <c:v>27.004639999999998</c:v>
                </c:pt>
                <c:pt idx="25966">
                  <c:v>27.005680000000002</c:v>
                </c:pt>
                <c:pt idx="25967">
                  <c:v>27.006720000000001</c:v>
                </c:pt>
                <c:pt idx="25968">
                  <c:v>27.007760000000001</c:v>
                </c:pt>
                <c:pt idx="25969">
                  <c:v>27.008800000000001</c:v>
                </c:pt>
                <c:pt idx="25970">
                  <c:v>27.009840000000001</c:v>
                </c:pt>
                <c:pt idx="25971">
                  <c:v>27.01088</c:v>
                </c:pt>
                <c:pt idx="25972">
                  <c:v>27.01192</c:v>
                </c:pt>
                <c:pt idx="25973">
                  <c:v>27.01296</c:v>
                </c:pt>
                <c:pt idx="25974">
                  <c:v>27.013999999999999</c:v>
                </c:pt>
                <c:pt idx="25975">
                  <c:v>27.015039999999999</c:v>
                </c:pt>
                <c:pt idx="25976">
                  <c:v>27.016079999999999</c:v>
                </c:pt>
                <c:pt idx="25977">
                  <c:v>27.017119999999998</c:v>
                </c:pt>
                <c:pt idx="25978">
                  <c:v>27.018160000000002</c:v>
                </c:pt>
                <c:pt idx="25979">
                  <c:v>27.019200000000001</c:v>
                </c:pt>
                <c:pt idx="25980">
                  <c:v>27.020240000000001</c:v>
                </c:pt>
                <c:pt idx="25981">
                  <c:v>27.021280000000001</c:v>
                </c:pt>
                <c:pt idx="25982">
                  <c:v>27.022320000000001</c:v>
                </c:pt>
                <c:pt idx="25983">
                  <c:v>27.02336</c:v>
                </c:pt>
                <c:pt idx="25984">
                  <c:v>27.0244</c:v>
                </c:pt>
                <c:pt idx="25985">
                  <c:v>27.02544</c:v>
                </c:pt>
                <c:pt idx="25986">
                  <c:v>27.026479999999999</c:v>
                </c:pt>
                <c:pt idx="25987">
                  <c:v>27.027519999999999</c:v>
                </c:pt>
                <c:pt idx="25988">
                  <c:v>27.028559999999999</c:v>
                </c:pt>
                <c:pt idx="25989">
                  <c:v>27.029599999999999</c:v>
                </c:pt>
                <c:pt idx="25990">
                  <c:v>27.030639999999998</c:v>
                </c:pt>
                <c:pt idx="25991">
                  <c:v>27.031680000000001</c:v>
                </c:pt>
                <c:pt idx="25992">
                  <c:v>27.032720000000001</c:v>
                </c:pt>
                <c:pt idx="25993">
                  <c:v>27.033760000000001</c:v>
                </c:pt>
                <c:pt idx="25994">
                  <c:v>27.034800000000001</c:v>
                </c:pt>
                <c:pt idx="25995">
                  <c:v>27.03584</c:v>
                </c:pt>
                <c:pt idx="25996">
                  <c:v>27.03688</c:v>
                </c:pt>
                <c:pt idx="25997">
                  <c:v>27.03792</c:v>
                </c:pt>
                <c:pt idx="25998">
                  <c:v>27.038959999999999</c:v>
                </c:pt>
                <c:pt idx="25999">
                  <c:v>27.04</c:v>
                </c:pt>
                <c:pt idx="26000">
                  <c:v>27.041039999999999</c:v>
                </c:pt>
                <c:pt idx="26001">
                  <c:v>27.042079999999999</c:v>
                </c:pt>
                <c:pt idx="26002">
                  <c:v>27.043119999999998</c:v>
                </c:pt>
                <c:pt idx="26003">
                  <c:v>27.044160000000002</c:v>
                </c:pt>
                <c:pt idx="26004">
                  <c:v>27.045200000000001</c:v>
                </c:pt>
                <c:pt idx="26005">
                  <c:v>27.046240000000001</c:v>
                </c:pt>
                <c:pt idx="26006">
                  <c:v>27.047280000000001</c:v>
                </c:pt>
                <c:pt idx="26007">
                  <c:v>27.04832</c:v>
                </c:pt>
                <c:pt idx="26008">
                  <c:v>27.04936</c:v>
                </c:pt>
                <c:pt idx="26009">
                  <c:v>27.0504</c:v>
                </c:pt>
                <c:pt idx="26010">
                  <c:v>27.051439999999999</c:v>
                </c:pt>
                <c:pt idx="26011">
                  <c:v>27.052479999999999</c:v>
                </c:pt>
                <c:pt idx="26012">
                  <c:v>27.053519999999999</c:v>
                </c:pt>
                <c:pt idx="26013">
                  <c:v>27.054559999999999</c:v>
                </c:pt>
                <c:pt idx="26014">
                  <c:v>27.055599999999998</c:v>
                </c:pt>
                <c:pt idx="26015">
                  <c:v>27.056640000000002</c:v>
                </c:pt>
                <c:pt idx="26016">
                  <c:v>27.057680000000001</c:v>
                </c:pt>
                <c:pt idx="26017">
                  <c:v>27.058720000000001</c:v>
                </c:pt>
                <c:pt idx="26018">
                  <c:v>27.059760000000001</c:v>
                </c:pt>
                <c:pt idx="26019">
                  <c:v>27.0608</c:v>
                </c:pt>
                <c:pt idx="26020">
                  <c:v>27.06184</c:v>
                </c:pt>
                <c:pt idx="26021">
                  <c:v>27.06288</c:v>
                </c:pt>
                <c:pt idx="26022">
                  <c:v>27.06392</c:v>
                </c:pt>
                <c:pt idx="26023">
                  <c:v>27.064959999999999</c:v>
                </c:pt>
                <c:pt idx="26024">
                  <c:v>27.065999999999999</c:v>
                </c:pt>
                <c:pt idx="26025">
                  <c:v>27.067039999999999</c:v>
                </c:pt>
                <c:pt idx="26026">
                  <c:v>27.068079999999998</c:v>
                </c:pt>
                <c:pt idx="26027">
                  <c:v>27.069120000000002</c:v>
                </c:pt>
                <c:pt idx="26028">
                  <c:v>27.070160000000001</c:v>
                </c:pt>
                <c:pt idx="26029">
                  <c:v>27.071200000000001</c:v>
                </c:pt>
                <c:pt idx="26030">
                  <c:v>27.072240000000001</c:v>
                </c:pt>
                <c:pt idx="26031">
                  <c:v>27.07328</c:v>
                </c:pt>
                <c:pt idx="26032">
                  <c:v>27.07432</c:v>
                </c:pt>
                <c:pt idx="26033">
                  <c:v>27.07536</c:v>
                </c:pt>
                <c:pt idx="26034">
                  <c:v>27.0764</c:v>
                </c:pt>
                <c:pt idx="26035">
                  <c:v>27.077439999999999</c:v>
                </c:pt>
                <c:pt idx="26036">
                  <c:v>27.078479999999999</c:v>
                </c:pt>
                <c:pt idx="26037">
                  <c:v>27.079519999999999</c:v>
                </c:pt>
                <c:pt idx="26038">
                  <c:v>27.080559999999998</c:v>
                </c:pt>
                <c:pt idx="26039">
                  <c:v>27.081600000000002</c:v>
                </c:pt>
                <c:pt idx="26040">
                  <c:v>27.082640000000001</c:v>
                </c:pt>
                <c:pt idx="26041">
                  <c:v>27.083680000000001</c:v>
                </c:pt>
                <c:pt idx="26042">
                  <c:v>27.084720000000001</c:v>
                </c:pt>
                <c:pt idx="26043">
                  <c:v>27.085760000000001</c:v>
                </c:pt>
                <c:pt idx="26044">
                  <c:v>27.0868</c:v>
                </c:pt>
                <c:pt idx="26045">
                  <c:v>27.08784</c:v>
                </c:pt>
                <c:pt idx="26046">
                  <c:v>27.08888</c:v>
                </c:pt>
                <c:pt idx="26047">
                  <c:v>27.089919999999999</c:v>
                </c:pt>
                <c:pt idx="26048">
                  <c:v>27.090959999999999</c:v>
                </c:pt>
                <c:pt idx="26049">
                  <c:v>27.091999999999999</c:v>
                </c:pt>
                <c:pt idx="26050">
                  <c:v>27.093039999999998</c:v>
                </c:pt>
                <c:pt idx="26051">
                  <c:v>27.094080000000002</c:v>
                </c:pt>
                <c:pt idx="26052">
                  <c:v>27.095120000000001</c:v>
                </c:pt>
                <c:pt idx="26053">
                  <c:v>27.096160000000001</c:v>
                </c:pt>
                <c:pt idx="26054">
                  <c:v>27.097200000000001</c:v>
                </c:pt>
                <c:pt idx="26055">
                  <c:v>27.098240000000001</c:v>
                </c:pt>
                <c:pt idx="26056">
                  <c:v>27.09928</c:v>
                </c:pt>
                <c:pt idx="26057">
                  <c:v>27.10032</c:v>
                </c:pt>
                <c:pt idx="26058">
                  <c:v>27.10136</c:v>
                </c:pt>
                <c:pt idx="26059">
                  <c:v>27.102399999999999</c:v>
                </c:pt>
                <c:pt idx="26060">
                  <c:v>27.103439999999999</c:v>
                </c:pt>
                <c:pt idx="26061">
                  <c:v>27.104479999999999</c:v>
                </c:pt>
                <c:pt idx="26062">
                  <c:v>27.105519999999999</c:v>
                </c:pt>
                <c:pt idx="26063">
                  <c:v>27.106560000000002</c:v>
                </c:pt>
                <c:pt idx="26064">
                  <c:v>27.107600000000001</c:v>
                </c:pt>
                <c:pt idx="26065">
                  <c:v>27.108640000000001</c:v>
                </c:pt>
                <c:pt idx="26066">
                  <c:v>27.109680000000001</c:v>
                </c:pt>
                <c:pt idx="26067">
                  <c:v>27.110720000000001</c:v>
                </c:pt>
                <c:pt idx="26068">
                  <c:v>27.11176</c:v>
                </c:pt>
                <c:pt idx="26069">
                  <c:v>27.1128</c:v>
                </c:pt>
                <c:pt idx="26070">
                  <c:v>27.11384</c:v>
                </c:pt>
                <c:pt idx="26071">
                  <c:v>27.114879999999999</c:v>
                </c:pt>
                <c:pt idx="26072">
                  <c:v>27.115919999999999</c:v>
                </c:pt>
                <c:pt idx="26073">
                  <c:v>27.116959999999999</c:v>
                </c:pt>
                <c:pt idx="26074">
                  <c:v>27.117999999999999</c:v>
                </c:pt>
                <c:pt idx="26075">
                  <c:v>27.119039999999998</c:v>
                </c:pt>
                <c:pt idx="26076">
                  <c:v>27.120080000000002</c:v>
                </c:pt>
                <c:pt idx="26077">
                  <c:v>27.121120000000001</c:v>
                </c:pt>
                <c:pt idx="26078">
                  <c:v>27.122160000000001</c:v>
                </c:pt>
                <c:pt idx="26079">
                  <c:v>27.123200000000001</c:v>
                </c:pt>
                <c:pt idx="26080">
                  <c:v>27.12424</c:v>
                </c:pt>
                <c:pt idx="26081">
                  <c:v>27.12528</c:v>
                </c:pt>
                <c:pt idx="26082">
                  <c:v>27.12632</c:v>
                </c:pt>
                <c:pt idx="26083">
                  <c:v>27.127359999999999</c:v>
                </c:pt>
                <c:pt idx="26084">
                  <c:v>27.128399999999999</c:v>
                </c:pt>
                <c:pt idx="26085">
                  <c:v>27.129439999999999</c:v>
                </c:pt>
                <c:pt idx="26086">
                  <c:v>27.130479999999999</c:v>
                </c:pt>
                <c:pt idx="26087">
                  <c:v>27.131519999999998</c:v>
                </c:pt>
                <c:pt idx="26088">
                  <c:v>27.132560000000002</c:v>
                </c:pt>
                <c:pt idx="26089">
                  <c:v>27.133600000000001</c:v>
                </c:pt>
                <c:pt idx="26090">
                  <c:v>27.134640000000001</c:v>
                </c:pt>
                <c:pt idx="26091">
                  <c:v>27.135680000000001</c:v>
                </c:pt>
                <c:pt idx="26092">
                  <c:v>27.13672</c:v>
                </c:pt>
                <c:pt idx="26093">
                  <c:v>27.13776</c:v>
                </c:pt>
                <c:pt idx="26094">
                  <c:v>27.1388</c:v>
                </c:pt>
                <c:pt idx="26095">
                  <c:v>27.13984</c:v>
                </c:pt>
                <c:pt idx="26096">
                  <c:v>27.140879999999999</c:v>
                </c:pt>
                <c:pt idx="26097">
                  <c:v>27.141919999999999</c:v>
                </c:pt>
                <c:pt idx="26098">
                  <c:v>27.142959999999999</c:v>
                </c:pt>
                <c:pt idx="26099">
                  <c:v>27.143999999999998</c:v>
                </c:pt>
                <c:pt idx="26100">
                  <c:v>27.145040000000002</c:v>
                </c:pt>
                <c:pt idx="26101">
                  <c:v>27.146080000000001</c:v>
                </c:pt>
                <c:pt idx="26102">
                  <c:v>27.147120000000001</c:v>
                </c:pt>
                <c:pt idx="26103">
                  <c:v>27.148160000000001</c:v>
                </c:pt>
                <c:pt idx="26104">
                  <c:v>27.1492</c:v>
                </c:pt>
                <c:pt idx="26105">
                  <c:v>27.15024</c:v>
                </c:pt>
                <c:pt idx="26106">
                  <c:v>27.15128</c:v>
                </c:pt>
                <c:pt idx="26107">
                  <c:v>27.15232</c:v>
                </c:pt>
                <c:pt idx="26108">
                  <c:v>27.153359999999999</c:v>
                </c:pt>
                <c:pt idx="26109">
                  <c:v>27.154399999999999</c:v>
                </c:pt>
                <c:pt idx="26110">
                  <c:v>27.155439999999999</c:v>
                </c:pt>
                <c:pt idx="26111">
                  <c:v>27.156479999999998</c:v>
                </c:pt>
                <c:pt idx="26112">
                  <c:v>27.157520000000002</c:v>
                </c:pt>
                <c:pt idx="26113">
                  <c:v>27.158560000000001</c:v>
                </c:pt>
                <c:pt idx="26114">
                  <c:v>27.159600000000001</c:v>
                </c:pt>
                <c:pt idx="26115">
                  <c:v>27.160640000000001</c:v>
                </c:pt>
                <c:pt idx="26116">
                  <c:v>27.16168</c:v>
                </c:pt>
                <c:pt idx="26117">
                  <c:v>27.16272</c:v>
                </c:pt>
                <c:pt idx="26118">
                  <c:v>27.16376</c:v>
                </c:pt>
                <c:pt idx="26119">
                  <c:v>27.1648</c:v>
                </c:pt>
                <c:pt idx="26120">
                  <c:v>27.165839999999999</c:v>
                </c:pt>
                <c:pt idx="26121">
                  <c:v>27.166879999999999</c:v>
                </c:pt>
                <c:pt idx="26122">
                  <c:v>27.167919999999999</c:v>
                </c:pt>
                <c:pt idx="26123">
                  <c:v>27.168959999999998</c:v>
                </c:pt>
                <c:pt idx="26124">
                  <c:v>27.17</c:v>
                </c:pt>
                <c:pt idx="26125">
                  <c:v>27.171040000000001</c:v>
                </c:pt>
                <c:pt idx="26126">
                  <c:v>27.172080000000001</c:v>
                </c:pt>
                <c:pt idx="26127">
                  <c:v>27.173120000000001</c:v>
                </c:pt>
                <c:pt idx="26128">
                  <c:v>27.174160000000001</c:v>
                </c:pt>
                <c:pt idx="26129">
                  <c:v>27.1752</c:v>
                </c:pt>
                <c:pt idx="26130">
                  <c:v>27.17624</c:v>
                </c:pt>
                <c:pt idx="26131">
                  <c:v>27.17728</c:v>
                </c:pt>
                <c:pt idx="26132">
                  <c:v>27.178319999999999</c:v>
                </c:pt>
                <c:pt idx="26133">
                  <c:v>27.179359999999999</c:v>
                </c:pt>
                <c:pt idx="26134">
                  <c:v>27.180399999999999</c:v>
                </c:pt>
                <c:pt idx="26135">
                  <c:v>27.181439999999998</c:v>
                </c:pt>
                <c:pt idx="26136">
                  <c:v>27.182480000000002</c:v>
                </c:pt>
                <c:pt idx="26137">
                  <c:v>27.183520000000001</c:v>
                </c:pt>
                <c:pt idx="26138">
                  <c:v>27.184560000000001</c:v>
                </c:pt>
                <c:pt idx="26139">
                  <c:v>27.185600000000001</c:v>
                </c:pt>
                <c:pt idx="26140">
                  <c:v>27.186640000000001</c:v>
                </c:pt>
                <c:pt idx="26141">
                  <c:v>27.18768</c:v>
                </c:pt>
                <c:pt idx="26142">
                  <c:v>27.18872</c:v>
                </c:pt>
                <c:pt idx="26143">
                  <c:v>27.18976</c:v>
                </c:pt>
                <c:pt idx="26144">
                  <c:v>27.190799999999999</c:v>
                </c:pt>
                <c:pt idx="26145">
                  <c:v>27.191839999999999</c:v>
                </c:pt>
                <c:pt idx="26146">
                  <c:v>27.192879999999999</c:v>
                </c:pt>
                <c:pt idx="26147">
                  <c:v>27.193919999999999</c:v>
                </c:pt>
                <c:pt idx="26148">
                  <c:v>27.194959999999998</c:v>
                </c:pt>
                <c:pt idx="26149">
                  <c:v>27.196000000000002</c:v>
                </c:pt>
                <c:pt idx="26150">
                  <c:v>27.197040000000001</c:v>
                </c:pt>
                <c:pt idx="26151">
                  <c:v>27.198080000000001</c:v>
                </c:pt>
                <c:pt idx="26152">
                  <c:v>27.199120000000001</c:v>
                </c:pt>
                <c:pt idx="26153">
                  <c:v>27.20016</c:v>
                </c:pt>
                <c:pt idx="26154">
                  <c:v>27.2012</c:v>
                </c:pt>
                <c:pt idx="26155">
                  <c:v>27.20224</c:v>
                </c:pt>
                <c:pt idx="26156">
                  <c:v>27.203279999999999</c:v>
                </c:pt>
                <c:pt idx="26157">
                  <c:v>27.204319999999999</c:v>
                </c:pt>
                <c:pt idx="26158">
                  <c:v>27.205359999999999</c:v>
                </c:pt>
                <c:pt idx="26159">
                  <c:v>27.206399999999999</c:v>
                </c:pt>
                <c:pt idx="26160">
                  <c:v>27.207439999999998</c:v>
                </c:pt>
                <c:pt idx="26161">
                  <c:v>27.208480000000002</c:v>
                </c:pt>
                <c:pt idx="26162">
                  <c:v>27.209520000000001</c:v>
                </c:pt>
                <c:pt idx="26163">
                  <c:v>27.210560000000001</c:v>
                </c:pt>
                <c:pt idx="26164">
                  <c:v>27.211600000000001</c:v>
                </c:pt>
                <c:pt idx="26165">
                  <c:v>27.21264</c:v>
                </c:pt>
                <c:pt idx="26166">
                  <c:v>27.21368</c:v>
                </c:pt>
                <c:pt idx="26167">
                  <c:v>27.21472</c:v>
                </c:pt>
                <c:pt idx="26168">
                  <c:v>27.21576</c:v>
                </c:pt>
                <c:pt idx="26169">
                  <c:v>27.216799999999999</c:v>
                </c:pt>
                <c:pt idx="26170">
                  <c:v>27.217839999999999</c:v>
                </c:pt>
                <c:pt idx="26171">
                  <c:v>27.218879999999999</c:v>
                </c:pt>
                <c:pt idx="26172">
                  <c:v>27.219919999999998</c:v>
                </c:pt>
                <c:pt idx="26173">
                  <c:v>27.220960000000002</c:v>
                </c:pt>
                <c:pt idx="26174">
                  <c:v>27.222000000000001</c:v>
                </c:pt>
                <c:pt idx="26175">
                  <c:v>27.223040000000001</c:v>
                </c:pt>
                <c:pt idx="26176">
                  <c:v>27.224080000000001</c:v>
                </c:pt>
                <c:pt idx="26177">
                  <c:v>27.22512</c:v>
                </c:pt>
                <c:pt idx="26178">
                  <c:v>27.22616</c:v>
                </c:pt>
                <c:pt idx="26179">
                  <c:v>27.2272</c:v>
                </c:pt>
                <c:pt idx="26180">
                  <c:v>27.22824</c:v>
                </c:pt>
                <c:pt idx="26181">
                  <c:v>27.229279999999999</c:v>
                </c:pt>
                <c:pt idx="26182">
                  <c:v>27.230319999999999</c:v>
                </c:pt>
                <c:pt idx="26183">
                  <c:v>27.231359999999999</c:v>
                </c:pt>
                <c:pt idx="26184">
                  <c:v>27.232399999999998</c:v>
                </c:pt>
                <c:pt idx="26185">
                  <c:v>27.233440000000002</c:v>
                </c:pt>
                <c:pt idx="26186">
                  <c:v>27.234480000000001</c:v>
                </c:pt>
                <c:pt idx="26187">
                  <c:v>27.235520000000001</c:v>
                </c:pt>
                <c:pt idx="26188">
                  <c:v>27.236560000000001</c:v>
                </c:pt>
                <c:pt idx="26189">
                  <c:v>27.2376</c:v>
                </c:pt>
                <c:pt idx="26190">
                  <c:v>27.23864</c:v>
                </c:pt>
                <c:pt idx="26191">
                  <c:v>27.23968</c:v>
                </c:pt>
                <c:pt idx="26192">
                  <c:v>27.24072</c:v>
                </c:pt>
                <c:pt idx="26193">
                  <c:v>27.241759999999999</c:v>
                </c:pt>
                <c:pt idx="26194">
                  <c:v>27.242799999999999</c:v>
                </c:pt>
                <c:pt idx="26195">
                  <c:v>27.243839999999999</c:v>
                </c:pt>
                <c:pt idx="26196">
                  <c:v>27.244879999999998</c:v>
                </c:pt>
                <c:pt idx="26197">
                  <c:v>27.245920000000002</c:v>
                </c:pt>
                <c:pt idx="26198">
                  <c:v>27.246960000000001</c:v>
                </c:pt>
                <c:pt idx="26199">
                  <c:v>27.248000000000001</c:v>
                </c:pt>
                <c:pt idx="26200">
                  <c:v>27.249040000000001</c:v>
                </c:pt>
                <c:pt idx="26201">
                  <c:v>27.250080000000001</c:v>
                </c:pt>
                <c:pt idx="26202">
                  <c:v>27.25112</c:v>
                </c:pt>
                <c:pt idx="26203">
                  <c:v>27.25216</c:v>
                </c:pt>
                <c:pt idx="26204">
                  <c:v>27.2532</c:v>
                </c:pt>
                <c:pt idx="26205">
                  <c:v>27.254239999999999</c:v>
                </c:pt>
                <c:pt idx="26206">
                  <c:v>27.255279999999999</c:v>
                </c:pt>
                <c:pt idx="26207">
                  <c:v>27.256319999999999</c:v>
                </c:pt>
                <c:pt idx="26208">
                  <c:v>27.257359999999998</c:v>
                </c:pt>
                <c:pt idx="26209">
                  <c:v>27.258400000000002</c:v>
                </c:pt>
                <c:pt idx="26210">
                  <c:v>27.259440000000001</c:v>
                </c:pt>
                <c:pt idx="26211">
                  <c:v>27.260480000000001</c:v>
                </c:pt>
                <c:pt idx="26212">
                  <c:v>27.261520000000001</c:v>
                </c:pt>
                <c:pt idx="26213">
                  <c:v>27.262560000000001</c:v>
                </c:pt>
                <c:pt idx="26214">
                  <c:v>27.2636</c:v>
                </c:pt>
                <c:pt idx="26215">
                  <c:v>27.26464</c:v>
                </c:pt>
                <c:pt idx="26216">
                  <c:v>27.26568</c:v>
                </c:pt>
                <c:pt idx="26217">
                  <c:v>27.266719999999999</c:v>
                </c:pt>
                <c:pt idx="26218">
                  <c:v>27.267759999999999</c:v>
                </c:pt>
                <c:pt idx="26219">
                  <c:v>27.268799999999999</c:v>
                </c:pt>
                <c:pt idx="26220">
                  <c:v>27.269839999999999</c:v>
                </c:pt>
                <c:pt idx="26221">
                  <c:v>27.270879999999998</c:v>
                </c:pt>
                <c:pt idx="26222">
                  <c:v>27.271920000000001</c:v>
                </c:pt>
                <c:pt idx="26223">
                  <c:v>27.272960000000001</c:v>
                </c:pt>
                <c:pt idx="26224">
                  <c:v>27.274000000000001</c:v>
                </c:pt>
                <c:pt idx="26225">
                  <c:v>27.275040000000001</c:v>
                </c:pt>
                <c:pt idx="26226">
                  <c:v>27.27608</c:v>
                </c:pt>
                <c:pt idx="26227">
                  <c:v>27.27712</c:v>
                </c:pt>
                <c:pt idx="26228">
                  <c:v>27.27816</c:v>
                </c:pt>
                <c:pt idx="26229">
                  <c:v>27.279199999999999</c:v>
                </c:pt>
                <c:pt idx="26230">
                  <c:v>27.280239999999999</c:v>
                </c:pt>
                <c:pt idx="26231">
                  <c:v>27.281279999999999</c:v>
                </c:pt>
                <c:pt idx="26232">
                  <c:v>27.282319999999999</c:v>
                </c:pt>
                <c:pt idx="26233">
                  <c:v>27.283359999999998</c:v>
                </c:pt>
                <c:pt idx="26234">
                  <c:v>27.284400000000002</c:v>
                </c:pt>
                <c:pt idx="26235">
                  <c:v>27.285440000000001</c:v>
                </c:pt>
                <c:pt idx="26236">
                  <c:v>27.286480000000001</c:v>
                </c:pt>
                <c:pt idx="26237">
                  <c:v>27.287520000000001</c:v>
                </c:pt>
                <c:pt idx="26238">
                  <c:v>27.28856</c:v>
                </c:pt>
                <c:pt idx="26239">
                  <c:v>27.2896</c:v>
                </c:pt>
                <c:pt idx="26240">
                  <c:v>27.29064</c:v>
                </c:pt>
                <c:pt idx="26241">
                  <c:v>27.291679999999999</c:v>
                </c:pt>
                <c:pt idx="26242">
                  <c:v>27.292719999999999</c:v>
                </c:pt>
                <c:pt idx="26243">
                  <c:v>27.293759999999999</c:v>
                </c:pt>
                <c:pt idx="26244">
                  <c:v>27.294799999999999</c:v>
                </c:pt>
                <c:pt idx="26245">
                  <c:v>27.295839999999998</c:v>
                </c:pt>
                <c:pt idx="26246">
                  <c:v>27.296880000000002</c:v>
                </c:pt>
                <c:pt idx="26247">
                  <c:v>27.297920000000001</c:v>
                </c:pt>
                <c:pt idx="26248">
                  <c:v>27.298960000000001</c:v>
                </c:pt>
                <c:pt idx="26249">
                  <c:v>27.3</c:v>
                </c:pt>
                <c:pt idx="26250">
                  <c:v>27.30104</c:v>
                </c:pt>
                <c:pt idx="26251">
                  <c:v>27.30208</c:v>
                </c:pt>
                <c:pt idx="26252">
                  <c:v>27.30312</c:v>
                </c:pt>
                <c:pt idx="26253">
                  <c:v>27.30416</c:v>
                </c:pt>
                <c:pt idx="26254">
                  <c:v>27.305199999999999</c:v>
                </c:pt>
                <c:pt idx="26255">
                  <c:v>27.306239999999999</c:v>
                </c:pt>
                <c:pt idx="26256">
                  <c:v>27.307279999999999</c:v>
                </c:pt>
                <c:pt idx="26257">
                  <c:v>27.308319999999998</c:v>
                </c:pt>
                <c:pt idx="26258">
                  <c:v>27.309360000000002</c:v>
                </c:pt>
                <c:pt idx="26259">
                  <c:v>27.310400000000001</c:v>
                </c:pt>
                <c:pt idx="26260">
                  <c:v>27.311440000000001</c:v>
                </c:pt>
                <c:pt idx="26261">
                  <c:v>27.312480000000001</c:v>
                </c:pt>
                <c:pt idx="26262">
                  <c:v>27.31352</c:v>
                </c:pt>
                <c:pt idx="26263">
                  <c:v>27.31456</c:v>
                </c:pt>
                <c:pt idx="26264">
                  <c:v>27.3156</c:v>
                </c:pt>
                <c:pt idx="26265">
                  <c:v>27.31664</c:v>
                </c:pt>
                <c:pt idx="26266">
                  <c:v>27.317679999999999</c:v>
                </c:pt>
                <c:pt idx="26267">
                  <c:v>27.318719999999999</c:v>
                </c:pt>
                <c:pt idx="26268">
                  <c:v>27.319759999999999</c:v>
                </c:pt>
                <c:pt idx="26269">
                  <c:v>27.320799999999998</c:v>
                </c:pt>
                <c:pt idx="26270">
                  <c:v>27.321840000000002</c:v>
                </c:pt>
                <c:pt idx="26271">
                  <c:v>27.322880000000001</c:v>
                </c:pt>
                <c:pt idx="26272">
                  <c:v>27.323920000000001</c:v>
                </c:pt>
                <c:pt idx="26273">
                  <c:v>27.324960000000001</c:v>
                </c:pt>
                <c:pt idx="26274">
                  <c:v>27.326000000000001</c:v>
                </c:pt>
                <c:pt idx="26275">
                  <c:v>27.32704</c:v>
                </c:pt>
                <c:pt idx="26276">
                  <c:v>27.32808</c:v>
                </c:pt>
                <c:pt idx="26277">
                  <c:v>27.32912</c:v>
                </c:pt>
                <c:pt idx="26278">
                  <c:v>27.330159999999999</c:v>
                </c:pt>
                <c:pt idx="26279">
                  <c:v>27.331199999999999</c:v>
                </c:pt>
                <c:pt idx="26280">
                  <c:v>27.332239999999999</c:v>
                </c:pt>
                <c:pt idx="26281">
                  <c:v>27.333279999999998</c:v>
                </c:pt>
                <c:pt idx="26282">
                  <c:v>27.334320000000002</c:v>
                </c:pt>
                <c:pt idx="26283">
                  <c:v>27.335360000000001</c:v>
                </c:pt>
                <c:pt idx="26284">
                  <c:v>27.336400000000001</c:v>
                </c:pt>
                <c:pt idx="26285">
                  <c:v>27.337440000000001</c:v>
                </c:pt>
                <c:pt idx="26286">
                  <c:v>27.338480000000001</c:v>
                </c:pt>
                <c:pt idx="26287">
                  <c:v>27.33952</c:v>
                </c:pt>
                <c:pt idx="26288">
                  <c:v>27.34056</c:v>
                </c:pt>
                <c:pt idx="26289">
                  <c:v>27.3416</c:v>
                </c:pt>
                <c:pt idx="26290">
                  <c:v>27.342639999999999</c:v>
                </c:pt>
                <c:pt idx="26291">
                  <c:v>27.343679999999999</c:v>
                </c:pt>
                <c:pt idx="26292">
                  <c:v>27.344719999999999</c:v>
                </c:pt>
                <c:pt idx="26293">
                  <c:v>27.345759999999999</c:v>
                </c:pt>
                <c:pt idx="26294">
                  <c:v>27.346800000000002</c:v>
                </c:pt>
                <c:pt idx="26295">
                  <c:v>27.347840000000001</c:v>
                </c:pt>
                <c:pt idx="26296">
                  <c:v>27.348880000000001</c:v>
                </c:pt>
                <c:pt idx="26297">
                  <c:v>27.349920000000001</c:v>
                </c:pt>
                <c:pt idx="26298">
                  <c:v>27.350960000000001</c:v>
                </c:pt>
                <c:pt idx="26299">
                  <c:v>27.352</c:v>
                </c:pt>
                <c:pt idx="26300">
                  <c:v>27.35304</c:v>
                </c:pt>
                <c:pt idx="26301">
                  <c:v>27.35408</c:v>
                </c:pt>
                <c:pt idx="26302">
                  <c:v>27.355119999999999</c:v>
                </c:pt>
                <c:pt idx="26303">
                  <c:v>27.356159999999999</c:v>
                </c:pt>
                <c:pt idx="26304">
                  <c:v>27.357199999999999</c:v>
                </c:pt>
                <c:pt idx="26305">
                  <c:v>27.358239999999999</c:v>
                </c:pt>
                <c:pt idx="26306">
                  <c:v>27.359279999999998</c:v>
                </c:pt>
                <c:pt idx="26307">
                  <c:v>27.360320000000002</c:v>
                </c:pt>
                <c:pt idx="26308">
                  <c:v>27.361360000000001</c:v>
                </c:pt>
                <c:pt idx="26309">
                  <c:v>27.362400000000001</c:v>
                </c:pt>
                <c:pt idx="26310">
                  <c:v>27.363440000000001</c:v>
                </c:pt>
                <c:pt idx="26311">
                  <c:v>27.36448</c:v>
                </c:pt>
                <c:pt idx="26312">
                  <c:v>27.36552</c:v>
                </c:pt>
                <c:pt idx="26313">
                  <c:v>27.36656</c:v>
                </c:pt>
                <c:pt idx="26314">
                  <c:v>27.367599999999999</c:v>
                </c:pt>
                <c:pt idx="26315">
                  <c:v>27.368639999999999</c:v>
                </c:pt>
                <c:pt idx="26316">
                  <c:v>27.369679999999999</c:v>
                </c:pt>
                <c:pt idx="26317">
                  <c:v>27.370719999999999</c:v>
                </c:pt>
                <c:pt idx="26318">
                  <c:v>27.371759999999998</c:v>
                </c:pt>
                <c:pt idx="26319">
                  <c:v>27.372800000000002</c:v>
                </c:pt>
                <c:pt idx="26320">
                  <c:v>27.373840000000001</c:v>
                </c:pt>
                <c:pt idx="26321">
                  <c:v>27.374880000000001</c:v>
                </c:pt>
                <c:pt idx="26322">
                  <c:v>27.375920000000001</c:v>
                </c:pt>
                <c:pt idx="26323">
                  <c:v>27.37696</c:v>
                </c:pt>
                <c:pt idx="26324">
                  <c:v>27.378</c:v>
                </c:pt>
                <c:pt idx="26325">
                  <c:v>27.37904</c:v>
                </c:pt>
                <c:pt idx="26326">
                  <c:v>27.38008</c:v>
                </c:pt>
                <c:pt idx="26327">
                  <c:v>27.381119999999999</c:v>
                </c:pt>
                <c:pt idx="26328">
                  <c:v>27.382159999999999</c:v>
                </c:pt>
                <c:pt idx="26329">
                  <c:v>27.383199999999999</c:v>
                </c:pt>
                <c:pt idx="26330">
                  <c:v>27.384239999999998</c:v>
                </c:pt>
                <c:pt idx="26331">
                  <c:v>27.385280000000002</c:v>
                </c:pt>
                <c:pt idx="26332">
                  <c:v>27.386320000000001</c:v>
                </c:pt>
                <c:pt idx="26333">
                  <c:v>27.387360000000001</c:v>
                </c:pt>
                <c:pt idx="26334">
                  <c:v>27.388400000000001</c:v>
                </c:pt>
                <c:pt idx="26335">
                  <c:v>27.38944</c:v>
                </c:pt>
                <c:pt idx="26336">
                  <c:v>27.39048</c:v>
                </c:pt>
                <c:pt idx="26337">
                  <c:v>27.39152</c:v>
                </c:pt>
                <c:pt idx="26338">
                  <c:v>27.39256</c:v>
                </c:pt>
                <c:pt idx="26339">
                  <c:v>27.393599999999999</c:v>
                </c:pt>
                <c:pt idx="26340">
                  <c:v>27.394639999999999</c:v>
                </c:pt>
                <c:pt idx="26341">
                  <c:v>27.395679999999999</c:v>
                </c:pt>
                <c:pt idx="26342">
                  <c:v>27.396719999999998</c:v>
                </c:pt>
                <c:pt idx="26343">
                  <c:v>27.397760000000002</c:v>
                </c:pt>
                <c:pt idx="26344">
                  <c:v>27.398800000000001</c:v>
                </c:pt>
                <c:pt idx="26345">
                  <c:v>27.399840000000001</c:v>
                </c:pt>
                <c:pt idx="26346">
                  <c:v>27.400880000000001</c:v>
                </c:pt>
                <c:pt idx="26347">
                  <c:v>27.40192</c:v>
                </c:pt>
                <c:pt idx="26348">
                  <c:v>27.40296</c:v>
                </c:pt>
                <c:pt idx="26349">
                  <c:v>27.404</c:v>
                </c:pt>
                <c:pt idx="26350">
                  <c:v>27.40504</c:v>
                </c:pt>
                <c:pt idx="26351">
                  <c:v>27.406079999999999</c:v>
                </c:pt>
                <c:pt idx="26352">
                  <c:v>27.407119999999999</c:v>
                </c:pt>
                <c:pt idx="26353">
                  <c:v>27.408159999999999</c:v>
                </c:pt>
                <c:pt idx="26354">
                  <c:v>27.409199999999998</c:v>
                </c:pt>
                <c:pt idx="26355">
                  <c:v>27.410240000000002</c:v>
                </c:pt>
                <c:pt idx="26356">
                  <c:v>27.411280000000001</c:v>
                </c:pt>
                <c:pt idx="26357">
                  <c:v>27.412320000000001</c:v>
                </c:pt>
                <c:pt idx="26358">
                  <c:v>27.413360000000001</c:v>
                </c:pt>
                <c:pt idx="26359">
                  <c:v>27.414400000000001</c:v>
                </c:pt>
                <c:pt idx="26360">
                  <c:v>27.41544</c:v>
                </c:pt>
                <c:pt idx="26361">
                  <c:v>27.41648</c:v>
                </c:pt>
                <c:pt idx="26362">
                  <c:v>27.41752</c:v>
                </c:pt>
                <c:pt idx="26363">
                  <c:v>27.418559999999999</c:v>
                </c:pt>
                <c:pt idx="26364">
                  <c:v>27.419599999999999</c:v>
                </c:pt>
                <c:pt idx="26365">
                  <c:v>27.420639999999999</c:v>
                </c:pt>
                <c:pt idx="26366">
                  <c:v>27.421679999999999</c:v>
                </c:pt>
                <c:pt idx="26367">
                  <c:v>27.422720000000002</c:v>
                </c:pt>
                <c:pt idx="26368">
                  <c:v>27.423760000000001</c:v>
                </c:pt>
                <c:pt idx="26369">
                  <c:v>27.424800000000001</c:v>
                </c:pt>
                <c:pt idx="26370">
                  <c:v>27.425840000000001</c:v>
                </c:pt>
                <c:pt idx="26371">
                  <c:v>27.426880000000001</c:v>
                </c:pt>
                <c:pt idx="26372">
                  <c:v>27.42792</c:v>
                </c:pt>
                <c:pt idx="26373">
                  <c:v>27.42896</c:v>
                </c:pt>
                <c:pt idx="26374">
                  <c:v>27.43</c:v>
                </c:pt>
                <c:pt idx="26375">
                  <c:v>27.431039999999999</c:v>
                </c:pt>
                <c:pt idx="26376">
                  <c:v>27.432079999999999</c:v>
                </c:pt>
                <c:pt idx="26377">
                  <c:v>27.433119999999999</c:v>
                </c:pt>
                <c:pt idx="26378">
                  <c:v>27.434159999999999</c:v>
                </c:pt>
                <c:pt idx="26379">
                  <c:v>27.435199999999998</c:v>
                </c:pt>
                <c:pt idx="26380">
                  <c:v>27.436240000000002</c:v>
                </c:pt>
                <c:pt idx="26381">
                  <c:v>27.437280000000001</c:v>
                </c:pt>
                <c:pt idx="26382">
                  <c:v>27.438320000000001</c:v>
                </c:pt>
                <c:pt idx="26383">
                  <c:v>27.439360000000001</c:v>
                </c:pt>
                <c:pt idx="26384">
                  <c:v>27.4404</c:v>
                </c:pt>
                <c:pt idx="26385">
                  <c:v>27.44144</c:v>
                </c:pt>
                <c:pt idx="26386">
                  <c:v>27.44248</c:v>
                </c:pt>
                <c:pt idx="26387">
                  <c:v>27.443519999999999</c:v>
                </c:pt>
                <c:pt idx="26388">
                  <c:v>27.444559999999999</c:v>
                </c:pt>
                <c:pt idx="26389">
                  <c:v>27.445599999999999</c:v>
                </c:pt>
                <c:pt idx="26390">
                  <c:v>27.446639999999999</c:v>
                </c:pt>
                <c:pt idx="26391">
                  <c:v>27.447679999999998</c:v>
                </c:pt>
                <c:pt idx="26392">
                  <c:v>27.448720000000002</c:v>
                </c:pt>
                <c:pt idx="26393">
                  <c:v>27.449760000000001</c:v>
                </c:pt>
                <c:pt idx="26394">
                  <c:v>27.450800000000001</c:v>
                </c:pt>
                <c:pt idx="26395">
                  <c:v>27.451840000000001</c:v>
                </c:pt>
                <c:pt idx="26396">
                  <c:v>27.45288</c:v>
                </c:pt>
                <c:pt idx="26397">
                  <c:v>27.45392</c:v>
                </c:pt>
                <c:pt idx="26398">
                  <c:v>27.45496</c:v>
                </c:pt>
                <c:pt idx="26399">
                  <c:v>27.456</c:v>
                </c:pt>
                <c:pt idx="26400">
                  <c:v>27.457039999999999</c:v>
                </c:pt>
                <c:pt idx="26401">
                  <c:v>27.458079999999999</c:v>
                </c:pt>
                <c:pt idx="26402">
                  <c:v>27.459119999999999</c:v>
                </c:pt>
                <c:pt idx="26403">
                  <c:v>27.460159999999998</c:v>
                </c:pt>
                <c:pt idx="26404">
                  <c:v>27.461200000000002</c:v>
                </c:pt>
                <c:pt idx="26405">
                  <c:v>27.462240000000001</c:v>
                </c:pt>
                <c:pt idx="26406">
                  <c:v>27.463280000000001</c:v>
                </c:pt>
                <c:pt idx="26407">
                  <c:v>27.464320000000001</c:v>
                </c:pt>
                <c:pt idx="26408">
                  <c:v>27.46536</c:v>
                </c:pt>
                <c:pt idx="26409">
                  <c:v>27.4664</c:v>
                </c:pt>
                <c:pt idx="26410">
                  <c:v>27.46744</c:v>
                </c:pt>
                <c:pt idx="26411">
                  <c:v>27.46848</c:v>
                </c:pt>
                <c:pt idx="26412">
                  <c:v>27.469519999999999</c:v>
                </c:pt>
                <c:pt idx="26413">
                  <c:v>27.470559999999999</c:v>
                </c:pt>
                <c:pt idx="26414">
                  <c:v>27.471599999999999</c:v>
                </c:pt>
                <c:pt idx="26415">
                  <c:v>27.472639999999998</c:v>
                </c:pt>
                <c:pt idx="26416">
                  <c:v>27.473680000000002</c:v>
                </c:pt>
                <c:pt idx="26417">
                  <c:v>27.474720000000001</c:v>
                </c:pt>
                <c:pt idx="26418">
                  <c:v>27.475760000000001</c:v>
                </c:pt>
                <c:pt idx="26419">
                  <c:v>27.476800000000001</c:v>
                </c:pt>
                <c:pt idx="26420">
                  <c:v>27.47784</c:v>
                </c:pt>
                <c:pt idx="26421">
                  <c:v>27.47888</c:v>
                </c:pt>
                <c:pt idx="26422">
                  <c:v>27.47992</c:v>
                </c:pt>
                <c:pt idx="26423">
                  <c:v>27.48096</c:v>
                </c:pt>
                <c:pt idx="26424">
                  <c:v>27.481999999999999</c:v>
                </c:pt>
                <c:pt idx="26425">
                  <c:v>27.483039999999999</c:v>
                </c:pt>
                <c:pt idx="26426">
                  <c:v>27.484079999999999</c:v>
                </c:pt>
                <c:pt idx="26427">
                  <c:v>27.485119999999998</c:v>
                </c:pt>
                <c:pt idx="26428">
                  <c:v>27.486160000000002</c:v>
                </c:pt>
                <c:pt idx="26429">
                  <c:v>27.487200000000001</c:v>
                </c:pt>
                <c:pt idx="26430">
                  <c:v>27.488240000000001</c:v>
                </c:pt>
                <c:pt idx="26431">
                  <c:v>27.489280000000001</c:v>
                </c:pt>
                <c:pt idx="26432">
                  <c:v>27.490320000000001</c:v>
                </c:pt>
                <c:pt idx="26433">
                  <c:v>27.49136</c:v>
                </c:pt>
                <c:pt idx="26434">
                  <c:v>27.4924</c:v>
                </c:pt>
                <c:pt idx="26435">
                  <c:v>27.49344</c:v>
                </c:pt>
                <c:pt idx="26436">
                  <c:v>27.494479999999999</c:v>
                </c:pt>
                <c:pt idx="26437">
                  <c:v>27.495519999999999</c:v>
                </c:pt>
                <c:pt idx="26438">
                  <c:v>27.496559999999999</c:v>
                </c:pt>
                <c:pt idx="26439">
                  <c:v>27.497599999999998</c:v>
                </c:pt>
                <c:pt idx="26440">
                  <c:v>27.498640000000002</c:v>
                </c:pt>
                <c:pt idx="26441">
                  <c:v>27.499680000000001</c:v>
                </c:pt>
                <c:pt idx="26442">
                  <c:v>27.500720000000001</c:v>
                </c:pt>
                <c:pt idx="26443">
                  <c:v>27.501760000000001</c:v>
                </c:pt>
                <c:pt idx="26444">
                  <c:v>27.502800000000001</c:v>
                </c:pt>
                <c:pt idx="26445">
                  <c:v>27.50384</c:v>
                </c:pt>
                <c:pt idx="26446">
                  <c:v>27.50488</c:v>
                </c:pt>
                <c:pt idx="26447">
                  <c:v>27.50592</c:v>
                </c:pt>
                <c:pt idx="26448">
                  <c:v>27.506959999999999</c:v>
                </c:pt>
                <c:pt idx="26449">
                  <c:v>27.507999999999999</c:v>
                </c:pt>
                <c:pt idx="26450">
                  <c:v>27.509039999999999</c:v>
                </c:pt>
                <c:pt idx="26451">
                  <c:v>27.510079999999999</c:v>
                </c:pt>
                <c:pt idx="26452">
                  <c:v>27.511119999999998</c:v>
                </c:pt>
                <c:pt idx="26453">
                  <c:v>27.512160000000002</c:v>
                </c:pt>
                <c:pt idx="26454">
                  <c:v>27.513200000000001</c:v>
                </c:pt>
                <c:pt idx="26455">
                  <c:v>27.514240000000001</c:v>
                </c:pt>
                <c:pt idx="26456">
                  <c:v>27.515280000000001</c:v>
                </c:pt>
                <c:pt idx="26457">
                  <c:v>27.51632</c:v>
                </c:pt>
                <c:pt idx="26458">
                  <c:v>27.51736</c:v>
                </c:pt>
                <c:pt idx="26459">
                  <c:v>27.5184</c:v>
                </c:pt>
                <c:pt idx="26460">
                  <c:v>27.519439999999999</c:v>
                </c:pt>
                <c:pt idx="26461">
                  <c:v>27.520479999999999</c:v>
                </c:pt>
                <c:pt idx="26462">
                  <c:v>27.521519999999999</c:v>
                </c:pt>
                <c:pt idx="26463">
                  <c:v>27.522559999999999</c:v>
                </c:pt>
                <c:pt idx="26464">
                  <c:v>27.523599999999998</c:v>
                </c:pt>
                <c:pt idx="26465">
                  <c:v>27.524640000000002</c:v>
                </c:pt>
                <c:pt idx="26466">
                  <c:v>27.525680000000001</c:v>
                </c:pt>
                <c:pt idx="26467">
                  <c:v>27.526720000000001</c:v>
                </c:pt>
                <c:pt idx="26468">
                  <c:v>27.527760000000001</c:v>
                </c:pt>
                <c:pt idx="26469">
                  <c:v>27.5288</c:v>
                </c:pt>
                <c:pt idx="26470">
                  <c:v>27.52984</c:v>
                </c:pt>
                <c:pt idx="26471">
                  <c:v>27.53088</c:v>
                </c:pt>
                <c:pt idx="26472">
                  <c:v>27.53192</c:v>
                </c:pt>
                <c:pt idx="26473">
                  <c:v>27.532959999999999</c:v>
                </c:pt>
                <c:pt idx="26474">
                  <c:v>27.533999999999999</c:v>
                </c:pt>
                <c:pt idx="26475">
                  <c:v>27.535039999999999</c:v>
                </c:pt>
                <c:pt idx="26476">
                  <c:v>27.536079999999998</c:v>
                </c:pt>
                <c:pt idx="26477">
                  <c:v>27.537120000000002</c:v>
                </c:pt>
                <c:pt idx="26478">
                  <c:v>27.538160000000001</c:v>
                </c:pt>
                <c:pt idx="26479">
                  <c:v>27.539200000000001</c:v>
                </c:pt>
                <c:pt idx="26480">
                  <c:v>27.540240000000001</c:v>
                </c:pt>
                <c:pt idx="26481">
                  <c:v>27.54128</c:v>
                </c:pt>
                <c:pt idx="26482">
                  <c:v>27.54232</c:v>
                </c:pt>
                <c:pt idx="26483">
                  <c:v>27.54336</c:v>
                </c:pt>
                <c:pt idx="26484">
                  <c:v>27.5444</c:v>
                </c:pt>
                <c:pt idx="26485">
                  <c:v>27.545439999999999</c:v>
                </c:pt>
                <c:pt idx="26486">
                  <c:v>27.546479999999999</c:v>
                </c:pt>
                <c:pt idx="26487">
                  <c:v>27.547519999999999</c:v>
                </c:pt>
                <c:pt idx="26488">
                  <c:v>27.548559999999998</c:v>
                </c:pt>
                <c:pt idx="26489">
                  <c:v>27.549600000000002</c:v>
                </c:pt>
                <c:pt idx="26490">
                  <c:v>27.550640000000001</c:v>
                </c:pt>
                <c:pt idx="26491">
                  <c:v>27.551680000000001</c:v>
                </c:pt>
                <c:pt idx="26492">
                  <c:v>27.552720000000001</c:v>
                </c:pt>
                <c:pt idx="26493">
                  <c:v>27.55376</c:v>
                </c:pt>
                <c:pt idx="26494">
                  <c:v>27.5548</c:v>
                </c:pt>
                <c:pt idx="26495">
                  <c:v>27.55584</c:v>
                </c:pt>
                <c:pt idx="26496">
                  <c:v>27.55688</c:v>
                </c:pt>
                <c:pt idx="26497">
                  <c:v>27.557919999999999</c:v>
                </c:pt>
                <c:pt idx="26498">
                  <c:v>27.558959999999999</c:v>
                </c:pt>
                <c:pt idx="26499">
                  <c:v>27.56</c:v>
                </c:pt>
                <c:pt idx="26500">
                  <c:v>27.561039999999998</c:v>
                </c:pt>
                <c:pt idx="26501">
                  <c:v>27.562080000000002</c:v>
                </c:pt>
                <c:pt idx="26502">
                  <c:v>27.563120000000001</c:v>
                </c:pt>
                <c:pt idx="26503">
                  <c:v>27.564160000000001</c:v>
                </c:pt>
                <c:pt idx="26504">
                  <c:v>27.565200000000001</c:v>
                </c:pt>
                <c:pt idx="26505">
                  <c:v>27.566240000000001</c:v>
                </c:pt>
                <c:pt idx="26506">
                  <c:v>27.56728</c:v>
                </c:pt>
                <c:pt idx="26507">
                  <c:v>27.56832</c:v>
                </c:pt>
                <c:pt idx="26508">
                  <c:v>27.56936</c:v>
                </c:pt>
                <c:pt idx="26509">
                  <c:v>27.570399999999999</c:v>
                </c:pt>
                <c:pt idx="26510">
                  <c:v>27.571439999999999</c:v>
                </c:pt>
                <c:pt idx="26511">
                  <c:v>27.572479999999999</c:v>
                </c:pt>
                <c:pt idx="26512">
                  <c:v>27.573519999999998</c:v>
                </c:pt>
                <c:pt idx="26513">
                  <c:v>27.574560000000002</c:v>
                </c:pt>
                <c:pt idx="26514">
                  <c:v>27.575600000000001</c:v>
                </c:pt>
                <c:pt idx="26515">
                  <c:v>27.576640000000001</c:v>
                </c:pt>
                <c:pt idx="26516">
                  <c:v>27.577680000000001</c:v>
                </c:pt>
                <c:pt idx="26517">
                  <c:v>27.578720000000001</c:v>
                </c:pt>
                <c:pt idx="26518">
                  <c:v>27.57976</c:v>
                </c:pt>
                <c:pt idx="26519">
                  <c:v>27.5808</c:v>
                </c:pt>
                <c:pt idx="26520">
                  <c:v>27.58184</c:v>
                </c:pt>
                <c:pt idx="26521">
                  <c:v>27.582879999999999</c:v>
                </c:pt>
                <c:pt idx="26522">
                  <c:v>27.583919999999999</c:v>
                </c:pt>
                <c:pt idx="26523">
                  <c:v>27.584959999999999</c:v>
                </c:pt>
                <c:pt idx="26524">
                  <c:v>27.585999999999999</c:v>
                </c:pt>
                <c:pt idx="26525">
                  <c:v>27.587039999999998</c:v>
                </c:pt>
                <c:pt idx="26526">
                  <c:v>27.588080000000001</c:v>
                </c:pt>
                <c:pt idx="26527">
                  <c:v>27.589120000000001</c:v>
                </c:pt>
                <c:pt idx="26528">
                  <c:v>27.590160000000001</c:v>
                </c:pt>
                <c:pt idx="26529">
                  <c:v>27.591200000000001</c:v>
                </c:pt>
                <c:pt idx="26530">
                  <c:v>27.59224</c:v>
                </c:pt>
                <c:pt idx="26531">
                  <c:v>27.59328</c:v>
                </c:pt>
                <c:pt idx="26532">
                  <c:v>27.59432</c:v>
                </c:pt>
                <c:pt idx="26533">
                  <c:v>27.595359999999999</c:v>
                </c:pt>
                <c:pt idx="26534">
                  <c:v>27.596399999999999</c:v>
                </c:pt>
                <c:pt idx="26535">
                  <c:v>27.597439999999999</c:v>
                </c:pt>
                <c:pt idx="26536">
                  <c:v>27.598479999999999</c:v>
                </c:pt>
                <c:pt idx="26537">
                  <c:v>27.599519999999998</c:v>
                </c:pt>
                <c:pt idx="26538">
                  <c:v>27.600560000000002</c:v>
                </c:pt>
                <c:pt idx="26539">
                  <c:v>27.601600000000001</c:v>
                </c:pt>
                <c:pt idx="26540">
                  <c:v>27.602640000000001</c:v>
                </c:pt>
                <c:pt idx="26541">
                  <c:v>27.603680000000001</c:v>
                </c:pt>
                <c:pt idx="26542">
                  <c:v>27.60472</c:v>
                </c:pt>
                <c:pt idx="26543">
                  <c:v>27.60576</c:v>
                </c:pt>
                <c:pt idx="26544">
                  <c:v>27.6068</c:v>
                </c:pt>
                <c:pt idx="26545">
                  <c:v>27.607839999999999</c:v>
                </c:pt>
                <c:pt idx="26546">
                  <c:v>27.608879999999999</c:v>
                </c:pt>
                <c:pt idx="26547">
                  <c:v>27.609919999999999</c:v>
                </c:pt>
                <c:pt idx="26548">
                  <c:v>27.610959999999999</c:v>
                </c:pt>
                <c:pt idx="26549">
                  <c:v>27.611999999999998</c:v>
                </c:pt>
                <c:pt idx="26550">
                  <c:v>27.613040000000002</c:v>
                </c:pt>
                <c:pt idx="26551">
                  <c:v>27.614080000000001</c:v>
                </c:pt>
                <c:pt idx="26552">
                  <c:v>27.615120000000001</c:v>
                </c:pt>
                <c:pt idx="26553">
                  <c:v>27.616160000000001</c:v>
                </c:pt>
                <c:pt idx="26554">
                  <c:v>27.6172</c:v>
                </c:pt>
                <c:pt idx="26555">
                  <c:v>27.61824</c:v>
                </c:pt>
                <c:pt idx="26556">
                  <c:v>27.61928</c:v>
                </c:pt>
                <c:pt idx="26557">
                  <c:v>27.62032</c:v>
                </c:pt>
                <c:pt idx="26558">
                  <c:v>27.621359999999999</c:v>
                </c:pt>
                <c:pt idx="26559">
                  <c:v>27.622399999999999</c:v>
                </c:pt>
                <c:pt idx="26560">
                  <c:v>27.623439999999999</c:v>
                </c:pt>
                <c:pt idx="26561">
                  <c:v>27.624479999999998</c:v>
                </c:pt>
                <c:pt idx="26562">
                  <c:v>27.625520000000002</c:v>
                </c:pt>
                <c:pt idx="26563">
                  <c:v>27.626560000000001</c:v>
                </c:pt>
                <c:pt idx="26564">
                  <c:v>27.627600000000001</c:v>
                </c:pt>
                <c:pt idx="26565">
                  <c:v>27.628640000000001</c:v>
                </c:pt>
                <c:pt idx="26566">
                  <c:v>27.62968</c:v>
                </c:pt>
                <c:pt idx="26567">
                  <c:v>27.63072</c:v>
                </c:pt>
                <c:pt idx="26568">
                  <c:v>27.63176</c:v>
                </c:pt>
                <c:pt idx="26569">
                  <c:v>27.6328</c:v>
                </c:pt>
                <c:pt idx="26570">
                  <c:v>27.633839999999999</c:v>
                </c:pt>
                <c:pt idx="26571">
                  <c:v>27.634879999999999</c:v>
                </c:pt>
                <c:pt idx="26572">
                  <c:v>27.635919999999999</c:v>
                </c:pt>
                <c:pt idx="26573">
                  <c:v>27.636959999999998</c:v>
                </c:pt>
                <c:pt idx="26574">
                  <c:v>27.638000000000002</c:v>
                </c:pt>
                <c:pt idx="26575">
                  <c:v>27.639040000000001</c:v>
                </c:pt>
                <c:pt idx="26576">
                  <c:v>27.640080000000001</c:v>
                </c:pt>
                <c:pt idx="26577">
                  <c:v>27.641120000000001</c:v>
                </c:pt>
                <c:pt idx="26578">
                  <c:v>27.642160000000001</c:v>
                </c:pt>
                <c:pt idx="26579">
                  <c:v>27.6432</c:v>
                </c:pt>
                <c:pt idx="26580">
                  <c:v>27.64424</c:v>
                </c:pt>
                <c:pt idx="26581">
                  <c:v>27.64528</c:v>
                </c:pt>
                <c:pt idx="26582">
                  <c:v>27.646319999999999</c:v>
                </c:pt>
                <c:pt idx="26583">
                  <c:v>27.647359999999999</c:v>
                </c:pt>
                <c:pt idx="26584">
                  <c:v>27.648399999999999</c:v>
                </c:pt>
                <c:pt idx="26585">
                  <c:v>27.649439999999998</c:v>
                </c:pt>
                <c:pt idx="26586">
                  <c:v>27.650480000000002</c:v>
                </c:pt>
                <c:pt idx="26587">
                  <c:v>27.651520000000001</c:v>
                </c:pt>
                <c:pt idx="26588">
                  <c:v>27.652560000000001</c:v>
                </c:pt>
                <c:pt idx="26589">
                  <c:v>27.653600000000001</c:v>
                </c:pt>
                <c:pt idx="26590">
                  <c:v>27.654640000000001</c:v>
                </c:pt>
                <c:pt idx="26591">
                  <c:v>27.65568</c:v>
                </c:pt>
                <c:pt idx="26592">
                  <c:v>27.65672</c:v>
                </c:pt>
                <c:pt idx="26593">
                  <c:v>27.65776</c:v>
                </c:pt>
                <c:pt idx="26594">
                  <c:v>27.658799999999999</c:v>
                </c:pt>
                <c:pt idx="26595">
                  <c:v>27.659839999999999</c:v>
                </c:pt>
                <c:pt idx="26596">
                  <c:v>27.660879999999999</c:v>
                </c:pt>
                <c:pt idx="26597">
                  <c:v>27.661919999999999</c:v>
                </c:pt>
                <c:pt idx="26598">
                  <c:v>27.662960000000002</c:v>
                </c:pt>
                <c:pt idx="26599">
                  <c:v>27.664000000000001</c:v>
                </c:pt>
                <c:pt idx="26600">
                  <c:v>27.665040000000001</c:v>
                </c:pt>
                <c:pt idx="26601">
                  <c:v>27.666080000000001</c:v>
                </c:pt>
                <c:pt idx="26602">
                  <c:v>27.667120000000001</c:v>
                </c:pt>
                <c:pt idx="26603">
                  <c:v>27.66816</c:v>
                </c:pt>
                <c:pt idx="26604">
                  <c:v>27.6692</c:v>
                </c:pt>
                <c:pt idx="26605">
                  <c:v>27.67024</c:v>
                </c:pt>
                <c:pt idx="26606">
                  <c:v>27.671279999999999</c:v>
                </c:pt>
                <c:pt idx="26607">
                  <c:v>27.672319999999999</c:v>
                </c:pt>
                <c:pt idx="26608">
                  <c:v>27.673359999999999</c:v>
                </c:pt>
                <c:pt idx="26609">
                  <c:v>27.674399999999999</c:v>
                </c:pt>
                <c:pt idx="26610">
                  <c:v>27.675439999999998</c:v>
                </c:pt>
                <c:pt idx="26611">
                  <c:v>27.676480000000002</c:v>
                </c:pt>
                <c:pt idx="26612">
                  <c:v>27.677520000000001</c:v>
                </c:pt>
                <c:pt idx="26613">
                  <c:v>27.678560000000001</c:v>
                </c:pt>
                <c:pt idx="26614">
                  <c:v>27.679600000000001</c:v>
                </c:pt>
                <c:pt idx="26615">
                  <c:v>27.68064</c:v>
                </c:pt>
                <c:pt idx="26616">
                  <c:v>27.68168</c:v>
                </c:pt>
                <c:pt idx="26617">
                  <c:v>27.68272</c:v>
                </c:pt>
                <c:pt idx="26618">
                  <c:v>27.683759999999999</c:v>
                </c:pt>
                <c:pt idx="26619">
                  <c:v>27.684799999999999</c:v>
                </c:pt>
                <c:pt idx="26620">
                  <c:v>27.685839999999999</c:v>
                </c:pt>
                <c:pt idx="26621">
                  <c:v>27.686879999999999</c:v>
                </c:pt>
                <c:pt idx="26622">
                  <c:v>27.687919999999998</c:v>
                </c:pt>
                <c:pt idx="26623">
                  <c:v>27.688960000000002</c:v>
                </c:pt>
                <c:pt idx="26624">
                  <c:v>27.69</c:v>
                </c:pt>
                <c:pt idx="26625">
                  <c:v>27.691040000000001</c:v>
                </c:pt>
                <c:pt idx="26626">
                  <c:v>27.692080000000001</c:v>
                </c:pt>
                <c:pt idx="26627">
                  <c:v>27.69312</c:v>
                </c:pt>
                <c:pt idx="26628">
                  <c:v>27.69416</c:v>
                </c:pt>
                <c:pt idx="26629">
                  <c:v>27.6952</c:v>
                </c:pt>
                <c:pt idx="26630">
                  <c:v>27.69624</c:v>
                </c:pt>
                <c:pt idx="26631">
                  <c:v>27.697279999999999</c:v>
                </c:pt>
                <c:pt idx="26632">
                  <c:v>27.698319999999999</c:v>
                </c:pt>
                <c:pt idx="26633">
                  <c:v>27.699359999999999</c:v>
                </c:pt>
                <c:pt idx="26634">
                  <c:v>27.700399999999998</c:v>
                </c:pt>
                <c:pt idx="26635">
                  <c:v>27.701440000000002</c:v>
                </c:pt>
                <c:pt idx="26636">
                  <c:v>27.702480000000001</c:v>
                </c:pt>
                <c:pt idx="26637">
                  <c:v>27.703520000000001</c:v>
                </c:pt>
                <c:pt idx="26638">
                  <c:v>27.704560000000001</c:v>
                </c:pt>
                <c:pt idx="26639">
                  <c:v>27.7056</c:v>
                </c:pt>
                <c:pt idx="26640">
                  <c:v>27.70664</c:v>
                </c:pt>
                <c:pt idx="26641">
                  <c:v>27.70768</c:v>
                </c:pt>
                <c:pt idx="26642">
                  <c:v>27.70872</c:v>
                </c:pt>
                <c:pt idx="26643">
                  <c:v>27.709759999999999</c:v>
                </c:pt>
                <c:pt idx="26644">
                  <c:v>27.710799999999999</c:v>
                </c:pt>
                <c:pt idx="26645">
                  <c:v>27.711839999999999</c:v>
                </c:pt>
                <c:pt idx="26646">
                  <c:v>27.712879999999998</c:v>
                </c:pt>
                <c:pt idx="26647">
                  <c:v>27.713920000000002</c:v>
                </c:pt>
                <c:pt idx="26648">
                  <c:v>27.714960000000001</c:v>
                </c:pt>
                <c:pt idx="26649">
                  <c:v>27.716000000000001</c:v>
                </c:pt>
                <c:pt idx="26650">
                  <c:v>27.717040000000001</c:v>
                </c:pt>
                <c:pt idx="26651">
                  <c:v>27.71808</c:v>
                </c:pt>
                <c:pt idx="26652">
                  <c:v>27.71912</c:v>
                </c:pt>
                <c:pt idx="26653">
                  <c:v>27.72016</c:v>
                </c:pt>
                <c:pt idx="26654">
                  <c:v>27.7212</c:v>
                </c:pt>
                <c:pt idx="26655">
                  <c:v>27.722239999999999</c:v>
                </c:pt>
                <c:pt idx="26656">
                  <c:v>27.723279999999999</c:v>
                </c:pt>
                <c:pt idx="26657">
                  <c:v>27.724319999999999</c:v>
                </c:pt>
                <c:pt idx="26658">
                  <c:v>27.725359999999998</c:v>
                </c:pt>
                <c:pt idx="26659">
                  <c:v>27.726400000000002</c:v>
                </c:pt>
                <c:pt idx="26660">
                  <c:v>27.727440000000001</c:v>
                </c:pt>
                <c:pt idx="26661">
                  <c:v>27.728480000000001</c:v>
                </c:pt>
                <c:pt idx="26662">
                  <c:v>27.729520000000001</c:v>
                </c:pt>
                <c:pt idx="26663">
                  <c:v>27.730560000000001</c:v>
                </c:pt>
                <c:pt idx="26664">
                  <c:v>27.7316</c:v>
                </c:pt>
                <c:pt idx="26665">
                  <c:v>27.73264</c:v>
                </c:pt>
                <c:pt idx="26666">
                  <c:v>27.73368</c:v>
                </c:pt>
                <c:pt idx="26667">
                  <c:v>27.734719999999999</c:v>
                </c:pt>
                <c:pt idx="26668">
                  <c:v>27.735759999999999</c:v>
                </c:pt>
                <c:pt idx="26669">
                  <c:v>27.736799999999999</c:v>
                </c:pt>
                <c:pt idx="26670">
                  <c:v>27.737839999999998</c:v>
                </c:pt>
                <c:pt idx="26671">
                  <c:v>27.738880000000002</c:v>
                </c:pt>
                <c:pt idx="26672">
                  <c:v>27.739920000000001</c:v>
                </c:pt>
                <c:pt idx="26673">
                  <c:v>27.740960000000001</c:v>
                </c:pt>
                <c:pt idx="26674">
                  <c:v>27.742000000000001</c:v>
                </c:pt>
                <c:pt idx="26675">
                  <c:v>27.743040000000001</c:v>
                </c:pt>
                <c:pt idx="26676">
                  <c:v>27.74408</c:v>
                </c:pt>
                <c:pt idx="26677">
                  <c:v>27.74512</c:v>
                </c:pt>
                <c:pt idx="26678">
                  <c:v>27.74616</c:v>
                </c:pt>
                <c:pt idx="26679">
                  <c:v>27.747199999999999</c:v>
                </c:pt>
                <c:pt idx="26680">
                  <c:v>27.748239999999999</c:v>
                </c:pt>
                <c:pt idx="26681">
                  <c:v>27.749279999999999</c:v>
                </c:pt>
                <c:pt idx="26682">
                  <c:v>27.750319999999999</c:v>
                </c:pt>
                <c:pt idx="26683">
                  <c:v>27.751359999999998</c:v>
                </c:pt>
                <c:pt idx="26684">
                  <c:v>27.752400000000002</c:v>
                </c:pt>
                <c:pt idx="26685">
                  <c:v>27.753440000000001</c:v>
                </c:pt>
                <c:pt idx="26686">
                  <c:v>27.754480000000001</c:v>
                </c:pt>
                <c:pt idx="26687">
                  <c:v>27.755520000000001</c:v>
                </c:pt>
                <c:pt idx="26688">
                  <c:v>27.75656</c:v>
                </c:pt>
                <c:pt idx="26689">
                  <c:v>27.7576</c:v>
                </c:pt>
                <c:pt idx="26690">
                  <c:v>27.75864</c:v>
                </c:pt>
                <c:pt idx="26691">
                  <c:v>27.759679999999999</c:v>
                </c:pt>
                <c:pt idx="26692">
                  <c:v>27.760719999999999</c:v>
                </c:pt>
                <c:pt idx="26693">
                  <c:v>27.761759999999999</c:v>
                </c:pt>
                <c:pt idx="26694">
                  <c:v>27.762799999999999</c:v>
                </c:pt>
                <c:pt idx="26695">
                  <c:v>27.763839999999998</c:v>
                </c:pt>
                <c:pt idx="26696">
                  <c:v>27.764880000000002</c:v>
                </c:pt>
                <c:pt idx="26697">
                  <c:v>27.765920000000001</c:v>
                </c:pt>
                <c:pt idx="26698">
                  <c:v>27.766960000000001</c:v>
                </c:pt>
                <c:pt idx="26699">
                  <c:v>27.768000000000001</c:v>
                </c:pt>
                <c:pt idx="26700">
                  <c:v>27.76904</c:v>
                </c:pt>
                <c:pt idx="26701">
                  <c:v>27.77008</c:v>
                </c:pt>
                <c:pt idx="26702">
                  <c:v>27.77112</c:v>
                </c:pt>
                <c:pt idx="26703">
                  <c:v>27.77216</c:v>
                </c:pt>
                <c:pt idx="26704">
                  <c:v>27.773199999999999</c:v>
                </c:pt>
                <c:pt idx="26705">
                  <c:v>27.774239999999999</c:v>
                </c:pt>
                <c:pt idx="26706">
                  <c:v>27.775279999999999</c:v>
                </c:pt>
                <c:pt idx="26707">
                  <c:v>27.776319999999998</c:v>
                </c:pt>
                <c:pt idx="26708">
                  <c:v>27.777360000000002</c:v>
                </c:pt>
                <c:pt idx="26709">
                  <c:v>27.778400000000001</c:v>
                </c:pt>
                <c:pt idx="26710">
                  <c:v>27.779440000000001</c:v>
                </c:pt>
                <c:pt idx="26711">
                  <c:v>27.780480000000001</c:v>
                </c:pt>
                <c:pt idx="26712">
                  <c:v>27.78152</c:v>
                </c:pt>
                <c:pt idx="26713">
                  <c:v>27.78256</c:v>
                </c:pt>
                <c:pt idx="26714">
                  <c:v>27.7836</c:v>
                </c:pt>
                <c:pt idx="26715">
                  <c:v>27.78464</c:v>
                </c:pt>
                <c:pt idx="26716">
                  <c:v>27.785679999999999</c:v>
                </c:pt>
                <c:pt idx="26717">
                  <c:v>27.786719999999999</c:v>
                </c:pt>
                <c:pt idx="26718">
                  <c:v>27.787759999999999</c:v>
                </c:pt>
                <c:pt idx="26719">
                  <c:v>27.788799999999998</c:v>
                </c:pt>
                <c:pt idx="26720">
                  <c:v>27.789840000000002</c:v>
                </c:pt>
                <c:pt idx="26721">
                  <c:v>27.790880000000001</c:v>
                </c:pt>
                <c:pt idx="26722">
                  <c:v>27.791920000000001</c:v>
                </c:pt>
                <c:pt idx="26723">
                  <c:v>27.792960000000001</c:v>
                </c:pt>
                <c:pt idx="26724">
                  <c:v>27.794</c:v>
                </c:pt>
                <c:pt idx="26725">
                  <c:v>27.79504</c:v>
                </c:pt>
                <c:pt idx="26726">
                  <c:v>27.79608</c:v>
                </c:pt>
                <c:pt idx="26727">
                  <c:v>27.79712</c:v>
                </c:pt>
                <c:pt idx="26728">
                  <c:v>27.798159999999999</c:v>
                </c:pt>
                <c:pt idx="26729">
                  <c:v>27.799199999999999</c:v>
                </c:pt>
                <c:pt idx="26730">
                  <c:v>27.800239999999999</c:v>
                </c:pt>
                <c:pt idx="26731">
                  <c:v>27.801279999999998</c:v>
                </c:pt>
                <c:pt idx="26732">
                  <c:v>27.802320000000002</c:v>
                </c:pt>
                <c:pt idx="26733">
                  <c:v>27.803360000000001</c:v>
                </c:pt>
                <c:pt idx="26734">
                  <c:v>27.804400000000001</c:v>
                </c:pt>
                <c:pt idx="26735">
                  <c:v>27.805440000000001</c:v>
                </c:pt>
                <c:pt idx="26736">
                  <c:v>27.806480000000001</c:v>
                </c:pt>
                <c:pt idx="26737">
                  <c:v>27.80752</c:v>
                </c:pt>
                <c:pt idx="26738">
                  <c:v>27.80856</c:v>
                </c:pt>
                <c:pt idx="26739">
                  <c:v>27.8096</c:v>
                </c:pt>
                <c:pt idx="26740">
                  <c:v>27.810639999999999</c:v>
                </c:pt>
                <c:pt idx="26741">
                  <c:v>27.811679999999999</c:v>
                </c:pt>
                <c:pt idx="26742">
                  <c:v>27.812719999999999</c:v>
                </c:pt>
                <c:pt idx="26743">
                  <c:v>27.813759999999998</c:v>
                </c:pt>
                <c:pt idx="26744">
                  <c:v>27.814800000000002</c:v>
                </c:pt>
                <c:pt idx="26745">
                  <c:v>27.815840000000001</c:v>
                </c:pt>
                <c:pt idx="26746">
                  <c:v>27.816880000000001</c:v>
                </c:pt>
                <c:pt idx="26747">
                  <c:v>27.817920000000001</c:v>
                </c:pt>
                <c:pt idx="26748">
                  <c:v>27.818960000000001</c:v>
                </c:pt>
                <c:pt idx="26749">
                  <c:v>27.82</c:v>
                </c:pt>
                <c:pt idx="26750">
                  <c:v>27.82104</c:v>
                </c:pt>
                <c:pt idx="26751">
                  <c:v>27.82208</c:v>
                </c:pt>
                <c:pt idx="26752">
                  <c:v>27.823119999999999</c:v>
                </c:pt>
                <c:pt idx="26753">
                  <c:v>27.824159999999999</c:v>
                </c:pt>
                <c:pt idx="26754">
                  <c:v>27.825199999999999</c:v>
                </c:pt>
                <c:pt idx="26755">
                  <c:v>27.826239999999999</c:v>
                </c:pt>
                <c:pt idx="26756">
                  <c:v>27.827279999999998</c:v>
                </c:pt>
                <c:pt idx="26757">
                  <c:v>27.828320000000001</c:v>
                </c:pt>
                <c:pt idx="26758">
                  <c:v>27.829360000000001</c:v>
                </c:pt>
                <c:pt idx="26759">
                  <c:v>27.830400000000001</c:v>
                </c:pt>
                <c:pt idx="26760">
                  <c:v>27.831440000000001</c:v>
                </c:pt>
                <c:pt idx="26761">
                  <c:v>27.83248</c:v>
                </c:pt>
                <c:pt idx="26762">
                  <c:v>27.83352</c:v>
                </c:pt>
                <c:pt idx="26763">
                  <c:v>27.83456</c:v>
                </c:pt>
                <c:pt idx="26764">
                  <c:v>27.835599999999999</c:v>
                </c:pt>
                <c:pt idx="26765">
                  <c:v>27.836639999999999</c:v>
                </c:pt>
                <c:pt idx="26766">
                  <c:v>27.837679999999999</c:v>
                </c:pt>
                <c:pt idx="26767">
                  <c:v>27.838719999999999</c:v>
                </c:pt>
                <c:pt idx="26768">
                  <c:v>27.839759999999998</c:v>
                </c:pt>
                <c:pt idx="26769">
                  <c:v>27.840800000000002</c:v>
                </c:pt>
                <c:pt idx="26770">
                  <c:v>27.841840000000001</c:v>
                </c:pt>
                <c:pt idx="26771">
                  <c:v>27.842880000000001</c:v>
                </c:pt>
                <c:pt idx="26772">
                  <c:v>27.843920000000001</c:v>
                </c:pt>
                <c:pt idx="26773">
                  <c:v>27.84496</c:v>
                </c:pt>
                <c:pt idx="26774">
                  <c:v>27.846</c:v>
                </c:pt>
                <c:pt idx="26775">
                  <c:v>27.84704</c:v>
                </c:pt>
                <c:pt idx="26776">
                  <c:v>27.84808</c:v>
                </c:pt>
                <c:pt idx="26777">
                  <c:v>27.849119999999999</c:v>
                </c:pt>
                <c:pt idx="26778">
                  <c:v>27.850159999999999</c:v>
                </c:pt>
                <c:pt idx="26779">
                  <c:v>27.851199999999999</c:v>
                </c:pt>
                <c:pt idx="26780">
                  <c:v>27.852239999999998</c:v>
                </c:pt>
                <c:pt idx="26781">
                  <c:v>27.853280000000002</c:v>
                </c:pt>
                <c:pt idx="26782">
                  <c:v>27.854320000000001</c:v>
                </c:pt>
                <c:pt idx="26783">
                  <c:v>27.855360000000001</c:v>
                </c:pt>
                <c:pt idx="26784">
                  <c:v>27.856400000000001</c:v>
                </c:pt>
                <c:pt idx="26785">
                  <c:v>27.85744</c:v>
                </c:pt>
                <c:pt idx="26786">
                  <c:v>27.85848</c:v>
                </c:pt>
                <c:pt idx="26787">
                  <c:v>27.85952</c:v>
                </c:pt>
                <c:pt idx="26788">
                  <c:v>27.86056</c:v>
                </c:pt>
                <c:pt idx="26789">
                  <c:v>27.861599999999999</c:v>
                </c:pt>
                <c:pt idx="26790">
                  <c:v>27.862639999999999</c:v>
                </c:pt>
                <c:pt idx="26791">
                  <c:v>27.863679999999999</c:v>
                </c:pt>
                <c:pt idx="26792">
                  <c:v>27.864719999999998</c:v>
                </c:pt>
                <c:pt idx="26793">
                  <c:v>27.865760000000002</c:v>
                </c:pt>
                <c:pt idx="26794">
                  <c:v>27.866800000000001</c:v>
                </c:pt>
                <c:pt idx="26795">
                  <c:v>27.867840000000001</c:v>
                </c:pt>
                <c:pt idx="26796">
                  <c:v>27.868880000000001</c:v>
                </c:pt>
                <c:pt idx="26797">
                  <c:v>27.86992</c:v>
                </c:pt>
                <c:pt idx="26798">
                  <c:v>27.87096</c:v>
                </c:pt>
                <c:pt idx="26799">
                  <c:v>27.872</c:v>
                </c:pt>
                <c:pt idx="26800">
                  <c:v>27.87304</c:v>
                </c:pt>
                <c:pt idx="26801">
                  <c:v>27.874079999999999</c:v>
                </c:pt>
                <c:pt idx="26802">
                  <c:v>27.875119999999999</c:v>
                </c:pt>
                <c:pt idx="26803">
                  <c:v>27.876159999999999</c:v>
                </c:pt>
                <c:pt idx="26804">
                  <c:v>27.877199999999998</c:v>
                </c:pt>
                <c:pt idx="26805">
                  <c:v>27.878240000000002</c:v>
                </c:pt>
                <c:pt idx="26806">
                  <c:v>27.879280000000001</c:v>
                </c:pt>
                <c:pt idx="26807">
                  <c:v>27.880320000000001</c:v>
                </c:pt>
                <c:pt idx="26808">
                  <c:v>27.881360000000001</c:v>
                </c:pt>
                <c:pt idx="26809">
                  <c:v>27.882400000000001</c:v>
                </c:pt>
                <c:pt idx="26810">
                  <c:v>27.88344</c:v>
                </c:pt>
                <c:pt idx="26811">
                  <c:v>27.88448</c:v>
                </c:pt>
                <c:pt idx="26812">
                  <c:v>27.88552</c:v>
                </c:pt>
                <c:pt idx="26813">
                  <c:v>27.886559999999999</c:v>
                </c:pt>
                <c:pt idx="26814">
                  <c:v>27.887599999999999</c:v>
                </c:pt>
                <c:pt idx="26815">
                  <c:v>27.888639999999999</c:v>
                </c:pt>
                <c:pt idx="26816">
                  <c:v>27.889679999999998</c:v>
                </c:pt>
                <c:pt idx="26817">
                  <c:v>27.890720000000002</c:v>
                </c:pt>
                <c:pt idx="26818">
                  <c:v>27.891760000000001</c:v>
                </c:pt>
                <c:pt idx="26819">
                  <c:v>27.892800000000001</c:v>
                </c:pt>
                <c:pt idx="26820">
                  <c:v>27.893840000000001</c:v>
                </c:pt>
                <c:pt idx="26821">
                  <c:v>27.894880000000001</c:v>
                </c:pt>
                <c:pt idx="26822">
                  <c:v>27.89592</c:v>
                </c:pt>
                <c:pt idx="26823">
                  <c:v>27.89696</c:v>
                </c:pt>
                <c:pt idx="26824">
                  <c:v>27.898</c:v>
                </c:pt>
                <c:pt idx="26825">
                  <c:v>27.899039999999999</c:v>
                </c:pt>
                <c:pt idx="26826">
                  <c:v>27.900079999999999</c:v>
                </c:pt>
                <c:pt idx="26827">
                  <c:v>27.901119999999999</c:v>
                </c:pt>
                <c:pt idx="26828">
                  <c:v>27.902159999999999</c:v>
                </c:pt>
                <c:pt idx="26829">
                  <c:v>27.903199999999998</c:v>
                </c:pt>
                <c:pt idx="26830">
                  <c:v>27.904240000000001</c:v>
                </c:pt>
                <c:pt idx="26831">
                  <c:v>27.905280000000001</c:v>
                </c:pt>
                <c:pt idx="26832">
                  <c:v>27.906320000000001</c:v>
                </c:pt>
                <c:pt idx="26833">
                  <c:v>27.907360000000001</c:v>
                </c:pt>
                <c:pt idx="26834">
                  <c:v>27.9084</c:v>
                </c:pt>
                <c:pt idx="26835">
                  <c:v>27.90944</c:v>
                </c:pt>
                <c:pt idx="26836">
                  <c:v>27.91048</c:v>
                </c:pt>
                <c:pt idx="26837">
                  <c:v>27.911519999999999</c:v>
                </c:pt>
                <c:pt idx="26838">
                  <c:v>27.912559999999999</c:v>
                </c:pt>
                <c:pt idx="26839">
                  <c:v>27.913599999999999</c:v>
                </c:pt>
                <c:pt idx="26840">
                  <c:v>27.914639999999999</c:v>
                </c:pt>
                <c:pt idx="26841">
                  <c:v>27.915679999999998</c:v>
                </c:pt>
                <c:pt idx="26842">
                  <c:v>27.916720000000002</c:v>
                </c:pt>
                <c:pt idx="26843">
                  <c:v>27.917760000000001</c:v>
                </c:pt>
                <c:pt idx="26844">
                  <c:v>27.918800000000001</c:v>
                </c:pt>
                <c:pt idx="26845">
                  <c:v>27.919840000000001</c:v>
                </c:pt>
                <c:pt idx="26846">
                  <c:v>27.92088</c:v>
                </c:pt>
                <c:pt idx="26847">
                  <c:v>27.92192</c:v>
                </c:pt>
                <c:pt idx="26848">
                  <c:v>27.92296</c:v>
                </c:pt>
                <c:pt idx="26849">
                  <c:v>27.923999999999999</c:v>
                </c:pt>
                <c:pt idx="26850">
                  <c:v>27.925039999999999</c:v>
                </c:pt>
                <c:pt idx="26851">
                  <c:v>27.926079999999999</c:v>
                </c:pt>
                <c:pt idx="26852">
                  <c:v>27.927119999999999</c:v>
                </c:pt>
                <c:pt idx="26853">
                  <c:v>27.928159999999998</c:v>
                </c:pt>
                <c:pt idx="26854">
                  <c:v>27.929200000000002</c:v>
                </c:pt>
                <c:pt idx="26855">
                  <c:v>27.930240000000001</c:v>
                </c:pt>
                <c:pt idx="26856">
                  <c:v>27.931280000000001</c:v>
                </c:pt>
                <c:pt idx="26857">
                  <c:v>27.932320000000001</c:v>
                </c:pt>
                <c:pt idx="26858">
                  <c:v>27.93336</c:v>
                </c:pt>
                <c:pt idx="26859">
                  <c:v>27.9344</c:v>
                </c:pt>
                <c:pt idx="26860">
                  <c:v>27.93544</c:v>
                </c:pt>
                <c:pt idx="26861">
                  <c:v>27.93648</c:v>
                </c:pt>
                <c:pt idx="26862">
                  <c:v>27.937519999999999</c:v>
                </c:pt>
                <c:pt idx="26863">
                  <c:v>27.938559999999999</c:v>
                </c:pt>
                <c:pt idx="26864">
                  <c:v>27.939599999999999</c:v>
                </c:pt>
                <c:pt idx="26865">
                  <c:v>27.940639999999998</c:v>
                </c:pt>
                <c:pt idx="26866">
                  <c:v>27.941680000000002</c:v>
                </c:pt>
                <c:pt idx="26867">
                  <c:v>27.942720000000001</c:v>
                </c:pt>
                <c:pt idx="26868">
                  <c:v>27.943760000000001</c:v>
                </c:pt>
                <c:pt idx="26869">
                  <c:v>27.944800000000001</c:v>
                </c:pt>
                <c:pt idx="26870">
                  <c:v>27.94584</c:v>
                </c:pt>
                <c:pt idx="26871">
                  <c:v>27.94688</c:v>
                </c:pt>
                <c:pt idx="26872">
                  <c:v>27.94792</c:v>
                </c:pt>
                <c:pt idx="26873">
                  <c:v>27.94896</c:v>
                </c:pt>
                <c:pt idx="26874">
                  <c:v>27.95</c:v>
                </c:pt>
                <c:pt idx="26875">
                  <c:v>27.951039999999999</c:v>
                </c:pt>
                <c:pt idx="26876">
                  <c:v>27.952079999999999</c:v>
                </c:pt>
                <c:pt idx="26877">
                  <c:v>27.953119999999998</c:v>
                </c:pt>
                <c:pt idx="26878">
                  <c:v>27.954160000000002</c:v>
                </c:pt>
                <c:pt idx="26879">
                  <c:v>27.955200000000001</c:v>
                </c:pt>
                <c:pt idx="26880">
                  <c:v>27.956240000000001</c:v>
                </c:pt>
                <c:pt idx="26881">
                  <c:v>27.957280000000001</c:v>
                </c:pt>
                <c:pt idx="26882">
                  <c:v>27.958320000000001</c:v>
                </c:pt>
                <c:pt idx="26883">
                  <c:v>27.95936</c:v>
                </c:pt>
                <c:pt idx="26884">
                  <c:v>27.9604</c:v>
                </c:pt>
                <c:pt idx="26885">
                  <c:v>27.96144</c:v>
                </c:pt>
                <c:pt idx="26886">
                  <c:v>27.962479999999999</c:v>
                </c:pt>
                <c:pt idx="26887">
                  <c:v>27.963519999999999</c:v>
                </c:pt>
                <c:pt idx="26888">
                  <c:v>27.964559999999999</c:v>
                </c:pt>
                <c:pt idx="26889">
                  <c:v>27.965599999999998</c:v>
                </c:pt>
                <c:pt idx="26890">
                  <c:v>27.966640000000002</c:v>
                </c:pt>
                <c:pt idx="26891">
                  <c:v>27.967680000000001</c:v>
                </c:pt>
                <c:pt idx="26892">
                  <c:v>27.968720000000001</c:v>
                </c:pt>
                <c:pt idx="26893">
                  <c:v>27.969760000000001</c:v>
                </c:pt>
                <c:pt idx="26894">
                  <c:v>27.970800000000001</c:v>
                </c:pt>
                <c:pt idx="26895">
                  <c:v>27.97184</c:v>
                </c:pt>
                <c:pt idx="26896">
                  <c:v>27.97288</c:v>
                </c:pt>
                <c:pt idx="26897">
                  <c:v>27.97392</c:v>
                </c:pt>
                <c:pt idx="26898">
                  <c:v>27.974959999999999</c:v>
                </c:pt>
                <c:pt idx="26899">
                  <c:v>27.975999999999999</c:v>
                </c:pt>
                <c:pt idx="26900">
                  <c:v>27.977039999999999</c:v>
                </c:pt>
                <c:pt idx="26901">
                  <c:v>27.978079999999999</c:v>
                </c:pt>
                <c:pt idx="26902">
                  <c:v>27.979120000000002</c:v>
                </c:pt>
                <c:pt idx="26903">
                  <c:v>27.980160000000001</c:v>
                </c:pt>
                <c:pt idx="26904">
                  <c:v>27.981200000000001</c:v>
                </c:pt>
                <c:pt idx="26905">
                  <c:v>27.982240000000001</c:v>
                </c:pt>
                <c:pt idx="26906">
                  <c:v>27.983280000000001</c:v>
                </c:pt>
                <c:pt idx="26907">
                  <c:v>27.98432</c:v>
                </c:pt>
                <c:pt idx="26908">
                  <c:v>27.98536</c:v>
                </c:pt>
                <c:pt idx="26909">
                  <c:v>27.9864</c:v>
                </c:pt>
                <c:pt idx="26910">
                  <c:v>27.987439999999999</c:v>
                </c:pt>
                <c:pt idx="26911">
                  <c:v>27.988479999999999</c:v>
                </c:pt>
                <c:pt idx="26912">
                  <c:v>27.989519999999999</c:v>
                </c:pt>
                <c:pt idx="26913">
                  <c:v>27.990559999999999</c:v>
                </c:pt>
                <c:pt idx="26914">
                  <c:v>27.991599999999998</c:v>
                </c:pt>
                <c:pt idx="26915">
                  <c:v>27.992640000000002</c:v>
                </c:pt>
                <c:pt idx="26916">
                  <c:v>27.993680000000001</c:v>
                </c:pt>
                <c:pt idx="26917">
                  <c:v>27.994720000000001</c:v>
                </c:pt>
                <c:pt idx="26918">
                  <c:v>27.995760000000001</c:v>
                </c:pt>
                <c:pt idx="26919">
                  <c:v>27.9968</c:v>
                </c:pt>
                <c:pt idx="26920">
                  <c:v>27.99784</c:v>
                </c:pt>
                <c:pt idx="26921">
                  <c:v>27.99888</c:v>
                </c:pt>
                <c:pt idx="26922">
                  <c:v>27.999919999999999</c:v>
                </c:pt>
                <c:pt idx="26923">
                  <c:v>28.000959999999999</c:v>
                </c:pt>
                <c:pt idx="26924">
                  <c:v>28.001999999999999</c:v>
                </c:pt>
                <c:pt idx="26925">
                  <c:v>28.003039999999999</c:v>
                </c:pt>
                <c:pt idx="26926">
                  <c:v>28.004079999999998</c:v>
                </c:pt>
                <c:pt idx="26927">
                  <c:v>28.005120000000002</c:v>
                </c:pt>
                <c:pt idx="26928">
                  <c:v>28.006160000000001</c:v>
                </c:pt>
                <c:pt idx="26929">
                  <c:v>28.007200000000001</c:v>
                </c:pt>
                <c:pt idx="26930">
                  <c:v>28.008240000000001</c:v>
                </c:pt>
                <c:pt idx="26931">
                  <c:v>28.00928</c:v>
                </c:pt>
                <c:pt idx="26932">
                  <c:v>28.01032</c:v>
                </c:pt>
                <c:pt idx="26933">
                  <c:v>28.01136</c:v>
                </c:pt>
                <c:pt idx="26934">
                  <c:v>28.0124</c:v>
                </c:pt>
                <c:pt idx="26935">
                  <c:v>28.013439999999999</c:v>
                </c:pt>
                <c:pt idx="26936">
                  <c:v>28.014479999999999</c:v>
                </c:pt>
                <c:pt idx="26937">
                  <c:v>28.015519999999999</c:v>
                </c:pt>
                <c:pt idx="26938">
                  <c:v>28.016559999999998</c:v>
                </c:pt>
                <c:pt idx="26939">
                  <c:v>28.017600000000002</c:v>
                </c:pt>
                <c:pt idx="26940">
                  <c:v>28.018640000000001</c:v>
                </c:pt>
                <c:pt idx="26941">
                  <c:v>28.019680000000001</c:v>
                </c:pt>
                <c:pt idx="26942">
                  <c:v>28.020720000000001</c:v>
                </c:pt>
                <c:pt idx="26943">
                  <c:v>28.02176</c:v>
                </c:pt>
                <c:pt idx="26944">
                  <c:v>28.0228</c:v>
                </c:pt>
                <c:pt idx="26945">
                  <c:v>28.02384</c:v>
                </c:pt>
                <c:pt idx="26946">
                  <c:v>28.02488</c:v>
                </c:pt>
                <c:pt idx="26947">
                  <c:v>28.025919999999999</c:v>
                </c:pt>
                <c:pt idx="26948">
                  <c:v>28.026959999999999</c:v>
                </c:pt>
                <c:pt idx="26949">
                  <c:v>28.027999999999999</c:v>
                </c:pt>
                <c:pt idx="26950">
                  <c:v>28.029039999999998</c:v>
                </c:pt>
                <c:pt idx="26951">
                  <c:v>28.030080000000002</c:v>
                </c:pt>
                <c:pt idx="26952">
                  <c:v>28.031120000000001</c:v>
                </c:pt>
                <c:pt idx="26953">
                  <c:v>28.032160000000001</c:v>
                </c:pt>
                <c:pt idx="26954">
                  <c:v>28.033200000000001</c:v>
                </c:pt>
                <c:pt idx="26955">
                  <c:v>28.03424</c:v>
                </c:pt>
                <c:pt idx="26956">
                  <c:v>28.03528</c:v>
                </c:pt>
                <c:pt idx="26957">
                  <c:v>28.03632</c:v>
                </c:pt>
                <c:pt idx="26958">
                  <c:v>28.03736</c:v>
                </c:pt>
                <c:pt idx="26959">
                  <c:v>28.038399999999999</c:v>
                </c:pt>
                <c:pt idx="26960">
                  <c:v>28.039439999999999</c:v>
                </c:pt>
                <c:pt idx="26961">
                  <c:v>28.040479999999999</c:v>
                </c:pt>
                <c:pt idx="26962">
                  <c:v>28.041519999999998</c:v>
                </c:pt>
                <c:pt idx="26963">
                  <c:v>28.042560000000002</c:v>
                </c:pt>
                <c:pt idx="26964">
                  <c:v>28.043600000000001</c:v>
                </c:pt>
                <c:pt idx="26965">
                  <c:v>28.044640000000001</c:v>
                </c:pt>
                <c:pt idx="26966">
                  <c:v>28.045680000000001</c:v>
                </c:pt>
                <c:pt idx="26967">
                  <c:v>28.046720000000001</c:v>
                </c:pt>
                <c:pt idx="26968">
                  <c:v>28.04776</c:v>
                </c:pt>
                <c:pt idx="26969">
                  <c:v>28.0488</c:v>
                </c:pt>
                <c:pt idx="26970">
                  <c:v>28.04984</c:v>
                </c:pt>
                <c:pt idx="26971">
                  <c:v>28.050879999999999</c:v>
                </c:pt>
                <c:pt idx="26972">
                  <c:v>28.051919999999999</c:v>
                </c:pt>
                <c:pt idx="26973">
                  <c:v>28.052959999999999</c:v>
                </c:pt>
                <c:pt idx="26974">
                  <c:v>28.053999999999998</c:v>
                </c:pt>
                <c:pt idx="26975">
                  <c:v>28.055040000000002</c:v>
                </c:pt>
                <c:pt idx="26976">
                  <c:v>28.056080000000001</c:v>
                </c:pt>
                <c:pt idx="26977">
                  <c:v>28.057120000000001</c:v>
                </c:pt>
                <c:pt idx="26978">
                  <c:v>28.058160000000001</c:v>
                </c:pt>
                <c:pt idx="26979">
                  <c:v>28.059200000000001</c:v>
                </c:pt>
                <c:pt idx="26980">
                  <c:v>28.06024</c:v>
                </c:pt>
                <c:pt idx="26981">
                  <c:v>28.06128</c:v>
                </c:pt>
                <c:pt idx="26982">
                  <c:v>28.06232</c:v>
                </c:pt>
                <c:pt idx="26983">
                  <c:v>28.063359999999999</c:v>
                </c:pt>
                <c:pt idx="26984">
                  <c:v>28.064399999999999</c:v>
                </c:pt>
                <c:pt idx="26985">
                  <c:v>28.065439999999999</c:v>
                </c:pt>
                <c:pt idx="26986">
                  <c:v>28.066479999999999</c:v>
                </c:pt>
                <c:pt idx="26987">
                  <c:v>28.067519999999998</c:v>
                </c:pt>
                <c:pt idx="26988">
                  <c:v>28.068560000000002</c:v>
                </c:pt>
                <c:pt idx="26989">
                  <c:v>28.069600000000001</c:v>
                </c:pt>
                <c:pt idx="26990">
                  <c:v>28.070640000000001</c:v>
                </c:pt>
                <c:pt idx="26991">
                  <c:v>28.071680000000001</c:v>
                </c:pt>
                <c:pt idx="26992">
                  <c:v>28.07272</c:v>
                </c:pt>
                <c:pt idx="26993">
                  <c:v>28.07376</c:v>
                </c:pt>
                <c:pt idx="26994">
                  <c:v>28.0748</c:v>
                </c:pt>
                <c:pt idx="26995">
                  <c:v>28.075839999999999</c:v>
                </c:pt>
                <c:pt idx="26996">
                  <c:v>28.076879999999999</c:v>
                </c:pt>
                <c:pt idx="26997">
                  <c:v>28.077919999999999</c:v>
                </c:pt>
                <c:pt idx="26998">
                  <c:v>28.078959999999999</c:v>
                </c:pt>
                <c:pt idx="26999">
                  <c:v>28.08</c:v>
                </c:pt>
                <c:pt idx="27000">
                  <c:v>28.081040000000002</c:v>
                </c:pt>
                <c:pt idx="27001">
                  <c:v>28.082080000000001</c:v>
                </c:pt>
                <c:pt idx="27002">
                  <c:v>28.083120000000001</c:v>
                </c:pt>
                <c:pt idx="27003">
                  <c:v>28.084160000000001</c:v>
                </c:pt>
                <c:pt idx="27004">
                  <c:v>28.0852</c:v>
                </c:pt>
                <c:pt idx="27005">
                  <c:v>28.08624</c:v>
                </c:pt>
                <c:pt idx="27006">
                  <c:v>28.08728</c:v>
                </c:pt>
                <c:pt idx="27007">
                  <c:v>28.08832</c:v>
                </c:pt>
                <c:pt idx="27008">
                  <c:v>28.089359999999999</c:v>
                </c:pt>
                <c:pt idx="27009">
                  <c:v>28.090399999999999</c:v>
                </c:pt>
                <c:pt idx="27010">
                  <c:v>28.091439999999999</c:v>
                </c:pt>
                <c:pt idx="27011">
                  <c:v>28.092479999999998</c:v>
                </c:pt>
                <c:pt idx="27012">
                  <c:v>28.093520000000002</c:v>
                </c:pt>
                <c:pt idx="27013">
                  <c:v>28.094560000000001</c:v>
                </c:pt>
                <c:pt idx="27014">
                  <c:v>28.095600000000001</c:v>
                </c:pt>
                <c:pt idx="27015">
                  <c:v>28.096640000000001</c:v>
                </c:pt>
                <c:pt idx="27016">
                  <c:v>28.09768</c:v>
                </c:pt>
                <c:pt idx="27017">
                  <c:v>28.09872</c:v>
                </c:pt>
                <c:pt idx="27018">
                  <c:v>28.09976</c:v>
                </c:pt>
                <c:pt idx="27019">
                  <c:v>28.1008</c:v>
                </c:pt>
                <c:pt idx="27020">
                  <c:v>28.101839999999999</c:v>
                </c:pt>
                <c:pt idx="27021">
                  <c:v>28.102879999999999</c:v>
                </c:pt>
                <c:pt idx="27022">
                  <c:v>28.103919999999999</c:v>
                </c:pt>
                <c:pt idx="27023">
                  <c:v>28.104959999999998</c:v>
                </c:pt>
                <c:pt idx="27024">
                  <c:v>28.106000000000002</c:v>
                </c:pt>
                <c:pt idx="27025">
                  <c:v>28.107040000000001</c:v>
                </c:pt>
                <c:pt idx="27026">
                  <c:v>28.108080000000001</c:v>
                </c:pt>
                <c:pt idx="27027">
                  <c:v>28.109120000000001</c:v>
                </c:pt>
                <c:pt idx="27028">
                  <c:v>28.11016</c:v>
                </c:pt>
                <c:pt idx="27029">
                  <c:v>28.1112</c:v>
                </c:pt>
                <c:pt idx="27030">
                  <c:v>28.11224</c:v>
                </c:pt>
                <c:pt idx="27031">
                  <c:v>28.11328</c:v>
                </c:pt>
                <c:pt idx="27032">
                  <c:v>28.114319999999999</c:v>
                </c:pt>
                <c:pt idx="27033">
                  <c:v>28.115359999999999</c:v>
                </c:pt>
                <c:pt idx="27034">
                  <c:v>28.116399999999999</c:v>
                </c:pt>
                <c:pt idx="27035">
                  <c:v>28.117439999999998</c:v>
                </c:pt>
                <c:pt idx="27036">
                  <c:v>28.118480000000002</c:v>
                </c:pt>
                <c:pt idx="27037">
                  <c:v>28.119520000000001</c:v>
                </c:pt>
                <c:pt idx="27038">
                  <c:v>28.120560000000001</c:v>
                </c:pt>
                <c:pt idx="27039">
                  <c:v>28.121600000000001</c:v>
                </c:pt>
                <c:pt idx="27040">
                  <c:v>28.122640000000001</c:v>
                </c:pt>
                <c:pt idx="27041">
                  <c:v>28.12368</c:v>
                </c:pt>
                <c:pt idx="27042">
                  <c:v>28.12472</c:v>
                </c:pt>
                <c:pt idx="27043">
                  <c:v>28.12576</c:v>
                </c:pt>
                <c:pt idx="27044">
                  <c:v>28.126799999999999</c:v>
                </c:pt>
                <c:pt idx="27045">
                  <c:v>28.127839999999999</c:v>
                </c:pt>
                <c:pt idx="27046">
                  <c:v>28.128879999999999</c:v>
                </c:pt>
                <c:pt idx="27047">
                  <c:v>28.129919999999998</c:v>
                </c:pt>
                <c:pt idx="27048">
                  <c:v>28.130960000000002</c:v>
                </c:pt>
                <c:pt idx="27049">
                  <c:v>28.132000000000001</c:v>
                </c:pt>
                <c:pt idx="27050">
                  <c:v>28.133040000000001</c:v>
                </c:pt>
                <c:pt idx="27051">
                  <c:v>28.134080000000001</c:v>
                </c:pt>
                <c:pt idx="27052">
                  <c:v>28.135120000000001</c:v>
                </c:pt>
                <c:pt idx="27053">
                  <c:v>28.13616</c:v>
                </c:pt>
                <c:pt idx="27054">
                  <c:v>28.1372</c:v>
                </c:pt>
                <c:pt idx="27055">
                  <c:v>28.13824</c:v>
                </c:pt>
                <c:pt idx="27056">
                  <c:v>28.139279999999999</c:v>
                </c:pt>
                <c:pt idx="27057">
                  <c:v>28.140319999999999</c:v>
                </c:pt>
                <c:pt idx="27058">
                  <c:v>28.141359999999999</c:v>
                </c:pt>
                <c:pt idx="27059">
                  <c:v>28.142399999999999</c:v>
                </c:pt>
                <c:pt idx="27060">
                  <c:v>28.143439999999998</c:v>
                </c:pt>
                <c:pt idx="27061">
                  <c:v>28.144480000000001</c:v>
                </c:pt>
                <c:pt idx="27062">
                  <c:v>28.145520000000001</c:v>
                </c:pt>
                <c:pt idx="27063">
                  <c:v>28.146560000000001</c:v>
                </c:pt>
                <c:pt idx="27064">
                  <c:v>28.147600000000001</c:v>
                </c:pt>
                <c:pt idx="27065">
                  <c:v>28.14864</c:v>
                </c:pt>
                <c:pt idx="27066">
                  <c:v>28.14968</c:v>
                </c:pt>
                <c:pt idx="27067">
                  <c:v>28.15072</c:v>
                </c:pt>
                <c:pt idx="27068">
                  <c:v>28.151759999999999</c:v>
                </c:pt>
                <c:pt idx="27069">
                  <c:v>28.152799999999999</c:v>
                </c:pt>
                <c:pt idx="27070">
                  <c:v>28.153839999999999</c:v>
                </c:pt>
                <c:pt idx="27071">
                  <c:v>28.154879999999999</c:v>
                </c:pt>
                <c:pt idx="27072">
                  <c:v>28.155919999999998</c:v>
                </c:pt>
                <c:pt idx="27073">
                  <c:v>28.156960000000002</c:v>
                </c:pt>
                <c:pt idx="27074">
                  <c:v>28.158000000000001</c:v>
                </c:pt>
                <c:pt idx="27075">
                  <c:v>28.159040000000001</c:v>
                </c:pt>
                <c:pt idx="27076">
                  <c:v>28.160080000000001</c:v>
                </c:pt>
                <c:pt idx="27077">
                  <c:v>28.16112</c:v>
                </c:pt>
                <c:pt idx="27078">
                  <c:v>28.16216</c:v>
                </c:pt>
                <c:pt idx="27079">
                  <c:v>28.1632</c:v>
                </c:pt>
                <c:pt idx="27080">
                  <c:v>28.164239999999999</c:v>
                </c:pt>
                <c:pt idx="27081">
                  <c:v>28.165279999999999</c:v>
                </c:pt>
                <c:pt idx="27082">
                  <c:v>28.166319999999999</c:v>
                </c:pt>
                <c:pt idx="27083">
                  <c:v>28.167359999999999</c:v>
                </c:pt>
                <c:pt idx="27084">
                  <c:v>28.168399999999998</c:v>
                </c:pt>
                <c:pt idx="27085">
                  <c:v>28.169440000000002</c:v>
                </c:pt>
                <c:pt idx="27086">
                  <c:v>28.170480000000001</c:v>
                </c:pt>
                <c:pt idx="27087">
                  <c:v>28.171520000000001</c:v>
                </c:pt>
                <c:pt idx="27088">
                  <c:v>28.172560000000001</c:v>
                </c:pt>
                <c:pt idx="27089">
                  <c:v>28.1736</c:v>
                </c:pt>
                <c:pt idx="27090">
                  <c:v>28.17464</c:v>
                </c:pt>
                <c:pt idx="27091">
                  <c:v>28.17568</c:v>
                </c:pt>
                <c:pt idx="27092">
                  <c:v>28.17672</c:v>
                </c:pt>
                <c:pt idx="27093">
                  <c:v>28.177759999999999</c:v>
                </c:pt>
                <c:pt idx="27094">
                  <c:v>28.178799999999999</c:v>
                </c:pt>
                <c:pt idx="27095">
                  <c:v>28.179839999999999</c:v>
                </c:pt>
                <c:pt idx="27096">
                  <c:v>28.180879999999998</c:v>
                </c:pt>
                <c:pt idx="27097">
                  <c:v>28.181920000000002</c:v>
                </c:pt>
                <c:pt idx="27098">
                  <c:v>28.182960000000001</c:v>
                </c:pt>
                <c:pt idx="27099">
                  <c:v>28.184000000000001</c:v>
                </c:pt>
                <c:pt idx="27100">
                  <c:v>28.185040000000001</c:v>
                </c:pt>
                <c:pt idx="27101">
                  <c:v>28.18608</c:v>
                </c:pt>
                <c:pt idx="27102">
                  <c:v>28.18712</c:v>
                </c:pt>
                <c:pt idx="27103">
                  <c:v>28.18816</c:v>
                </c:pt>
                <c:pt idx="27104">
                  <c:v>28.1892</c:v>
                </c:pt>
                <c:pt idx="27105">
                  <c:v>28.190239999999999</c:v>
                </c:pt>
                <c:pt idx="27106">
                  <c:v>28.191279999999999</c:v>
                </c:pt>
                <c:pt idx="27107">
                  <c:v>28.192319999999999</c:v>
                </c:pt>
                <c:pt idx="27108">
                  <c:v>28.193359999999998</c:v>
                </c:pt>
                <c:pt idx="27109">
                  <c:v>28.194400000000002</c:v>
                </c:pt>
                <c:pt idx="27110">
                  <c:v>28.195440000000001</c:v>
                </c:pt>
                <c:pt idx="27111">
                  <c:v>28.196480000000001</c:v>
                </c:pt>
                <c:pt idx="27112">
                  <c:v>28.197520000000001</c:v>
                </c:pt>
                <c:pt idx="27113">
                  <c:v>28.198560000000001</c:v>
                </c:pt>
                <c:pt idx="27114">
                  <c:v>28.1996</c:v>
                </c:pt>
                <c:pt idx="27115">
                  <c:v>28.20064</c:v>
                </c:pt>
                <c:pt idx="27116">
                  <c:v>28.20168</c:v>
                </c:pt>
                <c:pt idx="27117">
                  <c:v>28.202719999999999</c:v>
                </c:pt>
                <c:pt idx="27118">
                  <c:v>28.203759999999999</c:v>
                </c:pt>
                <c:pt idx="27119">
                  <c:v>28.204799999999999</c:v>
                </c:pt>
                <c:pt idx="27120">
                  <c:v>28.205839999999998</c:v>
                </c:pt>
                <c:pt idx="27121">
                  <c:v>28.206880000000002</c:v>
                </c:pt>
                <c:pt idx="27122">
                  <c:v>28.207920000000001</c:v>
                </c:pt>
                <c:pt idx="27123">
                  <c:v>28.208960000000001</c:v>
                </c:pt>
                <c:pt idx="27124">
                  <c:v>28.21</c:v>
                </c:pt>
                <c:pt idx="27125">
                  <c:v>28.211040000000001</c:v>
                </c:pt>
                <c:pt idx="27126">
                  <c:v>28.21208</c:v>
                </c:pt>
                <c:pt idx="27127">
                  <c:v>28.21312</c:v>
                </c:pt>
                <c:pt idx="27128">
                  <c:v>28.21416</c:v>
                </c:pt>
                <c:pt idx="27129">
                  <c:v>28.215199999999999</c:v>
                </c:pt>
                <c:pt idx="27130">
                  <c:v>28.216239999999999</c:v>
                </c:pt>
                <c:pt idx="27131">
                  <c:v>28.217279999999999</c:v>
                </c:pt>
                <c:pt idx="27132">
                  <c:v>28.218319999999999</c:v>
                </c:pt>
                <c:pt idx="27133">
                  <c:v>28.219360000000002</c:v>
                </c:pt>
                <c:pt idx="27134">
                  <c:v>28.220400000000001</c:v>
                </c:pt>
                <c:pt idx="27135">
                  <c:v>28.221440000000001</c:v>
                </c:pt>
                <c:pt idx="27136">
                  <c:v>28.222480000000001</c:v>
                </c:pt>
                <c:pt idx="27137">
                  <c:v>28.223520000000001</c:v>
                </c:pt>
                <c:pt idx="27138">
                  <c:v>28.22456</c:v>
                </c:pt>
                <c:pt idx="27139">
                  <c:v>28.2256</c:v>
                </c:pt>
                <c:pt idx="27140">
                  <c:v>28.22664</c:v>
                </c:pt>
                <c:pt idx="27141">
                  <c:v>28.227679999999999</c:v>
                </c:pt>
                <c:pt idx="27142">
                  <c:v>28.228719999999999</c:v>
                </c:pt>
                <c:pt idx="27143">
                  <c:v>28.229759999999999</c:v>
                </c:pt>
                <c:pt idx="27144">
                  <c:v>28.230799999999999</c:v>
                </c:pt>
                <c:pt idx="27145">
                  <c:v>28.231839999999998</c:v>
                </c:pt>
                <c:pt idx="27146">
                  <c:v>28.232880000000002</c:v>
                </c:pt>
                <c:pt idx="27147">
                  <c:v>28.233920000000001</c:v>
                </c:pt>
                <c:pt idx="27148">
                  <c:v>28.234960000000001</c:v>
                </c:pt>
                <c:pt idx="27149">
                  <c:v>28.236000000000001</c:v>
                </c:pt>
                <c:pt idx="27150">
                  <c:v>28.23704</c:v>
                </c:pt>
                <c:pt idx="27151">
                  <c:v>28.23808</c:v>
                </c:pt>
                <c:pt idx="27152">
                  <c:v>28.23912</c:v>
                </c:pt>
                <c:pt idx="27153">
                  <c:v>28.240159999999999</c:v>
                </c:pt>
                <c:pt idx="27154">
                  <c:v>28.241199999999999</c:v>
                </c:pt>
                <c:pt idx="27155">
                  <c:v>28.242239999999999</c:v>
                </c:pt>
                <c:pt idx="27156">
                  <c:v>28.243279999999999</c:v>
                </c:pt>
                <c:pt idx="27157">
                  <c:v>28.244319999999998</c:v>
                </c:pt>
                <c:pt idx="27158">
                  <c:v>28.245360000000002</c:v>
                </c:pt>
                <c:pt idx="27159">
                  <c:v>28.246400000000001</c:v>
                </c:pt>
                <c:pt idx="27160">
                  <c:v>28.247440000000001</c:v>
                </c:pt>
                <c:pt idx="27161">
                  <c:v>28.248480000000001</c:v>
                </c:pt>
                <c:pt idx="27162">
                  <c:v>28.24952</c:v>
                </c:pt>
                <c:pt idx="27163">
                  <c:v>28.25056</c:v>
                </c:pt>
                <c:pt idx="27164">
                  <c:v>28.2516</c:v>
                </c:pt>
                <c:pt idx="27165">
                  <c:v>28.25264</c:v>
                </c:pt>
                <c:pt idx="27166">
                  <c:v>28.253679999999999</c:v>
                </c:pt>
                <c:pt idx="27167">
                  <c:v>28.254719999999999</c:v>
                </c:pt>
                <c:pt idx="27168">
                  <c:v>28.255759999999999</c:v>
                </c:pt>
                <c:pt idx="27169">
                  <c:v>28.256799999999998</c:v>
                </c:pt>
                <c:pt idx="27170">
                  <c:v>28.257840000000002</c:v>
                </c:pt>
                <c:pt idx="27171">
                  <c:v>28.258880000000001</c:v>
                </c:pt>
                <c:pt idx="27172">
                  <c:v>28.259920000000001</c:v>
                </c:pt>
                <c:pt idx="27173">
                  <c:v>28.260960000000001</c:v>
                </c:pt>
                <c:pt idx="27174">
                  <c:v>28.262</c:v>
                </c:pt>
                <c:pt idx="27175">
                  <c:v>28.26304</c:v>
                </c:pt>
                <c:pt idx="27176">
                  <c:v>28.26408</c:v>
                </c:pt>
                <c:pt idx="27177">
                  <c:v>28.26512</c:v>
                </c:pt>
                <c:pt idx="27178">
                  <c:v>28.266159999999999</c:v>
                </c:pt>
                <c:pt idx="27179">
                  <c:v>28.267199999999999</c:v>
                </c:pt>
                <c:pt idx="27180">
                  <c:v>28.268239999999999</c:v>
                </c:pt>
                <c:pt idx="27181">
                  <c:v>28.269279999999998</c:v>
                </c:pt>
                <c:pt idx="27182">
                  <c:v>28.270320000000002</c:v>
                </c:pt>
                <c:pt idx="27183">
                  <c:v>28.271360000000001</c:v>
                </c:pt>
                <c:pt idx="27184">
                  <c:v>28.272400000000001</c:v>
                </c:pt>
                <c:pt idx="27185">
                  <c:v>28.273440000000001</c:v>
                </c:pt>
                <c:pt idx="27186">
                  <c:v>28.274480000000001</c:v>
                </c:pt>
                <c:pt idx="27187">
                  <c:v>28.27552</c:v>
                </c:pt>
                <c:pt idx="27188">
                  <c:v>28.27656</c:v>
                </c:pt>
                <c:pt idx="27189">
                  <c:v>28.2776</c:v>
                </c:pt>
                <c:pt idx="27190">
                  <c:v>28.278639999999999</c:v>
                </c:pt>
                <c:pt idx="27191">
                  <c:v>28.279679999999999</c:v>
                </c:pt>
                <c:pt idx="27192">
                  <c:v>28.280719999999999</c:v>
                </c:pt>
                <c:pt idx="27193">
                  <c:v>28.281759999999998</c:v>
                </c:pt>
                <c:pt idx="27194">
                  <c:v>28.282800000000002</c:v>
                </c:pt>
                <c:pt idx="27195">
                  <c:v>28.283840000000001</c:v>
                </c:pt>
                <c:pt idx="27196">
                  <c:v>28.284880000000001</c:v>
                </c:pt>
                <c:pt idx="27197">
                  <c:v>28.285920000000001</c:v>
                </c:pt>
                <c:pt idx="27198">
                  <c:v>28.286960000000001</c:v>
                </c:pt>
                <c:pt idx="27199">
                  <c:v>28.288</c:v>
                </c:pt>
                <c:pt idx="27200">
                  <c:v>28.28904</c:v>
                </c:pt>
                <c:pt idx="27201">
                  <c:v>28.29008</c:v>
                </c:pt>
                <c:pt idx="27202">
                  <c:v>28.291119999999999</c:v>
                </c:pt>
                <c:pt idx="27203">
                  <c:v>28.292159999999999</c:v>
                </c:pt>
                <c:pt idx="27204">
                  <c:v>28.293199999999999</c:v>
                </c:pt>
                <c:pt idx="27205">
                  <c:v>28.294239999999999</c:v>
                </c:pt>
                <c:pt idx="27206">
                  <c:v>28.295280000000002</c:v>
                </c:pt>
                <c:pt idx="27207">
                  <c:v>28.296320000000001</c:v>
                </c:pt>
                <c:pt idx="27208">
                  <c:v>28.297360000000001</c:v>
                </c:pt>
                <c:pt idx="27209">
                  <c:v>28.298400000000001</c:v>
                </c:pt>
                <c:pt idx="27210">
                  <c:v>28.299440000000001</c:v>
                </c:pt>
                <c:pt idx="27211">
                  <c:v>28.30048</c:v>
                </c:pt>
                <c:pt idx="27212">
                  <c:v>28.30152</c:v>
                </c:pt>
                <c:pt idx="27213">
                  <c:v>28.30256</c:v>
                </c:pt>
                <c:pt idx="27214">
                  <c:v>28.303599999999999</c:v>
                </c:pt>
                <c:pt idx="27215">
                  <c:v>28.304639999999999</c:v>
                </c:pt>
                <c:pt idx="27216">
                  <c:v>28.305679999999999</c:v>
                </c:pt>
                <c:pt idx="27217">
                  <c:v>28.306719999999999</c:v>
                </c:pt>
                <c:pt idx="27218">
                  <c:v>28.307759999999998</c:v>
                </c:pt>
                <c:pt idx="27219">
                  <c:v>28.308800000000002</c:v>
                </c:pt>
                <c:pt idx="27220">
                  <c:v>28.309840000000001</c:v>
                </c:pt>
                <c:pt idx="27221">
                  <c:v>28.310880000000001</c:v>
                </c:pt>
                <c:pt idx="27222">
                  <c:v>28.311920000000001</c:v>
                </c:pt>
                <c:pt idx="27223">
                  <c:v>28.31296</c:v>
                </c:pt>
                <c:pt idx="27224">
                  <c:v>28.314</c:v>
                </c:pt>
                <c:pt idx="27225">
                  <c:v>28.31504</c:v>
                </c:pt>
                <c:pt idx="27226">
                  <c:v>28.316079999999999</c:v>
                </c:pt>
                <c:pt idx="27227">
                  <c:v>28.317119999999999</c:v>
                </c:pt>
                <c:pt idx="27228">
                  <c:v>28.318159999999999</c:v>
                </c:pt>
                <c:pt idx="27229">
                  <c:v>28.319199999999999</c:v>
                </c:pt>
                <c:pt idx="27230">
                  <c:v>28.320239999999998</c:v>
                </c:pt>
                <c:pt idx="27231">
                  <c:v>28.321280000000002</c:v>
                </c:pt>
                <c:pt idx="27232">
                  <c:v>28.322320000000001</c:v>
                </c:pt>
                <c:pt idx="27233">
                  <c:v>28.323360000000001</c:v>
                </c:pt>
                <c:pt idx="27234">
                  <c:v>28.324400000000001</c:v>
                </c:pt>
                <c:pt idx="27235">
                  <c:v>28.32544</c:v>
                </c:pt>
                <c:pt idx="27236">
                  <c:v>28.32648</c:v>
                </c:pt>
                <c:pt idx="27237">
                  <c:v>28.32752</c:v>
                </c:pt>
                <c:pt idx="27238">
                  <c:v>28.32856</c:v>
                </c:pt>
                <c:pt idx="27239">
                  <c:v>28.329599999999999</c:v>
                </c:pt>
                <c:pt idx="27240">
                  <c:v>28.330639999999999</c:v>
                </c:pt>
                <c:pt idx="27241">
                  <c:v>28.331679999999999</c:v>
                </c:pt>
                <c:pt idx="27242">
                  <c:v>28.332719999999998</c:v>
                </c:pt>
                <c:pt idx="27243">
                  <c:v>28.333760000000002</c:v>
                </c:pt>
                <c:pt idx="27244">
                  <c:v>28.334800000000001</c:v>
                </c:pt>
                <c:pt idx="27245">
                  <c:v>28.335840000000001</c:v>
                </c:pt>
                <c:pt idx="27246">
                  <c:v>28.336880000000001</c:v>
                </c:pt>
                <c:pt idx="27247">
                  <c:v>28.33792</c:v>
                </c:pt>
                <c:pt idx="27248">
                  <c:v>28.33896</c:v>
                </c:pt>
                <c:pt idx="27249">
                  <c:v>28.34</c:v>
                </c:pt>
                <c:pt idx="27250">
                  <c:v>28.34104</c:v>
                </c:pt>
                <c:pt idx="27251">
                  <c:v>28.342079999999999</c:v>
                </c:pt>
                <c:pt idx="27252">
                  <c:v>28.343119999999999</c:v>
                </c:pt>
                <c:pt idx="27253">
                  <c:v>28.344159999999999</c:v>
                </c:pt>
                <c:pt idx="27254">
                  <c:v>28.345199999999998</c:v>
                </c:pt>
                <c:pt idx="27255">
                  <c:v>28.346240000000002</c:v>
                </c:pt>
                <c:pt idx="27256">
                  <c:v>28.347280000000001</c:v>
                </c:pt>
                <c:pt idx="27257">
                  <c:v>28.348320000000001</c:v>
                </c:pt>
                <c:pt idx="27258">
                  <c:v>28.349360000000001</c:v>
                </c:pt>
                <c:pt idx="27259">
                  <c:v>28.3504</c:v>
                </c:pt>
                <c:pt idx="27260">
                  <c:v>28.35144</c:v>
                </c:pt>
                <c:pt idx="27261">
                  <c:v>28.35248</c:v>
                </c:pt>
                <c:pt idx="27262">
                  <c:v>28.35352</c:v>
                </c:pt>
                <c:pt idx="27263">
                  <c:v>28.354559999999999</c:v>
                </c:pt>
                <c:pt idx="27264">
                  <c:v>28.355599999999999</c:v>
                </c:pt>
                <c:pt idx="27265">
                  <c:v>28.356639999999999</c:v>
                </c:pt>
                <c:pt idx="27266">
                  <c:v>28.357679999999998</c:v>
                </c:pt>
                <c:pt idx="27267">
                  <c:v>28.358720000000002</c:v>
                </c:pt>
                <c:pt idx="27268">
                  <c:v>28.359760000000001</c:v>
                </c:pt>
                <c:pt idx="27269">
                  <c:v>28.360800000000001</c:v>
                </c:pt>
                <c:pt idx="27270">
                  <c:v>28.361840000000001</c:v>
                </c:pt>
                <c:pt idx="27271">
                  <c:v>28.362880000000001</c:v>
                </c:pt>
                <c:pt idx="27272">
                  <c:v>28.36392</c:v>
                </c:pt>
                <c:pt idx="27273">
                  <c:v>28.36496</c:v>
                </c:pt>
                <c:pt idx="27274">
                  <c:v>28.366</c:v>
                </c:pt>
                <c:pt idx="27275">
                  <c:v>28.367039999999999</c:v>
                </c:pt>
                <c:pt idx="27276">
                  <c:v>28.368079999999999</c:v>
                </c:pt>
                <c:pt idx="27277">
                  <c:v>28.369119999999999</c:v>
                </c:pt>
                <c:pt idx="27278">
                  <c:v>28.370159999999998</c:v>
                </c:pt>
                <c:pt idx="27279">
                  <c:v>28.371200000000002</c:v>
                </c:pt>
                <c:pt idx="27280">
                  <c:v>28.372240000000001</c:v>
                </c:pt>
                <c:pt idx="27281">
                  <c:v>28.373280000000001</c:v>
                </c:pt>
                <c:pt idx="27282">
                  <c:v>28.374320000000001</c:v>
                </c:pt>
                <c:pt idx="27283">
                  <c:v>28.375360000000001</c:v>
                </c:pt>
                <c:pt idx="27284">
                  <c:v>28.3764</c:v>
                </c:pt>
                <c:pt idx="27285">
                  <c:v>28.37744</c:v>
                </c:pt>
                <c:pt idx="27286">
                  <c:v>28.37848</c:v>
                </c:pt>
                <c:pt idx="27287">
                  <c:v>28.379519999999999</c:v>
                </c:pt>
                <c:pt idx="27288">
                  <c:v>28.380559999999999</c:v>
                </c:pt>
                <c:pt idx="27289">
                  <c:v>28.381599999999999</c:v>
                </c:pt>
                <c:pt idx="27290">
                  <c:v>28.382639999999999</c:v>
                </c:pt>
                <c:pt idx="27291">
                  <c:v>28.383679999999998</c:v>
                </c:pt>
                <c:pt idx="27292">
                  <c:v>28.384720000000002</c:v>
                </c:pt>
                <c:pt idx="27293">
                  <c:v>28.385760000000001</c:v>
                </c:pt>
                <c:pt idx="27294">
                  <c:v>28.386800000000001</c:v>
                </c:pt>
                <c:pt idx="27295">
                  <c:v>28.387840000000001</c:v>
                </c:pt>
                <c:pt idx="27296">
                  <c:v>28.38888</c:v>
                </c:pt>
                <c:pt idx="27297">
                  <c:v>28.38992</c:v>
                </c:pt>
                <c:pt idx="27298">
                  <c:v>28.39096</c:v>
                </c:pt>
                <c:pt idx="27299">
                  <c:v>28.391999999999999</c:v>
                </c:pt>
                <c:pt idx="27300">
                  <c:v>28.393039999999999</c:v>
                </c:pt>
                <c:pt idx="27301">
                  <c:v>28.394079999999999</c:v>
                </c:pt>
                <c:pt idx="27302">
                  <c:v>28.395119999999999</c:v>
                </c:pt>
                <c:pt idx="27303">
                  <c:v>28.396159999999998</c:v>
                </c:pt>
                <c:pt idx="27304">
                  <c:v>28.397200000000002</c:v>
                </c:pt>
                <c:pt idx="27305">
                  <c:v>28.398240000000001</c:v>
                </c:pt>
                <c:pt idx="27306">
                  <c:v>28.399280000000001</c:v>
                </c:pt>
                <c:pt idx="27307">
                  <c:v>28.400320000000001</c:v>
                </c:pt>
                <c:pt idx="27308">
                  <c:v>28.40136</c:v>
                </c:pt>
                <c:pt idx="27309">
                  <c:v>28.4024</c:v>
                </c:pt>
                <c:pt idx="27310">
                  <c:v>28.40344</c:v>
                </c:pt>
                <c:pt idx="27311">
                  <c:v>28.40448</c:v>
                </c:pt>
                <c:pt idx="27312">
                  <c:v>28.405519999999999</c:v>
                </c:pt>
                <c:pt idx="27313">
                  <c:v>28.406559999999999</c:v>
                </c:pt>
                <c:pt idx="27314">
                  <c:v>28.407599999999999</c:v>
                </c:pt>
                <c:pt idx="27315">
                  <c:v>28.408639999999998</c:v>
                </c:pt>
                <c:pt idx="27316">
                  <c:v>28.409680000000002</c:v>
                </c:pt>
                <c:pt idx="27317">
                  <c:v>28.410720000000001</c:v>
                </c:pt>
                <c:pt idx="27318">
                  <c:v>28.411760000000001</c:v>
                </c:pt>
                <c:pt idx="27319">
                  <c:v>28.412800000000001</c:v>
                </c:pt>
                <c:pt idx="27320">
                  <c:v>28.41384</c:v>
                </c:pt>
                <c:pt idx="27321">
                  <c:v>28.41488</c:v>
                </c:pt>
                <c:pt idx="27322">
                  <c:v>28.41592</c:v>
                </c:pt>
                <c:pt idx="27323">
                  <c:v>28.41696</c:v>
                </c:pt>
                <c:pt idx="27324">
                  <c:v>28.417999999999999</c:v>
                </c:pt>
                <c:pt idx="27325">
                  <c:v>28.419039999999999</c:v>
                </c:pt>
                <c:pt idx="27326">
                  <c:v>28.420079999999999</c:v>
                </c:pt>
                <c:pt idx="27327">
                  <c:v>28.421119999999998</c:v>
                </c:pt>
                <c:pt idx="27328">
                  <c:v>28.422160000000002</c:v>
                </c:pt>
                <c:pt idx="27329">
                  <c:v>28.423200000000001</c:v>
                </c:pt>
                <c:pt idx="27330">
                  <c:v>28.424240000000001</c:v>
                </c:pt>
                <c:pt idx="27331">
                  <c:v>28.425280000000001</c:v>
                </c:pt>
                <c:pt idx="27332">
                  <c:v>28.42632</c:v>
                </c:pt>
                <c:pt idx="27333">
                  <c:v>28.42736</c:v>
                </c:pt>
                <c:pt idx="27334">
                  <c:v>28.4284</c:v>
                </c:pt>
                <c:pt idx="27335">
                  <c:v>28.42944</c:v>
                </c:pt>
                <c:pt idx="27336">
                  <c:v>28.430479999999999</c:v>
                </c:pt>
                <c:pt idx="27337">
                  <c:v>28.431519999999999</c:v>
                </c:pt>
                <c:pt idx="27338">
                  <c:v>28.432559999999999</c:v>
                </c:pt>
                <c:pt idx="27339">
                  <c:v>28.433599999999998</c:v>
                </c:pt>
                <c:pt idx="27340">
                  <c:v>28.434640000000002</c:v>
                </c:pt>
                <c:pt idx="27341">
                  <c:v>28.435680000000001</c:v>
                </c:pt>
                <c:pt idx="27342">
                  <c:v>28.436720000000001</c:v>
                </c:pt>
                <c:pt idx="27343">
                  <c:v>28.437760000000001</c:v>
                </c:pt>
                <c:pt idx="27344">
                  <c:v>28.438800000000001</c:v>
                </c:pt>
                <c:pt idx="27345">
                  <c:v>28.43984</c:v>
                </c:pt>
                <c:pt idx="27346">
                  <c:v>28.44088</c:v>
                </c:pt>
                <c:pt idx="27347">
                  <c:v>28.44192</c:v>
                </c:pt>
                <c:pt idx="27348">
                  <c:v>28.442959999999999</c:v>
                </c:pt>
                <c:pt idx="27349">
                  <c:v>28.443999999999999</c:v>
                </c:pt>
                <c:pt idx="27350">
                  <c:v>28.445039999999999</c:v>
                </c:pt>
                <c:pt idx="27351">
                  <c:v>28.446079999999998</c:v>
                </c:pt>
                <c:pt idx="27352">
                  <c:v>28.447120000000002</c:v>
                </c:pt>
                <c:pt idx="27353">
                  <c:v>28.448160000000001</c:v>
                </c:pt>
                <c:pt idx="27354">
                  <c:v>28.449200000000001</c:v>
                </c:pt>
                <c:pt idx="27355">
                  <c:v>28.450240000000001</c:v>
                </c:pt>
                <c:pt idx="27356">
                  <c:v>28.451280000000001</c:v>
                </c:pt>
                <c:pt idx="27357">
                  <c:v>28.45232</c:v>
                </c:pt>
                <c:pt idx="27358">
                  <c:v>28.45336</c:v>
                </c:pt>
                <c:pt idx="27359">
                  <c:v>28.4544</c:v>
                </c:pt>
                <c:pt idx="27360">
                  <c:v>28.455439999999999</c:v>
                </c:pt>
                <c:pt idx="27361">
                  <c:v>28.456479999999999</c:v>
                </c:pt>
                <c:pt idx="27362">
                  <c:v>28.457519999999999</c:v>
                </c:pt>
                <c:pt idx="27363">
                  <c:v>28.458559999999999</c:v>
                </c:pt>
                <c:pt idx="27364">
                  <c:v>28.459599999999998</c:v>
                </c:pt>
                <c:pt idx="27365">
                  <c:v>28.460640000000001</c:v>
                </c:pt>
                <c:pt idx="27366">
                  <c:v>28.461680000000001</c:v>
                </c:pt>
                <c:pt idx="27367">
                  <c:v>28.462720000000001</c:v>
                </c:pt>
                <c:pt idx="27368">
                  <c:v>28.463760000000001</c:v>
                </c:pt>
                <c:pt idx="27369">
                  <c:v>28.4648</c:v>
                </c:pt>
                <c:pt idx="27370">
                  <c:v>28.46584</c:v>
                </c:pt>
                <c:pt idx="27371">
                  <c:v>28.46688</c:v>
                </c:pt>
                <c:pt idx="27372">
                  <c:v>28.467919999999999</c:v>
                </c:pt>
                <c:pt idx="27373">
                  <c:v>28.468959999999999</c:v>
                </c:pt>
                <c:pt idx="27374">
                  <c:v>28.47</c:v>
                </c:pt>
                <c:pt idx="27375">
                  <c:v>28.471039999999999</c:v>
                </c:pt>
                <c:pt idx="27376">
                  <c:v>28.472079999999998</c:v>
                </c:pt>
                <c:pt idx="27377">
                  <c:v>28.473120000000002</c:v>
                </c:pt>
                <c:pt idx="27378">
                  <c:v>28.474160000000001</c:v>
                </c:pt>
                <c:pt idx="27379">
                  <c:v>28.475200000000001</c:v>
                </c:pt>
                <c:pt idx="27380">
                  <c:v>28.476240000000001</c:v>
                </c:pt>
                <c:pt idx="27381">
                  <c:v>28.47728</c:v>
                </c:pt>
                <c:pt idx="27382">
                  <c:v>28.47832</c:v>
                </c:pt>
                <c:pt idx="27383">
                  <c:v>28.47936</c:v>
                </c:pt>
                <c:pt idx="27384">
                  <c:v>28.480399999999999</c:v>
                </c:pt>
                <c:pt idx="27385">
                  <c:v>28.481439999999999</c:v>
                </c:pt>
                <c:pt idx="27386">
                  <c:v>28.482479999999999</c:v>
                </c:pt>
                <c:pt idx="27387">
                  <c:v>28.483519999999999</c:v>
                </c:pt>
                <c:pt idx="27388">
                  <c:v>28.484559999999998</c:v>
                </c:pt>
                <c:pt idx="27389">
                  <c:v>28.485600000000002</c:v>
                </c:pt>
                <c:pt idx="27390">
                  <c:v>28.486640000000001</c:v>
                </c:pt>
                <c:pt idx="27391">
                  <c:v>28.487680000000001</c:v>
                </c:pt>
                <c:pt idx="27392">
                  <c:v>28.488720000000001</c:v>
                </c:pt>
                <c:pt idx="27393">
                  <c:v>28.48976</c:v>
                </c:pt>
                <c:pt idx="27394">
                  <c:v>28.4908</c:v>
                </c:pt>
                <c:pt idx="27395">
                  <c:v>28.49184</c:v>
                </c:pt>
                <c:pt idx="27396">
                  <c:v>28.49288</c:v>
                </c:pt>
                <c:pt idx="27397">
                  <c:v>28.493919999999999</c:v>
                </c:pt>
                <c:pt idx="27398">
                  <c:v>28.494959999999999</c:v>
                </c:pt>
                <c:pt idx="27399">
                  <c:v>28.495999999999999</c:v>
                </c:pt>
                <c:pt idx="27400">
                  <c:v>28.497039999999998</c:v>
                </c:pt>
                <c:pt idx="27401">
                  <c:v>28.498080000000002</c:v>
                </c:pt>
                <c:pt idx="27402">
                  <c:v>28.499120000000001</c:v>
                </c:pt>
                <c:pt idx="27403">
                  <c:v>28.500160000000001</c:v>
                </c:pt>
                <c:pt idx="27404">
                  <c:v>28.501200000000001</c:v>
                </c:pt>
                <c:pt idx="27405">
                  <c:v>28.50224</c:v>
                </c:pt>
                <c:pt idx="27406">
                  <c:v>28.50328</c:v>
                </c:pt>
                <c:pt idx="27407">
                  <c:v>28.50432</c:v>
                </c:pt>
                <c:pt idx="27408">
                  <c:v>28.50536</c:v>
                </c:pt>
                <c:pt idx="27409">
                  <c:v>28.506399999999999</c:v>
                </c:pt>
                <c:pt idx="27410">
                  <c:v>28.507439999999999</c:v>
                </c:pt>
                <c:pt idx="27411">
                  <c:v>28.508479999999999</c:v>
                </c:pt>
                <c:pt idx="27412">
                  <c:v>28.509519999999998</c:v>
                </c:pt>
                <c:pt idx="27413">
                  <c:v>28.510560000000002</c:v>
                </c:pt>
                <c:pt idx="27414">
                  <c:v>28.511600000000001</c:v>
                </c:pt>
                <c:pt idx="27415">
                  <c:v>28.512640000000001</c:v>
                </c:pt>
                <c:pt idx="27416">
                  <c:v>28.513680000000001</c:v>
                </c:pt>
                <c:pt idx="27417">
                  <c:v>28.514720000000001</c:v>
                </c:pt>
                <c:pt idx="27418">
                  <c:v>28.51576</c:v>
                </c:pt>
                <c:pt idx="27419">
                  <c:v>28.5168</c:v>
                </c:pt>
                <c:pt idx="27420">
                  <c:v>28.51784</c:v>
                </c:pt>
                <c:pt idx="27421">
                  <c:v>28.518879999999999</c:v>
                </c:pt>
                <c:pt idx="27422">
                  <c:v>28.519919999999999</c:v>
                </c:pt>
                <c:pt idx="27423">
                  <c:v>28.520959999999999</c:v>
                </c:pt>
                <c:pt idx="27424">
                  <c:v>28.521999999999998</c:v>
                </c:pt>
                <c:pt idx="27425">
                  <c:v>28.523040000000002</c:v>
                </c:pt>
                <c:pt idx="27426">
                  <c:v>28.524080000000001</c:v>
                </c:pt>
                <c:pt idx="27427">
                  <c:v>28.525120000000001</c:v>
                </c:pt>
                <c:pt idx="27428">
                  <c:v>28.526160000000001</c:v>
                </c:pt>
                <c:pt idx="27429">
                  <c:v>28.527200000000001</c:v>
                </c:pt>
                <c:pt idx="27430">
                  <c:v>28.52824</c:v>
                </c:pt>
                <c:pt idx="27431">
                  <c:v>28.52928</c:v>
                </c:pt>
                <c:pt idx="27432">
                  <c:v>28.53032</c:v>
                </c:pt>
                <c:pt idx="27433">
                  <c:v>28.531359999999999</c:v>
                </c:pt>
                <c:pt idx="27434">
                  <c:v>28.532399999999999</c:v>
                </c:pt>
                <c:pt idx="27435">
                  <c:v>28.533439999999999</c:v>
                </c:pt>
                <c:pt idx="27436">
                  <c:v>28.534479999999999</c:v>
                </c:pt>
                <c:pt idx="27437">
                  <c:v>28.535520000000002</c:v>
                </c:pt>
                <c:pt idx="27438">
                  <c:v>28.536560000000001</c:v>
                </c:pt>
                <c:pt idx="27439">
                  <c:v>28.537600000000001</c:v>
                </c:pt>
                <c:pt idx="27440">
                  <c:v>28.538640000000001</c:v>
                </c:pt>
                <c:pt idx="27441">
                  <c:v>28.539680000000001</c:v>
                </c:pt>
                <c:pt idx="27442">
                  <c:v>28.54072</c:v>
                </c:pt>
                <c:pt idx="27443">
                  <c:v>28.54176</c:v>
                </c:pt>
                <c:pt idx="27444">
                  <c:v>28.5428</c:v>
                </c:pt>
                <c:pt idx="27445">
                  <c:v>28.543839999999999</c:v>
                </c:pt>
                <c:pt idx="27446">
                  <c:v>28.544879999999999</c:v>
                </c:pt>
                <c:pt idx="27447">
                  <c:v>28.545919999999999</c:v>
                </c:pt>
                <c:pt idx="27448">
                  <c:v>28.546959999999999</c:v>
                </c:pt>
                <c:pt idx="27449">
                  <c:v>28.547999999999998</c:v>
                </c:pt>
                <c:pt idx="27450">
                  <c:v>28.549040000000002</c:v>
                </c:pt>
                <c:pt idx="27451">
                  <c:v>28.550080000000001</c:v>
                </c:pt>
                <c:pt idx="27452">
                  <c:v>28.551120000000001</c:v>
                </c:pt>
                <c:pt idx="27453">
                  <c:v>28.552160000000001</c:v>
                </c:pt>
                <c:pt idx="27454">
                  <c:v>28.5532</c:v>
                </c:pt>
                <c:pt idx="27455">
                  <c:v>28.55424</c:v>
                </c:pt>
                <c:pt idx="27456">
                  <c:v>28.55528</c:v>
                </c:pt>
                <c:pt idx="27457">
                  <c:v>28.556319999999999</c:v>
                </c:pt>
                <c:pt idx="27458">
                  <c:v>28.557359999999999</c:v>
                </c:pt>
                <c:pt idx="27459">
                  <c:v>28.558399999999999</c:v>
                </c:pt>
                <c:pt idx="27460">
                  <c:v>28.559439999999999</c:v>
                </c:pt>
                <c:pt idx="27461">
                  <c:v>28.560479999999998</c:v>
                </c:pt>
                <c:pt idx="27462">
                  <c:v>28.561520000000002</c:v>
                </c:pt>
                <c:pt idx="27463">
                  <c:v>28.562560000000001</c:v>
                </c:pt>
                <c:pt idx="27464">
                  <c:v>28.563600000000001</c:v>
                </c:pt>
                <c:pt idx="27465">
                  <c:v>28.564640000000001</c:v>
                </c:pt>
                <c:pt idx="27466">
                  <c:v>28.56568</c:v>
                </c:pt>
                <c:pt idx="27467">
                  <c:v>28.56672</c:v>
                </c:pt>
                <c:pt idx="27468">
                  <c:v>28.56776</c:v>
                </c:pt>
                <c:pt idx="27469">
                  <c:v>28.5688</c:v>
                </c:pt>
                <c:pt idx="27470">
                  <c:v>28.569839999999999</c:v>
                </c:pt>
                <c:pt idx="27471">
                  <c:v>28.570879999999999</c:v>
                </c:pt>
                <c:pt idx="27472">
                  <c:v>28.571919999999999</c:v>
                </c:pt>
                <c:pt idx="27473">
                  <c:v>28.572959999999998</c:v>
                </c:pt>
                <c:pt idx="27474">
                  <c:v>28.574000000000002</c:v>
                </c:pt>
                <c:pt idx="27475">
                  <c:v>28.575040000000001</c:v>
                </c:pt>
                <c:pt idx="27476">
                  <c:v>28.576080000000001</c:v>
                </c:pt>
                <c:pt idx="27477">
                  <c:v>28.577120000000001</c:v>
                </c:pt>
                <c:pt idx="27478">
                  <c:v>28.57816</c:v>
                </c:pt>
                <c:pt idx="27479">
                  <c:v>28.5792</c:v>
                </c:pt>
                <c:pt idx="27480">
                  <c:v>28.58024</c:v>
                </c:pt>
                <c:pt idx="27481">
                  <c:v>28.58128</c:v>
                </c:pt>
                <c:pt idx="27482">
                  <c:v>28.582319999999999</c:v>
                </c:pt>
                <c:pt idx="27483">
                  <c:v>28.583359999999999</c:v>
                </c:pt>
                <c:pt idx="27484">
                  <c:v>28.584399999999999</c:v>
                </c:pt>
                <c:pt idx="27485">
                  <c:v>28.585439999999998</c:v>
                </c:pt>
                <c:pt idx="27486">
                  <c:v>28.586480000000002</c:v>
                </c:pt>
                <c:pt idx="27487">
                  <c:v>28.587520000000001</c:v>
                </c:pt>
                <c:pt idx="27488">
                  <c:v>28.588560000000001</c:v>
                </c:pt>
                <c:pt idx="27489">
                  <c:v>28.589600000000001</c:v>
                </c:pt>
                <c:pt idx="27490">
                  <c:v>28.59064</c:v>
                </c:pt>
                <c:pt idx="27491">
                  <c:v>28.59168</c:v>
                </c:pt>
                <c:pt idx="27492">
                  <c:v>28.59272</c:v>
                </c:pt>
                <c:pt idx="27493">
                  <c:v>28.59376</c:v>
                </c:pt>
                <c:pt idx="27494">
                  <c:v>28.594799999999999</c:v>
                </c:pt>
                <c:pt idx="27495">
                  <c:v>28.595839999999999</c:v>
                </c:pt>
                <c:pt idx="27496">
                  <c:v>28.596879999999999</c:v>
                </c:pt>
                <c:pt idx="27497">
                  <c:v>28.597919999999998</c:v>
                </c:pt>
                <c:pt idx="27498">
                  <c:v>28.598960000000002</c:v>
                </c:pt>
                <c:pt idx="27499">
                  <c:v>28.6</c:v>
                </c:pt>
                <c:pt idx="27500">
                  <c:v>28.601040000000001</c:v>
                </c:pt>
                <c:pt idx="27501">
                  <c:v>28.602080000000001</c:v>
                </c:pt>
                <c:pt idx="27502">
                  <c:v>28.603120000000001</c:v>
                </c:pt>
                <c:pt idx="27503">
                  <c:v>28.60416</c:v>
                </c:pt>
                <c:pt idx="27504">
                  <c:v>28.6052</c:v>
                </c:pt>
                <c:pt idx="27505">
                  <c:v>28.60624</c:v>
                </c:pt>
                <c:pt idx="27506">
                  <c:v>28.607279999999999</c:v>
                </c:pt>
                <c:pt idx="27507">
                  <c:v>28.608319999999999</c:v>
                </c:pt>
                <c:pt idx="27508">
                  <c:v>28.609359999999999</c:v>
                </c:pt>
                <c:pt idx="27509">
                  <c:v>28.610399999999998</c:v>
                </c:pt>
                <c:pt idx="27510">
                  <c:v>28.611440000000002</c:v>
                </c:pt>
                <c:pt idx="27511">
                  <c:v>28.612480000000001</c:v>
                </c:pt>
                <c:pt idx="27512">
                  <c:v>28.613520000000001</c:v>
                </c:pt>
                <c:pt idx="27513">
                  <c:v>28.614560000000001</c:v>
                </c:pt>
                <c:pt idx="27514">
                  <c:v>28.615600000000001</c:v>
                </c:pt>
                <c:pt idx="27515">
                  <c:v>28.61664</c:v>
                </c:pt>
                <c:pt idx="27516">
                  <c:v>28.61768</c:v>
                </c:pt>
                <c:pt idx="27517">
                  <c:v>28.61872</c:v>
                </c:pt>
                <c:pt idx="27518">
                  <c:v>28.619759999999999</c:v>
                </c:pt>
                <c:pt idx="27519">
                  <c:v>28.620799999999999</c:v>
                </c:pt>
                <c:pt idx="27520">
                  <c:v>28.621839999999999</c:v>
                </c:pt>
                <c:pt idx="27521">
                  <c:v>28.622879999999999</c:v>
                </c:pt>
                <c:pt idx="27522">
                  <c:v>28.623919999999998</c:v>
                </c:pt>
                <c:pt idx="27523">
                  <c:v>28.624960000000002</c:v>
                </c:pt>
                <c:pt idx="27524">
                  <c:v>28.626000000000001</c:v>
                </c:pt>
                <c:pt idx="27525">
                  <c:v>28.627040000000001</c:v>
                </c:pt>
                <c:pt idx="27526">
                  <c:v>28.628080000000001</c:v>
                </c:pt>
                <c:pt idx="27527">
                  <c:v>28.62912</c:v>
                </c:pt>
                <c:pt idx="27528">
                  <c:v>28.63016</c:v>
                </c:pt>
                <c:pt idx="27529">
                  <c:v>28.6312</c:v>
                </c:pt>
                <c:pt idx="27530">
                  <c:v>28.632239999999999</c:v>
                </c:pt>
                <c:pt idx="27531">
                  <c:v>28.633279999999999</c:v>
                </c:pt>
                <c:pt idx="27532">
                  <c:v>28.634319999999999</c:v>
                </c:pt>
                <c:pt idx="27533">
                  <c:v>28.635359999999999</c:v>
                </c:pt>
                <c:pt idx="27534">
                  <c:v>28.636399999999998</c:v>
                </c:pt>
                <c:pt idx="27535">
                  <c:v>28.637440000000002</c:v>
                </c:pt>
                <c:pt idx="27536">
                  <c:v>28.638480000000001</c:v>
                </c:pt>
                <c:pt idx="27537">
                  <c:v>28.639520000000001</c:v>
                </c:pt>
                <c:pt idx="27538">
                  <c:v>28.640560000000001</c:v>
                </c:pt>
                <c:pt idx="27539">
                  <c:v>28.6416</c:v>
                </c:pt>
                <c:pt idx="27540">
                  <c:v>28.64264</c:v>
                </c:pt>
                <c:pt idx="27541">
                  <c:v>28.64368</c:v>
                </c:pt>
                <c:pt idx="27542">
                  <c:v>28.64472</c:v>
                </c:pt>
                <c:pt idx="27543">
                  <c:v>28.645759999999999</c:v>
                </c:pt>
                <c:pt idx="27544">
                  <c:v>28.646799999999999</c:v>
                </c:pt>
                <c:pt idx="27545">
                  <c:v>28.647839999999999</c:v>
                </c:pt>
                <c:pt idx="27546">
                  <c:v>28.648879999999998</c:v>
                </c:pt>
                <c:pt idx="27547">
                  <c:v>28.649920000000002</c:v>
                </c:pt>
                <c:pt idx="27548">
                  <c:v>28.650960000000001</c:v>
                </c:pt>
                <c:pt idx="27549">
                  <c:v>28.652000000000001</c:v>
                </c:pt>
                <c:pt idx="27550">
                  <c:v>28.653040000000001</c:v>
                </c:pt>
                <c:pt idx="27551">
                  <c:v>28.65408</c:v>
                </c:pt>
                <c:pt idx="27552">
                  <c:v>28.65512</c:v>
                </c:pt>
                <c:pt idx="27553">
                  <c:v>28.65616</c:v>
                </c:pt>
                <c:pt idx="27554">
                  <c:v>28.6572</c:v>
                </c:pt>
                <c:pt idx="27555">
                  <c:v>28.658239999999999</c:v>
                </c:pt>
                <c:pt idx="27556">
                  <c:v>28.659279999999999</c:v>
                </c:pt>
                <c:pt idx="27557">
                  <c:v>28.660319999999999</c:v>
                </c:pt>
                <c:pt idx="27558">
                  <c:v>28.661359999999998</c:v>
                </c:pt>
                <c:pt idx="27559">
                  <c:v>28.662400000000002</c:v>
                </c:pt>
                <c:pt idx="27560">
                  <c:v>28.663440000000001</c:v>
                </c:pt>
                <c:pt idx="27561">
                  <c:v>28.664480000000001</c:v>
                </c:pt>
                <c:pt idx="27562">
                  <c:v>28.665520000000001</c:v>
                </c:pt>
                <c:pt idx="27563">
                  <c:v>28.66656</c:v>
                </c:pt>
                <c:pt idx="27564">
                  <c:v>28.6676</c:v>
                </c:pt>
                <c:pt idx="27565">
                  <c:v>28.66864</c:v>
                </c:pt>
                <c:pt idx="27566">
                  <c:v>28.66968</c:v>
                </c:pt>
                <c:pt idx="27567">
                  <c:v>28.670719999999999</c:v>
                </c:pt>
                <c:pt idx="27568">
                  <c:v>28.671759999999999</c:v>
                </c:pt>
                <c:pt idx="27569">
                  <c:v>28.672799999999999</c:v>
                </c:pt>
                <c:pt idx="27570">
                  <c:v>28.673839999999998</c:v>
                </c:pt>
                <c:pt idx="27571">
                  <c:v>28.674880000000002</c:v>
                </c:pt>
                <c:pt idx="27572">
                  <c:v>28.675920000000001</c:v>
                </c:pt>
                <c:pt idx="27573">
                  <c:v>28.676960000000001</c:v>
                </c:pt>
                <c:pt idx="27574">
                  <c:v>28.678000000000001</c:v>
                </c:pt>
                <c:pt idx="27575">
                  <c:v>28.679040000000001</c:v>
                </c:pt>
                <c:pt idx="27576">
                  <c:v>28.68008</c:v>
                </c:pt>
                <c:pt idx="27577">
                  <c:v>28.68112</c:v>
                </c:pt>
                <c:pt idx="27578">
                  <c:v>28.68216</c:v>
                </c:pt>
                <c:pt idx="27579">
                  <c:v>28.683199999999999</c:v>
                </c:pt>
                <c:pt idx="27580">
                  <c:v>28.684239999999999</c:v>
                </c:pt>
                <c:pt idx="27581">
                  <c:v>28.685279999999999</c:v>
                </c:pt>
                <c:pt idx="27582">
                  <c:v>28.686319999999998</c:v>
                </c:pt>
                <c:pt idx="27583">
                  <c:v>28.687360000000002</c:v>
                </c:pt>
                <c:pt idx="27584">
                  <c:v>28.688400000000001</c:v>
                </c:pt>
                <c:pt idx="27585">
                  <c:v>28.689440000000001</c:v>
                </c:pt>
                <c:pt idx="27586">
                  <c:v>28.690480000000001</c:v>
                </c:pt>
                <c:pt idx="27587">
                  <c:v>28.691520000000001</c:v>
                </c:pt>
                <c:pt idx="27588">
                  <c:v>28.69256</c:v>
                </c:pt>
                <c:pt idx="27589">
                  <c:v>28.6936</c:v>
                </c:pt>
                <c:pt idx="27590">
                  <c:v>28.69464</c:v>
                </c:pt>
                <c:pt idx="27591">
                  <c:v>28.695679999999999</c:v>
                </c:pt>
                <c:pt idx="27592">
                  <c:v>28.696719999999999</c:v>
                </c:pt>
                <c:pt idx="27593">
                  <c:v>28.697759999999999</c:v>
                </c:pt>
                <c:pt idx="27594">
                  <c:v>28.698799999999999</c:v>
                </c:pt>
                <c:pt idx="27595">
                  <c:v>28.699839999999998</c:v>
                </c:pt>
                <c:pt idx="27596">
                  <c:v>28.700880000000002</c:v>
                </c:pt>
                <c:pt idx="27597">
                  <c:v>28.701920000000001</c:v>
                </c:pt>
                <c:pt idx="27598">
                  <c:v>28.702960000000001</c:v>
                </c:pt>
                <c:pt idx="27599">
                  <c:v>28.704000000000001</c:v>
                </c:pt>
                <c:pt idx="27600">
                  <c:v>28.70504</c:v>
                </c:pt>
                <c:pt idx="27601">
                  <c:v>28.70608</c:v>
                </c:pt>
                <c:pt idx="27602">
                  <c:v>28.70712</c:v>
                </c:pt>
                <c:pt idx="27603">
                  <c:v>28.708159999999999</c:v>
                </c:pt>
                <c:pt idx="27604">
                  <c:v>28.709199999999999</c:v>
                </c:pt>
                <c:pt idx="27605">
                  <c:v>28.710239999999999</c:v>
                </c:pt>
                <c:pt idx="27606">
                  <c:v>28.711279999999999</c:v>
                </c:pt>
                <c:pt idx="27607">
                  <c:v>28.712319999999998</c:v>
                </c:pt>
                <c:pt idx="27608">
                  <c:v>28.713360000000002</c:v>
                </c:pt>
                <c:pt idx="27609">
                  <c:v>28.714400000000001</c:v>
                </c:pt>
                <c:pt idx="27610">
                  <c:v>28.715440000000001</c:v>
                </c:pt>
                <c:pt idx="27611">
                  <c:v>28.716480000000001</c:v>
                </c:pt>
                <c:pt idx="27612">
                  <c:v>28.71752</c:v>
                </c:pt>
                <c:pt idx="27613">
                  <c:v>28.71856</c:v>
                </c:pt>
                <c:pt idx="27614">
                  <c:v>28.7196</c:v>
                </c:pt>
                <c:pt idx="27615">
                  <c:v>28.72064</c:v>
                </c:pt>
                <c:pt idx="27616">
                  <c:v>28.721679999999999</c:v>
                </c:pt>
                <c:pt idx="27617">
                  <c:v>28.722719999999999</c:v>
                </c:pt>
                <c:pt idx="27618">
                  <c:v>28.723759999999999</c:v>
                </c:pt>
                <c:pt idx="27619">
                  <c:v>28.724799999999998</c:v>
                </c:pt>
                <c:pt idx="27620">
                  <c:v>28.725840000000002</c:v>
                </c:pt>
                <c:pt idx="27621">
                  <c:v>28.726880000000001</c:v>
                </c:pt>
                <c:pt idx="27622">
                  <c:v>28.727920000000001</c:v>
                </c:pt>
                <c:pt idx="27623">
                  <c:v>28.728960000000001</c:v>
                </c:pt>
                <c:pt idx="27624">
                  <c:v>28.73</c:v>
                </c:pt>
                <c:pt idx="27625">
                  <c:v>28.73104</c:v>
                </c:pt>
                <c:pt idx="27626">
                  <c:v>28.73208</c:v>
                </c:pt>
                <c:pt idx="27627">
                  <c:v>28.73312</c:v>
                </c:pt>
                <c:pt idx="27628">
                  <c:v>28.734159999999999</c:v>
                </c:pt>
                <c:pt idx="27629">
                  <c:v>28.735199999999999</c:v>
                </c:pt>
                <c:pt idx="27630">
                  <c:v>28.736239999999999</c:v>
                </c:pt>
                <c:pt idx="27631">
                  <c:v>28.737279999999998</c:v>
                </c:pt>
                <c:pt idx="27632">
                  <c:v>28.738320000000002</c:v>
                </c:pt>
                <c:pt idx="27633">
                  <c:v>28.739360000000001</c:v>
                </c:pt>
                <c:pt idx="27634">
                  <c:v>28.740400000000001</c:v>
                </c:pt>
                <c:pt idx="27635">
                  <c:v>28.741440000000001</c:v>
                </c:pt>
                <c:pt idx="27636">
                  <c:v>28.74248</c:v>
                </c:pt>
                <c:pt idx="27637">
                  <c:v>28.74352</c:v>
                </c:pt>
                <c:pt idx="27638">
                  <c:v>28.74456</c:v>
                </c:pt>
                <c:pt idx="27639">
                  <c:v>28.7456</c:v>
                </c:pt>
                <c:pt idx="27640">
                  <c:v>28.746639999999999</c:v>
                </c:pt>
                <c:pt idx="27641">
                  <c:v>28.747679999999999</c:v>
                </c:pt>
                <c:pt idx="27642">
                  <c:v>28.748719999999999</c:v>
                </c:pt>
                <c:pt idx="27643">
                  <c:v>28.749759999999998</c:v>
                </c:pt>
                <c:pt idx="27644">
                  <c:v>28.750800000000002</c:v>
                </c:pt>
                <c:pt idx="27645">
                  <c:v>28.751840000000001</c:v>
                </c:pt>
                <c:pt idx="27646">
                  <c:v>28.752880000000001</c:v>
                </c:pt>
                <c:pt idx="27647">
                  <c:v>28.753920000000001</c:v>
                </c:pt>
                <c:pt idx="27648">
                  <c:v>28.754960000000001</c:v>
                </c:pt>
                <c:pt idx="27649">
                  <c:v>28.756</c:v>
                </c:pt>
                <c:pt idx="27650">
                  <c:v>28.75704</c:v>
                </c:pt>
                <c:pt idx="27651">
                  <c:v>28.75808</c:v>
                </c:pt>
                <c:pt idx="27652">
                  <c:v>28.759119999999999</c:v>
                </c:pt>
                <c:pt idx="27653">
                  <c:v>28.760159999999999</c:v>
                </c:pt>
                <c:pt idx="27654">
                  <c:v>28.761199999999999</c:v>
                </c:pt>
                <c:pt idx="27655">
                  <c:v>28.762239999999998</c:v>
                </c:pt>
                <c:pt idx="27656">
                  <c:v>28.763280000000002</c:v>
                </c:pt>
                <c:pt idx="27657">
                  <c:v>28.764320000000001</c:v>
                </c:pt>
                <c:pt idx="27658">
                  <c:v>28.765360000000001</c:v>
                </c:pt>
                <c:pt idx="27659">
                  <c:v>28.766400000000001</c:v>
                </c:pt>
                <c:pt idx="27660">
                  <c:v>28.767440000000001</c:v>
                </c:pt>
                <c:pt idx="27661">
                  <c:v>28.76848</c:v>
                </c:pt>
                <c:pt idx="27662">
                  <c:v>28.76952</c:v>
                </c:pt>
                <c:pt idx="27663">
                  <c:v>28.77056</c:v>
                </c:pt>
                <c:pt idx="27664">
                  <c:v>28.771599999999999</c:v>
                </c:pt>
                <c:pt idx="27665">
                  <c:v>28.772639999999999</c:v>
                </c:pt>
                <c:pt idx="27666">
                  <c:v>28.773679999999999</c:v>
                </c:pt>
                <c:pt idx="27667">
                  <c:v>28.774719999999999</c:v>
                </c:pt>
                <c:pt idx="27668">
                  <c:v>28.775759999999998</c:v>
                </c:pt>
                <c:pt idx="27669">
                  <c:v>28.776800000000001</c:v>
                </c:pt>
                <c:pt idx="27670">
                  <c:v>28.777840000000001</c:v>
                </c:pt>
                <c:pt idx="27671">
                  <c:v>28.778880000000001</c:v>
                </c:pt>
                <c:pt idx="27672">
                  <c:v>28.779920000000001</c:v>
                </c:pt>
                <c:pt idx="27673">
                  <c:v>28.78096</c:v>
                </c:pt>
                <c:pt idx="27674">
                  <c:v>28.782</c:v>
                </c:pt>
                <c:pt idx="27675">
                  <c:v>28.78304</c:v>
                </c:pt>
                <c:pt idx="27676">
                  <c:v>28.784079999999999</c:v>
                </c:pt>
                <c:pt idx="27677">
                  <c:v>28.785119999999999</c:v>
                </c:pt>
                <c:pt idx="27678">
                  <c:v>28.786159999999999</c:v>
                </c:pt>
                <c:pt idx="27679">
                  <c:v>28.787199999999999</c:v>
                </c:pt>
                <c:pt idx="27680">
                  <c:v>28.788239999999998</c:v>
                </c:pt>
                <c:pt idx="27681">
                  <c:v>28.789280000000002</c:v>
                </c:pt>
                <c:pt idx="27682">
                  <c:v>28.790320000000001</c:v>
                </c:pt>
                <c:pt idx="27683">
                  <c:v>28.791360000000001</c:v>
                </c:pt>
                <c:pt idx="27684">
                  <c:v>28.792400000000001</c:v>
                </c:pt>
                <c:pt idx="27685">
                  <c:v>28.79344</c:v>
                </c:pt>
                <c:pt idx="27686">
                  <c:v>28.79448</c:v>
                </c:pt>
                <c:pt idx="27687">
                  <c:v>28.79552</c:v>
                </c:pt>
                <c:pt idx="27688">
                  <c:v>28.796559999999999</c:v>
                </c:pt>
                <c:pt idx="27689">
                  <c:v>28.797599999999999</c:v>
                </c:pt>
                <c:pt idx="27690">
                  <c:v>28.798639999999999</c:v>
                </c:pt>
                <c:pt idx="27691">
                  <c:v>28.799679999999999</c:v>
                </c:pt>
                <c:pt idx="27692">
                  <c:v>28.800719999999998</c:v>
                </c:pt>
                <c:pt idx="27693">
                  <c:v>28.801760000000002</c:v>
                </c:pt>
                <c:pt idx="27694">
                  <c:v>28.802800000000001</c:v>
                </c:pt>
                <c:pt idx="27695">
                  <c:v>28.803840000000001</c:v>
                </c:pt>
                <c:pt idx="27696">
                  <c:v>28.804880000000001</c:v>
                </c:pt>
                <c:pt idx="27697">
                  <c:v>28.80592</c:v>
                </c:pt>
                <c:pt idx="27698">
                  <c:v>28.80696</c:v>
                </c:pt>
                <c:pt idx="27699">
                  <c:v>28.808</c:v>
                </c:pt>
                <c:pt idx="27700">
                  <c:v>28.80904</c:v>
                </c:pt>
                <c:pt idx="27701">
                  <c:v>28.810079999999999</c:v>
                </c:pt>
                <c:pt idx="27702">
                  <c:v>28.811119999999999</c:v>
                </c:pt>
                <c:pt idx="27703">
                  <c:v>28.812159999999999</c:v>
                </c:pt>
                <c:pt idx="27704">
                  <c:v>28.813199999999998</c:v>
                </c:pt>
                <c:pt idx="27705">
                  <c:v>28.814240000000002</c:v>
                </c:pt>
                <c:pt idx="27706">
                  <c:v>28.815280000000001</c:v>
                </c:pt>
                <c:pt idx="27707">
                  <c:v>28.816320000000001</c:v>
                </c:pt>
                <c:pt idx="27708">
                  <c:v>28.817360000000001</c:v>
                </c:pt>
                <c:pt idx="27709">
                  <c:v>28.8184</c:v>
                </c:pt>
                <c:pt idx="27710">
                  <c:v>28.81944</c:v>
                </c:pt>
                <c:pt idx="27711">
                  <c:v>28.82048</c:v>
                </c:pt>
                <c:pt idx="27712">
                  <c:v>28.82152</c:v>
                </c:pt>
                <c:pt idx="27713">
                  <c:v>28.822559999999999</c:v>
                </c:pt>
                <c:pt idx="27714">
                  <c:v>28.823599999999999</c:v>
                </c:pt>
                <c:pt idx="27715">
                  <c:v>28.824639999999999</c:v>
                </c:pt>
                <c:pt idx="27716">
                  <c:v>28.825679999999998</c:v>
                </c:pt>
                <c:pt idx="27717">
                  <c:v>28.826720000000002</c:v>
                </c:pt>
                <c:pt idx="27718">
                  <c:v>28.827760000000001</c:v>
                </c:pt>
                <c:pt idx="27719">
                  <c:v>28.828800000000001</c:v>
                </c:pt>
                <c:pt idx="27720">
                  <c:v>28.829840000000001</c:v>
                </c:pt>
                <c:pt idx="27721">
                  <c:v>28.830880000000001</c:v>
                </c:pt>
                <c:pt idx="27722">
                  <c:v>28.83192</c:v>
                </c:pt>
                <c:pt idx="27723">
                  <c:v>28.83296</c:v>
                </c:pt>
                <c:pt idx="27724">
                  <c:v>28.834</c:v>
                </c:pt>
                <c:pt idx="27725">
                  <c:v>28.835039999999999</c:v>
                </c:pt>
                <c:pt idx="27726">
                  <c:v>28.836079999999999</c:v>
                </c:pt>
                <c:pt idx="27727">
                  <c:v>28.837119999999999</c:v>
                </c:pt>
                <c:pt idx="27728">
                  <c:v>28.838159999999998</c:v>
                </c:pt>
                <c:pt idx="27729">
                  <c:v>28.839200000000002</c:v>
                </c:pt>
                <c:pt idx="27730">
                  <c:v>28.840240000000001</c:v>
                </c:pt>
                <c:pt idx="27731">
                  <c:v>28.841280000000001</c:v>
                </c:pt>
                <c:pt idx="27732">
                  <c:v>28.842320000000001</c:v>
                </c:pt>
                <c:pt idx="27733">
                  <c:v>28.843360000000001</c:v>
                </c:pt>
                <c:pt idx="27734">
                  <c:v>28.8444</c:v>
                </c:pt>
                <c:pt idx="27735">
                  <c:v>28.84544</c:v>
                </c:pt>
                <c:pt idx="27736">
                  <c:v>28.84648</c:v>
                </c:pt>
                <c:pt idx="27737">
                  <c:v>28.847519999999999</c:v>
                </c:pt>
                <c:pt idx="27738">
                  <c:v>28.848559999999999</c:v>
                </c:pt>
                <c:pt idx="27739">
                  <c:v>28.849599999999999</c:v>
                </c:pt>
                <c:pt idx="27740">
                  <c:v>28.850639999999999</c:v>
                </c:pt>
                <c:pt idx="27741">
                  <c:v>28.851680000000002</c:v>
                </c:pt>
                <c:pt idx="27742">
                  <c:v>28.852720000000001</c:v>
                </c:pt>
                <c:pt idx="27743">
                  <c:v>28.853760000000001</c:v>
                </c:pt>
                <c:pt idx="27744">
                  <c:v>28.854800000000001</c:v>
                </c:pt>
                <c:pt idx="27745">
                  <c:v>28.855840000000001</c:v>
                </c:pt>
                <c:pt idx="27746">
                  <c:v>28.85688</c:v>
                </c:pt>
                <c:pt idx="27747">
                  <c:v>28.85792</c:v>
                </c:pt>
                <c:pt idx="27748">
                  <c:v>28.85896</c:v>
                </c:pt>
                <c:pt idx="27749">
                  <c:v>28.86</c:v>
                </c:pt>
                <c:pt idx="27750">
                  <c:v>28.861039999999999</c:v>
                </c:pt>
                <c:pt idx="27751">
                  <c:v>28.862079999999999</c:v>
                </c:pt>
                <c:pt idx="27752">
                  <c:v>28.863119999999999</c:v>
                </c:pt>
                <c:pt idx="27753">
                  <c:v>28.864159999999998</c:v>
                </c:pt>
                <c:pt idx="27754">
                  <c:v>28.865200000000002</c:v>
                </c:pt>
                <c:pt idx="27755">
                  <c:v>28.866240000000001</c:v>
                </c:pt>
                <c:pt idx="27756">
                  <c:v>28.867280000000001</c:v>
                </c:pt>
                <c:pt idx="27757">
                  <c:v>28.868320000000001</c:v>
                </c:pt>
                <c:pt idx="27758">
                  <c:v>28.86936</c:v>
                </c:pt>
                <c:pt idx="27759">
                  <c:v>28.8704</c:v>
                </c:pt>
                <c:pt idx="27760">
                  <c:v>28.87144</c:v>
                </c:pt>
                <c:pt idx="27761">
                  <c:v>28.872479999999999</c:v>
                </c:pt>
                <c:pt idx="27762">
                  <c:v>28.873519999999999</c:v>
                </c:pt>
                <c:pt idx="27763">
                  <c:v>28.874559999999999</c:v>
                </c:pt>
                <c:pt idx="27764">
                  <c:v>28.875599999999999</c:v>
                </c:pt>
                <c:pt idx="27765">
                  <c:v>28.876639999999998</c:v>
                </c:pt>
                <c:pt idx="27766">
                  <c:v>28.877680000000002</c:v>
                </c:pt>
                <c:pt idx="27767">
                  <c:v>28.878720000000001</c:v>
                </c:pt>
                <c:pt idx="27768">
                  <c:v>28.879760000000001</c:v>
                </c:pt>
                <c:pt idx="27769">
                  <c:v>28.880800000000001</c:v>
                </c:pt>
                <c:pt idx="27770">
                  <c:v>28.88184</c:v>
                </c:pt>
                <c:pt idx="27771">
                  <c:v>28.88288</c:v>
                </c:pt>
                <c:pt idx="27772">
                  <c:v>28.88392</c:v>
                </c:pt>
                <c:pt idx="27773">
                  <c:v>28.88496</c:v>
                </c:pt>
                <c:pt idx="27774">
                  <c:v>28.885999999999999</c:v>
                </c:pt>
                <c:pt idx="27775">
                  <c:v>28.887039999999999</c:v>
                </c:pt>
                <c:pt idx="27776">
                  <c:v>28.888079999999999</c:v>
                </c:pt>
                <c:pt idx="27777">
                  <c:v>28.889119999999998</c:v>
                </c:pt>
                <c:pt idx="27778">
                  <c:v>28.890160000000002</c:v>
                </c:pt>
                <c:pt idx="27779">
                  <c:v>28.891200000000001</c:v>
                </c:pt>
                <c:pt idx="27780">
                  <c:v>28.892240000000001</c:v>
                </c:pt>
                <c:pt idx="27781">
                  <c:v>28.893280000000001</c:v>
                </c:pt>
                <c:pt idx="27782">
                  <c:v>28.89432</c:v>
                </c:pt>
                <c:pt idx="27783">
                  <c:v>28.89536</c:v>
                </c:pt>
                <c:pt idx="27784">
                  <c:v>28.8964</c:v>
                </c:pt>
                <c:pt idx="27785">
                  <c:v>28.89744</c:v>
                </c:pt>
                <c:pt idx="27786">
                  <c:v>28.898479999999999</c:v>
                </c:pt>
                <c:pt idx="27787">
                  <c:v>28.899519999999999</c:v>
                </c:pt>
                <c:pt idx="27788">
                  <c:v>28.900559999999999</c:v>
                </c:pt>
                <c:pt idx="27789">
                  <c:v>28.901599999999998</c:v>
                </c:pt>
                <c:pt idx="27790">
                  <c:v>28.902640000000002</c:v>
                </c:pt>
                <c:pt idx="27791">
                  <c:v>28.903680000000001</c:v>
                </c:pt>
                <c:pt idx="27792">
                  <c:v>28.904720000000001</c:v>
                </c:pt>
                <c:pt idx="27793">
                  <c:v>28.905760000000001</c:v>
                </c:pt>
                <c:pt idx="27794">
                  <c:v>28.9068</c:v>
                </c:pt>
                <c:pt idx="27795">
                  <c:v>28.90784</c:v>
                </c:pt>
                <c:pt idx="27796">
                  <c:v>28.90888</c:v>
                </c:pt>
                <c:pt idx="27797">
                  <c:v>28.90992</c:v>
                </c:pt>
                <c:pt idx="27798">
                  <c:v>28.910959999999999</c:v>
                </c:pt>
                <c:pt idx="27799">
                  <c:v>28.911999999999999</c:v>
                </c:pt>
                <c:pt idx="27800">
                  <c:v>28.913039999999999</c:v>
                </c:pt>
                <c:pt idx="27801">
                  <c:v>28.914079999999998</c:v>
                </c:pt>
                <c:pt idx="27802">
                  <c:v>28.915120000000002</c:v>
                </c:pt>
                <c:pt idx="27803">
                  <c:v>28.916160000000001</c:v>
                </c:pt>
                <c:pt idx="27804">
                  <c:v>28.917200000000001</c:v>
                </c:pt>
                <c:pt idx="27805">
                  <c:v>28.918240000000001</c:v>
                </c:pt>
                <c:pt idx="27806">
                  <c:v>28.919280000000001</c:v>
                </c:pt>
                <c:pt idx="27807">
                  <c:v>28.92032</c:v>
                </c:pt>
                <c:pt idx="27808">
                  <c:v>28.92136</c:v>
                </c:pt>
                <c:pt idx="27809">
                  <c:v>28.9224</c:v>
                </c:pt>
                <c:pt idx="27810">
                  <c:v>28.923439999999999</c:v>
                </c:pt>
                <c:pt idx="27811">
                  <c:v>28.924479999999999</c:v>
                </c:pt>
                <c:pt idx="27812">
                  <c:v>28.925519999999999</c:v>
                </c:pt>
                <c:pt idx="27813">
                  <c:v>28.926559999999998</c:v>
                </c:pt>
                <c:pt idx="27814">
                  <c:v>28.927600000000002</c:v>
                </c:pt>
                <c:pt idx="27815">
                  <c:v>28.928640000000001</c:v>
                </c:pt>
                <c:pt idx="27816">
                  <c:v>28.929680000000001</c:v>
                </c:pt>
                <c:pt idx="27817">
                  <c:v>28.930720000000001</c:v>
                </c:pt>
                <c:pt idx="27818">
                  <c:v>28.931760000000001</c:v>
                </c:pt>
                <c:pt idx="27819">
                  <c:v>28.9328</c:v>
                </c:pt>
                <c:pt idx="27820">
                  <c:v>28.93384</c:v>
                </c:pt>
                <c:pt idx="27821">
                  <c:v>28.93488</c:v>
                </c:pt>
                <c:pt idx="27822">
                  <c:v>28.935919999999999</c:v>
                </c:pt>
                <c:pt idx="27823">
                  <c:v>28.936959999999999</c:v>
                </c:pt>
                <c:pt idx="27824">
                  <c:v>28.937999999999999</c:v>
                </c:pt>
                <c:pt idx="27825">
                  <c:v>28.939039999999999</c:v>
                </c:pt>
                <c:pt idx="27826">
                  <c:v>28.940079999999998</c:v>
                </c:pt>
                <c:pt idx="27827">
                  <c:v>28.941120000000002</c:v>
                </c:pt>
                <c:pt idx="27828">
                  <c:v>28.942160000000001</c:v>
                </c:pt>
                <c:pt idx="27829">
                  <c:v>28.943200000000001</c:v>
                </c:pt>
                <c:pt idx="27830">
                  <c:v>28.944240000000001</c:v>
                </c:pt>
                <c:pt idx="27831">
                  <c:v>28.94528</c:v>
                </c:pt>
                <c:pt idx="27832">
                  <c:v>28.94632</c:v>
                </c:pt>
                <c:pt idx="27833">
                  <c:v>28.94736</c:v>
                </c:pt>
                <c:pt idx="27834">
                  <c:v>28.948399999999999</c:v>
                </c:pt>
                <c:pt idx="27835">
                  <c:v>28.949439999999999</c:v>
                </c:pt>
                <c:pt idx="27836">
                  <c:v>28.950479999999999</c:v>
                </c:pt>
                <c:pt idx="27837">
                  <c:v>28.951519999999999</c:v>
                </c:pt>
                <c:pt idx="27838">
                  <c:v>28.952559999999998</c:v>
                </c:pt>
                <c:pt idx="27839">
                  <c:v>28.953600000000002</c:v>
                </c:pt>
                <c:pt idx="27840">
                  <c:v>28.954640000000001</c:v>
                </c:pt>
                <c:pt idx="27841">
                  <c:v>28.955680000000001</c:v>
                </c:pt>
                <c:pt idx="27842">
                  <c:v>28.956720000000001</c:v>
                </c:pt>
                <c:pt idx="27843">
                  <c:v>28.95776</c:v>
                </c:pt>
                <c:pt idx="27844">
                  <c:v>28.9588</c:v>
                </c:pt>
                <c:pt idx="27845">
                  <c:v>28.95984</c:v>
                </c:pt>
                <c:pt idx="27846">
                  <c:v>28.96088</c:v>
                </c:pt>
                <c:pt idx="27847">
                  <c:v>28.961919999999999</c:v>
                </c:pt>
                <c:pt idx="27848">
                  <c:v>28.962959999999999</c:v>
                </c:pt>
                <c:pt idx="27849">
                  <c:v>28.963999999999999</c:v>
                </c:pt>
                <c:pt idx="27850">
                  <c:v>28.965039999999998</c:v>
                </c:pt>
                <c:pt idx="27851">
                  <c:v>28.966080000000002</c:v>
                </c:pt>
                <c:pt idx="27852">
                  <c:v>28.967120000000001</c:v>
                </c:pt>
                <c:pt idx="27853">
                  <c:v>28.968160000000001</c:v>
                </c:pt>
                <c:pt idx="27854">
                  <c:v>28.969200000000001</c:v>
                </c:pt>
                <c:pt idx="27855">
                  <c:v>28.97024</c:v>
                </c:pt>
                <c:pt idx="27856">
                  <c:v>28.97128</c:v>
                </c:pt>
                <c:pt idx="27857">
                  <c:v>28.97232</c:v>
                </c:pt>
                <c:pt idx="27858">
                  <c:v>28.97336</c:v>
                </c:pt>
                <c:pt idx="27859">
                  <c:v>28.974399999999999</c:v>
                </c:pt>
                <c:pt idx="27860">
                  <c:v>28.975439999999999</c:v>
                </c:pt>
                <c:pt idx="27861">
                  <c:v>28.976479999999999</c:v>
                </c:pt>
                <c:pt idx="27862">
                  <c:v>28.977519999999998</c:v>
                </c:pt>
                <c:pt idx="27863">
                  <c:v>28.978560000000002</c:v>
                </c:pt>
                <c:pt idx="27864">
                  <c:v>28.979600000000001</c:v>
                </c:pt>
                <c:pt idx="27865">
                  <c:v>28.980640000000001</c:v>
                </c:pt>
                <c:pt idx="27866">
                  <c:v>28.981680000000001</c:v>
                </c:pt>
                <c:pt idx="27867">
                  <c:v>28.98272</c:v>
                </c:pt>
                <c:pt idx="27868">
                  <c:v>28.98376</c:v>
                </c:pt>
                <c:pt idx="27869">
                  <c:v>28.9848</c:v>
                </c:pt>
                <c:pt idx="27870">
                  <c:v>28.98584</c:v>
                </c:pt>
                <c:pt idx="27871">
                  <c:v>28.986879999999999</c:v>
                </c:pt>
                <c:pt idx="27872">
                  <c:v>28.987919999999999</c:v>
                </c:pt>
                <c:pt idx="27873">
                  <c:v>28.988959999999999</c:v>
                </c:pt>
                <c:pt idx="27874">
                  <c:v>28.99</c:v>
                </c:pt>
                <c:pt idx="27875">
                  <c:v>28.991040000000002</c:v>
                </c:pt>
                <c:pt idx="27876">
                  <c:v>28.992080000000001</c:v>
                </c:pt>
                <c:pt idx="27877">
                  <c:v>28.993120000000001</c:v>
                </c:pt>
                <c:pt idx="27878">
                  <c:v>28.994160000000001</c:v>
                </c:pt>
                <c:pt idx="27879">
                  <c:v>28.995200000000001</c:v>
                </c:pt>
                <c:pt idx="27880">
                  <c:v>28.99624</c:v>
                </c:pt>
                <c:pt idx="27881">
                  <c:v>28.99728</c:v>
                </c:pt>
                <c:pt idx="27882">
                  <c:v>28.99832</c:v>
                </c:pt>
                <c:pt idx="27883">
                  <c:v>28.999359999999999</c:v>
                </c:pt>
                <c:pt idx="27884">
                  <c:v>29.000399999999999</c:v>
                </c:pt>
                <c:pt idx="27885">
                  <c:v>29.001439999999999</c:v>
                </c:pt>
                <c:pt idx="27886">
                  <c:v>29.002479999999998</c:v>
                </c:pt>
                <c:pt idx="27887">
                  <c:v>29.003520000000002</c:v>
                </c:pt>
                <c:pt idx="27888">
                  <c:v>29.004560000000001</c:v>
                </c:pt>
                <c:pt idx="27889">
                  <c:v>29.005600000000001</c:v>
                </c:pt>
                <c:pt idx="27890">
                  <c:v>29.006640000000001</c:v>
                </c:pt>
                <c:pt idx="27891">
                  <c:v>29.007680000000001</c:v>
                </c:pt>
                <c:pt idx="27892">
                  <c:v>29.00872</c:v>
                </c:pt>
                <c:pt idx="27893">
                  <c:v>29.00976</c:v>
                </c:pt>
                <c:pt idx="27894">
                  <c:v>29.0108</c:v>
                </c:pt>
                <c:pt idx="27895">
                  <c:v>29.011839999999999</c:v>
                </c:pt>
                <c:pt idx="27896">
                  <c:v>29.012879999999999</c:v>
                </c:pt>
                <c:pt idx="27897">
                  <c:v>29.013919999999999</c:v>
                </c:pt>
                <c:pt idx="27898">
                  <c:v>29.014959999999999</c:v>
                </c:pt>
                <c:pt idx="27899">
                  <c:v>29.015999999999998</c:v>
                </c:pt>
                <c:pt idx="27900">
                  <c:v>29.017040000000001</c:v>
                </c:pt>
                <c:pt idx="27901">
                  <c:v>29.018080000000001</c:v>
                </c:pt>
                <c:pt idx="27902">
                  <c:v>29.019120000000001</c:v>
                </c:pt>
                <c:pt idx="27903">
                  <c:v>29.020160000000001</c:v>
                </c:pt>
                <c:pt idx="27904">
                  <c:v>29.0212</c:v>
                </c:pt>
                <c:pt idx="27905">
                  <c:v>29.02224</c:v>
                </c:pt>
                <c:pt idx="27906">
                  <c:v>29.02328</c:v>
                </c:pt>
                <c:pt idx="27907">
                  <c:v>29.024319999999999</c:v>
                </c:pt>
                <c:pt idx="27908">
                  <c:v>29.025359999999999</c:v>
                </c:pt>
                <c:pt idx="27909">
                  <c:v>29.026399999999999</c:v>
                </c:pt>
                <c:pt idx="27910">
                  <c:v>29.027439999999999</c:v>
                </c:pt>
                <c:pt idx="27911">
                  <c:v>29.028479999999998</c:v>
                </c:pt>
                <c:pt idx="27912">
                  <c:v>29.029520000000002</c:v>
                </c:pt>
                <c:pt idx="27913">
                  <c:v>29.030560000000001</c:v>
                </c:pt>
                <c:pt idx="27914">
                  <c:v>29.031600000000001</c:v>
                </c:pt>
                <c:pt idx="27915">
                  <c:v>29.032640000000001</c:v>
                </c:pt>
                <c:pt idx="27916">
                  <c:v>29.03368</c:v>
                </c:pt>
                <c:pt idx="27917">
                  <c:v>29.03472</c:v>
                </c:pt>
                <c:pt idx="27918">
                  <c:v>29.03576</c:v>
                </c:pt>
                <c:pt idx="27919">
                  <c:v>29.036799999999999</c:v>
                </c:pt>
                <c:pt idx="27920">
                  <c:v>29.037839999999999</c:v>
                </c:pt>
                <c:pt idx="27921">
                  <c:v>29.038879999999999</c:v>
                </c:pt>
                <c:pt idx="27922">
                  <c:v>29.039919999999999</c:v>
                </c:pt>
                <c:pt idx="27923">
                  <c:v>29.040959999999998</c:v>
                </c:pt>
                <c:pt idx="27924">
                  <c:v>29.042000000000002</c:v>
                </c:pt>
                <c:pt idx="27925">
                  <c:v>29.043040000000001</c:v>
                </c:pt>
                <c:pt idx="27926">
                  <c:v>29.044080000000001</c:v>
                </c:pt>
                <c:pt idx="27927">
                  <c:v>29.045120000000001</c:v>
                </c:pt>
                <c:pt idx="27928">
                  <c:v>29.04616</c:v>
                </c:pt>
                <c:pt idx="27929">
                  <c:v>29.0472</c:v>
                </c:pt>
                <c:pt idx="27930">
                  <c:v>29.04824</c:v>
                </c:pt>
                <c:pt idx="27931">
                  <c:v>29.04928</c:v>
                </c:pt>
                <c:pt idx="27932">
                  <c:v>29.050319999999999</c:v>
                </c:pt>
                <c:pt idx="27933">
                  <c:v>29.051359999999999</c:v>
                </c:pt>
                <c:pt idx="27934">
                  <c:v>29.052399999999999</c:v>
                </c:pt>
                <c:pt idx="27935">
                  <c:v>29.053439999999998</c:v>
                </c:pt>
                <c:pt idx="27936">
                  <c:v>29.054480000000002</c:v>
                </c:pt>
                <c:pt idx="27937">
                  <c:v>29.055520000000001</c:v>
                </c:pt>
                <c:pt idx="27938">
                  <c:v>29.056560000000001</c:v>
                </c:pt>
                <c:pt idx="27939">
                  <c:v>29.057600000000001</c:v>
                </c:pt>
                <c:pt idx="27940">
                  <c:v>29.05864</c:v>
                </c:pt>
                <c:pt idx="27941">
                  <c:v>29.05968</c:v>
                </c:pt>
                <c:pt idx="27942">
                  <c:v>29.06072</c:v>
                </c:pt>
                <c:pt idx="27943">
                  <c:v>29.06176</c:v>
                </c:pt>
                <c:pt idx="27944">
                  <c:v>29.062799999999999</c:v>
                </c:pt>
                <c:pt idx="27945">
                  <c:v>29.063839999999999</c:v>
                </c:pt>
                <c:pt idx="27946">
                  <c:v>29.064879999999999</c:v>
                </c:pt>
                <c:pt idx="27947">
                  <c:v>29.065919999999998</c:v>
                </c:pt>
                <c:pt idx="27948">
                  <c:v>29.066960000000002</c:v>
                </c:pt>
                <c:pt idx="27949">
                  <c:v>29.068000000000001</c:v>
                </c:pt>
                <c:pt idx="27950">
                  <c:v>29.069040000000001</c:v>
                </c:pt>
                <c:pt idx="27951">
                  <c:v>29.070080000000001</c:v>
                </c:pt>
                <c:pt idx="27952">
                  <c:v>29.071120000000001</c:v>
                </c:pt>
                <c:pt idx="27953">
                  <c:v>29.07216</c:v>
                </c:pt>
                <c:pt idx="27954">
                  <c:v>29.0732</c:v>
                </c:pt>
                <c:pt idx="27955">
                  <c:v>29.07424</c:v>
                </c:pt>
                <c:pt idx="27956">
                  <c:v>29.075279999999999</c:v>
                </c:pt>
                <c:pt idx="27957">
                  <c:v>29.076319999999999</c:v>
                </c:pt>
                <c:pt idx="27958">
                  <c:v>29.077359999999999</c:v>
                </c:pt>
                <c:pt idx="27959">
                  <c:v>29.078399999999998</c:v>
                </c:pt>
                <c:pt idx="27960">
                  <c:v>29.079440000000002</c:v>
                </c:pt>
                <c:pt idx="27961">
                  <c:v>29.080480000000001</c:v>
                </c:pt>
                <c:pt idx="27962">
                  <c:v>29.081520000000001</c:v>
                </c:pt>
                <c:pt idx="27963">
                  <c:v>29.082560000000001</c:v>
                </c:pt>
                <c:pt idx="27964">
                  <c:v>29.083600000000001</c:v>
                </c:pt>
                <c:pt idx="27965">
                  <c:v>29.08464</c:v>
                </c:pt>
                <c:pt idx="27966">
                  <c:v>29.08568</c:v>
                </c:pt>
                <c:pt idx="27967">
                  <c:v>29.08672</c:v>
                </c:pt>
                <c:pt idx="27968">
                  <c:v>29.087759999999999</c:v>
                </c:pt>
                <c:pt idx="27969">
                  <c:v>29.088799999999999</c:v>
                </c:pt>
                <c:pt idx="27970">
                  <c:v>29.089839999999999</c:v>
                </c:pt>
                <c:pt idx="27971">
                  <c:v>29.090879999999999</c:v>
                </c:pt>
                <c:pt idx="27972">
                  <c:v>29.091919999999998</c:v>
                </c:pt>
                <c:pt idx="27973">
                  <c:v>29.092960000000001</c:v>
                </c:pt>
                <c:pt idx="27974">
                  <c:v>29.094000000000001</c:v>
                </c:pt>
                <c:pt idx="27975">
                  <c:v>29.095040000000001</c:v>
                </c:pt>
                <c:pt idx="27976">
                  <c:v>29.096080000000001</c:v>
                </c:pt>
                <c:pt idx="27977">
                  <c:v>29.09712</c:v>
                </c:pt>
                <c:pt idx="27978">
                  <c:v>29.09816</c:v>
                </c:pt>
                <c:pt idx="27979">
                  <c:v>29.0992</c:v>
                </c:pt>
                <c:pt idx="27980">
                  <c:v>29.100239999999999</c:v>
                </c:pt>
                <c:pt idx="27981">
                  <c:v>29.101279999999999</c:v>
                </c:pt>
                <c:pt idx="27982">
                  <c:v>29.102319999999999</c:v>
                </c:pt>
                <c:pt idx="27983">
                  <c:v>29.103359999999999</c:v>
                </c:pt>
                <c:pt idx="27984">
                  <c:v>29.104399999999998</c:v>
                </c:pt>
                <c:pt idx="27985">
                  <c:v>29.105440000000002</c:v>
                </c:pt>
                <c:pt idx="27986">
                  <c:v>29.106480000000001</c:v>
                </c:pt>
                <c:pt idx="27987">
                  <c:v>29.107520000000001</c:v>
                </c:pt>
                <c:pt idx="27988">
                  <c:v>29.108560000000001</c:v>
                </c:pt>
                <c:pt idx="27989">
                  <c:v>29.1096</c:v>
                </c:pt>
                <c:pt idx="27990">
                  <c:v>29.11064</c:v>
                </c:pt>
                <c:pt idx="27991">
                  <c:v>29.11168</c:v>
                </c:pt>
                <c:pt idx="27992">
                  <c:v>29.112719999999999</c:v>
                </c:pt>
                <c:pt idx="27993">
                  <c:v>29.113759999999999</c:v>
                </c:pt>
                <c:pt idx="27994">
                  <c:v>29.114799999999999</c:v>
                </c:pt>
                <c:pt idx="27995">
                  <c:v>29.115839999999999</c:v>
                </c:pt>
                <c:pt idx="27996">
                  <c:v>29.116879999999998</c:v>
                </c:pt>
                <c:pt idx="27997">
                  <c:v>29.117920000000002</c:v>
                </c:pt>
                <c:pt idx="27998">
                  <c:v>29.118960000000001</c:v>
                </c:pt>
                <c:pt idx="27999">
                  <c:v>29.12</c:v>
                </c:pt>
                <c:pt idx="28000">
                  <c:v>29.121040000000001</c:v>
                </c:pt>
                <c:pt idx="28001">
                  <c:v>29.12208</c:v>
                </c:pt>
                <c:pt idx="28002">
                  <c:v>29.12312</c:v>
                </c:pt>
                <c:pt idx="28003">
                  <c:v>29.12416</c:v>
                </c:pt>
                <c:pt idx="28004">
                  <c:v>29.1252</c:v>
                </c:pt>
                <c:pt idx="28005">
                  <c:v>29.126239999999999</c:v>
                </c:pt>
                <c:pt idx="28006">
                  <c:v>29.127279999999999</c:v>
                </c:pt>
                <c:pt idx="28007">
                  <c:v>29.128319999999999</c:v>
                </c:pt>
                <c:pt idx="28008">
                  <c:v>29.129359999999998</c:v>
                </c:pt>
                <c:pt idx="28009">
                  <c:v>29.130400000000002</c:v>
                </c:pt>
                <c:pt idx="28010">
                  <c:v>29.131440000000001</c:v>
                </c:pt>
                <c:pt idx="28011">
                  <c:v>29.132480000000001</c:v>
                </c:pt>
                <c:pt idx="28012">
                  <c:v>29.133520000000001</c:v>
                </c:pt>
                <c:pt idx="28013">
                  <c:v>29.13456</c:v>
                </c:pt>
                <c:pt idx="28014">
                  <c:v>29.1356</c:v>
                </c:pt>
                <c:pt idx="28015">
                  <c:v>29.13664</c:v>
                </c:pt>
                <c:pt idx="28016">
                  <c:v>29.13768</c:v>
                </c:pt>
                <c:pt idx="28017">
                  <c:v>29.138719999999999</c:v>
                </c:pt>
                <c:pt idx="28018">
                  <c:v>29.139759999999999</c:v>
                </c:pt>
                <c:pt idx="28019">
                  <c:v>29.140799999999999</c:v>
                </c:pt>
                <c:pt idx="28020">
                  <c:v>29.141839999999998</c:v>
                </c:pt>
                <c:pt idx="28021">
                  <c:v>29.142880000000002</c:v>
                </c:pt>
                <c:pt idx="28022">
                  <c:v>29.143920000000001</c:v>
                </c:pt>
                <c:pt idx="28023">
                  <c:v>29.144960000000001</c:v>
                </c:pt>
                <c:pt idx="28024">
                  <c:v>29.146000000000001</c:v>
                </c:pt>
                <c:pt idx="28025">
                  <c:v>29.147040000000001</c:v>
                </c:pt>
                <c:pt idx="28026">
                  <c:v>29.14808</c:v>
                </c:pt>
                <c:pt idx="28027">
                  <c:v>29.14912</c:v>
                </c:pt>
                <c:pt idx="28028">
                  <c:v>29.15016</c:v>
                </c:pt>
                <c:pt idx="28029">
                  <c:v>29.151199999999999</c:v>
                </c:pt>
                <c:pt idx="28030">
                  <c:v>29.152239999999999</c:v>
                </c:pt>
                <c:pt idx="28031">
                  <c:v>29.153279999999999</c:v>
                </c:pt>
                <c:pt idx="28032">
                  <c:v>29.154319999999998</c:v>
                </c:pt>
                <c:pt idx="28033">
                  <c:v>29.155360000000002</c:v>
                </c:pt>
                <c:pt idx="28034">
                  <c:v>29.156400000000001</c:v>
                </c:pt>
                <c:pt idx="28035">
                  <c:v>29.157440000000001</c:v>
                </c:pt>
                <c:pt idx="28036">
                  <c:v>29.158480000000001</c:v>
                </c:pt>
                <c:pt idx="28037">
                  <c:v>29.159520000000001</c:v>
                </c:pt>
                <c:pt idx="28038">
                  <c:v>29.16056</c:v>
                </c:pt>
                <c:pt idx="28039">
                  <c:v>29.1616</c:v>
                </c:pt>
                <c:pt idx="28040">
                  <c:v>29.16264</c:v>
                </c:pt>
                <c:pt idx="28041">
                  <c:v>29.163679999999999</c:v>
                </c:pt>
                <c:pt idx="28042">
                  <c:v>29.164719999999999</c:v>
                </c:pt>
                <c:pt idx="28043">
                  <c:v>29.165759999999999</c:v>
                </c:pt>
                <c:pt idx="28044">
                  <c:v>29.166799999999999</c:v>
                </c:pt>
                <c:pt idx="28045">
                  <c:v>29.167840000000002</c:v>
                </c:pt>
                <c:pt idx="28046">
                  <c:v>29.168880000000001</c:v>
                </c:pt>
                <c:pt idx="28047">
                  <c:v>29.169920000000001</c:v>
                </c:pt>
                <c:pt idx="28048">
                  <c:v>29.170960000000001</c:v>
                </c:pt>
                <c:pt idx="28049">
                  <c:v>29.172000000000001</c:v>
                </c:pt>
                <c:pt idx="28050">
                  <c:v>29.17304</c:v>
                </c:pt>
                <c:pt idx="28051">
                  <c:v>29.17408</c:v>
                </c:pt>
                <c:pt idx="28052">
                  <c:v>29.17512</c:v>
                </c:pt>
                <c:pt idx="28053">
                  <c:v>29.176159999999999</c:v>
                </c:pt>
                <c:pt idx="28054">
                  <c:v>29.177199999999999</c:v>
                </c:pt>
                <c:pt idx="28055">
                  <c:v>29.178239999999999</c:v>
                </c:pt>
                <c:pt idx="28056">
                  <c:v>29.179279999999999</c:v>
                </c:pt>
                <c:pt idx="28057">
                  <c:v>29.180319999999998</c:v>
                </c:pt>
                <c:pt idx="28058">
                  <c:v>29.181360000000002</c:v>
                </c:pt>
                <c:pt idx="28059">
                  <c:v>29.182400000000001</c:v>
                </c:pt>
                <c:pt idx="28060">
                  <c:v>29.183440000000001</c:v>
                </c:pt>
                <c:pt idx="28061">
                  <c:v>29.184480000000001</c:v>
                </c:pt>
                <c:pt idx="28062">
                  <c:v>29.18552</c:v>
                </c:pt>
                <c:pt idx="28063">
                  <c:v>29.18656</c:v>
                </c:pt>
                <c:pt idx="28064">
                  <c:v>29.1876</c:v>
                </c:pt>
                <c:pt idx="28065">
                  <c:v>29.188639999999999</c:v>
                </c:pt>
                <c:pt idx="28066">
                  <c:v>29.189679999999999</c:v>
                </c:pt>
                <c:pt idx="28067">
                  <c:v>29.190719999999999</c:v>
                </c:pt>
                <c:pt idx="28068">
                  <c:v>29.191759999999999</c:v>
                </c:pt>
                <c:pt idx="28069">
                  <c:v>29.192799999999998</c:v>
                </c:pt>
                <c:pt idx="28070">
                  <c:v>29.193840000000002</c:v>
                </c:pt>
                <c:pt idx="28071">
                  <c:v>29.194880000000001</c:v>
                </c:pt>
                <c:pt idx="28072">
                  <c:v>29.195920000000001</c:v>
                </c:pt>
                <c:pt idx="28073">
                  <c:v>29.196960000000001</c:v>
                </c:pt>
                <c:pt idx="28074">
                  <c:v>29.198</c:v>
                </c:pt>
                <c:pt idx="28075">
                  <c:v>29.19904</c:v>
                </c:pt>
                <c:pt idx="28076">
                  <c:v>29.20008</c:v>
                </c:pt>
                <c:pt idx="28077">
                  <c:v>29.20112</c:v>
                </c:pt>
                <c:pt idx="28078">
                  <c:v>29.202159999999999</c:v>
                </c:pt>
                <c:pt idx="28079">
                  <c:v>29.203199999999999</c:v>
                </c:pt>
                <c:pt idx="28080">
                  <c:v>29.204239999999999</c:v>
                </c:pt>
                <c:pt idx="28081">
                  <c:v>29.205279999999998</c:v>
                </c:pt>
                <c:pt idx="28082">
                  <c:v>29.206320000000002</c:v>
                </c:pt>
                <c:pt idx="28083">
                  <c:v>29.207360000000001</c:v>
                </c:pt>
                <c:pt idx="28084">
                  <c:v>29.208400000000001</c:v>
                </c:pt>
                <c:pt idx="28085">
                  <c:v>29.209440000000001</c:v>
                </c:pt>
                <c:pt idx="28086">
                  <c:v>29.21048</c:v>
                </c:pt>
                <c:pt idx="28087">
                  <c:v>29.21152</c:v>
                </c:pt>
                <c:pt idx="28088">
                  <c:v>29.21256</c:v>
                </c:pt>
                <c:pt idx="28089">
                  <c:v>29.2136</c:v>
                </c:pt>
                <c:pt idx="28090">
                  <c:v>29.214639999999999</c:v>
                </c:pt>
                <c:pt idx="28091">
                  <c:v>29.215679999999999</c:v>
                </c:pt>
                <c:pt idx="28092">
                  <c:v>29.216719999999999</c:v>
                </c:pt>
                <c:pt idx="28093">
                  <c:v>29.217759999999998</c:v>
                </c:pt>
                <c:pt idx="28094">
                  <c:v>29.218800000000002</c:v>
                </c:pt>
                <c:pt idx="28095">
                  <c:v>29.219840000000001</c:v>
                </c:pt>
                <c:pt idx="28096">
                  <c:v>29.220880000000001</c:v>
                </c:pt>
                <c:pt idx="28097">
                  <c:v>29.221920000000001</c:v>
                </c:pt>
                <c:pt idx="28098">
                  <c:v>29.22296</c:v>
                </c:pt>
                <c:pt idx="28099">
                  <c:v>29.224</c:v>
                </c:pt>
                <c:pt idx="28100">
                  <c:v>29.22504</c:v>
                </c:pt>
                <c:pt idx="28101">
                  <c:v>29.22608</c:v>
                </c:pt>
                <c:pt idx="28102">
                  <c:v>29.227119999999999</c:v>
                </c:pt>
                <c:pt idx="28103">
                  <c:v>29.228159999999999</c:v>
                </c:pt>
                <c:pt idx="28104">
                  <c:v>29.229199999999999</c:v>
                </c:pt>
                <c:pt idx="28105">
                  <c:v>29.230239999999998</c:v>
                </c:pt>
                <c:pt idx="28106">
                  <c:v>29.231280000000002</c:v>
                </c:pt>
                <c:pt idx="28107">
                  <c:v>29.232320000000001</c:v>
                </c:pt>
                <c:pt idx="28108">
                  <c:v>29.233360000000001</c:v>
                </c:pt>
                <c:pt idx="28109">
                  <c:v>29.234400000000001</c:v>
                </c:pt>
                <c:pt idx="28110">
                  <c:v>29.235440000000001</c:v>
                </c:pt>
                <c:pt idx="28111">
                  <c:v>29.23648</c:v>
                </c:pt>
                <c:pt idx="28112">
                  <c:v>29.23752</c:v>
                </c:pt>
                <c:pt idx="28113">
                  <c:v>29.23856</c:v>
                </c:pt>
                <c:pt idx="28114">
                  <c:v>29.239599999999999</c:v>
                </c:pt>
                <c:pt idx="28115">
                  <c:v>29.240639999999999</c:v>
                </c:pt>
                <c:pt idx="28116">
                  <c:v>29.241679999999999</c:v>
                </c:pt>
                <c:pt idx="28117">
                  <c:v>29.242719999999998</c:v>
                </c:pt>
                <c:pt idx="28118">
                  <c:v>29.243760000000002</c:v>
                </c:pt>
                <c:pt idx="28119">
                  <c:v>29.244800000000001</c:v>
                </c:pt>
                <c:pt idx="28120">
                  <c:v>29.245840000000001</c:v>
                </c:pt>
                <c:pt idx="28121">
                  <c:v>29.246880000000001</c:v>
                </c:pt>
                <c:pt idx="28122">
                  <c:v>29.247920000000001</c:v>
                </c:pt>
                <c:pt idx="28123">
                  <c:v>29.24896</c:v>
                </c:pt>
                <c:pt idx="28124">
                  <c:v>29.25</c:v>
                </c:pt>
                <c:pt idx="28125">
                  <c:v>29.25104</c:v>
                </c:pt>
                <c:pt idx="28126">
                  <c:v>29.252079999999999</c:v>
                </c:pt>
                <c:pt idx="28127">
                  <c:v>29.253119999999999</c:v>
                </c:pt>
                <c:pt idx="28128">
                  <c:v>29.254159999999999</c:v>
                </c:pt>
                <c:pt idx="28129">
                  <c:v>29.255199999999999</c:v>
                </c:pt>
                <c:pt idx="28130">
                  <c:v>29.256239999999998</c:v>
                </c:pt>
                <c:pt idx="28131">
                  <c:v>29.257280000000002</c:v>
                </c:pt>
                <c:pt idx="28132">
                  <c:v>29.258320000000001</c:v>
                </c:pt>
                <c:pt idx="28133">
                  <c:v>29.259360000000001</c:v>
                </c:pt>
                <c:pt idx="28134">
                  <c:v>29.260400000000001</c:v>
                </c:pt>
                <c:pt idx="28135">
                  <c:v>29.26144</c:v>
                </c:pt>
                <c:pt idx="28136">
                  <c:v>29.26248</c:v>
                </c:pt>
                <c:pt idx="28137">
                  <c:v>29.26352</c:v>
                </c:pt>
                <c:pt idx="28138">
                  <c:v>29.264559999999999</c:v>
                </c:pt>
                <c:pt idx="28139">
                  <c:v>29.265599999999999</c:v>
                </c:pt>
                <c:pt idx="28140">
                  <c:v>29.266639999999999</c:v>
                </c:pt>
                <c:pt idx="28141">
                  <c:v>29.267679999999999</c:v>
                </c:pt>
                <c:pt idx="28142">
                  <c:v>29.268719999999998</c:v>
                </c:pt>
                <c:pt idx="28143">
                  <c:v>29.269760000000002</c:v>
                </c:pt>
                <c:pt idx="28144">
                  <c:v>29.270800000000001</c:v>
                </c:pt>
                <c:pt idx="28145">
                  <c:v>29.271840000000001</c:v>
                </c:pt>
                <c:pt idx="28146">
                  <c:v>29.272880000000001</c:v>
                </c:pt>
                <c:pt idx="28147">
                  <c:v>29.27392</c:v>
                </c:pt>
                <c:pt idx="28148">
                  <c:v>29.27496</c:v>
                </c:pt>
                <c:pt idx="28149">
                  <c:v>29.276</c:v>
                </c:pt>
                <c:pt idx="28150">
                  <c:v>29.27704</c:v>
                </c:pt>
                <c:pt idx="28151">
                  <c:v>29.278079999999999</c:v>
                </c:pt>
                <c:pt idx="28152">
                  <c:v>29.279119999999999</c:v>
                </c:pt>
                <c:pt idx="28153">
                  <c:v>29.280159999999999</c:v>
                </c:pt>
                <c:pt idx="28154">
                  <c:v>29.281199999999998</c:v>
                </c:pt>
                <c:pt idx="28155">
                  <c:v>29.282240000000002</c:v>
                </c:pt>
                <c:pt idx="28156">
                  <c:v>29.283280000000001</c:v>
                </c:pt>
                <c:pt idx="28157">
                  <c:v>29.284320000000001</c:v>
                </c:pt>
                <c:pt idx="28158">
                  <c:v>29.285360000000001</c:v>
                </c:pt>
                <c:pt idx="28159">
                  <c:v>29.2864</c:v>
                </c:pt>
                <c:pt idx="28160">
                  <c:v>29.28744</c:v>
                </c:pt>
                <c:pt idx="28161">
                  <c:v>29.28848</c:v>
                </c:pt>
                <c:pt idx="28162">
                  <c:v>29.28952</c:v>
                </c:pt>
                <c:pt idx="28163">
                  <c:v>29.290559999999999</c:v>
                </c:pt>
                <c:pt idx="28164">
                  <c:v>29.291599999999999</c:v>
                </c:pt>
                <c:pt idx="28165">
                  <c:v>29.292639999999999</c:v>
                </c:pt>
                <c:pt idx="28166">
                  <c:v>29.293679999999998</c:v>
                </c:pt>
                <c:pt idx="28167">
                  <c:v>29.294720000000002</c:v>
                </c:pt>
                <c:pt idx="28168">
                  <c:v>29.295760000000001</c:v>
                </c:pt>
                <c:pt idx="28169">
                  <c:v>29.296800000000001</c:v>
                </c:pt>
                <c:pt idx="28170">
                  <c:v>29.297840000000001</c:v>
                </c:pt>
                <c:pt idx="28171">
                  <c:v>29.29888</c:v>
                </c:pt>
                <c:pt idx="28172">
                  <c:v>29.29992</c:v>
                </c:pt>
                <c:pt idx="28173">
                  <c:v>29.30096</c:v>
                </c:pt>
                <c:pt idx="28174">
                  <c:v>29.302</c:v>
                </c:pt>
                <c:pt idx="28175">
                  <c:v>29.303039999999999</c:v>
                </c:pt>
                <c:pt idx="28176">
                  <c:v>29.304079999999999</c:v>
                </c:pt>
                <c:pt idx="28177">
                  <c:v>29.305119999999999</c:v>
                </c:pt>
                <c:pt idx="28178">
                  <c:v>29.306159999999998</c:v>
                </c:pt>
                <c:pt idx="28179">
                  <c:v>29.307200000000002</c:v>
                </c:pt>
                <c:pt idx="28180">
                  <c:v>29.308240000000001</c:v>
                </c:pt>
                <c:pt idx="28181">
                  <c:v>29.309280000000001</c:v>
                </c:pt>
                <c:pt idx="28182">
                  <c:v>29.310320000000001</c:v>
                </c:pt>
                <c:pt idx="28183">
                  <c:v>29.311360000000001</c:v>
                </c:pt>
                <c:pt idx="28184">
                  <c:v>29.3124</c:v>
                </c:pt>
                <c:pt idx="28185">
                  <c:v>29.31344</c:v>
                </c:pt>
                <c:pt idx="28186">
                  <c:v>29.31448</c:v>
                </c:pt>
                <c:pt idx="28187">
                  <c:v>29.315519999999999</c:v>
                </c:pt>
                <c:pt idx="28188">
                  <c:v>29.316559999999999</c:v>
                </c:pt>
                <c:pt idx="28189">
                  <c:v>29.317599999999999</c:v>
                </c:pt>
                <c:pt idx="28190">
                  <c:v>29.318639999999998</c:v>
                </c:pt>
                <c:pt idx="28191">
                  <c:v>29.319680000000002</c:v>
                </c:pt>
                <c:pt idx="28192">
                  <c:v>29.320720000000001</c:v>
                </c:pt>
                <c:pt idx="28193">
                  <c:v>29.321760000000001</c:v>
                </c:pt>
                <c:pt idx="28194">
                  <c:v>29.322800000000001</c:v>
                </c:pt>
                <c:pt idx="28195">
                  <c:v>29.323840000000001</c:v>
                </c:pt>
                <c:pt idx="28196">
                  <c:v>29.32488</c:v>
                </c:pt>
                <c:pt idx="28197">
                  <c:v>29.32592</c:v>
                </c:pt>
                <c:pt idx="28198">
                  <c:v>29.32696</c:v>
                </c:pt>
                <c:pt idx="28199">
                  <c:v>29.327999999999999</c:v>
                </c:pt>
                <c:pt idx="28200">
                  <c:v>29.329039999999999</c:v>
                </c:pt>
                <c:pt idx="28201">
                  <c:v>29.330079999999999</c:v>
                </c:pt>
                <c:pt idx="28202">
                  <c:v>29.331119999999999</c:v>
                </c:pt>
                <c:pt idx="28203">
                  <c:v>29.332159999999998</c:v>
                </c:pt>
                <c:pt idx="28204">
                  <c:v>29.333200000000001</c:v>
                </c:pt>
                <c:pt idx="28205">
                  <c:v>29.334240000000001</c:v>
                </c:pt>
                <c:pt idx="28206">
                  <c:v>29.335280000000001</c:v>
                </c:pt>
                <c:pt idx="28207">
                  <c:v>29.336320000000001</c:v>
                </c:pt>
                <c:pt idx="28208">
                  <c:v>29.33736</c:v>
                </c:pt>
                <c:pt idx="28209">
                  <c:v>29.3384</c:v>
                </c:pt>
                <c:pt idx="28210">
                  <c:v>29.33944</c:v>
                </c:pt>
                <c:pt idx="28211">
                  <c:v>29.340479999999999</c:v>
                </c:pt>
                <c:pt idx="28212">
                  <c:v>29.341519999999999</c:v>
                </c:pt>
                <c:pt idx="28213">
                  <c:v>29.342559999999999</c:v>
                </c:pt>
                <c:pt idx="28214">
                  <c:v>29.343599999999999</c:v>
                </c:pt>
                <c:pt idx="28215">
                  <c:v>29.344639999999998</c:v>
                </c:pt>
                <c:pt idx="28216">
                  <c:v>29.345680000000002</c:v>
                </c:pt>
                <c:pt idx="28217">
                  <c:v>29.346720000000001</c:v>
                </c:pt>
                <c:pt idx="28218">
                  <c:v>29.347760000000001</c:v>
                </c:pt>
                <c:pt idx="28219">
                  <c:v>29.348800000000001</c:v>
                </c:pt>
                <c:pt idx="28220">
                  <c:v>29.34984</c:v>
                </c:pt>
                <c:pt idx="28221">
                  <c:v>29.35088</c:v>
                </c:pt>
                <c:pt idx="28222">
                  <c:v>29.35192</c:v>
                </c:pt>
                <c:pt idx="28223">
                  <c:v>29.352959999999999</c:v>
                </c:pt>
                <c:pt idx="28224">
                  <c:v>29.353999999999999</c:v>
                </c:pt>
                <c:pt idx="28225">
                  <c:v>29.355039999999999</c:v>
                </c:pt>
                <c:pt idx="28226">
                  <c:v>29.356079999999999</c:v>
                </c:pt>
                <c:pt idx="28227">
                  <c:v>29.357119999999998</c:v>
                </c:pt>
                <c:pt idx="28228">
                  <c:v>29.358160000000002</c:v>
                </c:pt>
                <c:pt idx="28229">
                  <c:v>29.359200000000001</c:v>
                </c:pt>
                <c:pt idx="28230">
                  <c:v>29.360240000000001</c:v>
                </c:pt>
                <c:pt idx="28231">
                  <c:v>29.361280000000001</c:v>
                </c:pt>
                <c:pt idx="28232">
                  <c:v>29.36232</c:v>
                </c:pt>
                <c:pt idx="28233">
                  <c:v>29.36336</c:v>
                </c:pt>
                <c:pt idx="28234">
                  <c:v>29.3644</c:v>
                </c:pt>
                <c:pt idx="28235">
                  <c:v>29.36544</c:v>
                </c:pt>
                <c:pt idx="28236">
                  <c:v>29.366479999999999</c:v>
                </c:pt>
                <c:pt idx="28237">
                  <c:v>29.367519999999999</c:v>
                </c:pt>
                <c:pt idx="28238">
                  <c:v>29.368559999999999</c:v>
                </c:pt>
                <c:pt idx="28239">
                  <c:v>29.369599999999998</c:v>
                </c:pt>
                <c:pt idx="28240">
                  <c:v>29.370640000000002</c:v>
                </c:pt>
                <c:pt idx="28241">
                  <c:v>29.371680000000001</c:v>
                </c:pt>
                <c:pt idx="28242">
                  <c:v>29.372720000000001</c:v>
                </c:pt>
                <c:pt idx="28243">
                  <c:v>29.373760000000001</c:v>
                </c:pt>
                <c:pt idx="28244">
                  <c:v>29.3748</c:v>
                </c:pt>
                <c:pt idx="28245">
                  <c:v>29.37584</c:v>
                </c:pt>
                <c:pt idx="28246">
                  <c:v>29.37688</c:v>
                </c:pt>
                <c:pt idx="28247">
                  <c:v>29.37792</c:v>
                </c:pt>
                <c:pt idx="28248">
                  <c:v>29.378959999999999</c:v>
                </c:pt>
                <c:pt idx="28249">
                  <c:v>29.38</c:v>
                </c:pt>
                <c:pt idx="28250">
                  <c:v>29.381039999999999</c:v>
                </c:pt>
                <c:pt idx="28251">
                  <c:v>29.382079999999998</c:v>
                </c:pt>
                <c:pt idx="28252">
                  <c:v>29.383120000000002</c:v>
                </c:pt>
                <c:pt idx="28253">
                  <c:v>29.384160000000001</c:v>
                </c:pt>
                <c:pt idx="28254">
                  <c:v>29.385200000000001</c:v>
                </c:pt>
                <c:pt idx="28255">
                  <c:v>29.386240000000001</c:v>
                </c:pt>
                <c:pt idx="28256">
                  <c:v>29.387280000000001</c:v>
                </c:pt>
                <c:pt idx="28257">
                  <c:v>29.38832</c:v>
                </c:pt>
                <c:pt idx="28258">
                  <c:v>29.38936</c:v>
                </c:pt>
                <c:pt idx="28259">
                  <c:v>29.3904</c:v>
                </c:pt>
                <c:pt idx="28260">
                  <c:v>29.391439999999999</c:v>
                </c:pt>
                <c:pt idx="28261">
                  <c:v>29.392479999999999</c:v>
                </c:pt>
                <c:pt idx="28262">
                  <c:v>29.393519999999999</c:v>
                </c:pt>
                <c:pt idx="28263">
                  <c:v>29.394559999999998</c:v>
                </c:pt>
                <c:pt idx="28264">
                  <c:v>29.395600000000002</c:v>
                </c:pt>
                <c:pt idx="28265">
                  <c:v>29.396640000000001</c:v>
                </c:pt>
                <c:pt idx="28266">
                  <c:v>29.397680000000001</c:v>
                </c:pt>
                <c:pt idx="28267">
                  <c:v>29.398720000000001</c:v>
                </c:pt>
                <c:pt idx="28268">
                  <c:v>29.399760000000001</c:v>
                </c:pt>
                <c:pt idx="28269">
                  <c:v>29.4008</c:v>
                </c:pt>
                <c:pt idx="28270">
                  <c:v>29.40184</c:v>
                </c:pt>
                <c:pt idx="28271">
                  <c:v>29.40288</c:v>
                </c:pt>
                <c:pt idx="28272">
                  <c:v>29.403919999999999</c:v>
                </c:pt>
                <c:pt idx="28273">
                  <c:v>29.404959999999999</c:v>
                </c:pt>
                <c:pt idx="28274">
                  <c:v>29.405999999999999</c:v>
                </c:pt>
                <c:pt idx="28275">
                  <c:v>29.407039999999999</c:v>
                </c:pt>
                <c:pt idx="28276">
                  <c:v>29.408080000000002</c:v>
                </c:pt>
                <c:pt idx="28277">
                  <c:v>29.409120000000001</c:v>
                </c:pt>
                <c:pt idx="28278">
                  <c:v>29.410160000000001</c:v>
                </c:pt>
                <c:pt idx="28279">
                  <c:v>29.411200000000001</c:v>
                </c:pt>
                <c:pt idx="28280">
                  <c:v>29.412240000000001</c:v>
                </c:pt>
                <c:pt idx="28281">
                  <c:v>29.41328</c:v>
                </c:pt>
                <c:pt idx="28282">
                  <c:v>29.41432</c:v>
                </c:pt>
                <c:pt idx="28283">
                  <c:v>29.41536</c:v>
                </c:pt>
                <c:pt idx="28284">
                  <c:v>29.416399999999999</c:v>
                </c:pt>
                <c:pt idx="28285">
                  <c:v>29.417439999999999</c:v>
                </c:pt>
                <c:pt idx="28286">
                  <c:v>29.418479999999999</c:v>
                </c:pt>
                <c:pt idx="28287">
                  <c:v>29.419519999999999</c:v>
                </c:pt>
                <c:pt idx="28288">
                  <c:v>29.420559999999998</c:v>
                </c:pt>
                <c:pt idx="28289">
                  <c:v>29.421600000000002</c:v>
                </c:pt>
                <c:pt idx="28290">
                  <c:v>29.422640000000001</c:v>
                </c:pt>
                <c:pt idx="28291">
                  <c:v>29.423680000000001</c:v>
                </c:pt>
                <c:pt idx="28292">
                  <c:v>29.424720000000001</c:v>
                </c:pt>
                <c:pt idx="28293">
                  <c:v>29.42576</c:v>
                </c:pt>
                <c:pt idx="28294">
                  <c:v>29.4268</c:v>
                </c:pt>
                <c:pt idx="28295">
                  <c:v>29.42784</c:v>
                </c:pt>
                <c:pt idx="28296">
                  <c:v>29.428879999999999</c:v>
                </c:pt>
                <c:pt idx="28297">
                  <c:v>29.429919999999999</c:v>
                </c:pt>
                <c:pt idx="28298">
                  <c:v>29.430959999999999</c:v>
                </c:pt>
                <c:pt idx="28299">
                  <c:v>29.431999999999999</c:v>
                </c:pt>
                <c:pt idx="28300">
                  <c:v>29.433039999999998</c:v>
                </c:pt>
                <c:pt idx="28301">
                  <c:v>29.434080000000002</c:v>
                </c:pt>
                <c:pt idx="28302">
                  <c:v>29.435120000000001</c:v>
                </c:pt>
                <c:pt idx="28303">
                  <c:v>29.436160000000001</c:v>
                </c:pt>
                <c:pt idx="28304">
                  <c:v>29.437200000000001</c:v>
                </c:pt>
                <c:pt idx="28305">
                  <c:v>29.43824</c:v>
                </c:pt>
                <c:pt idx="28306">
                  <c:v>29.43928</c:v>
                </c:pt>
                <c:pt idx="28307">
                  <c:v>29.44032</c:v>
                </c:pt>
                <c:pt idx="28308">
                  <c:v>29.44136</c:v>
                </c:pt>
                <c:pt idx="28309">
                  <c:v>29.442399999999999</c:v>
                </c:pt>
                <c:pt idx="28310">
                  <c:v>29.443439999999999</c:v>
                </c:pt>
                <c:pt idx="28311">
                  <c:v>29.444479999999999</c:v>
                </c:pt>
                <c:pt idx="28312">
                  <c:v>29.445519999999998</c:v>
                </c:pt>
                <c:pt idx="28313">
                  <c:v>29.446560000000002</c:v>
                </c:pt>
                <c:pt idx="28314">
                  <c:v>29.447600000000001</c:v>
                </c:pt>
                <c:pt idx="28315">
                  <c:v>29.448640000000001</c:v>
                </c:pt>
                <c:pt idx="28316">
                  <c:v>29.449680000000001</c:v>
                </c:pt>
                <c:pt idx="28317">
                  <c:v>29.45072</c:v>
                </c:pt>
                <c:pt idx="28318">
                  <c:v>29.45176</c:v>
                </c:pt>
                <c:pt idx="28319">
                  <c:v>29.4528</c:v>
                </c:pt>
                <c:pt idx="28320">
                  <c:v>29.45384</c:v>
                </c:pt>
                <c:pt idx="28321">
                  <c:v>29.454879999999999</c:v>
                </c:pt>
                <c:pt idx="28322">
                  <c:v>29.455919999999999</c:v>
                </c:pt>
                <c:pt idx="28323">
                  <c:v>29.456959999999999</c:v>
                </c:pt>
                <c:pt idx="28324">
                  <c:v>29.457999999999998</c:v>
                </c:pt>
                <c:pt idx="28325">
                  <c:v>29.459040000000002</c:v>
                </c:pt>
                <c:pt idx="28326">
                  <c:v>29.460080000000001</c:v>
                </c:pt>
                <c:pt idx="28327">
                  <c:v>29.461120000000001</c:v>
                </c:pt>
                <c:pt idx="28328">
                  <c:v>29.462160000000001</c:v>
                </c:pt>
                <c:pt idx="28329">
                  <c:v>29.463200000000001</c:v>
                </c:pt>
                <c:pt idx="28330">
                  <c:v>29.46424</c:v>
                </c:pt>
                <c:pt idx="28331">
                  <c:v>29.46528</c:v>
                </c:pt>
                <c:pt idx="28332">
                  <c:v>29.46632</c:v>
                </c:pt>
                <c:pt idx="28333">
                  <c:v>29.467359999999999</c:v>
                </c:pt>
                <c:pt idx="28334">
                  <c:v>29.468399999999999</c:v>
                </c:pt>
                <c:pt idx="28335">
                  <c:v>29.469439999999999</c:v>
                </c:pt>
                <c:pt idx="28336">
                  <c:v>29.470479999999998</c:v>
                </c:pt>
                <c:pt idx="28337">
                  <c:v>29.471520000000002</c:v>
                </c:pt>
                <c:pt idx="28338">
                  <c:v>29.472560000000001</c:v>
                </c:pt>
                <c:pt idx="28339">
                  <c:v>29.473600000000001</c:v>
                </c:pt>
                <c:pt idx="28340">
                  <c:v>29.474640000000001</c:v>
                </c:pt>
                <c:pt idx="28341">
                  <c:v>29.475680000000001</c:v>
                </c:pt>
                <c:pt idx="28342">
                  <c:v>29.47672</c:v>
                </c:pt>
                <c:pt idx="28343">
                  <c:v>29.47776</c:v>
                </c:pt>
                <c:pt idx="28344">
                  <c:v>29.4788</c:v>
                </c:pt>
                <c:pt idx="28345">
                  <c:v>29.479839999999999</c:v>
                </c:pt>
                <c:pt idx="28346">
                  <c:v>29.480879999999999</c:v>
                </c:pt>
                <c:pt idx="28347">
                  <c:v>29.481919999999999</c:v>
                </c:pt>
                <c:pt idx="28348">
                  <c:v>29.482959999999999</c:v>
                </c:pt>
                <c:pt idx="28349">
                  <c:v>29.484000000000002</c:v>
                </c:pt>
                <c:pt idx="28350">
                  <c:v>29.485040000000001</c:v>
                </c:pt>
                <c:pt idx="28351">
                  <c:v>29.486080000000001</c:v>
                </c:pt>
                <c:pt idx="28352">
                  <c:v>29.487120000000001</c:v>
                </c:pt>
                <c:pt idx="28353">
                  <c:v>29.488160000000001</c:v>
                </c:pt>
                <c:pt idx="28354">
                  <c:v>29.4892</c:v>
                </c:pt>
                <c:pt idx="28355">
                  <c:v>29.49024</c:v>
                </c:pt>
                <c:pt idx="28356">
                  <c:v>29.49128</c:v>
                </c:pt>
                <c:pt idx="28357">
                  <c:v>29.492319999999999</c:v>
                </c:pt>
                <c:pt idx="28358">
                  <c:v>29.493359999999999</c:v>
                </c:pt>
                <c:pt idx="28359">
                  <c:v>29.494399999999999</c:v>
                </c:pt>
                <c:pt idx="28360">
                  <c:v>29.495439999999999</c:v>
                </c:pt>
                <c:pt idx="28361">
                  <c:v>29.496479999999998</c:v>
                </c:pt>
                <c:pt idx="28362">
                  <c:v>29.497520000000002</c:v>
                </c:pt>
                <c:pt idx="28363">
                  <c:v>29.498560000000001</c:v>
                </c:pt>
                <c:pt idx="28364">
                  <c:v>29.499600000000001</c:v>
                </c:pt>
                <c:pt idx="28365">
                  <c:v>29.500640000000001</c:v>
                </c:pt>
                <c:pt idx="28366">
                  <c:v>29.50168</c:v>
                </c:pt>
                <c:pt idx="28367">
                  <c:v>29.50272</c:v>
                </c:pt>
                <c:pt idx="28368">
                  <c:v>29.50376</c:v>
                </c:pt>
                <c:pt idx="28369">
                  <c:v>29.504799999999999</c:v>
                </c:pt>
                <c:pt idx="28370">
                  <c:v>29.505839999999999</c:v>
                </c:pt>
                <c:pt idx="28371">
                  <c:v>29.506879999999999</c:v>
                </c:pt>
                <c:pt idx="28372">
                  <c:v>29.507919999999999</c:v>
                </c:pt>
                <c:pt idx="28373">
                  <c:v>29.508959999999998</c:v>
                </c:pt>
                <c:pt idx="28374">
                  <c:v>29.51</c:v>
                </c:pt>
                <c:pt idx="28375">
                  <c:v>29.511040000000001</c:v>
                </c:pt>
                <c:pt idx="28376">
                  <c:v>29.512080000000001</c:v>
                </c:pt>
                <c:pt idx="28377">
                  <c:v>29.513120000000001</c:v>
                </c:pt>
                <c:pt idx="28378">
                  <c:v>29.51416</c:v>
                </c:pt>
                <c:pt idx="28379">
                  <c:v>29.5152</c:v>
                </c:pt>
                <c:pt idx="28380">
                  <c:v>29.51624</c:v>
                </c:pt>
                <c:pt idx="28381">
                  <c:v>29.51728</c:v>
                </c:pt>
                <c:pt idx="28382">
                  <c:v>29.518319999999999</c:v>
                </c:pt>
                <c:pt idx="28383">
                  <c:v>29.519359999999999</c:v>
                </c:pt>
                <c:pt idx="28384">
                  <c:v>29.520399999999999</c:v>
                </c:pt>
                <c:pt idx="28385">
                  <c:v>29.521439999999998</c:v>
                </c:pt>
                <c:pt idx="28386">
                  <c:v>29.522480000000002</c:v>
                </c:pt>
                <c:pt idx="28387">
                  <c:v>29.523520000000001</c:v>
                </c:pt>
                <c:pt idx="28388">
                  <c:v>29.524560000000001</c:v>
                </c:pt>
                <c:pt idx="28389">
                  <c:v>29.525600000000001</c:v>
                </c:pt>
                <c:pt idx="28390">
                  <c:v>29.52664</c:v>
                </c:pt>
                <c:pt idx="28391">
                  <c:v>29.52768</c:v>
                </c:pt>
                <c:pt idx="28392">
                  <c:v>29.52872</c:v>
                </c:pt>
                <c:pt idx="28393">
                  <c:v>29.52976</c:v>
                </c:pt>
                <c:pt idx="28394">
                  <c:v>29.530799999999999</c:v>
                </c:pt>
                <c:pt idx="28395">
                  <c:v>29.531839999999999</c:v>
                </c:pt>
                <c:pt idx="28396">
                  <c:v>29.532879999999999</c:v>
                </c:pt>
                <c:pt idx="28397">
                  <c:v>29.533919999999998</c:v>
                </c:pt>
                <c:pt idx="28398">
                  <c:v>29.534960000000002</c:v>
                </c:pt>
                <c:pt idx="28399">
                  <c:v>29.536000000000001</c:v>
                </c:pt>
                <c:pt idx="28400">
                  <c:v>29.537040000000001</c:v>
                </c:pt>
                <c:pt idx="28401">
                  <c:v>29.538080000000001</c:v>
                </c:pt>
                <c:pt idx="28402">
                  <c:v>29.53912</c:v>
                </c:pt>
                <c:pt idx="28403">
                  <c:v>29.54016</c:v>
                </c:pt>
                <c:pt idx="28404">
                  <c:v>29.5412</c:v>
                </c:pt>
                <c:pt idx="28405">
                  <c:v>29.54224</c:v>
                </c:pt>
                <c:pt idx="28406">
                  <c:v>29.543279999999999</c:v>
                </c:pt>
                <c:pt idx="28407">
                  <c:v>29.544319999999999</c:v>
                </c:pt>
                <c:pt idx="28408">
                  <c:v>29.545359999999999</c:v>
                </c:pt>
                <c:pt idx="28409">
                  <c:v>29.546399999999998</c:v>
                </c:pt>
                <c:pt idx="28410">
                  <c:v>29.547440000000002</c:v>
                </c:pt>
                <c:pt idx="28411">
                  <c:v>29.548480000000001</c:v>
                </c:pt>
                <c:pt idx="28412">
                  <c:v>29.549520000000001</c:v>
                </c:pt>
                <c:pt idx="28413">
                  <c:v>29.550560000000001</c:v>
                </c:pt>
                <c:pt idx="28414">
                  <c:v>29.551600000000001</c:v>
                </c:pt>
                <c:pt idx="28415">
                  <c:v>29.55264</c:v>
                </c:pt>
                <c:pt idx="28416">
                  <c:v>29.55368</c:v>
                </c:pt>
                <c:pt idx="28417">
                  <c:v>29.55472</c:v>
                </c:pt>
                <c:pt idx="28418">
                  <c:v>29.555759999999999</c:v>
                </c:pt>
                <c:pt idx="28419">
                  <c:v>29.556799999999999</c:v>
                </c:pt>
                <c:pt idx="28420">
                  <c:v>29.557839999999999</c:v>
                </c:pt>
                <c:pt idx="28421">
                  <c:v>29.558879999999998</c:v>
                </c:pt>
                <c:pt idx="28422">
                  <c:v>29.559920000000002</c:v>
                </c:pt>
                <c:pt idx="28423">
                  <c:v>29.560960000000001</c:v>
                </c:pt>
                <c:pt idx="28424">
                  <c:v>29.562000000000001</c:v>
                </c:pt>
                <c:pt idx="28425">
                  <c:v>29.563040000000001</c:v>
                </c:pt>
                <c:pt idx="28426">
                  <c:v>29.564080000000001</c:v>
                </c:pt>
                <c:pt idx="28427">
                  <c:v>29.56512</c:v>
                </c:pt>
                <c:pt idx="28428">
                  <c:v>29.56616</c:v>
                </c:pt>
                <c:pt idx="28429">
                  <c:v>29.5672</c:v>
                </c:pt>
                <c:pt idx="28430">
                  <c:v>29.568239999999999</c:v>
                </c:pt>
                <c:pt idx="28431">
                  <c:v>29.569279999999999</c:v>
                </c:pt>
                <c:pt idx="28432">
                  <c:v>29.570319999999999</c:v>
                </c:pt>
                <c:pt idx="28433">
                  <c:v>29.571359999999999</c:v>
                </c:pt>
                <c:pt idx="28434">
                  <c:v>29.572399999999998</c:v>
                </c:pt>
                <c:pt idx="28435">
                  <c:v>29.573440000000002</c:v>
                </c:pt>
                <c:pt idx="28436">
                  <c:v>29.574480000000001</c:v>
                </c:pt>
                <c:pt idx="28437">
                  <c:v>29.575520000000001</c:v>
                </c:pt>
                <c:pt idx="28438">
                  <c:v>29.576560000000001</c:v>
                </c:pt>
                <c:pt idx="28439">
                  <c:v>29.5776</c:v>
                </c:pt>
                <c:pt idx="28440">
                  <c:v>29.57864</c:v>
                </c:pt>
                <c:pt idx="28441">
                  <c:v>29.57968</c:v>
                </c:pt>
                <c:pt idx="28442">
                  <c:v>29.580719999999999</c:v>
                </c:pt>
                <c:pt idx="28443">
                  <c:v>29.581759999999999</c:v>
                </c:pt>
                <c:pt idx="28444">
                  <c:v>29.582799999999999</c:v>
                </c:pt>
                <c:pt idx="28445">
                  <c:v>29.583839999999999</c:v>
                </c:pt>
                <c:pt idx="28446">
                  <c:v>29.584879999999998</c:v>
                </c:pt>
                <c:pt idx="28447">
                  <c:v>29.585920000000002</c:v>
                </c:pt>
                <c:pt idx="28448">
                  <c:v>29.586960000000001</c:v>
                </c:pt>
                <c:pt idx="28449">
                  <c:v>29.588000000000001</c:v>
                </c:pt>
                <c:pt idx="28450">
                  <c:v>29.589040000000001</c:v>
                </c:pt>
                <c:pt idx="28451">
                  <c:v>29.59008</c:v>
                </c:pt>
                <c:pt idx="28452">
                  <c:v>29.59112</c:v>
                </c:pt>
                <c:pt idx="28453">
                  <c:v>29.59216</c:v>
                </c:pt>
                <c:pt idx="28454">
                  <c:v>29.5932</c:v>
                </c:pt>
                <c:pt idx="28455">
                  <c:v>29.594239999999999</c:v>
                </c:pt>
                <c:pt idx="28456">
                  <c:v>29.595279999999999</c:v>
                </c:pt>
                <c:pt idx="28457">
                  <c:v>29.596319999999999</c:v>
                </c:pt>
                <c:pt idx="28458">
                  <c:v>29.597359999999998</c:v>
                </c:pt>
                <c:pt idx="28459">
                  <c:v>29.598400000000002</c:v>
                </c:pt>
                <c:pt idx="28460">
                  <c:v>29.599440000000001</c:v>
                </c:pt>
                <c:pt idx="28461">
                  <c:v>29.600480000000001</c:v>
                </c:pt>
                <c:pt idx="28462">
                  <c:v>29.601520000000001</c:v>
                </c:pt>
                <c:pt idx="28463">
                  <c:v>29.60256</c:v>
                </c:pt>
                <c:pt idx="28464">
                  <c:v>29.6036</c:v>
                </c:pt>
                <c:pt idx="28465">
                  <c:v>29.60464</c:v>
                </c:pt>
                <c:pt idx="28466">
                  <c:v>29.60568</c:v>
                </c:pt>
                <c:pt idx="28467">
                  <c:v>29.606719999999999</c:v>
                </c:pt>
                <c:pt idx="28468">
                  <c:v>29.607759999999999</c:v>
                </c:pt>
                <c:pt idx="28469">
                  <c:v>29.608799999999999</c:v>
                </c:pt>
                <c:pt idx="28470">
                  <c:v>29.609839999999998</c:v>
                </c:pt>
                <c:pt idx="28471">
                  <c:v>29.610880000000002</c:v>
                </c:pt>
                <c:pt idx="28472">
                  <c:v>29.611920000000001</c:v>
                </c:pt>
                <c:pt idx="28473">
                  <c:v>29.612960000000001</c:v>
                </c:pt>
                <c:pt idx="28474">
                  <c:v>29.614000000000001</c:v>
                </c:pt>
                <c:pt idx="28475">
                  <c:v>29.61504</c:v>
                </c:pt>
                <c:pt idx="28476">
                  <c:v>29.61608</c:v>
                </c:pt>
                <c:pt idx="28477">
                  <c:v>29.61712</c:v>
                </c:pt>
                <c:pt idx="28478">
                  <c:v>29.61816</c:v>
                </c:pt>
                <c:pt idx="28479">
                  <c:v>29.619199999999999</c:v>
                </c:pt>
                <c:pt idx="28480">
                  <c:v>29.620239999999999</c:v>
                </c:pt>
                <c:pt idx="28481">
                  <c:v>29.621279999999999</c:v>
                </c:pt>
                <c:pt idx="28482">
                  <c:v>29.622319999999998</c:v>
                </c:pt>
                <c:pt idx="28483">
                  <c:v>29.623360000000002</c:v>
                </c:pt>
                <c:pt idx="28484">
                  <c:v>29.624400000000001</c:v>
                </c:pt>
                <c:pt idx="28485">
                  <c:v>29.625440000000001</c:v>
                </c:pt>
                <c:pt idx="28486">
                  <c:v>29.626480000000001</c:v>
                </c:pt>
                <c:pt idx="28487">
                  <c:v>29.627520000000001</c:v>
                </c:pt>
                <c:pt idx="28488">
                  <c:v>29.62856</c:v>
                </c:pt>
                <c:pt idx="28489">
                  <c:v>29.6296</c:v>
                </c:pt>
                <c:pt idx="28490">
                  <c:v>29.63064</c:v>
                </c:pt>
                <c:pt idx="28491">
                  <c:v>29.631679999999999</c:v>
                </c:pt>
                <c:pt idx="28492">
                  <c:v>29.632719999999999</c:v>
                </c:pt>
                <c:pt idx="28493">
                  <c:v>29.633759999999999</c:v>
                </c:pt>
                <c:pt idx="28494">
                  <c:v>29.634799999999998</c:v>
                </c:pt>
                <c:pt idx="28495">
                  <c:v>29.635840000000002</c:v>
                </c:pt>
                <c:pt idx="28496">
                  <c:v>29.636880000000001</c:v>
                </c:pt>
                <c:pt idx="28497">
                  <c:v>29.637920000000001</c:v>
                </c:pt>
                <c:pt idx="28498">
                  <c:v>29.638960000000001</c:v>
                </c:pt>
                <c:pt idx="28499">
                  <c:v>29.64</c:v>
                </c:pt>
                <c:pt idx="28500">
                  <c:v>29.64104</c:v>
                </c:pt>
                <c:pt idx="28501">
                  <c:v>29.64208</c:v>
                </c:pt>
                <c:pt idx="28502">
                  <c:v>29.64312</c:v>
                </c:pt>
                <c:pt idx="28503">
                  <c:v>29.644159999999999</c:v>
                </c:pt>
                <c:pt idx="28504">
                  <c:v>29.645199999999999</c:v>
                </c:pt>
                <c:pt idx="28505">
                  <c:v>29.646239999999999</c:v>
                </c:pt>
                <c:pt idx="28506">
                  <c:v>29.647279999999999</c:v>
                </c:pt>
                <c:pt idx="28507">
                  <c:v>29.648319999999998</c:v>
                </c:pt>
                <c:pt idx="28508">
                  <c:v>29.649360000000001</c:v>
                </c:pt>
                <c:pt idx="28509">
                  <c:v>29.650400000000001</c:v>
                </c:pt>
                <c:pt idx="28510">
                  <c:v>29.651440000000001</c:v>
                </c:pt>
                <c:pt idx="28511">
                  <c:v>29.652480000000001</c:v>
                </c:pt>
                <c:pt idx="28512">
                  <c:v>29.65352</c:v>
                </c:pt>
                <c:pt idx="28513">
                  <c:v>29.65456</c:v>
                </c:pt>
                <c:pt idx="28514">
                  <c:v>29.6556</c:v>
                </c:pt>
                <c:pt idx="28515">
                  <c:v>29.656639999999999</c:v>
                </c:pt>
                <c:pt idx="28516">
                  <c:v>29.657679999999999</c:v>
                </c:pt>
                <c:pt idx="28517">
                  <c:v>29.658719999999999</c:v>
                </c:pt>
                <c:pt idx="28518">
                  <c:v>29.659759999999999</c:v>
                </c:pt>
                <c:pt idx="28519">
                  <c:v>29.660799999999998</c:v>
                </c:pt>
                <c:pt idx="28520">
                  <c:v>29.661840000000002</c:v>
                </c:pt>
                <c:pt idx="28521">
                  <c:v>29.662880000000001</c:v>
                </c:pt>
                <c:pt idx="28522">
                  <c:v>29.663920000000001</c:v>
                </c:pt>
                <c:pt idx="28523">
                  <c:v>29.664960000000001</c:v>
                </c:pt>
                <c:pt idx="28524">
                  <c:v>29.666</c:v>
                </c:pt>
                <c:pt idx="28525">
                  <c:v>29.66704</c:v>
                </c:pt>
                <c:pt idx="28526">
                  <c:v>29.66808</c:v>
                </c:pt>
                <c:pt idx="28527">
                  <c:v>29.669119999999999</c:v>
                </c:pt>
                <c:pt idx="28528">
                  <c:v>29.670159999999999</c:v>
                </c:pt>
                <c:pt idx="28529">
                  <c:v>29.671199999999999</c:v>
                </c:pt>
                <c:pt idx="28530">
                  <c:v>29.672239999999999</c:v>
                </c:pt>
                <c:pt idx="28531">
                  <c:v>29.673279999999998</c:v>
                </c:pt>
                <c:pt idx="28532">
                  <c:v>29.674320000000002</c:v>
                </c:pt>
                <c:pt idx="28533">
                  <c:v>29.675360000000001</c:v>
                </c:pt>
                <c:pt idx="28534">
                  <c:v>29.676400000000001</c:v>
                </c:pt>
                <c:pt idx="28535">
                  <c:v>29.677440000000001</c:v>
                </c:pt>
                <c:pt idx="28536">
                  <c:v>29.67848</c:v>
                </c:pt>
                <c:pt idx="28537">
                  <c:v>29.67952</c:v>
                </c:pt>
                <c:pt idx="28538">
                  <c:v>29.68056</c:v>
                </c:pt>
                <c:pt idx="28539">
                  <c:v>29.6816</c:v>
                </c:pt>
                <c:pt idx="28540">
                  <c:v>29.682639999999999</c:v>
                </c:pt>
                <c:pt idx="28541">
                  <c:v>29.683679999999999</c:v>
                </c:pt>
                <c:pt idx="28542">
                  <c:v>29.684719999999999</c:v>
                </c:pt>
                <c:pt idx="28543">
                  <c:v>29.685759999999998</c:v>
                </c:pt>
                <c:pt idx="28544">
                  <c:v>29.686800000000002</c:v>
                </c:pt>
                <c:pt idx="28545">
                  <c:v>29.687840000000001</c:v>
                </c:pt>
                <c:pt idx="28546">
                  <c:v>29.688880000000001</c:v>
                </c:pt>
                <c:pt idx="28547">
                  <c:v>29.689920000000001</c:v>
                </c:pt>
                <c:pt idx="28548">
                  <c:v>29.69096</c:v>
                </c:pt>
                <c:pt idx="28549">
                  <c:v>29.692</c:v>
                </c:pt>
                <c:pt idx="28550">
                  <c:v>29.69304</c:v>
                </c:pt>
                <c:pt idx="28551">
                  <c:v>29.69408</c:v>
                </c:pt>
                <c:pt idx="28552">
                  <c:v>29.695119999999999</c:v>
                </c:pt>
                <c:pt idx="28553">
                  <c:v>29.696159999999999</c:v>
                </c:pt>
                <c:pt idx="28554">
                  <c:v>29.697199999999999</c:v>
                </c:pt>
                <c:pt idx="28555">
                  <c:v>29.698239999999998</c:v>
                </c:pt>
                <c:pt idx="28556">
                  <c:v>29.699280000000002</c:v>
                </c:pt>
                <c:pt idx="28557">
                  <c:v>29.700320000000001</c:v>
                </c:pt>
                <c:pt idx="28558">
                  <c:v>29.701360000000001</c:v>
                </c:pt>
                <c:pt idx="28559">
                  <c:v>29.702400000000001</c:v>
                </c:pt>
                <c:pt idx="28560">
                  <c:v>29.703440000000001</c:v>
                </c:pt>
                <c:pt idx="28561">
                  <c:v>29.70448</c:v>
                </c:pt>
                <c:pt idx="28562">
                  <c:v>29.70552</c:v>
                </c:pt>
                <c:pt idx="28563">
                  <c:v>29.70656</c:v>
                </c:pt>
                <c:pt idx="28564">
                  <c:v>29.707599999999999</c:v>
                </c:pt>
                <c:pt idx="28565">
                  <c:v>29.708639999999999</c:v>
                </c:pt>
                <c:pt idx="28566">
                  <c:v>29.709679999999999</c:v>
                </c:pt>
                <c:pt idx="28567">
                  <c:v>29.710719999999998</c:v>
                </c:pt>
                <c:pt idx="28568">
                  <c:v>29.711760000000002</c:v>
                </c:pt>
                <c:pt idx="28569">
                  <c:v>29.712800000000001</c:v>
                </c:pt>
                <c:pt idx="28570">
                  <c:v>29.713840000000001</c:v>
                </c:pt>
                <c:pt idx="28571">
                  <c:v>29.714880000000001</c:v>
                </c:pt>
                <c:pt idx="28572">
                  <c:v>29.715920000000001</c:v>
                </c:pt>
                <c:pt idx="28573">
                  <c:v>29.71696</c:v>
                </c:pt>
                <c:pt idx="28574">
                  <c:v>29.718</c:v>
                </c:pt>
                <c:pt idx="28575">
                  <c:v>29.71904</c:v>
                </c:pt>
                <c:pt idx="28576">
                  <c:v>29.720079999999999</c:v>
                </c:pt>
                <c:pt idx="28577">
                  <c:v>29.721119999999999</c:v>
                </c:pt>
                <c:pt idx="28578">
                  <c:v>29.722159999999999</c:v>
                </c:pt>
                <c:pt idx="28579">
                  <c:v>29.723199999999999</c:v>
                </c:pt>
                <c:pt idx="28580">
                  <c:v>29.724240000000002</c:v>
                </c:pt>
                <c:pt idx="28581">
                  <c:v>29.725280000000001</c:v>
                </c:pt>
                <c:pt idx="28582">
                  <c:v>29.726320000000001</c:v>
                </c:pt>
                <c:pt idx="28583">
                  <c:v>29.727360000000001</c:v>
                </c:pt>
                <c:pt idx="28584">
                  <c:v>29.728400000000001</c:v>
                </c:pt>
                <c:pt idx="28585">
                  <c:v>29.72944</c:v>
                </c:pt>
                <c:pt idx="28586">
                  <c:v>29.73048</c:v>
                </c:pt>
                <c:pt idx="28587">
                  <c:v>29.73152</c:v>
                </c:pt>
                <c:pt idx="28588">
                  <c:v>29.732559999999999</c:v>
                </c:pt>
                <c:pt idx="28589">
                  <c:v>29.733599999999999</c:v>
                </c:pt>
                <c:pt idx="28590">
                  <c:v>29.734639999999999</c:v>
                </c:pt>
                <c:pt idx="28591">
                  <c:v>29.735679999999999</c:v>
                </c:pt>
                <c:pt idx="28592">
                  <c:v>29.736719999999998</c:v>
                </c:pt>
                <c:pt idx="28593">
                  <c:v>29.737760000000002</c:v>
                </c:pt>
                <c:pt idx="28594">
                  <c:v>29.738800000000001</c:v>
                </c:pt>
                <c:pt idx="28595">
                  <c:v>29.739840000000001</c:v>
                </c:pt>
                <c:pt idx="28596">
                  <c:v>29.740880000000001</c:v>
                </c:pt>
                <c:pt idx="28597">
                  <c:v>29.74192</c:v>
                </c:pt>
                <c:pt idx="28598">
                  <c:v>29.74296</c:v>
                </c:pt>
                <c:pt idx="28599">
                  <c:v>29.744</c:v>
                </c:pt>
                <c:pt idx="28600">
                  <c:v>29.745039999999999</c:v>
                </c:pt>
                <c:pt idx="28601">
                  <c:v>29.746079999999999</c:v>
                </c:pt>
                <c:pt idx="28602">
                  <c:v>29.747119999999999</c:v>
                </c:pt>
                <c:pt idx="28603">
                  <c:v>29.748159999999999</c:v>
                </c:pt>
                <c:pt idx="28604">
                  <c:v>29.749199999999998</c:v>
                </c:pt>
                <c:pt idx="28605">
                  <c:v>29.750240000000002</c:v>
                </c:pt>
                <c:pt idx="28606">
                  <c:v>29.751280000000001</c:v>
                </c:pt>
                <c:pt idx="28607">
                  <c:v>29.752320000000001</c:v>
                </c:pt>
                <c:pt idx="28608">
                  <c:v>29.753360000000001</c:v>
                </c:pt>
                <c:pt idx="28609">
                  <c:v>29.7544</c:v>
                </c:pt>
                <c:pt idx="28610">
                  <c:v>29.75544</c:v>
                </c:pt>
                <c:pt idx="28611">
                  <c:v>29.75648</c:v>
                </c:pt>
                <c:pt idx="28612">
                  <c:v>29.75752</c:v>
                </c:pt>
                <c:pt idx="28613">
                  <c:v>29.758559999999999</c:v>
                </c:pt>
                <c:pt idx="28614">
                  <c:v>29.759599999999999</c:v>
                </c:pt>
                <c:pt idx="28615">
                  <c:v>29.760639999999999</c:v>
                </c:pt>
                <c:pt idx="28616">
                  <c:v>29.761679999999998</c:v>
                </c:pt>
                <c:pt idx="28617">
                  <c:v>29.762720000000002</c:v>
                </c:pt>
                <c:pt idx="28618">
                  <c:v>29.763760000000001</c:v>
                </c:pt>
                <c:pt idx="28619">
                  <c:v>29.764800000000001</c:v>
                </c:pt>
                <c:pt idx="28620">
                  <c:v>29.765840000000001</c:v>
                </c:pt>
                <c:pt idx="28621">
                  <c:v>29.76688</c:v>
                </c:pt>
                <c:pt idx="28622">
                  <c:v>29.76792</c:v>
                </c:pt>
                <c:pt idx="28623">
                  <c:v>29.76896</c:v>
                </c:pt>
                <c:pt idx="28624">
                  <c:v>29.77</c:v>
                </c:pt>
                <c:pt idx="28625">
                  <c:v>29.771039999999999</c:v>
                </c:pt>
                <c:pt idx="28626">
                  <c:v>29.772079999999999</c:v>
                </c:pt>
                <c:pt idx="28627">
                  <c:v>29.773119999999999</c:v>
                </c:pt>
                <c:pt idx="28628">
                  <c:v>29.774159999999998</c:v>
                </c:pt>
                <c:pt idx="28629">
                  <c:v>29.775200000000002</c:v>
                </c:pt>
                <c:pt idx="28630">
                  <c:v>29.776240000000001</c:v>
                </c:pt>
                <c:pt idx="28631">
                  <c:v>29.777280000000001</c:v>
                </c:pt>
                <c:pt idx="28632">
                  <c:v>29.778320000000001</c:v>
                </c:pt>
                <c:pt idx="28633">
                  <c:v>29.77936</c:v>
                </c:pt>
                <c:pt idx="28634">
                  <c:v>29.7804</c:v>
                </c:pt>
                <c:pt idx="28635">
                  <c:v>29.78144</c:v>
                </c:pt>
                <c:pt idx="28636">
                  <c:v>29.78248</c:v>
                </c:pt>
                <c:pt idx="28637">
                  <c:v>29.783519999999999</c:v>
                </c:pt>
                <c:pt idx="28638">
                  <c:v>29.784559999999999</c:v>
                </c:pt>
                <c:pt idx="28639">
                  <c:v>29.785599999999999</c:v>
                </c:pt>
                <c:pt idx="28640">
                  <c:v>29.786639999999998</c:v>
                </c:pt>
                <c:pt idx="28641">
                  <c:v>29.787680000000002</c:v>
                </c:pt>
                <c:pt idx="28642">
                  <c:v>29.788720000000001</c:v>
                </c:pt>
                <c:pt idx="28643">
                  <c:v>29.789760000000001</c:v>
                </c:pt>
                <c:pt idx="28644">
                  <c:v>29.790800000000001</c:v>
                </c:pt>
                <c:pt idx="28645">
                  <c:v>29.791840000000001</c:v>
                </c:pt>
                <c:pt idx="28646">
                  <c:v>29.79288</c:v>
                </c:pt>
                <c:pt idx="28647">
                  <c:v>29.79392</c:v>
                </c:pt>
                <c:pt idx="28648">
                  <c:v>29.79496</c:v>
                </c:pt>
                <c:pt idx="28649">
                  <c:v>29.795999999999999</c:v>
                </c:pt>
                <c:pt idx="28650">
                  <c:v>29.797039999999999</c:v>
                </c:pt>
                <c:pt idx="28651">
                  <c:v>29.798079999999999</c:v>
                </c:pt>
                <c:pt idx="28652">
                  <c:v>29.799119999999998</c:v>
                </c:pt>
                <c:pt idx="28653">
                  <c:v>29.800160000000002</c:v>
                </c:pt>
                <c:pt idx="28654">
                  <c:v>29.801200000000001</c:v>
                </c:pt>
                <c:pt idx="28655">
                  <c:v>29.802240000000001</c:v>
                </c:pt>
                <c:pt idx="28656">
                  <c:v>29.803280000000001</c:v>
                </c:pt>
                <c:pt idx="28657">
                  <c:v>29.804320000000001</c:v>
                </c:pt>
                <c:pt idx="28658">
                  <c:v>29.80536</c:v>
                </c:pt>
                <c:pt idx="28659">
                  <c:v>29.8064</c:v>
                </c:pt>
                <c:pt idx="28660">
                  <c:v>29.80744</c:v>
                </c:pt>
                <c:pt idx="28661">
                  <c:v>29.808479999999999</c:v>
                </c:pt>
                <c:pt idx="28662">
                  <c:v>29.809519999999999</c:v>
                </c:pt>
                <c:pt idx="28663">
                  <c:v>29.810559999999999</c:v>
                </c:pt>
                <c:pt idx="28664">
                  <c:v>29.811599999999999</c:v>
                </c:pt>
                <c:pt idx="28665">
                  <c:v>29.812639999999998</c:v>
                </c:pt>
                <c:pt idx="28666">
                  <c:v>29.813680000000002</c:v>
                </c:pt>
                <c:pt idx="28667">
                  <c:v>29.814720000000001</c:v>
                </c:pt>
                <c:pt idx="28668">
                  <c:v>29.815760000000001</c:v>
                </c:pt>
                <c:pt idx="28669">
                  <c:v>29.816800000000001</c:v>
                </c:pt>
                <c:pt idx="28670">
                  <c:v>29.81784</c:v>
                </c:pt>
                <c:pt idx="28671">
                  <c:v>29.81888</c:v>
                </c:pt>
                <c:pt idx="28672">
                  <c:v>29.81992</c:v>
                </c:pt>
                <c:pt idx="28673">
                  <c:v>29.820959999999999</c:v>
                </c:pt>
                <c:pt idx="28674">
                  <c:v>29.821999999999999</c:v>
                </c:pt>
                <c:pt idx="28675">
                  <c:v>29.823039999999999</c:v>
                </c:pt>
                <c:pt idx="28676">
                  <c:v>29.824079999999999</c:v>
                </c:pt>
                <c:pt idx="28677">
                  <c:v>29.825119999999998</c:v>
                </c:pt>
                <c:pt idx="28678">
                  <c:v>29.826160000000002</c:v>
                </c:pt>
                <c:pt idx="28679">
                  <c:v>29.827200000000001</c:v>
                </c:pt>
                <c:pt idx="28680">
                  <c:v>29.828240000000001</c:v>
                </c:pt>
                <c:pt idx="28681">
                  <c:v>29.829280000000001</c:v>
                </c:pt>
                <c:pt idx="28682">
                  <c:v>29.83032</c:v>
                </c:pt>
                <c:pt idx="28683">
                  <c:v>29.83136</c:v>
                </c:pt>
                <c:pt idx="28684">
                  <c:v>29.8324</c:v>
                </c:pt>
                <c:pt idx="28685">
                  <c:v>29.83344</c:v>
                </c:pt>
                <c:pt idx="28686">
                  <c:v>29.834479999999999</c:v>
                </c:pt>
                <c:pt idx="28687">
                  <c:v>29.835519999999999</c:v>
                </c:pt>
                <c:pt idx="28688">
                  <c:v>29.836559999999999</c:v>
                </c:pt>
                <c:pt idx="28689">
                  <c:v>29.837599999999998</c:v>
                </c:pt>
                <c:pt idx="28690">
                  <c:v>29.838640000000002</c:v>
                </c:pt>
                <c:pt idx="28691">
                  <c:v>29.839680000000001</c:v>
                </c:pt>
                <c:pt idx="28692">
                  <c:v>29.840720000000001</c:v>
                </c:pt>
                <c:pt idx="28693">
                  <c:v>29.841760000000001</c:v>
                </c:pt>
                <c:pt idx="28694">
                  <c:v>29.8428</c:v>
                </c:pt>
                <c:pt idx="28695">
                  <c:v>29.84384</c:v>
                </c:pt>
                <c:pt idx="28696">
                  <c:v>29.84488</c:v>
                </c:pt>
                <c:pt idx="28697">
                  <c:v>29.84592</c:v>
                </c:pt>
                <c:pt idx="28698">
                  <c:v>29.846959999999999</c:v>
                </c:pt>
                <c:pt idx="28699">
                  <c:v>29.847999999999999</c:v>
                </c:pt>
                <c:pt idx="28700">
                  <c:v>29.849039999999999</c:v>
                </c:pt>
                <c:pt idx="28701">
                  <c:v>29.850079999999998</c:v>
                </c:pt>
                <c:pt idx="28702">
                  <c:v>29.851120000000002</c:v>
                </c:pt>
                <c:pt idx="28703">
                  <c:v>29.852160000000001</c:v>
                </c:pt>
                <c:pt idx="28704">
                  <c:v>29.853200000000001</c:v>
                </c:pt>
                <c:pt idx="28705">
                  <c:v>29.854240000000001</c:v>
                </c:pt>
                <c:pt idx="28706">
                  <c:v>29.85528</c:v>
                </c:pt>
                <c:pt idx="28707">
                  <c:v>29.85632</c:v>
                </c:pt>
                <c:pt idx="28708">
                  <c:v>29.85736</c:v>
                </c:pt>
                <c:pt idx="28709">
                  <c:v>29.8584</c:v>
                </c:pt>
                <c:pt idx="28710">
                  <c:v>29.859439999999999</c:v>
                </c:pt>
                <c:pt idx="28711">
                  <c:v>29.860479999999999</c:v>
                </c:pt>
                <c:pt idx="28712">
                  <c:v>29.861519999999999</c:v>
                </c:pt>
                <c:pt idx="28713">
                  <c:v>29.862559999999998</c:v>
                </c:pt>
                <c:pt idx="28714">
                  <c:v>29.863600000000002</c:v>
                </c:pt>
                <c:pt idx="28715">
                  <c:v>29.864640000000001</c:v>
                </c:pt>
                <c:pt idx="28716">
                  <c:v>29.865680000000001</c:v>
                </c:pt>
                <c:pt idx="28717">
                  <c:v>29.866720000000001</c:v>
                </c:pt>
                <c:pt idx="28718">
                  <c:v>29.867760000000001</c:v>
                </c:pt>
                <c:pt idx="28719">
                  <c:v>29.8688</c:v>
                </c:pt>
                <c:pt idx="28720">
                  <c:v>29.86984</c:v>
                </c:pt>
                <c:pt idx="28721">
                  <c:v>29.87088</c:v>
                </c:pt>
                <c:pt idx="28722">
                  <c:v>29.871919999999999</c:v>
                </c:pt>
                <c:pt idx="28723">
                  <c:v>29.872959999999999</c:v>
                </c:pt>
                <c:pt idx="28724">
                  <c:v>29.873999999999999</c:v>
                </c:pt>
                <c:pt idx="28725">
                  <c:v>29.875039999999998</c:v>
                </c:pt>
                <c:pt idx="28726">
                  <c:v>29.876080000000002</c:v>
                </c:pt>
                <c:pt idx="28727">
                  <c:v>29.877120000000001</c:v>
                </c:pt>
                <c:pt idx="28728">
                  <c:v>29.878160000000001</c:v>
                </c:pt>
                <c:pt idx="28729">
                  <c:v>29.879200000000001</c:v>
                </c:pt>
                <c:pt idx="28730">
                  <c:v>29.880240000000001</c:v>
                </c:pt>
                <c:pt idx="28731">
                  <c:v>29.88128</c:v>
                </c:pt>
                <c:pt idx="28732">
                  <c:v>29.88232</c:v>
                </c:pt>
                <c:pt idx="28733">
                  <c:v>29.88336</c:v>
                </c:pt>
                <c:pt idx="28734">
                  <c:v>29.884399999999999</c:v>
                </c:pt>
                <c:pt idx="28735">
                  <c:v>29.885439999999999</c:v>
                </c:pt>
                <c:pt idx="28736">
                  <c:v>29.886479999999999</c:v>
                </c:pt>
                <c:pt idx="28737">
                  <c:v>29.887519999999999</c:v>
                </c:pt>
                <c:pt idx="28738">
                  <c:v>29.888559999999998</c:v>
                </c:pt>
                <c:pt idx="28739">
                  <c:v>29.889600000000002</c:v>
                </c:pt>
                <c:pt idx="28740">
                  <c:v>29.890640000000001</c:v>
                </c:pt>
                <c:pt idx="28741">
                  <c:v>29.891680000000001</c:v>
                </c:pt>
                <c:pt idx="28742">
                  <c:v>29.892720000000001</c:v>
                </c:pt>
                <c:pt idx="28743">
                  <c:v>29.89376</c:v>
                </c:pt>
                <c:pt idx="28744">
                  <c:v>29.8948</c:v>
                </c:pt>
                <c:pt idx="28745">
                  <c:v>29.89584</c:v>
                </c:pt>
                <c:pt idx="28746">
                  <c:v>29.896879999999999</c:v>
                </c:pt>
                <c:pt idx="28747">
                  <c:v>29.897919999999999</c:v>
                </c:pt>
                <c:pt idx="28748">
                  <c:v>29.898959999999999</c:v>
                </c:pt>
                <c:pt idx="28749">
                  <c:v>29.9</c:v>
                </c:pt>
                <c:pt idx="28750">
                  <c:v>29.901039999999998</c:v>
                </c:pt>
                <c:pt idx="28751">
                  <c:v>29.902080000000002</c:v>
                </c:pt>
                <c:pt idx="28752">
                  <c:v>29.903120000000001</c:v>
                </c:pt>
                <c:pt idx="28753">
                  <c:v>29.904160000000001</c:v>
                </c:pt>
                <c:pt idx="28754">
                  <c:v>29.905200000000001</c:v>
                </c:pt>
                <c:pt idx="28755">
                  <c:v>29.90624</c:v>
                </c:pt>
                <c:pt idx="28756">
                  <c:v>29.90728</c:v>
                </c:pt>
                <c:pt idx="28757">
                  <c:v>29.90832</c:v>
                </c:pt>
                <c:pt idx="28758">
                  <c:v>29.90936</c:v>
                </c:pt>
                <c:pt idx="28759">
                  <c:v>29.910399999999999</c:v>
                </c:pt>
                <c:pt idx="28760">
                  <c:v>29.911439999999999</c:v>
                </c:pt>
                <c:pt idx="28761">
                  <c:v>29.912479999999999</c:v>
                </c:pt>
                <c:pt idx="28762">
                  <c:v>29.913519999999998</c:v>
                </c:pt>
                <c:pt idx="28763">
                  <c:v>29.914560000000002</c:v>
                </c:pt>
                <c:pt idx="28764">
                  <c:v>29.915600000000001</c:v>
                </c:pt>
                <c:pt idx="28765">
                  <c:v>29.916640000000001</c:v>
                </c:pt>
                <c:pt idx="28766">
                  <c:v>29.917680000000001</c:v>
                </c:pt>
                <c:pt idx="28767">
                  <c:v>29.91872</c:v>
                </c:pt>
                <c:pt idx="28768">
                  <c:v>29.91976</c:v>
                </c:pt>
                <c:pt idx="28769">
                  <c:v>29.9208</c:v>
                </c:pt>
                <c:pt idx="28770">
                  <c:v>29.92184</c:v>
                </c:pt>
                <c:pt idx="28771">
                  <c:v>29.922879999999999</c:v>
                </c:pt>
                <c:pt idx="28772">
                  <c:v>29.923919999999999</c:v>
                </c:pt>
                <c:pt idx="28773">
                  <c:v>29.924959999999999</c:v>
                </c:pt>
                <c:pt idx="28774">
                  <c:v>29.925999999999998</c:v>
                </c:pt>
                <c:pt idx="28775">
                  <c:v>29.927040000000002</c:v>
                </c:pt>
                <c:pt idx="28776">
                  <c:v>29.928080000000001</c:v>
                </c:pt>
                <c:pt idx="28777">
                  <c:v>29.929120000000001</c:v>
                </c:pt>
                <c:pt idx="28778">
                  <c:v>29.930160000000001</c:v>
                </c:pt>
                <c:pt idx="28779">
                  <c:v>29.9312</c:v>
                </c:pt>
                <c:pt idx="28780">
                  <c:v>29.93224</c:v>
                </c:pt>
                <c:pt idx="28781">
                  <c:v>29.93328</c:v>
                </c:pt>
                <c:pt idx="28782">
                  <c:v>29.93432</c:v>
                </c:pt>
                <c:pt idx="28783">
                  <c:v>29.935359999999999</c:v>
                </c:pt>
                <c:pt idx="28784">
                  <c:v>29.936399999999999</c:v>
                </c:pt>
                <c:pt idx="28785">
                  <c:v>29.937439999999999</c:v>
                </c:pt>
                <c:pt idx="28786">
                  <c:v>29.938479999999998</c:v>
                </c:pt>
                <c:pt idx="28787">
                  <c:v>29.939520000000002</c:v>
                </c:pt>
                <c:pt idx="28788">
                  <c:v>29.940560000000001</c:v>
                </c:pt>
                <c:pt idx="28789">
                  <c:v>29.941600000000001</c:v>
                </c:pt>
                <c:pt idx="28790">
                  <c:v>29.942640000000001</c:v>
                </c:pt>
                <c:pt idx="28791">
                  <c:v>29.943680000000001</c:v>
                </c:pt>
                <c:pt idx="28792">
                  <c:v>29.94472</c:v>
                </c:pt>
                <c:pt idx="28793">
                  <c:v>29.94576</c:v>
                </c:pt>
                <c:pt idx="28794">
                  <c:v>29.9468</c:v>
                </c:pt>
                <c:pt idx="28795">
                  <c:v>29.947839999999999</c:v>
                </c:pt>
                <c:pt idx="28796">
                  <c:v>29.948879999999999</c:v>
                </c:pt>
                <c:pt idx="28797">
                  <c:v>29.949919999999999</c:v>
                </c:pt>
                <c:pt idx="28798">
                  <c:v>29.950959999999998</c:v>
                </c:pt>
                <c:pt idx="28799">
                  <c:v>29.952000000000002</c:v>
                </c:pt>
                <c:pt idx="28800">
                  <c:v>29.953040000000001</c:v>
                </c:pt>
                <c:pt idx="28801">
                  <c:v>29.954080000000001</c:v>
                </c:pt>
                <c:pt idx="28802">
                  <c:v>29.955120000000001</c:v>
                </c:pt>
                <c:pt idx="28803">
                  <c:v>29.956160000000001</c:v>
                </c:pt>
                <c:pt idx="28804">
                  <c:v>29.9572</c:v>
                </c:pt>
                <c:pt idx="28805">
                  <c:v>29.95824</c:v>
                </c:pt>
                <c:pt idx="28806">
                  <c:v>29.95928</c:v>
                </c:pt>
                <c:pt idx="28807">
                  <c:v>29.960319999999999</c:v>
                </c:pt>
                <c:pt idx="28808">
                  <c:v>29.961359999999999</c:v>
                </c:pt>
                <c:pt idx="28809">
                  <c:v>29.962399999999999</c:v>
                </c:pt>
                <c:pt idx="28810">
                  <c:v>29.963439999999999</c:v>
                </c:pt>
                <c:pt idx="28811">
                  <c:v>29.964479999999998</c:v>
                </c:pt>
                <c:pt idx="28812">
                  <c:v>29.965520000000001</c:v>
                </c:pt>
                <c:pt idx="28813">
                  <c:v>29.966560000000001</c:v>
                </c:pt>
                <c:pt idx="28814">
                  <c:v>29.967600000000001</c:v>
                </c:pt>
                <c:pt idx="28815">
                  <c:v>29.968640000000001</c:v>
                </c:pt>
                <c:pt idx="28816">
                  <c:v>29.96968</c:v>
                </c:pt>
                <c:pt idx="28817">
                  <c:v>29.97072</c:v>
                </c:pt>
                <c:pt idx="28818">
                  <c:v>29.97176</c:v>
                </c:pt>
                <c:pt idx="28819">
                  <c:v>29.972799999999999</c:v>
                </c:pt>
                <c:pt idx="28820">
                  <c:v>29.973839999999999</c:v>
                </c:pt>
                <c:pt idx="28821">
                  <c:v>29.974879999999999</c:v>
                </c:pt>
                <c:pt idx="28822">
                  <c:v>29.975919999999999</c:v>
                </c:pt>
                <c:pt idx="28823">
                  <c:v>29.976959999999998</c:v>
                </c:pt>
                <c:pt idx="28824">
                  <c:v>29.978000000000002</c:v>
                </c:pt>
                <c:pt idx="28825">
                  <c:v>29.979040000000001</c:v>
                </c:pt>
                <c:pt idx="28826">
                  <c:v>29.980080000000001</c:v>
                </c:pt>
                <c:pt idx="28827">
                  <c:v>29.981120000000001</c:v>
                </c:pt>
                <c:pt idx="28828">
                  <c:v>29.98216</c:v>
                </c:pt>
                <c:pt idx="28829">
                  <c:v>29.9832</c:v>
                </c:pt>
                <c:pt idx="28830">
                  <c:v>29.98424</c:v>
                </c:pt>
                <c:pt idx="28831">
                  <c:v>29.985279999999999</c:v>
                </c:pt>
                <c:pt idx="28832">
                  <c:v>29.986319999999999</c:v>
                </c:pt>
                <c:pt idx="28833">
                  <c:v>29.987359999999999</c:v>
                </c:pt>
                <c:pt idx="28834">
                  <c:v>29.988399999999999</c:v>
                </c:pt>
                <c:pt idx="28835">
                  <c:v>29.989439999999998</c:v>
                </c:pt>
                <c:pt idx="28836">
                  <c:v>29.990480000000002</c:v>
                </c:pt>
                <c:pt idx="28837">
                  <c:v>29.991520000000001</c:v>
                </c:pt>
                <c:pt idx="28838">
                  <c:v>29.992560000000001</c:v>
                </c:pt>
                <c:pt idx="28839">
                  <c:v>29.993600000000001</c:v>
                </c:pt>
                <c:pt idx="28840">
                  <c:v>29.99464</c:v>
                </c:pt>
                <c:pt idx="28841">
                  <c:v>29.99568</c:v>
                </c:pt>
                <c:pt idx="28842">
                  <c:v>29.99672</c:v>
                </c:pt>
                <c:pt idx="28843">
                  <c:v>29.99776</c:v>
                </c:pt>
                <c:pt idx="28844">
                  <c:v>29.998799999999999</c:v>
                </c:pt>
                <c:pt idx="28845">
                  <c:v>29.999839999999999</c:v>
                </c:pt>
                <c:pt idx="28846">
                  <c:v>30.000879999999999</c:v>
                </c:pt>
                <c:pt idx="28847">
                  <c:v>30.001919999999998</c:v>
                </c:pt>
                <c:pt idx="28848">
                  <c:v>30.002960000000002</c:v>
                </c:pt>
                <c:pt idx="28849">
                  <c:v>30.004000000000001</c:v>
                </c:pt>
                <c:pt idx="28850">
                  <c:v>30.005040000000001</c:v>
                </c:pt>
                <c:pt idx="28851">
                  <c:v>30.006080000000001</c:v>
                </c:pt>
                <c:pt idx="28852">
                  <c:v>30.00712</c:v>
                </c:pt>
                <c:pt idx="28853">
                  <c:v>30.00816</c:v>
                </c:pt>
                <c:pt idx="28854">
                  <c:v>30.0092</c:v>
                </c:pt>
                <c:pt idx="28855">
                  <c:v>30.01024</c:v>
                </c:pt>
                <c:pt idx="28856">
                  <c:v>30.011279999999999</c:v>
                </c:pt>
                <c:pt idx="28857">
                  <c:v>30.012319999999999</c:v>
                </c:pt>
                <c:pt idx="28858">
                  <c:v>30.013359999999999</c:v>
                </c:pt>
                <c:pt idx="28859">
                  <c:v>30.014399999999998</c:v>
                </c:pt>
                <c:pt idx="28860">
                  <c:v>30.015440000000002</c:v>
                </c:pt>
                <c:pt idx="28861">
                  <c:v>30.016480000000001</c:v>
                </c:pt>
                <c:pt idx="28862">
                  <c:v>30.017520000000001</c:v>
                </c:pt>
                <c:pt idx="28863">
                  <c:v>30.018560000000001</c:v>
                </c:pt>
                <c:pt idx="28864">
                  <c:v>30.019600000000001</c:v>
                </c:pt>
                <c:pt idx="28865">
                  <c:v>30.02064</c:v>
                </c:pt>
                <c:pt idx="28866">
                  <c:v>30.02168</c:v>
                </c:pt>
                <c:pt idx="28867">
                  <c:v>30.02272</c:v>
                </c:pt>
                <c:pt idx="28868">
                  <c:v>30.023759999999999</c:v>
                </c:pt>
                <c:pt idx="28869">
                  <c:v>30.024799999999999</c:v>
                </c:pt>
                <c:pt idx="28870">
                  <c:v>30.025839999999999</c:v>
                </c:pt>
                <c:pt idx="28871">
                  <c:v>30.026879999999998</c:v>
                </c:pt>
                <c:pt idx="28872">
                  <c:v>30.027920000000002</c:v>
                </c:pt>
                <c:pt idx="28873">
                  <c:v>30.028960000000001</c:v>
                </c:pt>
                <c:pt idx="28874">
                  <c:v>30.03</c:v>
                </c:pt>
                <c:pt idx="28875">
                  <c:v>30.031040000000001</c:v>
                </c:pt>
                <c:pt idx="28876">
                  <c:v>30.032080000000001</c:v>
                </c:pt>
                <c:pt idx="28877">
                  <c:v>30.03312</c:v>
                </c:pt>
                <c:pt idx="28878">
                  <c:v>30.03416</c:v>
                </c:pt>
                <c:pt idx="28879">
                  <c:v>30.0352</c:v>
                </c:pt>
                <c:pt idx="28880">
                  <c:v>30.036239999999999</c:v>
                </c:pt>
                <c:pt idx="28881">
                  <c:v>30.037279999999999</c:v>
                </c:pt>
                <c:pt idx="28882">
                  <c:v>30.038319999999999</c:v>
                </c:pt>
                <c:pt idx="28883">
                  <c:v>30.039359999999999</c:v>
                </c:pt>
                <c:pt idx="28884">
                  <c:v>30.040400000000002</c:v>
                </c:pt>
                <c:pt idx="28885">
                  <c:v>30.041440000000001</c:v>
                </c:pt>
                <c:pt idx="28886">
                  <c:v>30.042480000000001</c:v>
                </c:pt>
                <c:pt idx="28887">
                  <c:v>30.043520000000001</c:v>
                </c:pt>
                <c:pt idx="28888">
                  <c:v>30.044560000000001</c:v>
                </c:pt>
                <c:pt idx="28889">
                  <c:v>30.0456</c:v>
                </c:pt>
                <c:pt idx="28890">
                  <c:v>30.04664</c:v>
                </c:pt>
                <c:pt idx="28891">
                  <c:v>30.04768</c:v>
                </c:pt>
                <c:pt idx="28892">
                  <c:v>30.048719999999999</c:v>
                </c:pt>
                <c:pt idx="28893">
                  <c:v>30.049759999999999</c:v>
                </c:pt>
                <c:pt idx="28894">
                  <c:v>30.050799999999999</c:v>
                </c:pt>
                <c:pt idx="28895">
                  <c:v>30.051839999999999</c:v>
                </c:pt>
                <c:pt idx="28896">
                  <c:v>30.052879999999998</c:v>
                </c:pt>
                <c:pt idx="28897">
                  <c:v>30.053920000000002</c:v>
                </c:pt>
                <c:pt idx="28898">
                  <c:v>30.054960000000001</c:v>
                </c:pt>
                <c:pt idx="28899">
                  <c:v>30.056000000000001</c:v>
                </c:pt>
                <c:pt idx="28900">
                  <c:v>30.057040000000001</c:v>
                </c:pt>
                <c:pt idx="28901">
                  <c:v>30.05808</c:v>
                </c:pt>
                <c:pt idx="28902">
                  <c:v>30.05912</c:v>
                </c:pt>
                <c:pt idx="28903">
                  <c:v>30.06016</c:v>
                </c:pt>
                <c:pt idx="28904">
                  <c:v>30.061199999999999</c:v>
                </c:pt>
                <c:pt idx="28905">
                  <c:v>30.062239999999999</c:v>
                </c:pt>
                <c:pt idx="28906">
                  <c:v>30.063279999999999</c:v>
                </c:pt>
                <c:pt idx="28907">
                  <c:v>30.064319999999999</c:v>
                </c:pt>
                <c:pt idx="28908">
                  <c:v>30.065359999999998</c:v>
                </c:pt>
                <c:pt idx="28909">
                  <c:v>30.066400000000002</c:v>
                </c:pt>
                <c:pt idx="28910">
                  <c:v>30.067440000000001</c:v>
                </c:pt>
                <c:pt idx="28911">
                  <c:v>30.068480000000001</c:v>
                </c:pt>
                <c:pt idx="28912">
                  <c:v>30.069520000000001</c:v>
                </c:pt>
                <c:pt idx="28913">
                  <c:v>30.07056</c:v>
                </c:pt>
                <c:pt idx="28914">
                  <c:v>30.0716</c:v>
                </c:pt>
                <c:pt idx="28915">
                  <c:v>30.07264</c:v>
                </c:pt>
                <c:pt idx="28916">
                  <c:v>30.07368</c:v>
                </c:pt>
                <c:pt idx="28917">
                  <c:v>30.074719999999999</c:v>
                </c:pt>
                <c:pt idx="28918">
                  <c:v>30.075759999999999</c:v>
                </c:pt>
                <c:pt idx="28919">
                  <c:v>30.076799999999999</c:v>
                </c:pt>
                <c:pt idx="28920">
                  <c:v>30.077839999999998</c:v>
                </c:pt>
                <c:pt idx="28921">
                  <c:v>30.078880000000002</c:v>
                </c:pt>
                <c:pt idx="28922">
                  <c:v>30.079920000000001</c:v>
                </c:pt>
                <c:pt idx="28923">
                  <c:v>30.080960000000001</c:v>
                </c:pt>
                <c:pt idx="28924">
                  <c:v>30.082000000000001</c:v>
                </c:pt>
                <c:pt idx="28925">
                  <c:v>30.08304</c:v>
                </c:pt>
                <c:pt idx="28926">
                  <c:v>30.08408</c:v>
                </c:pt>
                <c:pt idx="28927">
                  <c:v>30.08512</c:v>
                </c:pt>
                <c:pt idx="28928">
                  <c:v>30.08616</c:v>
                </c:pt>
                <c:pt idx="28929">
                  <c:v>30.087199999999999</c:v>
                </c:pt>
                <c:pt idx="28930">
                  <c:v>30.088239999999999</c:v>
                </c:pt>
                <c:pt idx="28931">
                  <c:v>30.089279999999999</c:v>
                </c:pt>
                <c:pt idx="28932">
                  <c:v>30.090319999999998</c:v>
                </c:pt>
                <c:pt idx="28933">
                  <c:v>30.091360000000002</c:v>
                </c:pt>
                <c:pt idx="28934">
                  <c:v>30.092400000000001</c:v>
                </c:pt>
                <c:pt idx="28935">
                  <c:v>30.093440000000001</c:v>
                </c:pt>
                <c:pt idx="28936">
                  <c:v>30.094480000000001</c:v>
                </c:pt>
                <c:pt idx="28937">
                  <c:v>30.09552</c:v>
                </c:pt>
                <c:pt idx="28938">
                  <c:v>30.09656</c:v>
                </c:pt>
                <c:pt idx="28939">
                  <c:v>30.0976</c:v>
                </c:pt>
                <c:pt idx="28940">
                  <c:v>30.09864</c:v>
                </c:pt>
                <c:pt idx="28941">
                  <c:v>30.099679999999999</c:v>
                </c:pt>
                <c:pt idx="28942">
                  <c:v>30.100719999999999</c:v>
                </c:pt>
                <c:pt idx="28943">
                  <c:v>30.101759999999999</c:v>
                </c:pt>
                <c:pt idx="28944">
                  <c:v>30.102799999999998</c:v>
                </c:pt>
                <c:pt idx="28945">
                  <c:v>30.103840000000002</c:v>
                </c:pt>
                <c:pt idx="28946">
                  <c:v>30.104880000000001</c:v>
                </c:pt>
                <c:pt idx="28947">
                  <c:v>30.105920000000001</c:v>
                </c:pt>
                <c:pt idx="28948">
                  <c:v>30.106960000000001</c:v>
                </c:pt>
                <c:pt idx="28949">
                  <c:v>30.108000000000001</c:v>
                </c:pt>
                <c:pt idx="28950">
                  <c:v>30.10904</c:v>
                </c:pt>
                <c:pt idx="28951">
                  <c:v>30.11008</c:v>
                </c:pt>
                <c:pt idx="28952">
                  <c:v>30.11112</c:v>
                </c:pt>
                <c:pt idx="28953">
                  <c:v>30.112159999999999</c:v>
                </c:pt>
                <c:pt idx="28954">
                  <c:v>30.113199999999999</c:v>
                </c:pt>
                <c:pt idx="28955">
                  <c:v>30.114239999999999</c:v>
                </c:pt>
                <c:pt idx="28956">
                  <c:v>30.115279999999998</c:v>
                </c:pt>
                <c:pt idx="28957">
                  <c:v>30.116320000000002</c:v>
                </c:pt>
                <c:pt idx="28958">
                  <c:v>30.117360000000001</c:v>
                </c:pt>
                <c:pt idx="28959">
                  <c:v>30.118400000000001</c:v>
                </c:pt>
                <c:pt idx="28960">
                  <c:v>30.119440000000001</c:v>
                </c:pt>
                <c:pt idx="28961">
                  <c:v>30.120480000000001</c:v>
                </c:pt>
                <c:pt idx="28962">
                  <c:v>30.12152</c:v>
                </c:pt>
                <c:pt idx="28963">
                  <c:v>30.12256</c:v>
                </c:pt>
                <c:pt idx="28964">
                  <c:v>30.1236</c:v>
                </c:pt>
                <c:pt idx="28965">
                  <c:v>30.124639999999999</c:v>
                </c:pt>
                <c:pt idx="28966">
                  <c:v>30.125679999999999</c:v>
                </c:pt>
                <c:pt idx="28967">
                  <c:v>30.126719999999999</c:v>
                </c:pt>
                <c:pt idx="28968">
                  <c:v>30.127759999999999</c:v>
                </c:pt>
                <c:pt idx="28969">
                  <c:v>30.128799999999998</c:v>
                </c:pt>
                <c:pt idx="28970">
                  <c:v>30.129840000000002</c:v>
                </c:pt>
                <c:pt idx="28971">
                  <c:v>30.130880000000001</c:v>
                </c:pt>
                <c:pt idx="28972">
                  <c:v>30.131920000000001</c:v>
                </c:pt>
                <c:pt idx="28973">
                  <c:v>30.132960000000001</c:v>
                </c:pt>
                <c:pt idx="28974">
                  <c:v>30.134</c:v>
                </c:pt>
                <c:pt idx="28975">
                  <c:v>30.13504</c:v>
                </c:pt>
                <c:pt idx="28976">
                  <c:v>30.13608</c:v>
                </c:pt>
                <c:pt idx="28977">
                  <c:v>30.137119999999999</c:v>
                </c:pt>
                <c:pt idx="28978">
                  <c:v>30.138159999999999</c:v>
                </c:pt>
                <c:pt idx="28979">
                  <c:v>30.139199999999999</c:v>
                </c:pt>
                <c:pt idx="28980">
                  <c:v>30.140239999999999</c:v>
                </c:pt>
                <c:pt idx="28981">
                  <c:v>30.141279999999998</c:v>
                </c:pt>
                <c:pt idx="28982">
                  <c:v>30.142320000000002</c:v>
                </c:pt>
                <c:pt idx="28983">
                  <c:v>30.143360000000001</c:v>
                </c:pt>
                <c:pt idx="28984">
                  <c:v>30.144400000000001</c:v>
                </c:pt>
                <c:pt idx="28985">
                  <c:v>30.145440000000001</c:v>
                </c:pt>
                <c:pt idx="28986">
                  <c:v>30.14648</c:v>
                </c:pt>
                <c:pt idx="28987">
                  <c:v>30.14752</c:v>
                </c:pt>
                <c:pt idx="28988">
                  <c:v>30.14856</c:v>
                </c:pt>
                <c:pt idx="28989">
                  <c:v>30.1496</c:v>
                </c:pt>
                <c:pt idx="28990">
                  <c:v>30.150639999999999</c:v>
                </c:pt>
                <c:pt idx="28991">
                  <c:v>30.151679999999999</c:v>
                </c:pt>
                <c:pt idx="28992">
                  <c:v>30.152719999999999</c:v>
                </c:pt>
                <c:pt idx="28993">
                  <c:v>30.153759999999998</c:v>
                </c:pt>
                <c:pt idx="28994">
                  <c:v>30.154800000000002</c:v>
                </c:pt>
                <c:pt idx="28995">
                  <c:v>30.155840000000001</c:v>
                </c:pt>
                <c:pt idx="28996">
                  <c:v>30.156880000000001</c:v>
                </c:pt>
                <c:pt idx="28997">
                  <c:v>30.157920000000001</c:v>
                </c:pt>
                <c:pt idx="28998">
                  <c:v>30.15896</c:v>
                </c:pt>
                <c:pt idx="28999">
                  <c:v>30.16</c:v>
                </c:pt>
                <c:pt idx="29000">
                  <c:v>30.16104</c:v>
                </c:pt>
                <c:pt idx="29001">
                  <c:v>30.16208</c:v>
                </c:pt>
                <c:pt idx="29002">
                  <c:v>30.163119999999999</c:v>
                </c:pt>
                <c:pt idx="29003">
                  <c:v>30.164159999999999</c:v>
                </c:pt>
                <c:pt idx="29004">
                  <c:v>30.165199999999999</c:v>
                </c:pt>
                <c:pt idx="29005">
                  <c:v>30.166239999999998</c:v>
                </c:pt>
                <c:pt idx="29006">
                  <c:v>30.167280000000002</c:v>
                </c:pt>
                <c:pt idx="29007">
                  <c:v>30.168320000000001</c:v>
                </c:pt>
                <c:pt idx="29008">
                  <c:v>30.169360000000001</c:v>
                </c:pt>
                <c:pt idx="29009">
                  <c:v>30.170400000000001</c:v>
                </c:pt>
                <c:pt idx="29010">
                  <c:v>30.17144</c:v>
                </c:pt>
                <c:pt idx="29011">
                  <c:v>30.17248</c:v>
                </c:pt>
                <c:pt idx="29012">
                  <c:v>30.17352</c:v>
                </c:pt>
                <c:pt idx="29013">
                  <c:v>30.17456</c:v>
                </c:pt>
                <c:pt idx="29014">
                  <c:v>30.175599999999999</c:v>
                </c:pt>
                <c:pt idx="29015">
                  <c:v>30.176639999999999</c:v>
                </c:pt>
                <c:pt idx="29016">
                  <c:v>30.177679999999999</c:v>
                </c:pt>
                <c:pt idx="29017">
                  <c:v>30.178719999999998</c:v>
                </c:pt>
                <c:pt idx="29018">
                  <c:v>30.179760000000002</c:v>
                </c:pt>
                <c:pt idx="29019">
                  <c:v>30.180800000000001</c:v>
                </c:pt>
                <c:pt idx="29020">
                  <c:v>30.181840000000001</c:v>
                </c:pt>
                <c:pt idx="29021">
                  <c:v>30.182880000000001</c:v>
                </c:pt>
                <c:pt idx="29022">
                  <c:v>30.183920000000001</c:v>
                </c:pt>
                <c:pt idx="29023">
                  <c:v>30.18496</c:v>
                </c:pt>
                <c:pt idx="29024">
                  <c:v>30.186</c:v>
                </c:pt>
                <c:pt idx="29025">
                  <c:v>30.18704</c:v>
                </c:pt>
                <c:pt idx="29026">
                  <c:v>30.188079999999999</c:v>
                </c:pt>
                <c:pt idx="29027">
                  <c:v>30.189119999999999</c:v>
                </c:pt>
                <c:pt idx="29028">
                  <c:v>30.190159999999999</c:v>
                </c:pt>
                <c:pt idx="29029">
                  <c:v>30.191199999999998</c:v>
                </c:pt>
                <c:pt idx="29030">
                  <c:v>30.192240000000002</c:v>
                </c:pt>
                <c:pt idx="29031">
                  <c:v>30.193280000000001</c:v>
                </c:pt>
                <c:pt idx="29032">
                  <c:v>30.194320000000001</c:v>
                </c:pt>
                <c:pt idx="29033">
                  <c:v>30.195360000000001</c:v>
                </c:pt>
                <c:pt idx="29034">
                  <c:v>30.196400000000001</c:v>
                </c:pt>
                <c:pt idx="29035">
                  <c:v>30.19744</c:v>
                </c:pt>
                <c:pt idx="29036">
                  <c:v>30.19848</c:v>
                </c:pt>
                <c:pt idx="29037">
                  <c:v>30.19952</c:v>
                </c:pt>
                <c:pt idx="29038">
                  <c:v>30.200559999999999</c:v>
                </c:pt>
                <c:pt idx="29039">
                  <c:v>30.201599999999999</c:v>
                </c:pt>
                <c:pt idx="29040">
                  <c:v>30.202639999999999</c:v>
                </c:pt>
                <c:pt idx="29041">
                  <c:v>30.203679999999999</c:v>
                </c:pt>
                <c:pt idx="29042">
                  <c:v>30.204719999999998</c:v>
                </c:pt>
                <c:pt idx="29043">
                  <c:v>30.205760000000001</c:v>
                </c:pt>
                <c:pt idx="29044">
                  <c:v>30.206800000000001</c:v>
                </c:pt>
                <c:pt idx="29045">
                  <c:v>30.207840000000001</c:v>
                </c:pt>
                <c:pt idx="29046">
                  <c:v>30.208880000000001</c:v>
                </c:pt>
                <c:pt idx="29047">
                  <c:v>30.20992</c:v>
                </c:pt>
                <c:pt idx="29048">
                  <c:v>30.21096</c:v>
                </c:pt>
                <c:pt idx="29049">
                  <c:v>30.212</c:v>
                </c:pt>
                <c:pt idx="29050">
                  <c:v>30.213039999999999</c:v>
                </c:pt>
                <c:pt idx="29051">
                  <c:v>30.214079999999999</c:v>
                </c:pt>
                <c:pt idx="29052">
                  <c:v>30.215119999999999</c:v>
                </c:pt>
                <c:pt idx="29053">
                  <c:v>30.216159999999999</c:v>
                </c:pt>
                <c:pt idx="29054">
                  <c:v>30.217199999999998</c:v>
                </c:pt>
                <c:pt idx="29055">
                  <c:v>30.218240000000002</c:v>
                </c:pt>
                <c:pt idx="29056">
                  <c:v>30.219280000000001</c:v>
                </c:pt>
                <c:pt idx="29057">
                  <c:v>30.220320000000001</c:v>
                </c:pt>
                <c:pt idx="29058">
                  <c:v>30.221360000000001</c:v>
                </c:pt>
                <c:pt idx="29059">
                  <c:v>30.2224</c:v>
                </c:pt>
                <c:pt idx="29060">
                  <c:v>30.22344</c:v>
                </c:pt>
                <c:pt idx="29061">
                  <c:v>30.22448</c:v>
                </c:pt>
                <c:pt idx="29062">
                  <c:v>30.225519999999999</c:v>
                </c:pt>
                <c:pt idx="29063">
                  <c:v>30.226559999999999</c:v>
                </c:pt>
                <c:pt idx="29064">
                  <c:v>30.227599999999999</c:v>
                </c:pt>
                <c:pt idx="29065">
                  <c:v>30.228639999999999</c:v>
                </c:pt>
                <c:pt idx="29066">
                  <c:v>30.229679999999998</c:v>
                </c:pt>
                <c:pt idx="29067">
                  <c:v>30.230720000000002</c:v>
                </c:pt>
                <c:pt idx="29068">
                  <c:v>30.231760000000001</c:v>
                </c:pt>
                <c:pt idx="29069">
                  <c:v>30.232800000000001</c:v>
                </c:pt>
                <c:pt idx="29070">
                  <c:v>30.233840000000001</c:v>
                </c:pt>
                <c:pt idx="29071">
                  <c:v>30.23488</c:v>
                </c:pt>
                <c:pt idx="29072">
                  <c:v>30.23592</c:v>
                </c:pt>
                <c:pt idx="29073">
                  <c:v>30.23696</c:v>
                </c:pt>
                <c:pt idx="29074">
                  <c:v>30.238</c:v>
                </c:pt>
                <c:pt idx="29075">
                  <c:v>30.239039999999999</c:v>
                </c:pt>
                <c:pt idx="29076">
                  <c:v>30.240079999999999</c:v>
                </c:pt>
                <c:pt idx="29077">
                  <c:v>30.241119999999999</c:v>
                </c:pt>
                <c:pt idx="29078">
                  <c:v>30.242159999999998</c:v>
                </c:pt>
                <c:pt idx="29079">
                  <c:v>30.243200000000002</c:v>
                </c:pt>
                <c:pt idx="29080">
                  <c:v>30.244240000000001</c:v>
                </c:pt>
                <c:pt idx="29081">
                  <c:v>30.245280000000001</c:v>
                </c:pt>
                <c:pt idx="29082">
                  <c:v>30.246320000000001</c:v>
                </c:pt>
                <c:pt idx="29083">
                  <c:v>30.24736</c:v>
                </c:pt>
                <c:pt idx="29084">
                  <c:v>30.2484</c:v>
                </c:pt>
                <c:pt idx="29085">
                  <c:v>30.24944</c:v>
                </c:pt>
                <c:pt idx="29086">
                  <c:v>30.25048</c:v>
                </c:pt>
                <c:pt idx="29087">
                  <c:v>30.251519999999999</c:v>
                </c:pt>
                <c:pt idx="29088">
                  <c:v>30.252559999999999</c:v>
                </c:pt>
                <c:pt idx="29089">
                  <c:v>30.253599999999999</c:v>
                </c:pt>
                <c:pt idx="29090">
                  <c:v>30.254639999999998</c:v>
                </c:pt>
                <c:pt idx="29091">
                  <c:v>30.255680000000002</c:v>
                </c:pt>
                <c:pt idx="29092">
                  <c:v>30.256720000000001</c:v>
                </c:pt>
                <c:pt idx="29093">
                  <c:v>30.257760000000001</c:v>
                </c:pt>
                <c:pt idx="29094">
                  <c:v>30.258800000000001</c:v>
                </c:pt>
                <c:pt idx="29095">
                  <c:v>30.259840000000001</c:v>
                </c:pt>
                <c:pt idx="29096">
                  <c:v>30.26088</c:v>
                </c:pt>
                <c:pt idx="29097">
                  <c:v>30.26192</c:v>
                </c:pt>
                <c:pt idx="29098">
                  <c:v>30.26296</c:v>
                </c:pt>
                <c:pt idx="29099">
                  <c:v>30.263999999999999</c:v>
                </c:pt>
                <c:pt idx="29100">
                  <c:v>30.265039999999999</c:v>
                </c:pt>
                <c:pt idx="29101">
                  <c:v>30.266079999999999</c:v>
                </c:pt>
                <c:pt idx="29102">
                  <c:v>30.267119999999998</c:v>
                </c:pt>
                <c:pt idx="29103">
                  <c:v>30.268160000000002</c:v>
                </c:pt>
                <c:pt idx="29104">
                  <c:v>30.269200000000001</c:v>
                </c:pt>
                <c:pt idx="29105">
                  <c:v>30.270240000000001</c:v>
                </c:pt>
                <c:pt idx="29106">
                  <c:v>30.271280000000001</c:v>
                </c:pt>
                <c:pt idx="29107">
                  <c:v>30.272320000000001</c:v>
                </c:pt>
                <c:pt idx="29108">
                  <c:v>30.27336</c:v>
                </c:pt>
                <c:pt idx="29109">
                  <c:v>30.2744</c:v>
                </c:pt>
                <c:pt idx="29110">
                  <c:v>30.27544</c:v>
                </c:pt>
                <c:pt idx="29111">
                  <c:v>30.276479999999999</c:v>
                </c:pt>
                <c:pt idx="29112">
                  <c:v>30.277519999999999</c:v>
                </c:pt>
                <c:pt idx="29113">
                  <c:v>30.278559999999999</c:v>
                </c:pt>
                <c:pt idx="29114">
                  <c:v>30.279599999999999</c:v>
                </c:pt>
                <c:pt idx="29115">
                  <c:v>30.280639999999998</c:v>
                </c:pt>
                <c:pt idx="29116">
                  <c:v>30.281680000000001</c:v>
                </c:pt>
                <c:pt idx="29117">
                  <c:v>30.282720000000001</c:v>
                </c:pt>
                <c:pt idx="29118">
                  <c:v>30.283760000000001</c:v>
                </c:pt>
                <c:pt idx="29119">
                  <c:v>30.284800000000001</c:v>
                </c:pt>
                <c:pt idx="29120">
                  <c:v>30.28584</c:v>
                </c:pt>
                <c:pt idx="29121">
                  <c:v>30.28688</c:v>
                </c:pt>
                <c:pt idx="29122">
                  <c:v>30.28792</c:v>
                </c:pt>
                <c:pt idx="29123">
                  <c:v>30.288959999999999</c:v>
                </c:pt>
                <c:pt idx="29124">
                  <c:v>30.29</c:v>
                </c:pt>
                <c:pt idx="29125">
                  <c:v>30.291039999999999</c:v>
                </c:pt>
                <c:pt idx="29126">
                  <c:v>30.292079999999999</c:v>
                </c:pt>
                <c:pt idx="29127">
                  <c:v>30.293119999999998</c:v>
                </c:pt>
                <c:pt idx="29128">
                  <c:v>30.294160000000002</c:v>
                </c:pt>
                <c:pt idx="29129">
                  <c:v>30.295200000000001</c:v>
                </c:pt>
                <c:pt idx="29130">
                  <c:v>30.296240000000001</c:v>
                </c:pt>
                <c:pt idx="29131">
                  <c:v>30.297280000000001</c:v>
                </c:pt>
                <c:pt idx="29132">
                  <c:v>30.29832</c:v>
                </c:pt>
                <c:pt idx="29133">
                  <c:v>30.29936</c:v>
                </c:pt>
                <c:pt idx="29134">
                  <c:v>30.3004</c:v>
                </c:pt>
                <c:pt idx="29135">
                  <c:v>30.301439999999999</c:v>
                </c:pt>
                <c:pt idx="29136">
                  <c:v>30.302479999999999</c:v>
                </c:pt>
                <c:pt idx="29137">
                  <c:v>30.303519999999999</c:v>
                </c:pt>
                <c:pt idx="29138">
                  <c:v>30.304559999999999</c:v>
                </c:pt>
                <c:pt idx="29139">
                  <c:v>30.305599999999998</c:v>
                </c:pt>
                <c:pt idx="29140">
                  <c:v>30.306640000000002</c:v>
                </c:pt>
                <c:pt idx="29141">
                  <c:v>30.307680000000001</c:v>
                </c:pt>
                <c:pt idx="29142">
                  <c:v>30.308720000000001</c:v>
                </c:pt>
                <c:pt idx="29143">
                  <c:v>30.309760000000001</c:v>
                </c:pt>
                <c:pt idx="29144">
                  <c:v>30.3108</c:v>
                </c:pt>
                <c:pt idx="29145">
                  <c:v>30.31184</c:v>
                </c:pt>
                <c:pt idx="29146">
                  <c:v>30.31288</c:v>
                </c:pt>
                <c:pt idx="29147">
                  <c:v>30.31392</c:v>
                </c:pt>
                <c:pt idx="29148">
                  <c:v>30.314959999999999</c:v>
                </c:pt>
                <c:pt idx="29149">
                  <c:v>30.315999999999999</c:v>
                </c:pt>
                <c:pt idx="29150">
                  <c:v>30.317039999999999</c:v>
                </c:pt>
                <c:pt idx="29151">
                  <c:v>30.318079999999998</c:v>
                </c:pt>
                <c:pt idx="29152">
                  <c:v>30.319120000000002</c:v>
                </c:pt>
                <c:pt idx="29153">
                  <c:v>30.320160000000001</c:v>
                </c:pt>
                <c:pt idx="29154">
                  <c:v>30.321200000000001</c:v>
                </c:pt>
                <c:pt idx="29155">
                  <c:v>30.322240000000001</c:v>
                </c:pt>
                <c:pt idx="29156">
                  <c:v>30.32328</c:v>
                </c:pt>
                <c:pt idx="29157">
                  <c:v>30.32432</c:v>
                </c:pt>
                <c:pt idx="29158">
                  <c:v>30.32536</c:v>
                </c:pt>
                <c:pt idx="29159">
                  <c:v>30.3264</c:v>
                </c:pt>
                <c:pt idx="29160">
                  <c:v>30.327439999999999</c:v>
                </c:pt>
                <c:pt idx="29161">
                  <c:v>30.328479999999999</c:v>
                </c:pt>
                <c:pt idx="29162">
                  <c:v>30.329519999999999</c:v>
                </c:pt>
                <c:pt idx="29163">
                  <c:v>30.330559999999998</c:v>
                </c:pt>
                <c:pt idx="29164">
                  <c:v>30.331600000000002</c:v>
                </c:pt>
                <c:pt idx="29165">
                  <c:v>30.332640000000001</c:v>
                </c:pt>
                <c:pt idx="29166">
                  <c:v>30.333680000000001</c:v>
                </c:pt>
                <c:pt idx="29167">
                  <c:v>30.334720000000001</c:v>
                </c:pt>
                <c:pt idx="29168">
                  <c:v>30.335760000000001</c:v>
                </c:pt>
                <c:pt idx="29169">
                  <c:v>30.3368</c:v>
                </c:pt>
                <c:pt idx="29170">
                  <c:v>30.33784</c:v>
                </c:pt>
                <c:pt idx="29171">
                  <c:v>30.33888</c:v>
                </c:pt>
                <c:pt idx="29172">
                  <c:v>30.339919999999999</c:v>
                </c:pt>
                <c:pt idx="29173">
                  <c:v>30.340959999999999</c:v>
                </c:pt>
                <c:pt idx="29174">
                  <c:v>30.341999999999999</c:v>
                </c:pt>
                <c:pt idx="29175">
                  <c:v>30.343039999999998</c:v>
                </c:pt>
                <c:pt idx="29176">
                  <c:v>30.344080000000002</c:v>
                </c:pt>
                <c:pt idx="29177">
                  <c:v>30.345120000000001</c:v>
                </c:pt>
                <c:pt idx="29178">
                  <c:v>30.346160000000001</c:v>
                </c:pt>
                <c:pt idx="29179">
                  <c:v>30.347200000000001</c:v>
                </c:pt>
                <c:pt idx="29180">
                  <c:v>30.348240000000001</c:v>
                </c:pt>
                <c:pt idx="29181">
                  <c:v>30.34928</c:v>
                </c:pt>
                <c:pt idx="29182">
                  <c:v>30.35032</c:v>
                </c:pt>
                <c:pt idx="29183">
                  <c:v>30.35136</c:v>
                </c:pt>
                <c:pt idx="29184">
                  <c:v>30.352399999999999</c:v>
                </c:pt>
                <c:pt idx="29185">
                  <c:v>30.353439999999999</c:v>
                </c:pt>
                <c:pt idx="29186">
                  <c:v>30.354479999999999</c:v>
                </c:pt>
                <c:pt idx="29187">
                  <c:v>30.355519999999999</c:v>
                </c:pt>
                <c:pt idx="29188">
                  <c:v>30.356560000000002</c:v>
                </c:pt>
                <c:pt idx="29189">
                  <c:v>30.357600000000001</c:v>
                </c:pt>
                <c:pt idx="29190">
                  <c:v>30.358640000000001</c:v>
                </c:pt>
                <c:pt idx="29191">
                  <c:v>30.359680000000001</c:v>
                </c:pt>
                <c:pt idx="29192">
                  <c:v>30.360720000000001</c:v>
                </c:pt>
                <c:pt idx="29193">
                  <c:v>30.36176</c:v>
                </c:pt>
                <c:pt idx="29194">
                  <c:v>30.3628</c:v>
                </c:pt>
                <c:pt idx="29195">
                  <c:v>30.36384</c:v>
                </c:pt>
                <c:pt idx="29196">
                  <c:v>30.364879999999999</c:v>
                </c:pt>
                <c:pt idx="29197">
                  <c:v>30.365919999999999</c:v>
                </c:pt>
                <c:pt idx="29198">
                  <c:v>30.366959999999999</c:v>
                </c:pt>
                <c:pt idx="29199">
                  <c:v>30.367999999999999</c:v>
                </c:pt>
                <c:pt idx="29200">
                  <c:v>30.369039999999998</c:v>
                </c:pt>
                <c:pt idx="29201">
                  <c:v>30.370080000000002</c:v>
                </c:pt>
                <c:pt idx="29202">
                  <c:v>30.371120000000001</c:v>
                </c:pt>
                <c:pt idx="29203">
                  <c:v>30.372160000000001</c:v>
                </c:pt>
                <c:pt idx="29204">
                  <c:v>30.373200000000001</c:v>
                </c:pt>
                <c:pt idx="29205">
                  <c:v>30.37424</c:v>
                </c:pt>
                <c:pt idx="29206">
                  <c:v>30.37528</c:v>
                </c:pt>
                <c:pt idx="29207">
                  <c:v>30.37632</c:v>
                </c:pt>
                <c:pt idx="29208">
                  <c:v>30.377359999999999</c:v>
                </c:pt>
                <c:pt idx="29209">
                  <c:v>30.378399999999999</c:v>
                </c:pt>
                <c:pt idx="29210">
                  <c:v>30.379439999999999</c:v>
                </c:pt>
                <c:pt idx="29211">
                  <c:v>30.380479999999999</c:v>
                </c:pt>
                <c:pt idx="29212">
                  <c:v>30.381519999999998</c:v>
                </c:pt>
                <c:pt idx="29213">
                  <c:v>30.382560000000002</c:v>
                </c:pt>
                <c:pt idx="29214">
                  <c:v>30.383600000000001</c:v>
                </c:pt>
                <c:pt idx="29215">
                  <c:v>30.384640000000001</c:v>
                </c:pt>
                <c:pt idx="29216">
                  <c:v>30.385680000000001</c:v>
                </c:pt>
                <c:pt idx="29217">
                  <c:v>30.38672</c:v>
                </c:pt>
                <c:pt idx="29218">
                  <c:v>30.38776</c:v>
                </c:pt>
                <c:pt idx="29219">
                  <c:v>30.3888</c:v>
                </c:pt>
                <c:pt idx="29220">
                  <c:v>30.38984</c:v>
                </c:pt>
                <c:pt idx="29221">
                  <c:v>30.390879999999999</c:v>
                </c:pt>
                <c:pt idx="29222">
                  <c:v>30.391919999999999</c:v>
                </c:pt>
                <c:pt idx="29223">
                  <c:v>30.392959999999999</c:v>
                </c:pt>
                <c:pt idx="29224">
                  <c:v>30.393999999999998</c:v>
                </c:pt>
                <c:pt idx="29225">
                  <c:v>30.395040000000002</c:v>
                </c:pt>
                <c:pt idx="29226">
                  <c:v>30.396080000000001</c:v>
                </c:pt>
                <c:pt idx="29227">
                  <c:v>30.397120000000001</c:v>
                </c:pt>
                <c:pt idx="29228">
                  <c:v>30.398160000000001</c:v>
                </c:pt>
                <c:pt idx="29229">
                  <c:v>30.3992</c:v>
                </c:pt>
                <c:pt idx="29230">
                  <c:v>30.40024</c:v>
                </c:pt>
                <c:pt idx="29231">
                  <c:v>30.40128</c:v>
                </c:pt>
                <c:pt idx="29232">
                  <c:v>30.40232</c:v>
                </c:pt>
                <c:pt idx="29233">
                  <c:v>30.403359999999999</c:v>
                </c:pt>
                <c:pt idx="29234">
                  <c:v>30.404399999999999</c:v>
                </c:pt>
                <c:pt idx="29235">
                  <c:v>30.405439999999999</c:v>
                </c:pt>
                <c:pt idx="29236">
                  <c:v>30.406479999999998</c:v>
                </c:pt>
                <c:pt idx="29237">
                  <c:v>30.407520000000002</c:v>
                </c:pt>
                <c:pt idx="29238">
                  <c:v>30.408560000000001</c:v>
                </c:pt>
                <c:pt idx="29239">
                  <c:v>30.409600000000001</c:v>
                </c:pt>
                <c:pt idx="29240">
                  <c:v>30.410640000000001</c:v>
                </c:pt>
                <c:pt idx="29241">
                  <c:v>30.41168</c:v>
                </c:pt>
                <c:pt idx="29242">
                  <c:v>30.41272</c:v>
                </c:pt>
                <c:pt idx="29243">
                  <c:v>30.41376</c:v>
                </c:pt>
                <c:pt idx="29244">
                  <c:v>30.4148</c:v>
                </c:pt>
                <c:pt idx="29245">
                  <c:v>30.415839999999999</c:v>
                </c:pt>
                <c:pt idx="29246">
                  <c:v>30.416879999999999</c:v>
                </c:pt>
                <c:pt idx="29247">
                  <c:v>30.417919999999999</c:v>
                </c:pt>
                <c:pt idx="29248">
                  <c:v>30.418959999999998</c:v>
                </c:pt>
                <c:pt idx="29249">
                  <c:v>30.42</c:v>
                </c:pt>
                <c:pt idx="29250">
                  <c:v>30.421040000000001</c:v>
                </c:pt>
                <c:pt idx="29251">
                  <c:v>30.422080000000001</c:v>
                </c:pt>
                <c:pt idx="29252">
                  <c:v>30.423120000000001</c:v>
                </c:pt>
                <c:pt idx="29253">
                  <c:v>30.424160000000001</c:v>
                </c:pt>
                <c:pt idx="29254">
                  <c:v>30.4252</c:v>
                </c:pt>
                <c:pt idx="29255">
                  <c:v>30.42624</c:v>
                </c:pt>
                <c:pt idx="29256">
                  <c:v>30.42728</c:v>
                </c:pt>
                <c:pt idx="29257">
                  <c:v>30.428319999999999</c:v>
                </c:pt>
                <c:pt idx="29258">
                  <c:v>30.429359999999999</c:v>
                </c:pt>
                <c:pt idx="29259">
                  <c:v>30.430399999999999</c:v>
                </c:pt>
                <c:pt idx="29260">
                  <c:v>30.431439999999998</c:v>
                </c:pt>
                <c:pt idx="29261">
                  <c:v>30.432480000000002</c:v>
                </c:pt>
                <c:pt idx="29262">
                  <c:v>30.433520000000001</c:v>
                </c:pt>
                <c:pt idx="29263">
                  <c:v>30.434560000000001</c:v>
                </c:pt>
                <c:pt idx="29264">
                  <c:v>30.435600000000001</c:v>
                </c:pt>
                <c:pt idx="29265">
                  <c:v>30.436640000000001</c:v>
                </c:pt>
                <c:pt idx="29266">
                  <c:v>30.43768</c:v>
                </c:pt>
                <c:pt idx="29267">
                  <c:v>30.43872</c:v>
                </c:pt>
                <c:pt idx="29268">
                  <c:v>30.43976</c:v>
                </c:pt>
                <c:pt idx="29269">
                  <c:v>30.440799999999999</c:v>
                </c:pt>
                <c:pt idx="29270">
                  <c:v>30.441839999999999</c:v>
                </c:pt>
                <c:pt idx="29271">
                  <c:v>30.442879999999999</c:v>
                </c:pt>
                <c:pt idx="29272">
                  <c:v>30.443919999999999</c:v>
                </c:pt>
                <c:pt idx="29273">
                  <c:v>30.444959999999998</c:v>
                </c:pt>
                <c:pt idx="29274">
                  <c:v>30.446000000000002</c:v>
                </c:pt>
                <c:pt idx="29275">
                  <c:v>30.447040000000001</c:v>
                </c:pt>
                <c:pt idx="29276">
                  <c:v>30.448080000000001</c:v>
                </c:pt>
                <c:pt idx="29277">
                  <c:v>30.449120000000001</c:v>
                </c:pt>
                <c:pt idx="29278">
                  <c:v>30.45016</c:v>
                </c:pt>
                <c:pt idx="29279">
                  <c:v>30.4512</c:v>
                </c:pt>
                <c:pt idx="29280">
                  <c:v>30.45224</c:v>
                </c:pt>
                <c:pt idx="29281">
                  <c:v>30.453279999999999</c:v>
                </c:pt>
                <c:pt idx="29282">
                  <c:v>30.454319999999999</c:v>
                </c:pt>
                <c:pt idx="29283">
                  <c:v>30.455359999999999</c:v>
                </c:pt>
                <c:pt idx="29284">
                  <c:v>30.456399999999999</c:v>
                </c:pt>
                <c:pt idx="29285">
                  <c:v>30.457439999999998</c:v>
                </c:pt>
                <c:pt idx="29286">
                  <c:v>30.458480000000002</c:v>
                </c:pt>
                <c:pt idx="29287">
                  <c:v>30.459520000000001</c:v>
                </c:pt>
                <c:pt idx="29288">
                  <c:v>30.460560000000001</c:v>
                </c:pt>
                <c:pt idx="29289">
                  <c:v>30.461600000000001</c:v>
                </c:pt>
                <c:pt idx="29290">
                  <c:v>30.46264</c:v>
                </c:pt>
                <c:pt idx="29291">
                  <c:v>30.46368</c:v>
                </c:pt>
                <c:pt idx="29292">
                  <c:v>30.46472</c:v>
                </c:pt>
                <c:pt idx="29293">
                  <c:v>30.46576</c:v>
                </c:pt>
                <c:pt idx="29294">
                  <c:v>30.466799999999999</c:v>
                </c:pt>
                <c:pt idx="29295">
                  <c:v>30.467839999999999</c:v>
                </c:pt>
                <c:pt idx="29296">
                  <c:v>30.468879999999999</c:v>
                </c:pt>
                <c:pt idx="29297">
                  <c:v>30.469919999999998</c:v>
                </c:pt>
                <c:pt idx="29298">
                  <c:v>30.470960000000002</c:v>
                </c:pt>
                <c:pt idx="29299">
                  <c:v>30.472000000000001</c:v>
                </c:pt>
                <c:pt idx="29300">
                  <c:v>30.473040000000001</c:v>
                </c:pt>
                <c:pt idx="29301">
                  <c:v>30.474080000000001</c:v>
                </c:pt>
                <c:pt idx="29302">
                  <c:v>30.47512</c:v>
                </c:pt>
                <c:pt idx="29303">
                  <c:v>30.47616</c:v>
                </c:pt>
                <c:pt idx="29304">
                  <c:v>30.4772</c:v>
                </c:pt>
                <c:pt idx="29305">
                  <c:v>30.47824</c:v>
                </c:pt>
                <c:pt idx="29306">
                  <c:v>30.479279999999999</c:v>
                </c:pt>
                <c:pt idx="29307">
                  <c:v>30.480319999999999</c:v>
                </c:pt>
                <c:pt idx="29308">
                  <c:v>30.481359999999999</c:v>
                </c:pt>
                <c:pt idx="29309">
                  <c:v>30.482399999999998</c:v>
                </c:pt>
                <c:pt idx="29310">
                  <c:v>30.483440000000002</c:v>
                </c:pt>
                <c:pt idx="29311">
                  <c:v>30.484480000000001</c:v>
                </c:pt>
                <c:pt idx="29312">
                  <c:v>30.485520000000001</c:v>
                </c:pt>
                <c:pt idx="29313">
                  <c:v>30.486560000000001</c:v>
                </c:pt>
                <c:pt idx="29314">
                  <c:v>30.4876</c:v>
                </c:pt>
                <c:pt idx="29315">
                  <c:v>30.48864</c:v>
                </c:pt>
                <c:pt idx="29316">
                  <c:v>30.48968</c:v>
                </c:pt>
                <c:pt idx="29317">
                  <c:v>30.49072</c:v>
                </c:pt>
                <c:pt idx="29318">
                  <c:v>30.491759999999999</c:v>
                </c:pt>
                <c:pt idx="29319">
                  <c:v>30.492799999999999</c:v>
                </c:pt>
                <c:pt idx="29320">
                  <c:v>30.493839999999999</c:v>
                </c:pt>
                <c:pt idx="29321">
                  <c:v>30.494879999999998</c:v>
                </c:pt>
                <c:pt idx="29322">
                  <c:v>30.495920000000002</c:v>
                </c:pt>
                <c:pt idx="29323">
                  <c:v>30.496960000000001</c:v>
                </c:pt>
                <c:pt idx="29324">
                  <c:v>30.498000000000001</c:v>
                </c:pt>
                <c:pt idx="29325">
                  <c:v>30.499040000000001</c:v>
                </c:pt>
                <c:pt idx="29326">
                  <c:v>30.500080000000001</c:v>
                </c:pt>
                <c:pt idx="29327">
                  <c:v>30.50112</c:v>
                </c:pt>
                <c:pt idx="29328">
                  <c:v>30.50216</c:v>
                </c:pt>
                <c:pt idx="29329">
                  <c:v>30.5032</c:v>
                </c:pt>
                <c:pt idx="29330">
                  <c:v>30.504239999999999</c:v>
                </c:pt>
                <c:pt idx="29331">
                  <c:v>30.505279999999999</c:v>
                </c:pt>
                <c:pt idx="29332">
                  <c:v>30.506319999999999</c:v>
                </c:pt>
                <c:pt idx="29333">
                  <c:v>30.507359999999998</c:v>
                </c:pt>
                <c:pt idx="29334">
                  <c:v>30.508400000000002</c:v>
                </c:pt>
                <c:pt idx="29335">
                  <c:v>30.509440000000001</c:v>
                </c:pt>
                <c:pt idx="29336">
                  <c:v>30.510480000000001</c:v>
                </c:pt>
                <c:pt idx="29337">
                  <c:v>30.511520000000001</c:v>
                </c:pt>
                <c:pt idx="29338">
                  <c:v>30.512560000000001</c:v>
                </c:pt>
                <c:pt idx="29339">
                  <c:v>30.5136</c:v>
                </c:pt>
                <c:pt idx="29340">
                  <c:v>30.51464</c:v>
                </c:pt>
                <c:pt idx="29341">
                  <c:v>30.51568</c:v>
                </c:pt>
                <c:pt idx="29342">
                  <c:v>30.516719999999999</c:v>
                </c:pt>
                <c:pt idx="29343">
                  <c:v>30.517759999999999</c:v>
                </c:pt>
                <c:pt idx="29344">
                  <c:v>30.518799999999999</c:v>
                </c:pt>
                <c:pt idx="29345">
                  <c:v>30.519839999999999</c:v>
                </c:pt>
                <c:pt idx="29346">
                  <c:v>30.520879999999998</c:v>
                </c:pt>
                <c:pt idx="29347">
                  <c:v>30.521920000000001</c:v>
                </c:pt>
                <c:pt idx="29348">
                  <c:v>30.522960000000001</c:v>
                </c:pt>
                <c:pt idx="29349">
                  <c:v>30.524000000000001</c:v>
                </c:pt>
                <c:pt idx="29350">
                  <c:v>30.525040000000001</c:v>
                </c:pt>
                <c:pt idx="29351">
                  <c:v>30.52608</c:v>
                </c:pt>
                <c:pt idx="29352">
                  <c:v>30.52712</c:v>
                </c:pt>
                <c:pt idx="29353">
                  <c:v>30.52816</c:v>
                </c:pt>
                <c:pt idx="29354">
                  <c:v>30.529199999999999</c:v>
                </c:pt>
                <c:pt idx="29355">
                  <c:v>30.530239999999999</c:v>
                </c:pt>
                <c:pt idx="29356">
                  <c:v>30.531279999999999</c:v>
                </c:pt>
                <c:pt idx="29357">
                  <c:v>30.532319999999999</c:v>
                </c:pt>
                <c:pt idx="29358">
                  <c:v>30.533359999999998</c:v>
                </c:pt>
                <c:pt idx="29359">
                  <c:v>30.534400000000002</c:v>
                </c:pt>
                <c:pt idx="29360">
                  <c:v>30.535440000000001</c:v>
                </c:pt>
                <c:pt idx="29361">
                  <c:v>30.536480000000001</c:v>
                </c:pt>
                <c:pt idx="29362">
                  <c:v>30.537520000000001</c:v>
                </c:pt>
                <c:pt idx="29363">
                  <c:v>30.53856</c:v>
                </c:pt>
                <c:pt idx="29364">
                  <c:v>30.5396</c:v>
                </c:pt>
                <c:pt idx="29365">
                  <c:v>30.54064</c:v>
                </c:pt>
                <c:pt idx="29366">
                  <c:v>30.541679999999999</c:v>
                </c:pt>
                <c:pt idx="29367">
                  <c:v>30.542719999999999</c:v>
                </c:pt>
                <c:pt idx="29368">
                  <c:v>30.543759999999999</c:v>
                </c:pt>
                <c:pt idx="29369">
                  <c:v>30.544799999999999</c:v>
                </c:pt>
                <c:pt idx="29370">
                  <c:v>30.545839999999998</c:v>
                </c:pt>
                <c:pt idx="29371">
                  <c:v>30.546880000000002</c:v>
                </c:pt>
                <c:pt idx="29372">
                  <c:v>30.547920000000001</c:v>
                </c:pt>
                <c:pt idx="29373">
                  <c:v>30.548960000000001</c:v>
                </c:pt>
                <c:pt idx="29374">
                  <c:v>30.55</c:v>
                </c:pt>
                <c:pt idx="29375">
                  <c:v>30.55104</c:v>
                </c:pt>
                <c:pt idx="29376">
                  <c:v>30.55208</c:v>
                </c:pt>
                <c:pt idx="29377">
                  <c:v>30.55312</c:v>
                </c:pt>
                <c:pt idx="29378">
                  <c:v>30.55416</c:v>
                </c:pt>
                <c:pt idx="29379">
                  <c:v>30.555199999999999</c:v>
                </c:pt>
                <c:pt idx="29380">
                  <c:v>30.556239999999999</c:v>
                </c:pt>
                <c:pt idx="29381">
                  <c:v>30.557279999999999</c:v>
                </c:pt>
                <c:pt idx="29382">
                  <c:v>30.558319999999998</c:v>
                </c:pt>
                <c:pt idx="29383">
                  <c:v>30.559360000000002</c:v>
                </c:pt>
                <c:pt idx="29384">
                  <c:v>30.560400000000001</c:v>
                </c:pt>
                <c:pt idx="29385">
                  <c:v>30.561440000000001</c:v>
                </c:pt>
                <c:pt idx="29386">
                  <c:v>30.562480000000001</c:v>
                </c:pt>
                <c:pt idx="29387">
                  <c:v>30.56352</c:v>
                </c:pt>
                <c:pt idx="29388">
                  <c:v>30.56456</c:v>
                </c:pt>
                <c:pt idx="29389">
                  <c:v>30.5656</c:v>
                </c:pt>
                <c:pt idx="29390">
                  <c:v>30.56664</c:v>
                </c:pt>
                <c:pt idx="29391">
                  <c:v>30.567679999999999</c:v>
                </c:pt>
                <c:pt idx="29392">
                  <c:v>30.568719999999999</c:v>
                </c:pt>
                <c:pt idx="29393">
                  <c:v>30.569759999999999</c:v>
                </c:pt>
                <c:pt idx="29394">
                  <c:v>30.570799999999998</c:v>
                </c:pt>
                <c:pt idx="29395">
                  <c:v>30.571840000000002</c:v>
                </c:pt>
                <c:pt idx="29396">
                  <c:v>30.572880000000001</c:v>
                </c:pt>
                <c:pt idx="29397">
                  <c:v>30.573920000000001</c:v>
                </c:pt>
                <c:pt idx="29398">
                  <c:v>30.574960000000001</c:v>
                </c:pt>
                <c:pt idx="29399">
                  <c:v>30.576000000000001</c:v>
                </c:pt>
                <c:pt idx="29400">
                  <c:v>30.57704</c:v>
                </c:pt>
                <c:pt idx="29401">
                  <c:v>30.57808</c:v>
                </c:pt>
                <c:pt idx="29402">
                  <c:v>30.57912</c:v>
                </c:pt>
                <c:pt idx="29403">
                  <c:v>30.580159999999999</c:v>
                </c:pt>
                <c:pt idx="29404">
                  <c:v>30.581199999999999</c:v>
                </c:pt>
                <c:pt idx="29405">
                  <c:v>30.582239999999999</c:v>
                </c:pt>
                <c:pt idx="29406">
                  <c:v>30.583279999999998</c:v>
                </c:pt>
                <c:pt idx="29407">
                  <c:v>30.584320000000002</c:v>
                </c:pt>
                <c:pt idx="29408">
                  <c:v>30.585360000000001</c:v>
                </c:pt>
                <c:pt idx="29409">
                  <c:v>30.586400000000001</c:v>
                </c:pt>
                <c:pt idx="29410">
                  <c:v>30.587440000000001</c:v>
                </c:pt>
                <c:pt idx="29411">
                  <c:v>30.588480000000001</c:v>
                </c:pt>
                <c:pt idx="29412">
                  <c:v>30.58952</c:v>
                </c:pt>
                <c:pt idx="29413">
                  <c:v>30.59056</c:v>
                </c:pt>
                <c:pt idx="29414">
                  <c:v>30.5916</c:v>
                </c:pt>
                <c:pt idx="29415">
                  <c:v>30.592639999999999</c:v>
                </c:pt>
                <c:pt idx="29416">
                  <c:v>30.593679999999999</c:v>
                </c:pt>
                <c:pt idx="29417">
                  <c:v>30.594719999999999</c:v>
                </c:pt>
                <c:pt idx="29418">
                  <c:v>30.595759999999999</c:v>
                </c:pt>
                <c:pt idx="29419">
                  <c:v>30.596800000000002</c:v>
                </c:pt>
                <c:pt idx="29420">
                  <c:v>30.597840000000001</c:v>
                </c:pt>
                <c:pt idx="29421">
                  <c:v>30.598880000000001</c:v>
                </c:pt>
                <c:pt idx="29422">
                  <c:v>30.599920000000001</c:v>
                </c:pt>
                <c:pt idx="29423">
                  <c:v>30.600960000000001</c:v>
                </c:pt>
                <c:pt idx="29424">
                  <c:v>30.602</c:v>
                </c:pt>
                <c:pt idx="29425">
                  <c:v>30.60304</c:v>
                </c:pt>
                <c:pt idx="29426">
                  <c:v>30.60408</c:v>
                </c:pt>
                <c:pt idx="29427">
                  <c:v>30.605119999999999</c:v>
                </c:pt>
                <c:pt idx="29428">
                  <c:v>30.606159999999999</c:v>
                </c:pt>
                <c:pt idx="29429">
                  <c:v>30.607199999999999</c:v>
                </c:pt>
                <c:pt idx="29430">
                  <c:v>30.608239999999999</c:v>
                </c:pt>
                <c:pt idx="29431">
                  <c:v>30.609279999999998</c:v>
                </c:pt>
                <c:pt idx="29432">
                  <c:v>30.610320000000002</c:v>
                </c:pt>
                <c:pt idx="29433">
                  <c:v>30.611360000000001</c:v>
                </c:pt>
                <c:pt idx="29434">
                  <c:v>30.612400000000001</c:v>
                </c:pt>
                <c:pt idx="29435">
                  <c:v>30.613440000000001</c:v>
                </c:pt>
                <c:pt idx="29436">
                  <c:v>30.61448</c:v>
                </c:pt>
                <c:pt idx="29437">
                  <c:v>30.61552</c:v>
                </c:pt>
                <c:pt idx="29438">
                  <c:v>30.61656</c:v>
                </c:pt>
                <c:pt idx="29439">
                  <c:v>30.617599999999999</c:v>
                </c:pt>
                <c:pt idx="29440">
                  <c:v>30.618639999999999</c:v>
                </c:pt>
                <c:pt idx="29441">
                  <c:v>30.619679999999999</c:v>
                </c:pt>
                <c:pt idx="29442">
                  <c:v>30.620719999999999</c:v>
                </c:pt>
                <c:pt idx="29443">
                  <c:v>30.621759999999998</c:v>
                </c:pt>
                <c:pt idx="29444">
                  <c:v>30.622800000000002</c:v>
                </c:pt>
                <c:pt idx="29445">
                  <c:v>30.623840000000001</c:v>
                </c:pt>
                <c:pt idx="29446">
                  <c:v>30.624880000000001</c:v>
                </c:pt>
                <c:pt idx="29447">
                  <c:v>30.625920000000001</c:v>
                </c:pt>
                <c:pt idx="29448">
                  <c:v>30.62696</c:v>
                </c:pt>
                <c:pt idx="29449">
                  <c:v>30.628</c:v>
                </c:pt>
                <c:pt idx="29450">
                  <c:v>30.62904</c:v>
                </c:pt>
                <c:pt idx="29451">
                  <c:v>30.63008</c:v>
                </c:pt>
                <c:pt idx="29452">
                  <c:v>30.631119999999999</c:v>
                </c:pt>
                <c:pt idx="29453">
                  <c:v>30.632159999999999</c:v>
                </c:pt>
                <c:pt idx="29454">
                  <c:v>30.633199999999999</c:v>
                </c:pt>
                <c:pt idx="29455">
                  <c:v>30.634239999999998</c:v>
                </c:pt>
                <c:pt idx="29456">
                  <c:v>30.635280000000002</c:v>
                </c:pt>
                <c:pt idx="29457">
                  <c:v>30.636320000000001</c:v>
                </c:pt>
                <c:pt idx="29458">
                  <c:v>30.637360000000001</c:v>
                </c:pt>
                <c:pt idx="29459">
                  <c:v>30.638400000000001</c:v>
                </c:pt>
                <c:pt idx="29460">
                  <c:v>30.63944</c:v>
                </c:pt>
                <c:pt idx="29461">
                  <c:v>30.64048</c:v>
                </c:pt>
                <c:pt idx="29462">
                  <c:v>30.64152</c:v>
                </c:pt>
                <c:pt idx="29463">
                  <c:v>30.64256</c:v>
                </c:pt>
                <c:pt idx="29464">
                  <c:v>30.643599999999999</c:v>
                </c:pt>
                <c:pt idx="29465">
                  <c:v>30.644639999999999</c:v>
                </c:pt>
                <c:pt idx="29466">
                  <c:v>30.645679999999999</c:v>
                </c:pt>
                <c:pt idx="29467">
                  <c:v>30.646719999999998</c:v>
                </c:pt>
                <c:pt idx="29468">
                  <c:v>30.647760000000002</c:v>
                </c:pt>
                <c:pt idx="29469">
                  <c:v>30.648800000000001</c:v>
                </c:pt>
                <c:pt idx="29470">
                  <c:v>30.649840000000001</c:v>
                </c:pt>
                <c:pt idx="29471">
                  <c:v>30.650880000000001</c:v>
                </c:pt>
                <c:pt idx="29472">
                  <c:v>30.65192</c:v>
                </c:pt>
                <c:pt idx="29473">
                  <c:v>30.65296</c:v>
                </c:pt>
                <c:pt idx="29474">
                  <c:v>30.654</c:v>
                </c:pt>
                <c:pt idx="29475">
                  <c:v>30.65504</c:v>
                </c:pt>
                <c:pt idx="29476">
                  <c:v>30.656079999999999</c:v>
                </c:pt>
                <c:pt idx="29477">
                  <c:v>30.657119999999999</c:v>
                </c:pt>
                <c:pt idx="29478">
                  <c:v>30.658159999999999</c:v>
                </c:pt>
                <c:pt idx="29479">
                  <c:v>30.659199999999998</c:v>
                </c:pt>
                <c:pt idx="29480">
                  <c:v>30.660240000000002</c:v>
                </c:pt>
                <c:pt idx="29481">
                  <c:v>30.661280000000001</c:v>
                </c:pt>
                <c:pt idx="29482">
                  <c:v>30.662320000000001</c:v>
                </c:pt>
                <c:pt idx="29483">
                  <c:v>30.663360000000001</c:v>
                </c:pt>
                <c:pt idx="29484">
                  <c:v>30.664400000000001</c:v>
                </c:pt>
                <c:pt idx="29485">
                  <c:v>30.66544</c:v>
                </c:pt>
                <c:pt idx="29486">
                  <c:v>30.66648</c:v>
                </c:pt>
                <c:pt idx="29487">
                  <c:v>30.66752</c:v>
                </c:pt>
                <c:pt idx="29488">
                  <c:v>30.668559999999999</c:v>
                </c:pt>
                <c:pt idx="29489">
                  <c:v>30.669599999999999</c:v>
                </c:pt>
                <c:pt idx="29490">
                  <c:v>30.670639999999999</c:v>
                </c:pt>
                <c:pt idx="29491">
                  <c:v>30.671679999999999</c:v>
                </c:pt>
                <c:pt idx="29492">
                  <c:v>30.672720000000002</c:v>
                </c:pt>
                <c:pt idx="29493">
                  <c:v>30.673760000000001</c:v>
                </c:pt>
                <c:pt idx="29494">
                  <c:v>30.674800000000001</c:v>
                </c:pt>
                <c:pt idx="29495">
                  <c:v>30.675840000000001</c:v>
                </c:pt>
                <c:pt idx="29496">
                  <c:v>30.676880000000001</c:v>
                </c:pt>
                <c:pt idx="29497">
                  <c:v>30.67792</c:v>
                </c:pt>
                <c:pt idx="29498">
                  <c:v>30.67896</c:v>
                </c:pt>
                <c:pt idx="29499">
                  <c:v>30.68</c:v>
                </c:pt>
                <c:pt idx="29500">
                  <c:v>30.681039999999999</c:v>
                </c:pt>
                <c:pt idx="29501">
                  <c:v>30.682079999999999</c:v>
                </c:pt>
                <c:pt idx="29502">
                  <c:v>30.683119999999999</c:v>
                </c:pt>
                <c:pt idx="29503">
                  <c:v>30.684159999999999</c:v>
                </c:pt>
                <c:pt idx="29504">
                  <c:v>30.685199999999998</c:v>
                </c:pt>
                <c:pt idx="29505">
                  <c:v>30.686240000000002</c:v>
                </c:pt>
                <c:pt idx="29506">
                  <c:v>30.687280000000001</c:v>
                </c:pt>
                <c:pt idx="29507">
                  <c:v>30.688320000000001</c:v>
                </c:pt>
                <c:pt idx="29508">
                  <c:v>30.689360000000001</c:v>
                </c:pt>
                <c:pt idx="29509">
                  <c:v>30.6904</c:v>
                </c:pt>
                <c:pt idx="29510">
                  <c:v>30.69144</c:v>
                </c:pt>
                <c:pt idx="29511">
                  <c:v>30.69248</c:v>
                </c:pt>
                <c:pt idx="29512">
                  <c:v>30.693519999999999</c:v>
                </c:pt>
                <c:pt idx="29513">
                  <c:v>30.694559999999999</c:v>
                </c:pt>
                <c:pt idx="29514">
                  <c:v>30.695599999999999</c:v>
                </c:pt>
                <c:pt idx="29515">
                  <c:v>30.696639999999999</c:v>
                </c:pt>
                <c:pt idx="29516">
                  <c:v>30.697679999999998</c:v>
                </c:pt>
                <c:pt idx="29517">
                  <c:v>30.698720000000002</c:v>
                </c:pt>
                <c:pt idx="29518">
                  <c:v>30.699760000000001</c:v>
                </c:pt>
                <c:pt idx="29519">
                  <c:v>30.700800000000001</c:v>
                </c:pt>
                <c:pt idx="29520">
                  <c:v>30.701840000000001</c:v>
                </c:pt>
                <c:pt idx="29521">
                  <c:v>30.70288</c:v>
                </c:pt>
                <c:pt idx="29522">
                  <c:v>30.70392</c:v>
                </c:pt>
                <c:pt idx="29523">
                  <c:v>30.70496</c:v>
                </c:pt>
                <c:pt idx="29524">
                  <c:v>30.706</c:v>
                </c:pt>
                <c:pt idx="29525">
                  <c:v>30.707039999999999</c:v>
                </c:pt>
                <c:pt idx="29526">
                  <c:v>30.708079999999999</c:v>
                </c:pt>
                <c:pt idx="29527">
                  <c:v>30.709119999999999</c:v>
                </c:pt>
                <c:pt idx="29528">
                  <c:v>30.710159999999998</c:v>
                </c:pt>
                <c:pt idx="29529">
                  <c:v>30.711200000000002</c:v>
                </c:pt>
                <c:pt idx="29530">
                  <c:v>30.712240000000001</c:v>
                </c:pt>
                <c:pt idx="29531">
                  <c:v>30.713280000000001</c:v>
                </c:pt>
                <c:pt idx="29532">
                  <c:v>30.714320000000001</c:v>
                </c:pt>
                <c:pt idx="29533">
                  <c:v>30.71536</c:v>
                </c:pt>
                <c:pt idx="29534">
                  <c:v>30.7164</c:v>
                </c:pt>
                <c:pt idx="29535">
                  <c:v>30.71744</c:v>
                </c:pt>
                <c:pt idx="29536">
                  <c:v>30.71848</c:v>
                </c:pt>
                <c:pt idx="29537">
                  <c:v>30.719519999999999</c:v>
                </c:pt>
                <c:pt idx="29538">
                  <c:v>30.720559999999999</c:v>
                </c:pt>
                <c:pt idx="29539">
                  <c:v>30.721599999999999</c:v>
                </c:pt>
                <c:pt idx="29540">
                  <c:v>30.722639999999998</c:v>
                </c:pt>
                <c:pt idx="29541">
                  <c:v>30.723680000000002</c:v>
                </c:pt>
                <c:pt idx="29542">
                  <c:v>30.724720000000001</c:v>
                </c:pt>
                <c:pt idx="29543">
                  <c:v>30.725760000000001</c:v>
                </c:pt>
                <c:pt idx="29544">
                  <c:v>30.726800000000001</c:v>
                </c:pt>
                <c:pt idx="29545">
                  <c:v>30.72784</c:v>
                </c:pt>
                <c:pt idx="29546">
                  <c:v>30.72888</c:v>
                </c:pt>
                <c:pt idx="29547">
                  <c:v>30.72992</c:v>
                </c:pt>
                <c:pt idx="29548">
                  <c:v>30.73096</c:v>
                </c:pt>
                <c:pt idx="29549">
                  <c:v>30.731999999999999</c:v>
                </c:pt>
                <c:pt idx="29550">
                  <c:v>30.733039999999999</c:v>
                </c:pt>
                <c:pt idx="29551">
                  <c:v>30.734079999999999</c:v>
                </c:pt>
                <c:pt idx="29552">
                  <c:v>30.735119999999998</c:v>
                </c:pt>
                <c:pt idx="29553">
                  <c:v>30.736160000000002</c:v>
                </c:pt>
                <c:pt idx="29554">
                  <c:v>30.737200000000001</c:v>
                </c:pt>
                <c:pt idx="29555">
                  <c:v>30.738240000000001</c:v>
                </c:pt>
                <c:pt idx="29556">
                  <c:v>30.739280000000001</c:v>
                </c:pt>
                <c:pt idx="29557">
                  <c:v>30.740320000000001</c:v>
                </c:pt>
                <c:pt idx="29558">
                  <c:v>30.74136</c:v>
                </c:pt>
                <c:pt idx="29559">
                  <c:v>30.7424</c:v>
                </c:pt>
                <c:pt idx="29560">
                  <c:v>30.74344</c:v>
                </c:pt>
                <c:pt idx="29561">
                  <c:v>30.744479999999999</c:v>
                </c:pt>
                <c:pt idx="29562">
                  <c:v>30.745519999999999</c:v>
                </c:pt>
                <c:pt idx="29563">
                  <c:v>30.746559999999999</c:v>
                </c:pt>
                <c:pt idx="29564">
                  <c:v>30.747599999999998</c:v>
                </c:pt>
                <c:pt idx="29565">
                  <c:v>30.748640000000002</c:v>
                </c:pt>
                <c:pt idx="29566">
                  <c:v>30.749680000000001</c:v>
                </c:pt>
                <c:pt idx="29567">
                  <c:v>30.750720000000001</c:v>
                </c:pt>
                <c:pt idx="29568">
                  <c:v>30.751760000000001</c:v>
                </c:pt>
                <c:pt idx="29569">
                  <c:v>30.752800000000001</c:v>
                </c:pt>
                <c:pt idx="29570">
                  <c:v>30.75384</c:v>
                </c:pt>
                <c:pt idx="29571">
                  <c:v>30.75488</c:v>
                </c:pt>
                <c:pt idx="29572">
                  <c:v>30.75592</c:v>
                </c:pt>
                <c:pt idx="29573">
                  <c:v>30.756959999999999</c:v>
                </c:pt>
                <c:pt idx="29574">
                  <c:v>30.757999999999999</c:v>
                </c:pt>
                <c:pt idx="29575">
                  <c:v>30.759039999999999</c:v>
                </c:pt>
                <c:pt idx="29576">
                  <c:v>30.760079999999999</c:v>
                </c:pt>
                <c:pt idx="29577">
                  <c:v>30.761119999999998</c:v>
                </c:pt>
                <c:pt idx="29578">
                  <c:v>30.762160000000002</c:v>
                </c:pt>
                <c:pt idx="29579">
                  <c:v>30.763200000000001</c:v>
                </c:pt>
                <c:pt idx="29580">
                  <c:v>30.764240000000001</c:v>
                </c:pt>
                <c:pt idx="29581">
                  <c:v>30.765280000000001</c:v>
                </c:pt>
                <c:pt idx="29582">
                  <c:v>30.76632</c:v>
                </c:pt>
                <c:pt idx="29583">
                  <c:v>30.76736</c:v>
                </c:pt>
                <c:pt idx="29584">
                  <c:v>30.7684</c:v>
                </c:pt>
                <c:pt idx="29585">
                  <c:v>30.769439999999999</c:v>
                </c:pt>
                <c:pt idx="29586">
                  <c:v>30.770479999999999</c:v>
                </c:pt>
                <c:pt idx="29587">
                  <c:v>30.771519999999999</c:v>
                </c:pt>
                <c:pt idx="29588">
                  <c:v>30.772559999999999</c:v>
                </c:pt>
                <c:pt idx="29589">
                  <c:v>30.773599999999998</c:v>
                </c:pt>
                <c:pt idx="29590">
                  <c:v>30.774640000000002</c:v>
                </c:pt>
                <c:pt idx="29591">
                  <c:v>30.775680000000001</c:v>
                </c:pt>
                <c:pt idx="29592">
                  <c:v>30.776720000000001</c:v>
                </c:pt>
                <c:pt idx="29593">
                  <c:v>30.777760000000001</c:v>
                </c:pt>
                <c:pt idx="29594">
                  <c:v>30.7788</c:v>
                </c:pt>
                <c:pt idx="29595">
                  <c:v>30.77984</c:v>
                </c:pt>
                <c:pt idx="29596">
                  <c:v>30.78088</c:v>
                </c:pt>
                <c:pt idx="29597">
                  <c:v>30.78192</c:v>
                </c:pt>
                <c:pt idx="29598">
                  <c:v>30.782959999999999</c:v>
                </c:pt>
                <c:pt idx="29599">
                  <c:v>30.783999999999999</c:v>
                </c:pt>
                <c:pt idx="29600">
                  <c:v>30.785039999999999</c:v>
                </c:pt>
                <c:pt idx="29601">
                  <c:v>30.786079999999998</c:v>
                </c:pt>
                <c:pt idx="29602">
                  <c:v>30.787120000000002</c:v>
                </c:pt>
                <c:pt idx="29603">
                  <c:v>30.788160000000001</c:v>
                </c:pt>
                <c:pt idx="29604">
                  <c:v>30.789200000000001</c:v>
                </c:pt>
                <c:pt idx="29605">
                  <c:v>30.790240000000001</c:v>
                </c:pt>
                <c:pt idx="29606">
                  <c:v>30.79128</c:v>
                </c:pt>
                <c:pt idx="29607">
                  <c:v>30.79232</c:v>
                </c:pt>
                <c:pt idx="29608">
                  <c:v>30.79336</c:v>
                </c:pt>
                <c:pt idx="29609">
                  <c:v>30.7944</c:v>
                </c:pt>
                <c:pt idx="29610">
                  <c:v>30.795439999999999</c:v>
                </c:pt>
                <c:pt idx="29611">
                  <c:v>30.796479999999999</c:v>
                </c:pt>
                <c:pt idx="29612">
                  <c:v>30.797519999999999</c:v>
                </c:pt>
                <c:pt idx="29613">
                  <c:v>30.798559999999998</c:v>
                </c:pt>
                <c:pt idx="29614">
                  <c:v>30.799600000000002</c:v>
                </c:pt>
                <c:pt idx="29615">
                  <c:v>30.800640000000001</c:v>
                </c:pt>
                <c:pt idx="29616">
                  <c:v>30.801680000000001</c:v>
                </c:pt>
                <c:pt idx="29617">
                  <c:v>30.802720000000001</c:v>
                </c:pt>
                <c:pt idx="29618">
                  <c:v>30.80376</c:v>
                </c:pt>
                <c:pt idx="29619">
                  <c:v>30.8048</c:v>
                </c:pt>
                <c:pt idx="29620">
                  <c:v>30.80584</c:v>
                </c:pt>
                <c:pt idx="29621">
                  <c:v>30.80688</c:v>
                </c:pt>
                <c:pt idx="29622">
                  <c:v>30.807919999999999</c:v>
                </c:pt>
                <c:pt idx="29623">
                  <c:v>30.808959999999999</c:v>
                </c:pt>
                <c:pt idx="29624">
                  <c:v>30.81</c:v>
                </c:pt>
                <c:pt idx="29625">
                  <c:v>30.811039999999998</c:v>
                </c:pt>
                <c:pt idx="29626">
                  <c:v>30.812080000000002</c:v>
                </c:pt>
                <c:pt idx="29627">
                  <c:v>30.813120000000001</c:v>
                </c:pt>
                <c:pt idx="29628">
                  <c:v>30.814160000000001</c:v>
                </c:pt>
                <c:pt idx="29629">
                  <c:v>30.815200000000001</c:v>
                </c:pt>
                <c:pt idx="29630">
                  <c:v>30.816240000000001</c:v>
                </c:pt>
                <c:pt idx="29631">
                  <c:v>30.81728</c:v>
                </c:pt>
                <c:pt idx="29632">
                  <c:v>30.81832</c:v>
                </c:pt>
                <c:pt idx="29633">
                  <c:v>30.81936</c:v>
                </c:pt>
                <c:pt idx="29634">
                  <c:v>30.820399999999999</c:v>
                </c:pt>
                <c:pt idx="29635">
                  <c:v>30.821439999999999</c:v>
                </c:pt>
                <c:pt idx="29636">
                  <c:v>30.822479999999999</c:v>
                </c:pt>
                <c:pt idx="29637">
                  <c:v>30.823519999999998</c:v>
                </c:pt>
                <c:pt idx="29638">
                  <c:v>30.824560000000002</c:v>
                </c:pt>
                <c:pt idx="29639">
                  <c:v>30.825600000000001</c:v>
                </c:pt>
                <c:pt idx="29640">
                  <c:v>30.826640000000001</c:v>
                </c:pt>
                <c:pt idx="29641">
                  <c:v>30.827680000000001</c:v>
                </c:pt>
                <c:pt idx="29642">
                  <c:v>30.828720000000001</c:v>
                </c:pt>
                <c:pt idx="29643">
                  <c:v>30.82976</c:v>
                </c:pt>
                <c:pt idx="29644">
                  <c:v>30.8308</c:v>
                </c:pt>
                <c:pt idx="29645">
                  <c:v>30.83184</c:v>
                </c:pt>
                <c:pt idx="29646">
                  <c:v>30.832879999999999</c:v>
                </c:pt>
                <c:pt idx="29647">
                  <c:v>30.833919999999999</c:v>
                </c:pt>
                <c:pt idx="29648">
                  <c:v>30.834959999999999</c:v>
                </c:pt>
                <c:pt idx="29649">
                  <c:v>30.835999999999999</c:v>
                </c:pt>
                <c:pt idx="29650">
                  <c:v>30.837039999999998</c:v>
                </c:pt>
                <c:pt idx="29651">
                  <c:v>30.838080000000001</c:v>
                </c:pt>
                <c:pt idx="29652">
                  <c:v>30.839120000000001</c:v>
                </c:pt>
                <c:pt idx="29653">
                  <c:v>30.840160000000001</c:v>
                </c:pt>
                <c:pt idx="29654">
                  <c:v>30.841200000000001</c:v>
                </c:pt>
                <c:pt idx="29655">
                  <c:v>30.84224</c:v>
                </c:pt>
                <c:pt idx="29656">
                  <c:v>30.84328</c:v>
                </c:pt>
                <c:pt idx="29657">
                  <c:v>30.84432</c:v>
                </c:pt>
                <c:pt idx="29658">
                  <c:v>30.845359999999999</c:v>
                </c:pt>
                <c:pt idx="29659">
                  <c:v>30.846399999999999</c:v>
                </c:pt>
                <c:pt idx="29660">
                  <c:v>30.847439999999999</c:v>
                </c:pt>
                <c:pt idx="29661">
                  <c:v>30.848479999999999</c:v>
                </c:pt>
                <c:pt idx="29662">
                  <c:v>30.849519999999998</c:v>
                </c:pt>
                <c:pt idx="29663">
                  <c:v>30.850560000000002</c:v>
                </c:pt>
                <c:pt idx="29664">
                  <c:v>30.851600000000001</c:v>
                </c:pt>
                <c:pt idx="29665">
                  <c:v>30.852640000000001</c:v>
                </c:pt>
                <c:pt idx="29666">
                  <c:v>30.853680000000001</c:v>
                </c:pt>
                <c:pt idx="29667">
                  <c:v>30.85472</c:v>
                </c:pt>
                <c:pt idx="29668">
                  <c:v>30.85576</c:v>
                </c:pt>
                <c:pt idx="29669">
                  <c:v>30.8568</c:v>
                </c:pt>
                <c:pt idx="29670">
                  <c:v>30.857839999999999</c:v>
                </c:pt>
                <c:pt idx="29671">
                  <c:v>30.858879999999999</c:v>
                </c:pt>
                <c:pt idx="29672">
                  <c:v>30.859919999999999</c:v>
                </c:pt>
                <c:pt idx="29673">
                  <c:v>30.860959999999999</c:v>
                </c:pt>
                <c:pt idx="29674">
                  <c:v>30.861999999999998</c:v>
                </c:pt>
                <c:pt idx="29675">
                  <c:v>30.863040000000002</c:v>
                </c:pt>
                <c:pt idx="29676">
                  <c:v>30.864080000000001</c:v>
                </c:pt>
                <c:pt idx="29677">
                  <c:v>30.865120000000001</c:v>
                </c:pt>
                <c:pt idx="29678">
                  <c:v>30.866160000000001</c:v>
                </c:pt>
                <c:pt idx="29679">
                  <c:v>30.8672</c:v>
                </c:pt>
                <c:pt idx="29680">
                  <c:v>30.86824</c:v>
                </c:pt>
                <c:pt idx="29681">
                  <c:v>30.86928</c:v>
                </c:pt>
                <c:pt idx="29682">
                  <c:v>30.87032</c:v>
                </c:pt>
                <c:pt idx="29683">
                  <c:v>30.871359999999999</c:v>
                </c:pt>
                <c:pt idx="29684">
                  <c:v>30.872399999999999</c:v>
                </c:pt>
                <c:pt idx="29685">
                  <c:v>30.873439999999999</c:v>
                </c:pt>
                <c:pt idx="29686">
                  <c:v>30.874479999999998</c:v>
                </c:pt>
                <c:pt idx="29687">
                  <c:v>30.875520000000002</c:v>
                </c:pt>
                <c:pt idx="29688">
                  <c:v>30.876560000000001</c:v>
                </c:pt>
                <c:pt idx="29689">
                  <c:v>30.877600000000001</c:v>
                </c:pt>
                <c:pt idx="29690">
                  <c:v>30.878640000000001</c:v>
                </c:pt>
                <c:pt idx="29691">
                  <c:v>30.87968</c:v>
                </c:pt>
                <c:pt idx="29692">
                  <c:v>30.88072</c:v>
                </c:pt>
                <c:pt idx="29693">
                  <c:v>30.88176</c:v>
                </c:pt>
                <c:pt idx="29694">
                  <c:v>30.8828</c:v>
                </c:pt>
                <c:pt idx="29695">
                  <c:v>30.883839999999999</c:v>
                </c:pt>
                <c:pt idx="29696">
                  <c:v>30.884879999999999</c:v>
                </c:pt>
                <c:pt idx="29697">
                  <c:v>30.885919999999999</c:v>
                </c:pt>
                <c:pt idx="29698">
                  <c:v>30.886959999999998</c:v>
                </c:pt>
                <c:pt idx="29699">
                  <c:v>30.888000000000002</c:v>
                </c:pt>
                <c:pt idx="29700">
                  <c:v>30.889040000000001</c:v>
                </c:pt>
                <c:pt idx="29701">
                  <c:v>30.890080000000001</c:v>
                </c:pt>
                <c:pt idx="29702">
                  <c:v>30.891120000000001</c:v>
                </c:pt>
                <c:pt idx="29703">
                  <c:v>30.892160000000001</c:v>
                </c:pt>
                <c:pt idx="29704">
                  <c:v>30.8932</c:v>
                </c:pt>
                <c:pt idx="29705">
                  <c:v>30.89424</c:v>
                </c:pt>
                <c:pt idx="29706">
                  <c:v>30.89528</c:v>
                </c:pt>
                <c:pt idx="29707">
                  <c:v>30.896319999999999</c:v>
                </c:pt>
                <c:pt idx="29708">
                  <c:v>30.897359999999999</c:v>
                </c:pt>
                <c:pt idx="29709">
                  <c:v>30.898399999999999</c:v>
                </c:pt>
                <c:pt idx="29710">
                  <c:v>30.899439999999998</c:v>
                </c:pt>
                <c:pt idx="29711">
                  <c:v>30.900480000000002</c:v>
                </c:pt>
                <c:pt idx="29712">
                  <c:v>30.901520000000001</c:v>
                </c:pt>
                <c:pt idx="29713">
                  <c:v>30.902560000000001</c:v>
                </c:pt>
                <c:pt idx="29714">
                  <c:v>30.903600000000001</c:v>
                </c:pt>
                <c:pt idx="29715">
                  <c:v>30.904640000000001</c:v>
                </c:pt>
                <c:pt idx="29716">
                  <c:v>30.90568</c:v>
                </c:pt>
                <c:pt idx="29717">
                  <c:v>30.90672</c:v>
                </c:pt>
                <c:pt idx="29718">
                  <c:v>30.90776</c:v>
                </c:pt>
                <c:pt idx="29719">
                  <c:v>30.908799999999999</c:v>
                </c:pt>
                <c:pt idx="29720">
                  <c:v>30.909839999999999</c:v>
                </c:pt>
                <c:pt idx="29721">
                  <c:v>30.910879999999999</c:v>
                </c:pt>
                <c:pt idx="29722">
                  <c:v>30.911919999999999</c:v>
                </c:pt>
                <c:pt idx="29723">
                  <c:v>30.912960000000002</c:v>
                </c:pt>
                <c:pt idx="29724">
                  <c:v>30.914000000000001</c:v>
                </c:pt>
                <c:pt idx="29725">
                  <c:v>30.915040000000001</c:v>
                </c:pt>
                <c:pt idx="29726">
                  <c:v>30.916080000000001</c:v>
                </c:pt>
                <c:pt idx="29727">
                  <c:v>30.917120000000001</c:v>
                </c:pt>
                <c:pt idx="29728">
                  <c:v>30.91816</c:v>
                </c:pt>
                <c:pt idx="29729">
                  <c:v>30.9192</c:v>
                </c:pt>
                <c:pt idx="29730">
                  <c:v>30.92024</c:v>
                </c:pt>
                <c:pt idx="29731">
                  <c:v>30.921279999999999</c:v>
                </c:pt>
                <c:pt idx="29732">
                  <c:v>30.922319999999999</c:v>
                </c:pt>
                <c:pt idx="29733">
                  <c:v>30.923359999999999</c:v>
                </c:pt>
                <c:pt idx="29734">
                  <c:v>30.924399999999999</c:v>
                </c:pt>
                <c:pt idx="29735">
                  <c:v>30.925439999999998</c:v>
                </c:pt>
                <c:pt idx="29736">
                  <c:v>30.926480000000002</c:v>
                </c:pt>
                <c:pt idx="29737">
                  <c:v>30.927520000000001</c:v>
                </c:pt>
                <c:pt idx="29738">
                  <c:v>30.928560000000001</c:v>
                </c:pt>
                <c:pt idx="29739">
                  <c:v>30.929600000000001</c:v>
                </c:pt>
                <c:pt idx="29740">
                  <c:v>30.93064</c:v>
                </c:pt>
                <c:pt idx="29741">
                  <c:v>30.93168</c:v>
                </c:pt>
                <c:pt idx="29742">
                  <c:v>30.93272</c:v>
                </c:pt>
                <c:pt idx="29743">
                  <c:v>30.933759999999999</c:v>
                </c:pt>
                <c:pt idx="29744">
                  <c:v>30.934799999999999</c:v>
                </c:pt>
                <c:pt idx="29745">
                  <c:v>30.935839999999999</c:v>
                </c:pt>
                <c:pt idx="29746">
                  <c:v>30.936879999999999</c:v>
                </c:pt>
                <c:pt idx="29747">
                  <c:v>30.937919999999998</c:v>
                </c:pt>
                <c:pt idx="29748">
                  <c:v>30.938960000000002</c:v>
                </c:pt>
                <c:pt idx="29749">
                  <c:v>30.94</c:v>
                </c:pt>
                <c:pt idx="29750">
                  <c:v>30.941040000000001</c:v>
                </c:pt>
                <c:pt idx="29751">
                  <c:v>30.942080000000001</c:v>
                </c:pt>
                <c:pt idx="29752">
                  <c:v>30.94312</c:v>
                </c:pt>
                <c:pt idx="29753">
                  <c:v>30.94416</c:v>
                </c:pt>
                <c:pt idx="29754">
                  <c:v>30.9452</c:v>
                </c:pt>
                <c:pt idx="29755">
                  <c:v>30.94624</c:v>
                </c:pt>
                <c:pt idx="29756">
                  <c:v>30.947279999999999</c:v>
                </c:pt>
                <c:pt idx="29757">
                  <c:v>30.948319999999999</c:v>
                </c:pt>
                <c:pt idx="29758">
                  <c:v>30.949359999999999</c:v>
                </c:pt>
                <c:pt idx="29759">
                  <c:v>30.950399999999998</c:v>
                </c:pt>
                <c:pt idx="29760">
                  <c:v>30.951440000000002</c:v>
                </c:pt>
                <c:pt idx="29761">
                  <c:v>30.952480000000001</c:v>
                </c:pt>
                <c:pt idx="29762">
                  <c:v>30.953520000000001</c:v>
                </c:pt>
                <c:pt idx="29763">
                  <c:v>30.954560000000001</c:v>
                </c:pt>
                <c:pt idx="29764">
                  <c:v>30.9556</c:v>
                </c:pt>
                <c:pt idx="29765">
                  <c:v>30.95664</c:v>
                </c:pt>
                <c:pt idx="29766">
                  <c:v>30.95768</c:v>
                </c:pt>
                <c:pt idx="29767">
                  <c:v>30.95872</c:v>
                </c:pt>
                <c:pt idx="29768">
                  <c:v>30.959759999999999</c:v>
                </c:pt>
                <c:pt idx="29769">
                  <c:v>30.960799999999999</c:v>
                </c:pt>
                <c:pt idx="29770">
                  <c:v>30.961839999999999</c:v>
                </c:pt>
                <c:pt idx="29771">
                  <c:v>30.962879999999998</c:v>
                </c:pt>
                <c:pt idx="29772">
                  <c:v>30.963920000000002</c:v>
                </c:pt>
                <c:pt idx="29773">
                  <c:v>30.964960000000001</c:v>
                </c:pt>
                <c:pt idx="29774">
                  <c:v>30.966000000000001</c:v>
                </c:pt>
                <c:pt idx="29775">
                  <c:v>30.967040000000001</c:v>
                </c:pt>
                <c:pt idx="29776">
                  <c:v>30.96808</c:v>
                </c:pt>
                <c:pt idx="29777">
                  <c:v>30.96912</c:v>
                </c:pt>
                <c:pt idx="29778">
                  <c:v>30.97016</c:v>
                </c:pt>
                <c:pt idx="29779">
                  <c:v>30.9712</c:v>
                </c:pt>
                <c:pt idx="29780">
                  <c:v>30.972239999999999</c:v>
                </c:pt>
                <c:pt idx="29781">
                  <c:v>30.973279999999999</c:v>
                </c:pt>
                <c:pt idx="29782">
                  <c:v>30.974319999999999</c:v>
                </c:pt>
                <c:pt idx="29783">
                  <c:v>30.975359999999998</c:v>
                </c:pt>
                <c:pt idx="29784">
                  <c:v>30.976400000000002</c:v>
                </c:pt>
                <c:pt idx="29785">
                  <c:v>30.977440000000001</c:v>
                </c:pt>
                <c:pt idx="29786">
                  <c:v>30.978480000000001</c:v>
                </c:pt>
                <c:pt idx="29787">
                  <c:v>30.979520000000001</c:v>
                </c:pt>
                <c:pt idx="29788">
                  <c:v>30.980560000000001</c:v>
                </c:pt>
                <c:pt idx="29789">
                  <c:v>30.9816</c:v>
                </c:pt>
                <c:pt idx="29790">
                  <c:v>30.98264</c:v>
                </c:pt>
                <c:pt idx="29791">
                  <c:v>30.98368</c:v>
                </c:pt>
                <c:pt idx="29792">
                  <c:v>30.984719999999999</c:v>
                </c:pt>
                <c:pt idx="29793">
                  <c:v>30.985759999999999</c:v>
                </c:pt>
                <c:pt idx="29794">
                  <c:v>30.986799999999999</c:v>
                </c:pt>
                <c:pt idx="29795">
                  <c:v>30.987839999999998</c:v>
                </c:pt>
                <c:pt idx="29796">
                  <c:v>30.988880000000002</c:v>
                </c:pt>
                <c:pt idx="29797">
                  <c:v>30.989920000000001</c:v>
                </c:pt>
                <c:pt idx="29798">
                  <c:v>30.990960000000001</c:v>
                </c:pt>
                <c:pt idx="29799">
                  <c:v>30.992000000000001</c:v>
                </c:pt>
                <c:pt idx="29800">
                  <c:v>30.993040000000001</c:v>
                </c:pt>
                <c:pt idx="29801">
                  <c:v>30.99408</c:v>
                </c:pt>
                <c:pt idx="29802">
                  <c:v>30.99512</c:v>
                </c:pt>
                <c:pt idx="29803">
                  <c:v>30.99616</c:v>
                </c:pt>
                <c:pt idx="29804">
                  <c:v>30.997199999999999</c:v>
                </c:pt>
                <c:pt idx="29805">
                  <c:v>30.998239999999999</c:v>
                </c:pt>
                <c:pt idx="29806">
                  <c:v>30.999279999999999</c:v>
                </c:pt>
                <c:pt idx="29807">
                  <c:v>31.000319999999999</c:v>
                </c:pt>
                <c:pt idx="29808">
                  <c:v>31.001359999999998</c:v>
                </c:pt>
                <c:pt idx="29809">
                  <c:v>31.002400000000002</c:v>
                </c:pt>
                <c:pt idx="29810">
                  <c:v>31.003440000000001</c:v>
                </c:pt>
                <c:pt idx="29811">
                  <c:v>31.004480000000001</c:v>
                </c:pt>
                <c:pt idx="29812">
                  <c:v>31.005520000000001</c:v>
                </c:pt>
                <c:pt idx="29813">
                  <c:v>31.00656</c:v>
                </c:pt>
                <c:pt idx="29814">
                  <c:v>31.0076</c:v>
                </c:pt>
                <c:pt idx="29815">
                  <c:v>31.00864</c:v>
                </c:pt>
                <c:pt idx="29816">
                  <c:v>31.009679999999999</c:v>
                </c:pt>
                <c:pt idx="29817">
                  <c:v>31.010719999999999</c:v>
                </c:pt>
                <c:pt idx="29818">
                  <c:v>31.011759999999999</c:v>
                </c:pt>
                <c:pt idx="29819">
                  <c:v>31.012799999999999</c:v>
                </c:pt>
                <c:pt idx="29820">
                  <c:v>31.013839999999998</c:v>
                </c:pt>
                <c:pt idx="29821">
                  <c:v>31.014880000000002</c:v>
                </c:pt>
                <c:pt idx="29822">
                  <c:v>31.015920000000001</c:v>
                </c:pt>
                <c:pt idx="29823">
                  <c:v>31.016960000000001</c:v>
                </c:pt>
                <c:pt idx="29824">
                  <c:v>31.018000000000001</c:v>
                </c:pt>
                <c:pt idx="29825">
                  <c:v>31.01904</c:v>
                </c:pt>
                <c:pt idx="29826">
                  <c:v>31.02008</c:v>
                </c:pt>
                <c:pt idx="29827">
                  <c:v>31.02112</c:v>
                </c:pt>
                <c:pt idx="29828">
                  <c:v>31.02216</c:v>
                </c:pt>
                <c:pt idx="29829">
                  <c:v>31.023199999999999</c:v>
                </c:pt>
                <c:pt idx="29830">
                  <c:v>31.024239999999999</c:v>
                </c:pt>
                <c:pt idx="29831">
                  <c:v>31.025279999999999</c:v>
                </c:pt>
                <c:pt idx="29832">
                  <c:v>31.026319999999998</c:v>
                </c:pt>
                <c:pt idx="29833">
                  <c:v>31.027360000000002</c:v>
                </c:pt>
                <c:pt idx="29834">
                  <c:v>31.028400000000001</c:v>
                </c:pt>
                <c:pt idx="29835">
                  <c:v>31.029440000000001</c:v>
                </c:pt>
                <c:pt idx="29836">
                  <c:v>31.030480000000001</c:v>
                </c:pt>
                <c:pt idx="29837">
                  <c:v>31.03152</c:v>
                </c:pt>
                <c:pt idx="29838">
                  <c:v>31.03256</c:v>
                </c:pt>
                <c:pt idx="29839">
                  <c:v>31.0336</c:v>
                </c:pt>
                <c:pt idx="29840">
                  <c:v>31.03464</c:v>
                </c:pt>
                <c:pt idx="29841">
                  <c:v>31.035679999999999</c:v>
                </c:pt>
                <c:pt idx="29842">
                  <c:v>31.036719999999999</c:v>
                </c:pt>
                <c:pt idx="29843">
                  <c:v>31.037759999999999</c:v>
                </c:pt>
                <c:pt idx="29844">
                  <c:v>31.038799999999998</c:v>
                </c:pt>
                <c:pt idx="29845">
                  <c:v>31.039840000000002</c:v>
                </c:pt>
                <c:pt idx="29846">
                  <c:v>31.040880000000001</c:v>
                </c:pt>
                <c:pt idx="29847">
                  <c:v>31.041920000000001</c:v>
                </c:pt>
                <c:pt idx="29848">
                  <c:v>31.042960000000001</c:v>
                </c:pt>
                <c:pt idx="29849">
                  <c:v>31.044</c:v>
                </c:pt>
                <c:pt idx="29850">
                  <c:v>31.04504</c:v>
                </c:pt>
                <c:pt idx="29851">
                  <c:v>31.04608</c:v>
                </c:pt>
                <c:pt idx="29852">
                  <c:v>31.04712</c:v>
                </c:pt>
                <c:pt idx="29853">
                  <c:v>31.048159999999999</c:v>
                </c:pt>
                <c:pt idx="29854">
                  <c:v>31.049199999999999</c:v>
                </c:pt>
                <c:pt idx="29855">
                  <c:v>31.050239999999999</c:v>
                </c:pt>
                <c:pt idx="29856">
                  <c:v>31.051279999999998</c:v>
                </c:pt>
                <c:pt idx="29857">
                  <c:v>31.052320000000002</c:v>
                </c:pt>
                <c:pt idx="29858">
                  <c:v>31.053360000000001</c:v>
                </c:pt>
                <c:pt idx="29859">
                  <c:v>31.054400000000001</c:v>
                </c:pt>
                <c:pt idx="29860">
                  <c:v>31.055440000000001</c:v>
                </c:pt>
                <c:pt idx="29861">
                  <c:v>31.056480000000001</c:v>
                </c:pt>
                <c:pt idx="29862">
                  <c:v>31.05752</c:v>
                </c:pt>
                <c:pt idx="29863">
                  <c:v>31.05856</c:v>
                </c:pt>
                <c:pt idx="29864">
                  <c:v>31.0596</c:v>
                </c:pt>
                <c:pt idx="29865">
                  <c:v>31.060639999999999</c:v>
                </c:pt>
                <c:pt idx="29866">
                  <c:v>31.061679999999999</c:v>
                </c:pt>
                <c:pt idx="29867">
                  <c:v>31.062719999999999</c:v>
                </c:pt>
                <c:pt idx="29868">
                  <c:v>31.063759999999998</c:v>
                </c:pt>
                <c:pt idx="29869">
                  <c:v>31.064800000000002</c:v>
                </c:pt>
                <c:pt idx="29870">
                  <c:v>31.065840000000001</c:v>
                </c:pt>
                <c:pt idx="29871">
                  <c:v>31.066880000000001</c:v>
                </c:pt>
                <c:pt idx="29872">
                  <c:v>31.067920000000001</c:v>
                </c:pt>
                <c:pt idx="29873">
                  <c:v>31.068960000000001</c:v>
                </c:pt>
                <c:pt idx="29874">
                  <c:v>31.07</c:v>
                </c:pt>
                <c:pt idx="29875">
                  <c:v>31.07104</c:v>
                </c:pt>
                <c:pt idx="29876">
                  <c:v>31.07208</c:v>
                </c:pt>
                <c:pt idx="29877">
                  <c:v>31.073119999999999</c:v>
                </c:pt>
                <c:pt idx="29878">
                  <c:v>31.074159999999999</c:v>
                </c:pt>
                <c:pt idx="29879">
                  <c:v>31.075199999999999</c:v>
                </c:pt>
                <c:pt idx="29880">
                  <c:v>31.076239999999999</c:v>
                </c:pt>
                <c:pt idx="29881">
                  <c:v>31.077279999999998</c:v>
                </c:pt>
                <c:pt idx="29882">
                  <c:v>31.078320000000001</c:v>
                </c:pt>
                <c:pt idx="29883">
                  <c:v>31.079360000000001</c:v>
                </c:pt>
                <c:pt idx="29884">
                  <c:v>31.080400000000001</c:v>
                </c:pt>
                <c:pt idx="29885">
                  <c:v>31.081440000000001</c:v>
                </c:pt>
                <c:pt idx="29886">
                  <c:v>31.08248</c:v>
                </c:pt>
                <c:pt idx="29887">
                  <c:v>31.08352</c:v>
                </c:pt>
                <c:pt idx="29888">
                  <c:v>31.08456</c:v>
                </c:pt>
                <c:pt idx="29889">
                  <c:v>31.085599999999999</c:v>
                </c:pt>
                <c:pt idx="29890">
                  <c:v>31.086639999999999</c:v>
                </c:pt>
                <c:pt idx="29891">
                  <c:v>31.087679999999999</c:v>
                </c:pt>
                <c:pt idx="29892">
                  <c:v>31.088719999999999</c:v>
                </c:pt>
                <c:pt idx="29893">
                  <c:v>31.089759999999998</c:v>
                </c:pt>
                <c:pt idx="29894">
                  <c:v>31.090800000000002</c:v>
                </c:pt>
                <c:pt idx="29895">
                  <c:v>31.091840000000001</c:v>
                </c:pt>
                <c:pt idx="29896">
                  <c:v>31.092880000000001</c:v>
                </c:pt>
                <c:pt idx="29897">
                  <c:v>31.093920000000001</c:v>
                </c:pt>
                <c:pt idx="29898">
                  <c:v>31.09496</c:v>
                </c:pt>
                <c:pt idx="29899">
                  <c:v>31.096</c:v>
                </c:pt>
                <c:pt idx="29900">
                  <c:v>31.09704</c:v>
                </c:pt>
                <c:pt idx="29901">
                  <c:v>31.09808</c:v>
                </c:pt>
                <c:pt idx="29902">
                  <c:v>31.099119999999999</c:v>
                </c:pt>
                <c:pt idx="29903">
                  <c:v>31.100159999999999</c:v>
                </c:pt>
                <c:pt idx="29904">
                  <c:v>31.101199999999999</c:v>
                </c:pt>
                <c:pt idx="29905">
                  <c:v>31.102239999999998</c:v>
                </c:pt>
                <c:pt idx="29906">
                  <c:v>31.103280000000002</c:v>
                </c:pt>
                <c:pt idx="29907">
                  <c:v>31.104320000000001</c:v>
                </c:pt>
                <c:pt idx="29908">
                  <c:v>31.105360000000001</c:v>
                </c:pt>
                <c:pt idx="29909">
                  <c:v>31.106400000000001</c:v>
                </c:pt>
                <c:pt idx="29910">
                  <c:v>31.10744</c:v>
                </c:pt>
                <c:pt idx="29911">
                  <c:v>31.10848</c:v>
                </c:pt>
                <c:pt idx="29912">
                  <c:v>31.10952</c:v>
                </c:pt>
                <c:pt idx="29913">
                  <c:v>31.11056</c:v>
                </c:pt>
                <c:pt idx="29914">
                  <c:v>31.111599999999999</c:v>
                </c:pt>
                <c:pt idx="29915">
                  <c:v>31.112639999999999</c:v>
                </c:pt>
                <c:pt idx="29916">
                  <c:v>31.113679999999999</c:v>
                </c:pt>
                <c:pt idx="29917">
                  <c:v>31.114719999999998</c:v>
                </c:pt>
                <c:pt idx="29918">
                  <c:v>31.115760000000002</c:v>
                </c:pt>
                <c:pt idx="29919">
                  <c:v>31.116800000000001</c:v>
                </c:pt>
                <c:pt idx="29920">
                  <c:v>31.117840000000001</c:v>
                </c:pt>
                <c:pt idx="29921">
                  <c:v>31.118880000000001</c:v>
                </c:pt>
                <c:pt idx="29922">
                  <c:v>31.11992</c:v>
                </c:pt>
                <c:pt idx="29923">
                  <c:v>31.12096</c:v>
                </c:pt>
                <c:pt idx="29924">
                  <c:v>31.122</c:v>
                </c:pt>
                <c:pt idx="29925">
                  <c:v>31.12304</c:v>
                </c:pt>
                <c:pt idx="29926">
                  <c:v>31.124079999999999</c:v>
                </c:pt>
                <c:pt idx="29927">
                  <c:v>31.125119999999999</c:v>
                </c:pt>
                <c:pt idx="29928">
                  <c:v>31.126159999999999</c:v>
                </c:pt>
                <c:pt idx="29929">
                  <c:v>31.127199999999998</c:v>
                </c:pt>
                <c:pt idx="29930">
                  <c:v>31.128240000000002</c:v>
                </c:pt>
                <c:pt idx="29931">
                  <c:v>31.129280000000001</c:v>
                </c:pt>
                <c:pt idx="29932">
                  <c:v>31.130320000000001</c:v>
                </c:pt>
                <c:pt idx="29933">
                  <c:v>31.131360000000001</c:v>
                </c:pt>
                <c:pt idx="29934">
                  <c:v>31.132400000000001</c:v>
                </c:pt>
                <c:pt idx="29935">
                  <c:v>31.13344</c:v>
                </c:pt>
                <c:pt idx="29936">
                  <c:v>31.13448</c:v>
                </c:pt>
                <c:pt idx="29937">
                  <c:v>31.13552</c:v>
                </c:pt>
                <c:pt idx="29938">
                  <c:v>31.136559999999999</c:v>
                </c:pt>
                <c:pt idx="29939">
                  <c:v>31.137599999999999</c:v>
                </c:pt>
                <c:pt idx="29940">
                  <c:v>31.138639999999999</c:v>
                </c:pt>
                <c:pt idx="29941">
                  <c:v>31.139679999999998</c:v>
                </c:pt>
                <c:pt idx="29942">
                  <c:v>31.140720000000002</c:v>
                </c:pt>
                <c:pt idx="29943">
                  <c:v>31.141760000000001</c:v>
                </c:pt>
                <c:pt idx="29944">
                  <c:v>31.142800000000001</c:v>
                </c:pt>
                <c:pt idx="29945">
                  <c:v>31.143840000000001</c:v>
                </c:pt>
                <c:pt idx="29946">
                  <c:v>31.144880000000001</c:v>
                </c:pt>
                <c:pt idx="29947">
                  <c:v>31.14592</c:v>
                </c:pt>
                <c:pt idx="29948">
                  <c:v>31.14696</c:v>
                </c:pt>
                <c:pt idx="29949">
                  <c:v>31.148</c:v>
                </c:pt>
                <c:pt idx="29950">
                  <c:v>31.149039999999999</c:v>
                </c:pt>
                <c:pt idx="29951">
                  <c:v>31.150079999999999</c:v>
                </c:pt>
                <c:pt idx="29952">
                  <c:v>31.151119999999999</c:v>
                </c:pt>
                <c:pt idx="29953">
                  <c:v>31.152159999999999</c:v>
                </c:pt>
                <c:pt idx="29954">
                  <c:v>31.153199999999998</c:v>
                </c:pt>
                <c:pt idx="29955">
                  <c:v>31.154240000000001</c:v>
                </c:pt>
                <c:pt idx="29956">
                  <c:v>31.155280000000001</c:v>
                </c:pt>
                <c:pt idx="29957">
                  <c:v>31.156320000000001</c:v>
                </c:pt>
                <c:pt idx="29958">
                  <c:v>31.157360000000001</c:v>
                </c:pt>
                <c:pt idx="29959">
                  <c:v>31.1584</c:v>
                </c:pt>
                <c:pt idx="29960">
                  <c:v>31.15944</c:v>
                </c:pt>
                <c:pt idx="29961">
                  <c:v>31.16048</c:v>
                </c:pt>
                <c:pt idx="29962">
                  <c:v>31.161519999999999</c:v>
                </c:pt>
                <c:pt idx="29963">
                  <c:v>31.162559999999999</c:v>
                </c:pt>
                <c:pt idx="29964">
                  <c:v>31.163599999999999</c:v>
                </c:pt>
                <c:pt idx="29965">
                  <c:v>31.164639999999999</c:v>
                </c:pt>
                <c:pt idx="29966">
                  <c:v>31.165679999999998</c:v>
                </c:pt>
                <c:pt idx="29967">
                  <c:v>31.166720000000002</c:v>
                </c:pt>
                <c:pt idx="29968">
                  <c:v>31.167760000000001</c:v>
                </c:pt>
                <c:pt idx="29969">
                  <c:v>31.168800000000001</c:v>
                </c:pt>
                <c:pt idx="29970">
                  <c:v>31.169840000000001</c:v>
                </c:pt>
                <c:pt idx="29971">
                  <c:v>31.17088</c:v>
                </c:pt>
                <c:pt idx="29972">
                  <c:v>31.17192</c:v>
                </c:pt>
                <c:pt idx="29973">
                  <c:v>31.17296</c:v>
                </c:pt>
                <c:pt idx="29974">
                  <c:v>31.173999999999999</c:v>
                </c:pt>
                <c:pt idx="29975">
                  <c:v>31.175039999999999</c:v>
                </c:pt>
                <c:pt idx="29976">
                  <c:v>31.176079999999999</c:v>
                </c:pt>
                <c:pt idx="29977">
                  <c:v>31.177119999999999</c:v>
                </c:pt>
                <c:pt idx="29978">
                  <c:v>31.178159999999998</c:v>
                </c:pt>
                <c:pt idx="29979">
                  <c:v>31.179200000000002</c:v>
                </c:pt>
                <c:pt idx="29980">
                  <c:v>31.180240000000001</c:v>
                </c:pt>
                <c:pt idx="29981">
                  <c:v>31.181280000000001</c:v>
                </c:pt>
                <c:pt idx="29982">
                  <c:v>31.182320000000001</c:v>
                </c:pt>
                <c:pt idx="29983">
                  <c:v>31.18336</c:v>
                </c:pt>
                <c:pt idx="29984">
                  <c:v>31.1844</c:v>
                </c:pt>
                <c:pt idx="29985">
                  <c:v>31.18544</c:v>
                </c:pt>
                <c:pt idx="29986">
                  <c:v>31.18648</c:v>
                </c:pt>
                <c:pt idx="29987">
                  <c:v>31.187519999999999</c:v>
                </c:pt>
                <c:pt idx="29988">
                  <c:v>31.188559999999999</c:v>
                </c:pt>
                <c:pt idx="29989">
                  <c:v>31.189599999999999</c:v>
                </c:pt>
                <c:pt idx="29990">
                  <c:v>31.190639999999998</c:v>
                </c:pt>
                <c:pt idx="29991">
                  <c:v>31.191680000000002</c:v>
                </c:pt>
                <c:pt idx="29992">
                  <c:v>31.192720000000001</c:v>
                </c:pt>
                <c:pt idx="29993">
                  <c:v>31.193760000000001</c:v>
                </c:pt>
                <c:pt idx="29994">
                  <c:v>31.194800000000001</c:v>
                </c:pt>
                <c:pt idx="29995">
                  <c:v>31.19584</c:v>
                </c:pt>
                <c:pt idx="29996">
                  <c:v>31.19688</c:v>
                </c:pt>
                <c:pt idx="29997">
                  <c:v>31.19792</c:v>
                </c:pt>
                <c:pt idx="29998">
                  <c:v>31.19896</c:v>
                </c:pt>
                <c:pt idx="29999">
                  <c:v>31.2</c:v>
                </c:pt>
                <c:pt idx="30000">
                  <c:v>31.201039999999999</c:v>
                </c:pt>
                <c:pt idx="30001">
                  <c:v>31.202079999999999</c:v>
                </c:pt>
                <c:pt idx="30002">
                  <c:v>31.203119999999998</c:v>
                </c:pt>
                <c:pt idx="30003">
                  <c:v>31.204160000000002</c:v>
                </c:pt>
                <c:pt idx="30004">
                  <c:v>31.205200000000001</c:v>
                </c:pt>
                <c:pt idx="30005">
                  <c:v>31.206240000000001</c:v>
                </c:pt>
                <c:pt idx="30006">
                  <c:v>31.207280000000001</c:v>
                </c:pt>
                <c:pt idx="30007">
                  <c:v>31.208320000000001</c:v>
                </c:pt>
                <c:pt idx="30008">
                  <c:v>31.20936</c:v>
                </c:pt>
                <c:pt idx="30009">
                  <c:v>31.2104</c:v>
                </c:pt>
                <c:pt idx="30010">
                  <c:v>31.21144</c:v>
                </c:pt>
                <c:pt idx="30011">
                  <c:v>31.212479999999999</c:v>
                </c:pt>
                <c:pt idx="30012">
                  <c:v>31.213519999999999</c:v>
                </c:pt>
                <c:pt idx="30013">
                  <c:v>31.214559999999999</c:v>
                </c:pt>
                <c:pt idx="30014">
                  <c:v>31.215599999999998</c:v>
                </c:pt>
                <c:pt idx="30015">
                  <c:v>31.216640000000002</c:v>
                </c:pt>
                <c:pt idx="30016">
                  <c:v>31.217680000000001</c:v>
                </c:pt>
                <c:pt idx="30017">
                  <c:v>31.218720000000001</c:v>
                </c:pt>
                <c:pt idx="30018">
                  <c:v>31.219760000000001</c:v>
                </c:pt>
                <c:pt idx="30019">
                  <c:v>31.220800000000001</c:v>
                </c:pt>
                <c:pt idx="30020">
                  <c:v>31.22184</c:v>
                </c:pt>
                <c:pt idx="30021">
                  <c:v>31.22288</c:v>
                </c:pt>
                <c:pt idx="30022">
                  <c:v>31.22392</c:v>
                </c:pt>
                <c:pt idx="30023">
                  <c:v>31.224959999999999</c:v>
                </c:pt>
                <c:pt idx="30024">
                  <c:v>31.225999999999999</c:v>
                </c:pt>
                <c:pt idx="30025">
                  <c:v>31.227039999999999</c:v>
                </c:pt>
                <c:pt idx="30026">
                  <c:v>31.228079999999999</c:v>
                </c:pt>
                <c:pt idx="30027">
                  <c:v>31.229120000000002</c:v>
                </c:pt>
                <c:pt idx="30028">
                  <c:v>31.230160000000001</c:v>
                </c:pt>
                <c:pt idx="30029">
                  <c:v>31.231200000000001</c:v>
                </c:pt>
                <c:pt idx="30030">
                  <c:v>31.232240000000001</c:v>
                </c:pt>
                <c:pt idx="30031">
                  <c:v>31.233280000000001</c:v>
                </c:pt>
                <c:pt idx="30032">
                  <c:v>31.23432</c:v>
                </c:pt>
                <c:pt idx="30033">
                  <c:v>31.23536</c:v>
                </c:pt>
                <c:pt idx="30034">
                  <c:v>31.2364</c:v>
                </c:pt>
                <c:pt idx="30035">
                  <c:v>31.237439999999999</c:v>
                </c:pt>
                <c:pt idx="30036">
                  <c:v>31.238479999999999</c:v>
                </c:pt>
                <c:pt idx="30037">
                  <c:v>31.239519999999999</c:v>
                </c:pt>
                <c:pt idx="30038">
                  <c:v>31.240559999999999</c:v>
                </c:pt>
                <c:pt idx="30039">
                  <c:v>31.241599999999998</c:v>
                </c:pt>
                <c:pt idx="30040">
                  <c:v>31.242640000000002</c:v>
                </c:pt>
                <c:pt idx="30041">
                  <c:v>31.243680000000001</c:v>
                </c:pt>
                <c:pt idx="30042">
                  <c:v>31.244720000000001</c:v>
                </c:pt>
                <c:pt idx="30043">
                  <c:v>31.245760000000001</c:v>
                </c:pt>
                <c:pt idx="30044">
                  <c:v>31.2468</c:v>
                </c:pt>
                <c:pt idx="30045">
                  <c:v>31.24784</c:v>
                </c:pt>
                <c:pt idx="30046">
                  <c:v>31.24888</c:v>
                </c:pt>
                <c:pt idx="30047">
                  <c:v>31.249919999999999</c:v>
                </c:pt>
                <c:pt idx="30048">
                  <c:v>31.250959999999999</c:v>
                </c:pt>
                <c:pt idx="30049">
                  <c:v>31.251999999999999</c:v>
                </c:pt>
                <c:pt idx="30050">
                  <c:v>31.253039999999999</c:v>
                </c:pt>
                <c:pt idx="30051">
                  <c:v>31.254079999999998</c:v>
                </c:pt>
                <c:pt idx="30052">
                  <c:v>31.255120000000002</c:v>
                </c:pt>
                <c:pt idx="30053">
                  <c:v>31.256160000000001</c:v>
                </c:pt>
                <c:pt idx="30054">
                  <c:v>31.257200000000001</c:v>
                </c:pt>
                <c:pt idx="30055">
                  <c:v>31.258240000000001</c:v>
                </c:pt>
                <c:pt idx="30056">
                  <c:v>31.25928</c:v>
                </c:pt>
                <c:pt idx="30057">
                  <c:v>31.26032</c:v>
                </c:pt>
                <c:pt idx="30058">
                  <c:v>31.26136</c:v>
                </c:pt>
                <c:pt idx="30059">
                  <c:v>31.2624</c:v>
                </c:pt>
                <c:pt idx="30060">
                  <c:v>31.263439999999999</c:v>
                </c:pt>
                <c:pt idx="30061">
                  <c:v>31.264479999999999</c:v>
                </c:pt>
                <c:pt idx="30062">
                  <c:v>31.265519999999999</c:v>
                </c:pt>
                <c:pt idx="30063">
                  <c:v>31.266559999999998</c:v>
                </c:pt>
                <c:pt idx="30064">
                  <c:v>31.267600000000002</c:v>
                </c:pt>
                <c:pt idx="30065">
                  <c:v>31.268640000000001</c:v>
                </c:pt>
                <c:pt idx="30066">
                  <c:v>31.269680000000001</c:v>
                </c:pt>
                <c:pt idx="30067">
                  <c:v>31.270720000000001</c:v>
                </c:pt>
                <c:pt idx="30068">
                  <c:v>31.27176</c:v>
                </c:pt>
                <c:pt idx="30069">
                  <c:v>31.2728</c:v>
                </c:pt>
                <c:pt idx="30070">
                  <c:v>31.27384</c:v>
                </c:pt>
                <c:pt idx="30071">
                  <c:v>31.27488</c:v>
                </c:pt>
                <c:pt idx="30072">
                  <c:v>31.275919999999999</c:v>
                </c:pt>
                <c:pt idx="30073">
                  <c:v>31.276959999999999</c:v>
                </c:pt>
                <c:pt idx="30074">
                  <c:v>31.277999999999999</c:v>
                </c:pt>
                <c:pt idx="30075">
                  <c:v>31.279039999999998</c:v>
                </c:pt>
                <c:pt idx="30076">
                  <c:v>31.280080000000002</c:v>
                </c:pt>
                <c:pt idx="30077">
                  <c:v>31.281120000000001</c:v>
                </c:pt>
                <c:pt idx="30078">
                  <c:v>31.282160000000001</c:v>
                </c:pt>
                <c:pt idx="30079">
                  <c:v>31.283200000000001</c:v>
                </c:pt>
                <c:pt idx="30080">
                  <c:v>31.28424</c:v>
                </c:pt>
                <c:pt idx="30081">
                  <c:v>31.28528</c:v>
                </c:pt>
                <c:pt idx="30082">
                  <c:v>31.28632</c:v>
                </c:pt>
                <c:pt idx="30083">
                  <c:v>31.28736</c:v>
                </c:pt>
                <c:pt idx="30084">
                  <c:v>31.288399999999999</c:v>
                </c:pt>
                <c:pt idx="30085">
                  <c:v>31.289439999999999</c:v>
                </c:pt>
                <c:pt idx="30086">
                  <c:v>31.290479999999999</c:v>
                </c:pt>
                <c:pt idx="30087">
                  <c:v>31.291519999999998</c:v>
                </c:pt>
                <c:pt idx="30088">
                  <c:v>31.292560000000002</c:v>
                </c:pt>
                <c:pt idx="30089">
                  <c:v>31.293600000000001</c:v>
                </c:pt>
                <c:pt idx="30090">
                  <c:v>31.294640000000001</c:v>
                </c:pt>
                <c:pt idx="30091">
                  <c:v>31.295680000000001</c:v>
                </c:pt>
                <c:pt idx="30092">
                  <c:v>31.296720000000001</c:v>
                </c:pt>
                <c:pt idx="30093">
                  <c:v>31.29776</c:v>
                </c:pt>
                <c:pt idx="30094">
                  <c:v>31.2988</c:v>
                </c:pt>
                <c:pt idx="30095">
                  <c:v>31.29984</c:v>
                </c:pt>
                <c:pt idx="30096">
                  <c:v>31.300879999999999</c:v>
                </c:pt>
                <c:pt idx="30097">
                  <c:v>31.301919999999999</c:v>
                </c:pt>
                <c:pt idx="30098">
                  <c:v>31.302959999999999</c:v>
                </c:pt>
                <c:pt idx="30099">
                  <c:v>31.303999999999998</c:v>
                </c:pt>
                <c:pt idx="30100">
                  <c:v>31.305040000000002</c:v>
                </c:pt>
                <c:pt idx="30101">
                  <c:v>31.306080000000001</c:v>
                </c:pt>
                <c:pt idx="30102">
                  <c:v>31.307120000000001</c:v>
                </c:pt>
                <c:pt idx="30103">
                  <c:v>31.308160000000001</c:v>
                </c:pt>
                <c:pt idx="30104">
                  <c:v>31.309200000000001</c:v>
                </c:pt>
                <c:pt idx="30105">
                  <c:v>31.31024</c:v>
                </c:pt>
                <c:pt idx="30106">
                  <c:v>31.31128</c:v>
                </c:pt>
                <c:pt idx="30107">
                  <c:v>31.31232</c:v>
                </c:pt>
                <c:pt idx="30108">
                  <c:v>31.313359999999999</c:v>
                </c:pt>
                <c:pt idx="30109">
                  <c:v>31.314399999999999</c:v>
                </c:pt>
                <c:pt idx="30110">
                  <c:v>31.315439999999999</c:v>
                </c:pt>
                <c:pt idx="30111">
                  <c:v>31.316479999999999</c:v>
                </c:pt>
                <c:pt idx="30112">
                  <c:v>31.317519999999998</c:v>
                </c:pt>
                <c:pt idx="30113">
                  <c:v>31.318560000000002</c:v>
                </c:pt>
                <c:pt idx="30114">
                  <c:v>31.319600000000001</c:v>
                </c:pt>
                <c:pt idx="30115">
                  <c:v>31.320640000000001</c:v>
                </c:pt>
                <c:pt idx="30116">
                  <c:v>31.321680000000001</c:v>
                </c:pt>
                <c:pt idx="30117">
                  <c:v>31.32272</c:v>
                </c:pt>
                <c:pt idx="30118">
                  <c:v>31.32376</c:v>
                </c:pt>
                <c:pt idx="30119">
                  <c:v>31.3248</c:v>
                </c:pt>
                <c:pt idx="30120">
                  <c:v>31.325839999999999</c:v>
                </c:pt>
                <c:pt idx="30121">
                  <c:v>31.326879999999999</c:v>
                </c:pt>
                <c:pt idx="30122">
                  <c:v>31.327919999999999</c:v>
                </c:pt>
                <c:pt idx="30123">
                  <c:v>31.328959999999999</c:v>
                </c:pt>
                <c:pt idx="30124">
                  <c:v>31.33</c:v>
                </c:pt>
                <c:pt idx="30125">
                  <c:v>31.331040000000002</c:v>
                </c:pt>
                <c:pt idx="30126">
                  <c:v>31.332080000000001</c:v>
                </c:pt>
                <c:pt idx="30127">
                  <c:v>31.333120000000001</c:v>
                </c:pt>
                <c:pt idx="30128">
                  <c:v>31.334160000000001</c:v>
                </c:pt>
                <c:pt idx="30129">
                  <c:v>31.3352</c:v>
                </c:pt>
                <c:pt idx="30130">
                  <c:v>31.33624</c:v>
                </c:pt>
                <c:pt idx="30131">
                  <c:v>31.33728</c:v>
                </c:pt>
                <c:pt idx="30132">
                  <c:v>31.33832</c:v>
                </c:pt>
                <c:pt idx="30133">
                  <c:v>31.339359999999999</c:v>
                </c:pt>
                <c:pt idx="30134">
                  <c:v>31.340399999999999</c:v>
                </c:pt>
                <c:pt idx="30135">
                  <c:v>31.341439999999999</c:v>
                </c:pt>
                <c:pt idx="30136">
                  <c:v>31.342479999999998</c:v>
                </c:pt>
                <c:pt idx="30137">
                  <c:v>31.343520000000002</c:v>
                </c:pt>
                <c:pt idx="30138">
                  <c:v>31.344560000000001</c:v>
                </c:pt>
                <c:pt idx="30139">
                  <c:v>31.345600000000001</c:v>
                </c:pt>
                <c:pt idx="30140">
                  <c:v>31.346640000000001</c:v>
                </c:pt>
                <c:pt idx="30141">
                  <c:v>31.34768</c:v>
                </c:pt>
                <c:pt idx="30142">
                  <c:v>31.34872</c:v>
                </c:pt>
                <c:pt idx="30143">
                  <c:v>31.34976</c:v>
                </c:pt>
                <c:pt idx="30144">
                  <c:v>31.3508</c:v>
                </c:pt>
                <c:pt idx="30145">
                  <c:v>31.351839999999999</c:v>
                </c:pt>
                <c:pt idx="30146">
                  <c:v>31.352879999999999</c:v>
                </c:pt>
                <c:pt idx="30147">
                  <c:v>31.353919999999999</c:v>
                </c:pt>
                <c:pt idx="30148">
                  <c:v>31.354959999999998</c:v>
                </c:pt>
                <c:pt idx="30149">
                  <c:v>31.356000000000002</c:v>
                </c:pt>
                <c:pt idx="30150">
                  <c:v>31.357040000000001</c:v>
                </c:pt>
                <c:pt idx="30151">
                  <c:v>31.358080000000001</c:v>
                </c:pt>
                <c:pt idx="30152">
                  <c:v>31.359120000000001</c:v>
                </c:pt>
                <c:pt idx="30153">
                  <c:v>31.36016</c:v>
                </c:pt>
                <c:pt idx="30154">
                  <c:v>31.3612</c:v>
                </c:pt>
                <c:pt idx="30155">
                  <c:v>31.36224</c:v>
                </c:pt>
                <c:pt idx="30156">
                  <c:v>31.36328</c:v>
                </c:pt>
                <c:pt idx="30157">
                  <c:v>31.364319999999999</c:v>
                </c:pt>
                <c:pt idx="30158">
                  <c:v>31.365359999999999</c:v>
                </c:pt>
                <c:pt idx="30159">
                  <c:v>31.366399999999999</c:v>
                </c:pt>
                <c:pt idx="30160">
                  <c:v>31.367439999999998</c:v>
                </c:pt>
                <c:pt idx="30161">
                  <c:v>31.368480000000002</c:v>
                </c:pt>
                <c:pt idx="30162">
                  <c:v>31.369520000000001</c:v>
                </c:pt>
                <c:pt idx="30163">
                  <c:v>31.370560000000001</c:v>
                </c:pt>
                <c:pt idx="30164">
                  <c:v>31.371600000000001</c:v>
                </c:pt>
                <c:pt idx="30165">
                  <c:v>31.372640000000001</c:v>
                </c:pt>
                <c:pt idx="30166">
                  <c:v>31.37368</c:v>
                </c:pt>
                <c:pt idx="30167">
                  <c:v>31.37472</c:v>
                </c:pt>
                <c:pt idx="30168">
                  <c:v>31.37576</c:v>
                </c:pt>
                <c:pt idx="30169">
                  <c:v>31.376799999999999</c:v>
                </c:pt>
                <c:pt idx="30170">
                  <c:v>31.377839999999999</c:v>
                </c:pt>
                <c:pt idx="30171">
                  <c:v>31.378879999999999</c:v>
                </c:pt>
                <c:pt idx="30172">
                  <c:v>31.379919999999998</c:v>
                </c:pt>
                <c:pt idx="30173">
                  <c:v>31.380960000000002</c:v>
                </c:pt>
                <c:pt idx="30174">
                  <c:v>31.382000000000001</c:v>
                </c:pt>
                <c:pt idx="30175">
                  <c:v>31.383040000000001</c:v>
                </c:pt>
                <c:pt idx="30176">
                  <c:v>31.384080000000001</c:v>
                </c:pt>
                <c:pt idx="30177">
                  <c:v>31.385120000000001</c:v>
                </c:pt>
                <c:pt idx="30178">
                  <c:v>31.38616</c:v>
                </c:pt>
                <c:pt idx="30179">
                  <c:v>31.3872</c:v>
                </c:pt>
                <c:pt idx="30180">
                  <c:v>31.38824</c:v>
                </c:pt>
                <c:pt idx="30181">
                  <c:v>31.389279999999999</c:v>
                </c:pt>
                <c:pt idx="30182">
                  <c:v>31.390319999999999</c:v>
                </c:pt>
                <c:pt idx="30183">
                  <c:v>31.391359999999999</c:v>
                </c:pt>
                <c:pt idx="30184">
                  <c:v>31.392399999999999</c:v>
                </c:pt>
                <c:pt idx="30185">
                  <c:v>31.393439999999998</c:v>
                </c:pt>
                <c:pt idx="30186">
                  <c:v>31.394480000000001</c:v>
                </c:pt>
                <c:pt idx="30187">
                  <c:v>31.395520000000001</c:v>
                </c:pt>
                <c:pt idx="30188">
                  <c:v>31.396560000000001</c:v>
                </c:pt>
                <c:pt idx="30189">
                  <c:v>31.397600000000001</c:v>
                </c:pt>
                <c:pt idx="30190">
                  <c:v>31.39864</c:v>
                </c:pt>
                <c:pt idx="30191">
                  <c:v>31.39968</c:v>
                </c:pt>
                <c:pt idx="30192">
                  <c:v>31.40072</c:v>
                </c:pt>
                <c:pt idx="30193">
                  <c:v>31.401759999999999</c:v>
                </c:pt>
                <c:pt idx="30194">
                  <c:v>31.402799999999999</c:v>
                </c:pt>
                <c:pt idx="30195">
                  <c:v>31.403839999999999</c:v>
                </c:pt>
                <c:pt idx="30196">
                  <c:v>31.404879999999999</c:v>
                </c:pt>
                <c:pt idx="30197">
                  <c:v>31.405919999999998</c:v>
                </c:pt>
                <c:pt idx="30198">
                  <c:v>31.406960000000002</c:v>
                </c:pt>
                <c:pt idx="30199">
                  <c:v>31.408000000000001</c:v>
                </c:pt>
                <c:pt idx="30200">
                  <c:v>31.409040000000001</c:v>
                </c:pt>
                <c:pt idx="30201">
                  <c:v>31.410080000000001</c:v>
                </c:pt>
                <c:pt idx="30202">
                  <c:v>31.41112</c:v>
                </c:pt>
                <c:pt idx="30203">
                  <c:v>31.41216</c:v>
                </c:pt>
                <c:pt idx="30204">
                  <c:v>31.4132</c:v>
                </c:pt>
                <c:pt idx="30205">
                  <c:v>31.414239999999999</c:v>
                </c:pt>
                <c:pt idx="30206">
                  <c:v>31.415279999999999</c:v>
                </c:pt>
                <c:pt idx="30207">
                  <c:v>31.416319999999999</c:v>
                </c:pt>
                <c:pt idx="30208">
                  <c:v>31.417359999999999</c:v>
                </c:pt>
                <c:pt idx="30209">
                  <c:v>31.418399999999998</c:v>
                </c:pt>
                <c:pt idx="30210">
                  <c:v>31.419440000000002</c:v>
                </c:pt>
                <c:pt idx="30211">
                  <c:v>31.420480000000001</c:v>
                </c:pt>
                <c:pt idx="30212">
                  <c:v>31.421520000000001</c:v>
                </c:pt>
                <c:pt idx="30213">
                  <c:v>31.422560000000001</c:v>
                </c:pt>
                <c:pt idx="30214">
                  <c:v>31.4236</c:v>
                </c:pt>
                <c:pt idx="30215">
                  <c:v>31.42464</c:v>
                </c:pt>
                <c:pt idx="30216">
                  <c:v>31.42568</c:v>
                </c:pt>
                <c:pt idx="30217">
                  <c:v>31.42672</c:v>
                </c:pt>
                <c:pt idx="30218">
                  <c:v>31.427759999999999</c:v>
                </c:pt>
                <c:pt idx="30219">
                  <c:v>31.428799999999999</c:v>
                </c:pt>
                <c:pt idx="30220">
                  <c:v>31.429839999999999</c:v>
                </c:pt>
                <c:pt idx="30221">
                  <c:v>31.430879999999998</c:v>
                </c:pt>
                <c:pt idx="30222">
                  <c:v>31.431920000000002</c:v>
                </c:pt>
                <c:pt idx="30223">
                  <c:v>31.432960000000001</c:v>
                </c:pt>
                <c:pt idx="30224">
                  <c:v>31.434000000000001</c:v>
                </c:pt>
                <c:pt idx="30225">
                  <c:v>31.435040000000001</c:v>
                </c:pt>
                <c:pt idx="30226">
                  <c:v>31.43608</c:v>
                </c:pt>
                <c:pt idx="30227">
                  <c:v>31.43712</c:v>
                </c:pt>
                <c:pt idx="30228">
                  <c:v>31.43816</c:v>
                </c:pt>
                <c:pt idx="30229">
                  <c:v>31.4392</c:v>
                </c:pt>
                <c:pt idx="30230">
                  <c:v>31.440239999999999</c:v>
                </c:pt>
                <c:pt idx="30231">
                  <c:v>31.441279999999999</c:v>
                </c:pt>
                <c:pt idx="30232">
                  <c:v>31.442319999999999</c:v>
                </c:pt>
                <c:pt idx="30233">
                  <c:v>31.443359999999998</c:v>
                </c:pt>
                <c:pt idx="30234">
                  <c:v>31.444400000000002</c:v>
                </c:pt>
                <c:pt idx="30235">
                  <c:v>31.445440000000001</c:v>
                </c:pt>
                <c:pt idx="30236">
                  <c:v>31.446480000000001</c:v>
                </c:pt>
                <c:pt idx="30237">
                  <c:v>31.447520000000001</c:v>
                </c:pt>
                <c:pt idx="30238">
                  <c:v>31.448560000000001</c:v>
                </c:pt>
                <c:pt idx="30239">
                  <c:v>31.4496</c:v>
                </c:pt>
                <c:pt idx="30240">
                  <c:v>31.45064</c:v>
                </c:pt>
                <c:pt idx="30241">
                  <c:v>31.45168</c:v>
                </c:pt>
                <c:pt idx="30242">
                  <c:v>31.452719999999999</c:v>
                </c:pt>
                <c:pt idx="30243">
                  <c:v>31.453759999999999</c:v>
                </c:pt>
                <c:pt idx="30244">
                  <c:v>31.454799999999999</c:v>
                </c:pt>
                <c:pt idx="30245">
                  <c:v>31.455839999999998</c:v>
                </c:pt>
                <c:pt idx="30246">
                  <c:v>31.456880000000002</c:v>
                </c:pt>
                <c:pt idx="30247">
                  <c:v>31.457920000000001</c:v>
                </c:pt>
                <c:pt idx="30248">
                  <c:v>31.458960000000001</c:v>
                </c:pt>
                <c:pt idx="30249">
                  <c:v>31.46</c:v>
                </c:pt>
                <c:pt idx="30250">
                  <c:v>31.461040000000001</c:v>
                </c:pt>
                <c:pt idx="30251">
                  <c:v>31.46208</c:v>
                </c:pt>
                <c:pt idx="30252">
                  <c:v>31.46312</c:v>
                </c:pt>
                <c:pt idx="30253">
                  <c:v>31.46416</c:v>
                </c:pt>
                <c:pt idx="30254">
                  <c:v>31.465199999999999</c:v>
                </c:pt>
                <c:pt idx="30255">
                  <c:v>31.466239999999999</c:v>
                </c:pt>
                <c:pt idx="30256">
                  <c:v>31.467279999999999</c:v>
                </c:pt>
                <c:pt idx="30257">
                  <c:v>31.468319999999999</c:v>
                </c:pt>
                <c:pt idx="30258">
                  <c:v>31.469360000000002</c:v>
                </c:pt>
                <c:pt idx="30259">
                  <c:v>31.470400000000001</c:v>
                </c:pt>
                <c:pt idx="30260">
                  <c:v>31.471440000000001</c:v>
                </c:pt>
                <c:pt idx="30261">
                  <c:v>31.472480000000001</c:v>
                </c:pt>
                <c:pt idx="30262">
                  <c:v>31.473520000000001</c:v>
                </c:pt>
                <c:pt idx="30263">
                  <c:v>31.47456</c:v>
                </c:pt>
                <c:pt idx="30264">
                  <c:v>31.4756</c:v>
                </c:pt>
                <c:pt idx="30265">
                  <c:v>31.47664</c:v>
                </c:pt>
                <c:pt idx="30266">
                  <c:v>31.477679999999999</c:v>
                </c:pt>
                <c:pt idx="30267">
                  <c:v>31.478719999999999</c:v>
                </c:pt>
                <c:pt idx="30268">
                  <c:v>31.479759999999999</c:v>
                </c:pt>
                <c:pt idx="30269">
                  <c:v>31.480799999999999</c:v>
                </c:pt>
                <c:pt idx="30270">
                  <c:v>31.481839999999998</c:v>
                </c:pt>
                <c:pt idx="30271">
                  <c:v>31.482880000000002</c:v>
                </c:pt>
                <c:pt idx="30272">
                  <c:v>31.483920000000001</c:v>
                </c:pt>
                <c:pt idx="30273">
                  <c:v>31.484960000000001</c:v>
                </c:pt>
                <c:pt idx="30274">
                  <c:v>31.486000000000001</c:v>
                </c:pt>
                <c:pt idx="30275">
                  <c:v>31.48704</c:v>
                </c:pt>
                <c:pt idx="30276">
                  <c:v>31.48808</c:v>
                </c:pt>
                <c:pt idx="30277">
                  <c:v>31.48912</c:v>
                </c:pt>
                <c:pt idx="30278">
                  <c:v>31.490159999999999</c:v>
                </c:pt>
                <c:pt idx="30279">
                  <c:v>31.491199999999999</c:v>
                </c:pt>
                <c:pt idx="30280">
                  <c:v>31.492239999999999</c:v>
                </c:pt>
                <c:pt idx="30281">
                  <c:v>31.493279999999999</c:v>
                </c:pt>
                <c:pt idx="30282">
                  <c:v>31.494319999999998</c:v>
                </c:pt>
                <c:pt idx="30283">
                  <c:v>31.495360000000002</c:v>
                </c:pt>
                <c:pt idx="30284">
                  <c:v>31.496400000000001</c:v>
                </c:pt>
                <c:pt idx="30285">
                  <c:v>31.497440000000001</c:v>
                </c:pt>
                <c:pt idx="30286">
                  <c:v>31.498480000000001</c:v>
                </c:pt>
                <c:pt idx="30287">
                  <c:v>31.49952</c:v>
                </c:pt>
                <c:pt idx="30288">
                  <c:v>31.50056</c:v>
                </c:pt>
                <c:pt idx="30289">
                  <c:v>31.5016</c:v>
                </c:pt>
                <c:pt idx="30290">
                  <c:v>31.50264</c:v>
                </c:pt>
                <c:pt idx="30291">
                  <c:v>31.503679999999999</c:v>
                </c:pt>
                <c:pt idx="30292">
                  <c:v>31.504719999999999</c:v>
                </c:pt>
                <c:pt idx="30293">
                  <c:v>31.505759999999999</c:v>
                </c:pt>
                <c:pt idx="30294">
                  <c:v>31.506799999999998</c:v>
                </c:pt>
                <c:pt idx="30295">
                  <c:v>31.507840000000002</c:v>
                </c:pt>
                <c:pt idx="30296">
                  <c:v>31.508880000000001</c:v>
                </c:pt>
                <c:pt idx="30297">
                  <c:v>31.509920000000001</c:v>
                </c:pt>
                <c:pt idx="30298">
                  <c:v>31.510960000000001</c:v>
                </c:pt>
                <c:pt idx="30299">
                  <c:v>31.512</c:v>
                </c:pt>
                <c:pt idx="30300">
                  <c:v>31.51304</c:v>
                </c:pt>
                <c:pt idx="30301">
                  <c:v>31.51408</c:v>
                </c:pt>
                <c:pt idx="30302">
                  <c:v>31.51512</c:v>
                </c:pt>
                <c:pt idx="30303">
                  <c:v>31.516159999999999</c:v>
                </c:pt>
                <c:pt idx="30304">
                  <c:v>31.517199999999999</c:v>
                </c:pt>
                <c:pt idx="30305">
                  <c:v>31.518239999999999</c:v>
                </c:pt>
                <c:pt idx="30306">
                  <c:v>31.519279999999998</c:v>
                </c:pt>
                <c:pt idx="30307">
                  <c:v>31.520320000000002</c:v>
                </c:pt>
                <c:pt idx="30308">
                  <c:v>31.521360000000001</c:v>
                </c:pt>
                <c:pt idx="30309">
                  <c:v>31.522400000000001</c:v>
                </c:pt>
                <c:pt idx="30310">
                  <c:v>31.523440000000001</c:v>
                </c:pt>
                <c:pt idx="30311">
                  <c:v>31.524480000000001</c:v>
                </c:pt>
                <c:pt idx="30312">
                  <c:v>31.52552</c:v>
                </c:pt>
                <c:pt idx="30313">
                  <c:v>31.52656</c:v>
                </c:pt>
                <c:pt idx="30314">
                  <c:v>31.5276</c:v>
                </c:pt>
                <c:pt idx="30315">
                  <c:v>31.528639999999999</c:v>
                </c:pt>
                <c:pt idx="30316">
                  <c:v>31.529679999999999</c:v>
                </c:pt>
                <c:pt idx="30317">
                  <c:v>31.530719999999999</c:v>
                </c:pt>
                <c:pt idx="30318">
                  <c:v>31.531759999999998</c:v>
                </c:pt>
                <c:pt idx="30319">
                  <c:v>31.532800000000002</c:v>
                </c:pt>
                <c:pt idx="30320">
                  <c:v>31.533840000000001</c:v>
                </c:pt>
                <c:pt idx="30321">
                  <c:v>31.534880000000001</c:v>
                </c:pt>
                <c:pt idx="30322">
                  <c:v>31.535920000000001</c:v>
                </c:pt>
                <c:pt idx="30323">
                  <c:v>31.536960000000001</c:v>
                </c:pt>
                <c:pt idx="30324">
                  <c:v>31.538</c:v>
                </c:pt>
                <c:pt idx="30325">
                  <c:v>31.53904</c:v>
                </c:pt>
                <c:pt idx="30326">
                  <c:v>31.54008</c:v>
                </c:pt>
                <c:pt idx="30327">
                  <c:v>31.541119999999999</c:v>
                </c:pt>
                <c:pt idx="30328">
                  <c:v>31.542159999999999</c:v>
                </c:pt>
                <c:pt idx="30329">
                  <c:v>31.543199999999999</c:v>
                </c:pt>
                <c:pt idx="30330">
                  <c:v>31.544239999999999</c:v>
                </c:pt>
                <c:pt idx="30331">
                  <c:v>31.545280000000002</c:v>
                </c:pt>
                <c:pt idx="30332">
                  <c:v>31.546320000000001</c:v>
                </c:pt>
                <c:pt idx="30333">
                  <c:v>31.547360000000001</c:v>
                </c:pt>
                <c:pt idx="30334">
                  <c:v>31.548400000000001</c:v>
                </c:pt>
                <c:pt idx="30335">
                  <c:v>31.549440000000001</c:v>
                </c:pt>
                <c:pt idx="30336">
                  <c:v>31.55048</c:v>
                </c:pt>
                <c:pt idx="30337">
                  <c:v>31.55152</c:v>
                </c:pt>
                <c:pt idx="30338">
                  <c:v>31.55256</c:v>
                </c:pt>
                <c:pt idx="30339">
                  <c:v>31.553599999999999</c:v>
                </c:pt>
                <c:pt idx="30340">
                  <c:v>31.554639999999999</c:v>
                </c:pt>
                <c:pt idx="30341">
                  <c:v>31.555679999999999</c:v>
                </c:pt>
                <c:pt idx="30342">
                  <c:v>31.556719999999999</c:v>
                </c:pt>
                <c:pt idx="30343">
                  <c:v>31.557759999999998</c:v>
                </c:pt>
                <c:pt idx="30344">
                  <c:v>31.558800000000002</c:v>
                </c:pt>
                <c:pt idx="30345">
                  <c:v>31.559840000000001</c:v>
                </c:pt>
                <c:pt idx="30346">
                  <c:v>31.560880000000001</c:v>
                </c:pt>
                <c:pt idx="30347">
                  <c:v>31.561920000000001</c:v>
                </c:pt>
                <c:pt idx="30348">
                  <c:v>31.56296</c:v>
                </c:pt>
                <c:pt idx="30349">
                  <c:v>31.564</c:v>
                </c:pt>
                <c:pt idx="30350">
                  <c:v>31.56504</c:v>
                </c:pt>
                <c:pt idx="30351">
                  <c:v>31.566079999999999</c:v>
                </c:pt>
                <c:pt idx="30352">
                  <c:v>31.567119999999999</c:v>
                </c:pt>
                <c:pt idx="30353">
                  <c:v>31.568159999999999</c:v>
                </c:pt>
                <c:pt idx="30354">
                  <c:v>31.569199999999999</c:v>
                </c:pt>
                <c:pt idx="30355">
                  <c:v>31.570239999999998</c:v>
                </c:pt>
                <c:pt idx="30356">
                  <c:v>31.571280000000002</c:v>
                </c:pt>
                <c:pt idx="30357">
                  <c:v>31.572320000000001</c:v>
                </c:pt>
                <c:pt idx="30358">
                  <c:v>31.573360000000001</c:v>
                </c:pt>
                <c:pt idx="30359">
                  <c:v>31.574400000000001</c:v>
                </c:pt>
                <c:pt idx="30360">
                  <c:v>31.57544</c:v>
                </c:pt>
                <c:pt idx="30361">
                  <c:v>31.57648</c:v>
                </c:pt>
                <c:pt idx="30362">
                  <c:v>31.57752</c:v>
                </c:pt>
                <c:pt idx="30363">
                  <c:v>31.57856</c:v>
                </c:pt>
                <c:pt idx="30364">
                  <c:v>31.579599999999999</c:v>
                </c:pt>
                <c:pt idx="30365">
                  <c:v>31.580639999999999</c:v>
                </c:pt>
                <c:pt idx="30366">
                  <c:v>31.581679999999999</c:v>
                </c:pt>
                <c:pt idx="30367">
                  <c:v>31.582719999999998</c:v>
                </c:pt>
                <c:pt idx="30368">
                  <c:v>31.583760000000002</c:v>
                </c:pt>
                <c:pt idx="30369">
                  <c:v>31.584800000000001</c:v>
                </c:pt>
                <c:pt idx="30370">
                  <c:v>31.585840000000001</c:v>
                </c:pt>
                <c:pt idx="30371">
                  <c:v>31.586880000000001</c:v>
                </c:pt>
                <c:pt idx="30372">
                  <c:v>31.58792</c:v>
                </c:pt>
                <c:pt idx="30373">
                  <c:v>31.58896</c:v>
                </c:pt>
                <c:pt idx="30374">
                  <c:v>31.59</c:v>
                </c:pt>
                <c:pt idx="30375">
                  <c:v>31.59104</c:v>
                </c:pt>
                <c:pt idx="30376">
                  <c:v>31.592079999999999</c:v>
                </c:pt>
                <c:pt idx="30377">
                  <c:v>31.593119999999999</c:v>
                </c:pt>
                <c:pt idx="30378">
                  <c:v>31.594159999999999</c:v>
                </c:pt>
                <c:pt idx="30379">
                  <c:v>31.595199999999998</c:v>
                </c:pt>
                <c:pt idx="30380">
                  <c:v>31.596240000000002</c:v>
                </c:pt>
                <c:pt idx="30381">
                  <c:v>31.597280000000001</c:v>
                </c:pt>
                <c:pt idx="30382">
                  <c:v>31.598320000000001</c:v>
                </c:pt>
                <c:pt idx="30383">
                  <c:v>31.599360000000001</c:v>
                </c:pt>
                <c:pt idx="30384">
                  <c:v>31.6004</c:v>
                </c:pt>
                <c:pt idx="30385">
                  <c:v>31.60144</c:v>
                </c:pt>
                <c:pt idx="30386">
                  <c:v>31.60248</c:v>
                </c:pt>
                <c:pt idx="30387">
                  <c:v>31.60352</c:v>
                </c:pt>
                <c:pt idx="30388">
                  <c:v>31.604559999999999</c:v>
                </c:pt>
                <c:pt idx="30389">
                  <c:v>31.605599999999999</c:v>
                </c:pt>
                <c:pt idx="30390">
                  <c:v>31.606639999999999</c:v>
                </c:pt>
                <c:pt idx="30391">
                  <c:v>31.607679999999998</c:v>
                </c:pt>
                <c:pt idx="30392">
                  <c:v>31.608720000000002</c:v>
                </c:pt>
                <c:pt idx="30393">
                  <c:v>31.609760000000001</c:v>
                </c:pt>
                <c:pt idx="30394">
                  <c:v>31.610800000000001</c:v>
                </c:pt>
                <c:pt idx="30395">
                  <c:v>31.611840000000001</c:v>
                </c:pt>
                <c:pt idx="30396">
                  <c:v>31.612880000000001</c:v>
                </c:pt>
                <c:pt idx="30397">
                  <c:v>31.61392</c:v>
                </c:pt>
                <c:pt idx="30398">
                  <c:v>31.61496</c:v>
                </c:pt>
                <c:pt idx="30399">
                  <c:v>31.616</c:v>
                </c:pt>
                <c:pt idx="30400">
                  <c:v>31.617039999999999</c:v>
                </c:pt>
                <c:pt idx="30401">
                  <c:v>31.618079999999999</c:v>
                </c:pt>
                <c:pt idx="30402">
                  <c:v>31.619119999999999</c:v>
                </c:pt>
                <c:pt idx="30403">
                  <c:v>31.620159999999998</c:v>
                </c:pt>
                <c:pt idx="30404">
                  <c:v>31.621200000000002</c:v>
                </c:pt>
                <c:pt idx="30405">
                  <c:v>31.622240000000001</c:v>
                </c:pt>
                <c:pt idx="30406">
                  <c:v>31.623280000000001</c:v>
                </c:pt>
                <c:pt idx="30407">
                  <c:v>31.624320000000001</c:v>
                </c:pt>
                <c:pt idx="30408">
                  <c:v>31.625360000000001</c:v>
                </c:pt>
                <c:pt idx="30409">
                  <c:v>31.6264</c:v>
                </c:pt>
                <c:pt idx="30410">
                  <c:v>31.62744</c:v>
                </c:pt>
                <c:pt idx="30411">
                  <c:v>31.62848</c:v>
                </c:pt>
                <c:pt idx="30412">
                  <c:v>31.629519999999999</c:v>
                </c:pt>
                <c:pt idx="30413">
                  <c:v>31.630559999999999</c:v>
                </c:pt>
                <c:pt idx="30414">
                  <c:v>31.631599999999999</c:v>
                </c:pt>
                <c:pt idx="30415">
                  <c:v>31.632639999999999</c:v>
                </c:pt>
                <c:pt idx="30416">
                  <c:v>31.633679999999998</c:v>
                </c:pt>
                <c:pt idx="30417">
                  <c:v>31.634720000000002</c:v>
                </c:pt>
                <c:pt idx="30418">
                  <c:v>31.635760000000001</c:v>
                </c:pt>
                <c:pt idx="30419">
                  <c:v>31.636800000000001</c:v>
                </c:pt>
                <c:pt idx="30420">
                  <c:v>31.637840000000001</c:v>
                </c:pt>
                <c:pt idx="30421">
                  <c:v>31.63888</c:v>
                </c:pt>
                <c:pt idx="30422">
                  <c:v>31.63992</c:v>
                </c:pt>
                <c:pt idx="30423">
                  <c:v>31.64096</c:v>
                </c:pt>
                <c:pt idx="30424">
                  <c:v>31.641999999999999</c:v>
                </c:pt>
                <c:pt idx="30425">
                  <c:v>31.643039999999999</c:v>
                </c:pt>
                <c:pt idx="30426">
                  <c:v>31.644079999999999</c:v>
                </c:pt>
                <c:pt idx="30427">
                  <c:v>31.645119999999999</c:v>
                </c:pt>
                <c:pt idx="30428">
                  <c:v>31.646159999999998</c:v>
                </c:pt>
                <c:pt idx="30429">
                  <c:v>31.647200000000002</c:v>
                </c:pt>
                <c:pt idx="30430">
                  <c:v>31.648240000000001</c:v>
                </c:pt>
                <c:pt idx="30431">
                  <c:v>31.649280000000001</c:v>
                </c:pt>
                <c:pt idx="30432">
                  <c:v>31.650320000000001</c:v>
                </c:pt>
                <c:pt idx="30433">
                  <c:v>31.65136</c:v>
                </c:pt>
                <c:pt idx="30434">
                  <c:v>31.6524</c:v>
                </c:pt>
                <c:pt idx="30435">
                  <c:v>31.65344</c:v>
                </c:pt>
                <c:pt idx="30436">
                  <c:v>31.65448</c:v>
                </c:pt>
                <c:pt idx="30437">
                  <c:v>31.655519999999999</c:v>
                </c:pt>
                <c:pt idx="30438">
                  <c:v>31.656559999999999</c:v>
                </c:pt>
                <c:pt idx="30439">
                  <c:v>31.657599999999999</c:v>
                </c:pt>
                <c:pt idx="30440">
                  <c:v>31.658639999999998</c:v>
                </c:pt>
                <c:pt idx="30441">
                  <c:v>31.659680000000002</c:v>
                </c:pt>
                <c:pt idx="30442">
                  <c:v>31.660720000000001</c:v>
                </c:pt>
                <c:pt idx="30443">
                  <c:v>31.661760000000001</c:v>
                </c:pt>
                <c:pt idx="30444">
                  <c:v>31.662800000000001</c:v>
                </c:pt>
                <c:pt idx="30445">
                  <c:v>31.66384</c:v>
                </c:pt>
                <c:pt idx="30446">
                  <c:v>31.66488</c:v>
                </c:pt>
                <c:pt idx="30447">
                  <c:v>31.66592</c:v>
                </c:pt>
                <c:pt idx="30448">
                  <c:v>31.66696</c:v>
                </c:pt>
                <c:pt idx="30449">
                  <c:v>31.667999999999999</c:v>
                </c:pt>
                <c:pt idx="30450">
                  <c:v>31.669039999999999</c:v>
                </c:pt>
                <c:pt idx="30451">
                  <c:v>31.670079999999999</c:v>
                </c:pt>
                <c:pt idx="30452">
                  <c:v>31.671119999999998</c:v>
                </c:pt>
                <c:pt idx="30453">
                  <c:v>31.672160000000002</c:v>
                </c:pt>
                <c:pt idx="30454">
                  <c:v>31.673200000000001</c:v>
                </c:pt>
                <c:pt idx="30455">
                  <c:v>31.674240000000001</c:v>
                </c:pt>
                <c:pt idx="30456">
                  <c:v>31.675280000000001</c:v>
                </c:pt>
                <c:pt idx="30457">
                  <c:v>31.67632</c:v>
                </c:pt>
                <c:pt idx="30458">
                  <c:v>31.67736</c:v>
                </c:pt>
                <c:pt idx="30459">
                  <c:v>31.6784</c:v>
                </c:pt>
                <c:pt idx="30460">
                  <c:v>31.67944</c:v>
                </c:pt>
                <c:pt idx="30461">
                  <c:v>31.680479999999999</c:v>
                </c:pt>
                <c:pt idx="30462">
                  <c:v>31.681519999999999</c:v>
                </c:pt>
                <c:pt idx="30463">
                  <c:v>31.682559999999999</c:v>
                </c:pt>
                <c:pt idx="30464">
                  <c:v>31.683599999999998</c:v>
                </c:pt>
                <c:pt idx="30465">
                  <c:v>31.684640000000002</c:v>
                </c:pt>
                <c:pt idx="30466">
                  <c:v>31.685680000000001</c:v>
                </c:pt>
                <c:pt idx="30467">
                  <c:v>31.686720000000001</c:v>
                </c:pt>
                <c:pt idx="30468">
                  <c:v>31.687760000000001</c:v>
                </c:pt>
                <c:pt idx="30469">
                  <c:v>31.688800000000001</c:v>
                </c:pt>
                <c:pt idx="30470">
                  <c:v>31.68984</c:v>
                </c:pt>
                <c:pt idx="30471">
                  <c:v>31.69088</c:v>
                </c:pt>
                <c:pt idx="30472">
                  <c:v>31.69192</c:v>
                </c:pt>
                <c:pt idx="30473">
                  <c:v>31.692959999999999</c:v>
                </c:pt>
                <c:pt idx="30474">
                  <c:v>31.693999999999999</c:v>
                </c:pt>
                <c:pt idx="30475">
                  <c:v>31.695039999999999</c:v>
                </c:pt>
                <c:pt idx="30476">
                  <c:v>31.696079999999998</c:v>
                </c:pt>
                <c:pt idx="30477">
                  <c:v>31.697120000000002</c:v>
                </c:pt>
                <c:pt idx="30478">
                  <c:v>31.698160000000001</c:v>
                </c:pt>
                <c:pt idx="30479">
                  <c:v>31.699200000000001</c:v>
                </c:pt>
                <c:pt idx="30480">
                  <c:v>31.700240000000001</c:v>
                </c:pt>
                <c:pt idx="30481">
                  <c:v>31.701280000000001</c:v>
                </c:pt>
                <c:pt idx="30482">
                  <c:v>31.70232</c:v>
                </c:pt>
                <c:pt idx="30483">
                  <c:v>31.70336</c:v>
                </c:pt>
                <c:pt idx="30484">
                  <c:v>31.7044</c:v>
                </c:pt>
                <c:pt idx="30485">
                  <c:v>31.705439999999999</c:v>
                </c:pt>
                <c:pt idx="30486">
                  <c:v>31.706479999999999</c:v>
                </c:pt>
                <c:pt idx="30487">
                  <c:v>31.707519999999999</c:v>
                </c:pt>
                <c:pt idx="30488">
                  <c:v>31.708559999999999</c:v>
                </c:pt>
                <c:pt idx="30489">
                  <c:v>31.709599999999998</c:v>
                </c:pt>
                <c:pt idx="30490">
                  <c:v>31.710640000000001</c:v>
                </c:pt>
                <c:pt idx="30491">
                  <c:v>31.711680000000001</c:v>
                </c:pt>
                <c:pt idx="30492">
                  <c:v>31.712720000000001</c:v>
                </c:pt>
                <c:pt idx="30493">
                  <c:v>31.713760000000001</c:v>
                </c:pt>
                <c:pt idx="30494">
                  <c:v>31.7148</c:v>
                </c:pt>
                <c:pt idx="30495">
                  <c:v>31.71584</c:v>
                </c:pt>
                <c:pt idx="30496">
                  <c:v>31.71688</c:v>
                </c:pt>
                <c:pt idx="30497">
                  <c:v>31.717919999999999</c:v>
                </c:pt>
                <c:pt idx="30498">
                  <c:v>31.718959999999999</c:v>
                </c:pt>
                <c:pt idx="30499">
                  <c:v>31.72</c:v>
                </c:pt>
                <c:pt idx="30500">
                  <c:v>31.721039999999999</c:v>
                </c:pt>
                <c:pt idx="30501">
                  <c:v>31.722079999999998</c:v>
                </c:pt>
                <c:pt idx="30502">
                  <c:v>31.723120000000002</c:v>
                </c:pt>
                <c:pt idx="30503">
                  <c:v>31.724160000000001</c:v>
                </c:pt>
                <c:pt idx="30504">
                  <c:v>31.725200000000001</c:v>
                </c:pt>
                <c:pt idx="30505">
                  <c:v>31.726240000000001</c:v>
                </c:pt>
                <c:pt idx="30506">
                  <c:v>31.72728</c:v>
                </c:pt>
                <c:pt idx="30507">
                  <c:v>31.72832</c:v>
                </c:pt>
                <c:pt idx="30508">
                  <c:v>31.72936</c:v>
                </c:pt>
                <c:pt idx="30509">
                  <c:v>31.730399999999999</c:v>
                </c:pt>
                <c:pt idx="30510">
                  <c:v>31.731439999999999</c:v>
                </c:pt>
                <c:pt idx="30511">
                  <c:v>31.732479999999999</c:v>
                </c:pt>
                <c:pt idx="30512">
                  <c:v>31.733519999999999</c:v>
                </c:pt>
                <c:pt idx="30513">
                  <c:v>31.734559999999998</c:v>
                </c:pt>
                <c:pt idx="30514">
                  <c:v>31.735600000000002</c:v>
                </c:pt>
                <c:pt idx="30515">
                  <c:v>31.736640000000001</c:v>
                </c:pt>
                <c:pt idx="30516">
                  <c:v>31.737680000000001</c:v>
                </c:pt>
                <c:pt idx="30517">
                  <c:v>31.738720000000001</c:v>
                </c:pt>
                <c:pt idx="30518">
                  <c:v>31.73976</c:v>
                </c:pt>
                <c:pt idx="30519">
                  <c:v>31.7408</c:v>
                </c:pt>
                <c:pt idx="30520">
                  <c:v>31.74184</c:v>
                </c:pt>
                <c:pt idx="30521">
                  <c:v>31.74288</c:v>
                </c:pt>
                <c:pt idx="30522">
                  <c:v>31.743919999999999</c:v>
                </c:pt>
                <c:pt idx="30523">
                  <c:v>31.744959999999999</c:v>
                </c:pt>
                <c:pt idx="30524">
                  <c:v>31.745999999999999</c:v>
                </c:pt>
                <c:pt idx="30525">
                  <c:v>31.747039999999998</c:v>
                </c:pt>
                <c:pt idx="30526">
                  <c:v>31.748080000000002</c:v>
                </c:pt>
                <c:pt idx="30527">
                  <c:v>31.749120000000001</c:v>
                </c:pt>
                <c:pt idx="30528">
                  <c:v>31.750160000000001</c:v>
                </c:pt>
                <c:pt idx="30529">
                  <c:v>31.751200000000001</c:v>
                </c:pt>
                <c:pt idx="30530">
                  <c:v>31.75224</c:v>
                </c:pt>
                <c:pt idx="30531">
                  <c:v>31.75328</c:v>
                </c:pt>
                <c:pt idx="30532">
                  <c:v>31.75432</c:v>
                </c:pt>
                <c:pt idx="30533">
                  <c:v>31.75536</c:v>
                </c:pt>
                <c:pt idx="30534">
                  <c:v>31.756399999999999</c:v>
                </c:pt>
                <c:pt idx="30535">
                  <c:v>31.757439999999999</c:v>
                </c:pt>
                <c:pt idx="30536">
                  <c:v>31.758479999999999</c:v>
                </c:pt>
                <c:pt idx="30537">
                  <c:v>31.759519999999998</c:v>
                </c:pt>
                <c:pt idx="30538">
                  <c:v>31.760560000000002</c:v>
                </c:pt>
                <c:pt idx="30539">
                  <c:v>31.761600000000001</c:v>
                </c:pt>
                <c:pt idx="30540">
                  <c:v>31.762640000000001</c:v>
                </c:pt>
                <c:pt idx="30541">
                  <c:v>31.763680000000001</c:v>
                </c:pt>
                <c:pt idx="30542">
                  <c:v>31.764720000000001</c:v>
                </c:pt>
                <c:pt idx="30543">
                  <c:v>31.76576</c:v>
                </c:pt>
                <c:pt idx="30544">
                  <c:v>31.7668</c:v>
                </c:pt>
                <c:pt idx="30545">
                  <c:v>31.76784</c:v>
                </c:pt>
                <c:pt idx="30546">
                  <c:v>31.768879999999999</c:v>
                </c:pt>
                <c:pt idx="30547">
                  <c:v>31.769919999999999</c:v>
                </c:pt>
                <c:pt idx="30548">
                  <c:v>31.770959999999999</c:v>
                </c:pt>
                <c:pt idx="30549">
                  <c:v>31.771999999999998</c:v>
                </c:pt>
                <c:pt idx="30550">
                  <c:v>31.773040000000002</c:v>
                </c:pt>
                <c:pt idx="30551">
                  <c:v>31.774080000000001</c:v>
                </c:pt>
                <c:pt idx="30552">
                  <c:v>31.775120000000001</c:v>
                </c:pt>
                <c:pt idx="30553">
                  <c:v>31.776160000000001</c:v>
                </c:pt>
                <c:pt idx="30554">
                  <c:v>31.777200000000001</c:v>
                </c:pt>
                <c:pt idx="30555">
                  <c:v>31.77824</c:v>
                </c:pt>
                <c:pt idx="30556">
                  <c:v>31.77928</c:v>
                </c:pt>
                <c:pt idx="30557">
                  <c:v>31.78032</c:v>
                </c:pt>
                <c:pt idx="30558">
                  <c:v>31.781359999999999</c:v>
                </c:pt>
                <c:pt idx="30559">
                  <c:v>31.782399999999999</c:v>
                </c:pt>
                <c:pt idx="30560">
                  <c:v>31.783439999999999</c:v>
                </c:pt>
                <c:pt idx="30561">
                  <c:v>31.784479999999999</c:v>
                </c:pt>
                <c:pt idx="30562">
                  <c:v>31.785520000000002</c:v>
                </c:pt>
                <c:pt idx="30563">
                  <c:v>31.786560000000001</c:v>
                </c:pt>
                <c:pt idx="30564">
                  <c:v>31.787600000000001</c:v>
                </c:pt>
                <c:pt idx="30565">
                  <c:v>31.788640000000001</c:v>
                </c:pt>
                <c:pt idx="30566">
                  <c:v>31.789680000000001</c:v>
                </c:pt>
                <c:pt idx="30567">
                  <c:v>31.79072</c:v>
                </c:pt>
                <c:pt idx="30568">
                  <c:v>31.79176</c:v>
                </c:pt>
                <c:pt idx="30569">
                  <c:v>31.7928</c:v>
                </c:pt>
                <c:pt idx="30570">
                  <c:v>31.793839999999999</c:v>
                </c:pt>
                <c:pt idx="30571">
                  <c:v>31.794879999999999</c:v>
                </c:pt>
                <c:pt idx="30572">
                  <c:v>31.795919999999999</c:v>
                </c:pt>
                <c:pt idx="30573">
                  <c:v>31.796959999999999</c:v>
                </c:pt>
                <c:pt idx="30574">
                  <c:v>31.797999999999998</c:v>
                </c:pt>
                <c:pt idx="30575">
                  <c:v>31.799040000000002</c:v>
                </c:pt>
                <c:pt idx="30576">
                  <c:v>31.800080000000001</c:v>
                </c:pt>
                <c:pt idx="30577">
                  <c:v>31.801120000000001</c:v>
                </c:pt>
                <c:pt idx="30578">
                  <c:v>31.802160000000001</c:v>
                </c:pt>
                <c:pt idx="30579">
                  <c:v>31.8032</c:v>
                </c:pt>
                <c:pt idx="30580">
                  <c:v>31.80424</c:v>
                </c:pt>
                <c:pt idx="30581">
                  <c:v>31.80528</c:v>
                </c:pt>
                <c:pt idx="30582">
                  <c:v>31.806319999999999</c:v>
                </c:pt>
                <c:pt idx="30583">
                  <c:v>31.807359999999999</c:v>
                </c:pt>
                <c:pt idx="30584">
                  <c:v>31.808399999999999</c:v>
                </c:pt>
                <c:pt idx="30585">
                  <c:v>31.809439999999999</c:v>
                </c:pt>
                <c:pt idx="30586">
                  <c:v>31.810479999999998</c:v>
                </c:pt>
                <c:pt idx="30587">
                  <c:v>31.811520000000002</c:v>
                </c:pt>
                <c:pt idx="30588">
                  <c:v>31.812560000000001</c:v>
                </c:pt>
                <c:pt idx="30589">
                  <c:v>31.813600000000001</c:v>
                </c:pt>
                <c:pt idx="30590">
                  <c:v>31.814640000000001</c:v>
                </c:pt>
                <c:pt idx="30591">
                  <c:v>31.81568</c:v>
                </c:pt>
                <c:pt idx="30592">
                  <c:v>31.81672</c:v>
                </c:pt>
                <c:pt idx="30593">
                  <c:v>31.81776</c:v>
                </c:pt>
                <c:pt idx="30594">
                  <c:v>31.8188</c:v>
                </c:pt>
                <c:pt idx="30595">
                  <c:v>31.819839999999999</c:v>
                </c:pt>
                <c:pt idx="30596">
                  <c:v>31.820879999999999</c:v>
                </c:pt>
                <c:pt idx="30597">
                  <c:v>31.821919999999999</c:v>
                </c:pt>
                <c:pt idx="30598">
                  <c:v>31.822959999999998</c:v>
                </c:pt>
                <c:pt idx="30599">
                  <c:v>31.824000000000002</c:v>
                </c:pt>
                <c:pt idx="30600">
                  <c:v>31.825040000000001</c:v>
                </c:pt>
                <c:pt idx="30601">
                  <c:v>31.826080000000001</c:v>
                </c:pt>
                <c:pt idx="30602">
                  <c:v>31.827120000000001</c:v>
                </c:pt>
                <c:pt idx="30603">
                  <c:v>31.82816</c:v>
                </c:pt>
                <c:pt idx="30604">
                  <c:v>31.8292</c:v>
                </c:pt>
                <c:pt idx="30605">
                  <c:v>31.83024</c:v>
                </c:pt>
                <c:pt idx="30606">
                  <c:v>31.83128</c:v>
                </c:pt>
                <c:pt idx="30607">
                  <c:v>31.832319999999999</c:v>
                </c:pt>
                <c:pt idx="30608">
                  <c:v>31.833359999999999</c:v>
                </c:pt>
                <c:pt idx="30609">
                  <c:v>31.834399999999999</c:v>
                </c:pt>
                <c:pt idx="30610">
                  <c:v>31.835439999999998</c:v>
                </c:pt>
                <c:pt idx="30611">
                  <c:v>31.836480000000002</c:v>
                </c:pt>
                <c:pt idx="30612">
                  <c:v>31.837520000000001</c:v>
                </c:pt>
                <c:pt idx="30613">
                  <c:v>31.838560000000001</c:v>
                </c:pt>
                <c:pt idx="30614">
                  <c:v>31.839600000000001</c:v>
                </c:pt>
                <c:pt idx="30615">
                  <c:v>31.84064</c:v>
                </c:pt>
                <c:pt idx="30616">
                  <c:v>31.84168</c:v>
                </c:pt>
                <c:pt idx="30617">
                  <c:v>31.84272</c:v>
                </c:pt>
                <c:pt idx="30618">
                  <c:v>31.84376</c:v>
                </c:pt>
                <c:pt idx="30619">
                  <c:v>31.844799999999999</c:v>
                </c:pt>
                <c:pt idx="30620">
                  <c:v>31.845839999999999</c:v>
                </c:pt>
                <c:pt idx="30621">
                  <c:v>31.846879999999999</c:v>
                </c:pt>
                <c:pt idx="30622">
                  <c:v>31.847919999999998</c:v>
                </c:pt>
                <c:pt idx="30623">
                  <c:v>31.848960000000002</c:v>
                </c:pt>
                <c:pt idx="30624">
                  <c:v>31.85</c:v>
                </c:pt>
                <c:pt idx="30625">
                  <c:v>31.851040000000001</c:v>
                </c:pt>
                <c:pt idx="30626">
                  <c:v>31.852080000000001</c:v>
                </c:pt>
                <c:pt idx="30627">
                  <c:v>31.853120000000001</c:v>
                </c:pt>
                <c:pt idx="30628">
                  <c:v>31.85416</c:v>
                </c:pt>
                <c:pt idx="30629">
                  <c:v>31.8552</c:v>
                </c:pt>
                <c:pt idx="30630">
                  <c:v>31.85624</c:v>
                </c:pt>
                <c:pt idx="30631">
                  <c:v>31.857279999999999</c:v>
                </c:pt>
                <c:pt idx="30632">
                  <c:v>31.858319999999999</c:v>
                </c:pt>
                <c:pt idx="30633">
                  <c:v>31.859359999999999</c:v>
                </c:pt>
                <c:pt idx="30634">
                  <c:v>31.860399999999998</c:v>
                </c:pt>
                <c:pt idx="30635">
                  <c:v>31.861440000000002</c:v>
                </c:pt>
                <c:pt idx="30636">
                  <c:v>31.862480000000001</c:v>
                </c:pt>
                <c:pt idx="30637">
                  <c:v>31.863520000000001</c:v>
                </c:pt>
                <c:pt idx="30638">
                  <c:v>31.864560000000001</c:v>
                </c:pt>
                <c:pt idx="30639">
                  <c:v>31.865600000000001</c:v>
                </c:pt>
                <c:pt idx="30640">
                  <c:v>31.86664</c:v>
                </c:pt>
                <c:pt idx="30641">
                  <c:v>31.86768</c:v>
                </c:pt>
                <c:pt idx="30642">
                  <c:v>31.86872</c:v>
                </c:pt>
                <c:pt idx="30643">
                  <c:v>31.869759999999999</c:v>
                </c:pt>
                <c:pt idx="30644">
                  <c:v>31.870799999999999</c:v>
                </c:pt>
                <c:pt idx="30645">
                  <c:v>31.871839999999999</c:v>
                </c:pt>
                <c:pt idx="30646">
                  <c:v>31.872879999999999</c:v>
                </c:pt>
                <c:pt idx="30647">
                  <c:v>31.873919999999998</c:v>
                </c:pt>
                <c:pt idx="30648">
                  <c:v>31.874960000000002</c:v>
                </c:pt>
                <c:pt idx="30649">
                  <c:v>31.876000000000001</c:v>
                </c:pt>
                <c:pt idx="30650">
                  <c:v>31.877040000000001</c:v>
                </c:pt>
                <c:pt idx="30651">
                  <c:v>31.878080000000001</c:v>
                </c:pt>
                <c:pt idx="30652">
                  <c:v>31.87912</c:v>
                </c:pt>
                <c:pt idx="30653">
                  <c:v>31.88016</c:v>
                </c:pt>
                <c:pt idx="30654">
                  <c:v>31.8812</c:v>
                </c:pt>
                <c:pt idx="30655">
                  <c:v>31.882239999999999</c:v>
                </c:pt>
                <c:pt idx="30656">
                  <c:v>31.883279999999999</c:v>
                </c:pt>
                <c:pt idx="30657">
                  <c:v>31.884319999999999</c:v>
                </c:pt>
                <c:pt idx="30658">
                  <c:v>31.885359999999999</c:v>
                </c:pt>
                <c:pt idx="30659">
                  <c:v>31.886399999999998</c:v>
                </c:pt>
                <c:pt idx="30660">
                  <c:v>31.887440000000002</c:v>
                </c:pt>
                <c:pt idx="30661">
                  <c:v>31.888480000000001</c:v>
                </c:pt>
                <c:pt idx="30662">
                  <c:v>31.889520000000001</c:v>
                </c:pt>
                <c:pt idx="30663">
                  <c:v>31.890560000000001</c:v>
                </c:pt>
                <c:pt idx="30664">
                  <c:v>31.8916</c:v>
                </c:pt>
                <c:pt idx="30665">
                  <c:v>31.89264</c:v>
                </c:pt>
                <c:pt idx="30666">
                  <c:v>31.89368</c:v>
                </c:pt>
                <c:pt idx="30667">
                  <c:v>31.89472</c:v>
                </c:pt>
                <c:pt idx="30668">
                  <c:v>31.895759999999999</c:v>
                </c:pt>
                <c:pt idx="30669">
                  <c:v>31.896799999999999</c:v>
                </c:pt>
                <c:pt idx="30670">
                  <c:v>31.897839999999999</c:v>
                </c:pt>
                <c:pt idx="30671">
                  <c:v>31.898879999999998</c:v>
                </c:pt>
                <c:pt idx="30672">
                  <c:v>31.899920000000002</c:v>
                </c:pt>
                <c:pt idx="30673">
                  <c:v>31.900960000000001</c:v>
                </c:pt>
                <c:pt idx="30674">
                  <c:v>31.902000000000001</c:v>
                </c:pt>
                <c:pt idx="30675">
                  <c:v>31.903040000000001</c:v>
                </c:pt>
                <c:pt idx="30676">
                  <c:v>31.90408</c:v>
                </c:pt>
                <c:pt idx="30677">
                  <c:v>31.90512</c:v>
                </c:pt>
                <c:pt idx="30678">
                  <c:v>31.90616</c:v>
                </c:pt>
                <c:pt idx="30679">
                  <c:v>31.9072</c:v>
                </c:pt>
                <c:pt idx="30680">
                  <c:v>31.908239999999999</c:v>
                </c:pt>
                <c:pt idx="30681">
                  <c:v>31.909279999999999</c:v>
                </c:pt>
                <c:pt idx="30682">
                  <c:v>31.910319999999999</c:v>
                </c:pt>
                <c:pt idx="30683">
                  <c:v>31.911359999999998</c:v>
                </c:pt>
                <c:pt idx="30684">
                  <c:v>31.912400000000002</c:v>
                </c:pt>
                <c:pt idx="30685">
                  <c:v>31.913440000000001</c:v>
                </c:pt>
                <c:pt idx="30686">
                  <c:v>31.914480000000001</c:v>
                </c:pt>
                <c:pt idx="30687">
                  <c:v>31.915520000000001</c:v>
                </c:pt>
                <c:pt idx="30688">
                  <c:v>31.91656</c:v>
                </c:pt>
                <c:pt idx="30689">
                  <c:v>31.9176</c:v>
                </c:pt>
                <c:pt idx="30690">
                  <c:v>31.91864</c:v>
                </c:pt>
                <c:pt idx="30691">
                  <c:v>31.91968</c:v>
                </c:pt>
                <c:pt idx="30692">
                  <c:v>31.920719999999999</c:v>
                </c:pt>
                <c:pt idx="30693">
                  <c:v>31.921759999999999</c:v>
                </c:pt>
                <c:pt idx="30694">
                  <c:v>31.922799999999999</c:v>
                </c:pt>
                <c:pt idx="30695">
                  <c:v>31.923839999999998</c:v>
                </c:pt>
                <c:pt idx="30696">
                  <c:v>31.924880000000002</c:v>
                </c:pt>
                <c:pt idx="30697">
                  <c:v>31.925920000000001</c:v>
                </c:pt>
                <c:pt idx="30698">
                  <c:v>31.926960000000001</c:v>
                </c:pt>
                <c:pt idx="30699">
                  <c:v>31.928000000000001</c:v>
                </c:pt>
                <c:pt idx="30700">
                  <c:v>31.929040000000001</c:v>
                </c:pt>
                <c:pt idx="30701">
                  <c:v>31.93008</c:v>
                </c:pt>
                <c:pt idx="30702">
                  <c:v>31.93112</c:v>
                </c:pt>
                <c:pt idx="30703">
                  <c:v>31.93216</c:v>
                </c:pt>
                <c:pt idx="30704">
                  <c:v>31.933199999999999</c:v>
                </c:pt>
                <c:pt idx="30705">
                  <c:v>31.934239999999999</c:v>
                </c:pt>
                <c:pt idx="30706">
                  <c:v>31.935279999999999</c:v>
                </c:pt>
                <c:pt idx="30707">
                  <c:v>31.936319999999998</c:v>
                </c:pt>
                <c:pt idx="30708">
                  <c:v>31.937360000000002</c:v>
                </c:pt>
                <c:pt idx="30709">
                  <c:v>31.938400000000001</c:v>
                </c:pt>
                <c:pt idx="30710">
                  <c:v>31.939440000000001</c:v>
                </c:pt>
                <c:pt idx="30711">
                  <c:v>31.940480000000001</c:v>
                </c:pt>
                <c:pt idx="30712">
                  <c:v>31.941520000000001</c:v>
                </c:pt>
                <c:pt idx="30713">
                  <c:v>31.94256</c:v>
                </c:pt>
                <c:pt idx="30714">
                  <c:v>31.9436</c:v>
                </c:pt>
                <c:pt idx="30715">
                  <c:v>31.94464</c:v>
                </c:pt>
                <c:pt idx="30716">
                  <c:v>31.945679999999999</c:v>
                </c:pt>
                <c:pt idx="30717">
                  <c:v>31.946719999999999</c:v>
                </c:pt>
                <c:pt idx="30718">
                  <c:v>31.947759999999999</c:v>
                </c:pt>
                <c:pt idx="30719">
                  <c:v>31.948799999999999</c:v>
                </c:pt>
                <c:pt idx="30720">
                  <c:v>31.949839999999998</c:v>
                </c:pt>
                <c:pt idx="30721">
                  <c:v>31.950880000000002</c:v>
                </c:pt>
                <c:pt idx="30722">
                  <c:v>31.951920000000001</c:v>
                </c:pt>
                <c:pt idx="30723">
                  <c:v>31.952960000000001</c:v>
                </c:pt>
                <c:pt idx="30724">
                  <c:v>31.954000000000001</c:v>
                </c:pt>
                <c:pt idx="30725">
                  <c:v>31.95504</c:v>
                </c:pt>
                <c:pt idx="30726">
                  <c:v>31.95608</c:v>
                </c:pt>
                <c:pt idx="30727">
                  <c:v>31.95712</c:v>
                </c:pt>
                <c:pt idx="30728">
                  <c:v>31.958159999999999</c:v>
                </c:pt>
                <c:pt idx="30729">
                  <c:v>31.959199999999999</c:v>
                </c:pt>
                <c:pt idx="30730">
                  <c:v>31.960239999999999</c:v>
                </c:pt>
                <c:pt idx="30731">
                  <c:v>31.961279999999999</c:v>
                </c:pt>
                <c:pt idx="30732">
                  <c:v>31.962319999999998</c:v>
                </c:pt>
                <c:pt idx="30733">
                  <c:v>31.963360000000002</c:v>
                </c:pt>
                <c:pt idx="30734">
                  <c:v>31.964400000000001</c:v>
                </c:pt>
                <c:pt idx="30735">
                  <c:v>31.965440000000001</c:v>
                </c:pt>
                <c:pt idx="30736">
                  <c:v>31.966480000000001</c:v>
                </c:pt>
                <c:pt idx="30737">
                  <c:v>31.96752</c:v>
                </c:pt>
                <c:pt idx="30738">
                  <c:v>31.96856</c:v>
                </c:pt>
                <c:pt idx="30739">
                  <c:v>31.9696</c:v>
                </c:pt>
                <c:pt idx="30740">
                  <c:v>31.97064</c:v>
                </c:pt>
                <c:pt idx="30741">
                  <c:v>31.971679999999999</c:v>
                </c:pt>
                <c:pt idx="30742">
                  <c:v>31.972719999999999</c:v>
                </c:pt>
                <c:pt idx="30743">
                  <c:v>31.973759999999999</c:v>
                </c:pt>
                <c:pt idx="30744">
                  <c:v>31.974799999999998</c:v>
                </c:pt>
                <c:pt idx="30745">
                  <c:v>31.975840000000002</c:v>
                </c:pt>
                <c:pt idx="30746">
                  <c:v>31.976880000000001</c:v>
                </c:pt>
                <c:pt idx="30747">
                  <c:v>31.977920000000001</c:v>
                </c:pt>
                <c:pt idx="30748">
                  <c:v>31.978960000000001</c:v>
                </c:pt>
                <c:pt idx="30749">
                  <c:v>31.98</c:v>
                </c:pt>
                <c:pt idx="30750">
                  <c:v>31.98104</c:v>
                </c:pt>
                <c:pt idx="30751">
                  <c:v>31.98208</c:v>
                </c:pt>
                <c:pt idx="30752">
                  <c:v>31.98312</c:v>
                </c:pt>
                <c:pt idx="30753">
                  <c:v>31.984159999999999</c:v>
                </c:pt>
                <c:pt idx="30754">
                  <c:v>31.985199999999999</c:v>
                </c:pt>
                <c:pt idx="30755">
                  <c:v>31.986239999999999</c:v>
                </c:pt>
                <c:pt idx="30756">
                  <c:v>31.987279999999998</c:v>
                </c:pt>
                <c:pt idx="30757">
                  <c:v>31.988320000000002</c:v>
                </c:pt>
                <c:pt idx="30758">
                  <c:v>31.989360000000001</c:v>
                </c:pt>
                <c:pt idx="30759">
                  <c:v>31.990400000000001</c:v>
                </c:pt>
                <c:pt idx="30760">
                  <c:v>31.991440000000001</c:v>
                </c:pt>
                <c:pt idx="30761">
                  <c:v>31.99248</c:v>
                </c:pt>
                <c:pt idx="30762">
                  <c:v>31.99352</c:v>
                </c:pt>
                <c:pt idx="30763">
                  <c:v>31.99456</c:v>
                </c:pt>
                <c:pt idx="30764">
                  <c:v>31.9956</c:v>
                </c:pt>
                <c:pt idx="30765">
                  <c:v>31.996639999999999</c:v>
                </c:pt>
                <c:pt idx="30766">
                  <c:v>31.997679999999999</c:v>
                </c:pt>
                <c:pt idx="30767">
                  <c:v>31.998719999999999</c:v>
                </c:pt>
                <c:pt idx="30768">
                  <c:v>31.999759999999998</c:v>
                </c:pt>
                <c:pt idx="30769">
                  <c:v>32.000799999999998</c:v>
                </c:pt>
                <c:pt idx="30770">
                  <c:v>32.001840000000001</c:v>
                </c:pt>
                <c:pt idx="30771">
                  <c:v>32.002879999999998</c:v>
                </c:pt>
                <c:pt idx="30772">
                  <c:v>32.003920000000001</c:v>
                </c:pt>
                <c:pt idx="30773">
                  <c:v>32.004959999999997</c:v>
                </c:pt>
                <c:pt idx="30774">
                  <c:v>32.006</c:v>
                </c:pt>
                <c:pt idx="30775">
                  <c:v>32.007040000000003</c:v>
                </c:pt>
                <c:pt idx="30776">
                  <c:v>32.00808</c:v>
                </c:pt>
                <c:pt idx="30777">
                  <c:v>32.009120000000003</c:v>
                </c:pt>
                <c:pt idx="30778">
                  <c:v>32.010159999999999</c:v>
                </c:pt>
                <c:pt idx="30779">
                  <c:v>32.011200000000002</c:v>
                </c:pt>
                <c:pt idx="30780">
                  <c:v>32.012239999999998</c:v>
                </c:pt>
                <c:pt idx="30781">
                  <c:v>32.013280000000002</c:v>
                </c:pt>
                <c:pt idx="30782">
                  <c:v>32.014319999999998</c:v>
                </c:pt>
                <c:pt idx="30783">
                  <c:v>32.015360000000001</c:v>
                </c:pt>
                <c:pt idx="30784">
                  <c:v>32.016399999999997</c:v>
                </c:pt>
                <c:pt idx="30785">
                  <c:v>32.017440000000001</c:v>
                </c:pt>
                <c:pt idx="30786">
                  <c:v>32.018479999999997</c:v>
                </c:pt>
                <c:pt idx="30787">
                  <c:v>32.01952</c:v>
                </c:pt>
                <c:pt idx="30788">
                  <c:v>32.020560000000003</c:v>
                </c:pt>
                <c:pt idx="30789">
                  <c:v>32.021599999999999</c:v>
                </c:pt>
                <c:pt idx="30790">
                  <c:v>32.022640000000003</c:v>
                </c:pt>
                <c:pt idx="30791">
                  <c:v>32.023679999999999</c:v>
                </c:pt>
                <c:pt idx="30792">
                  <c:v>32.024720000000002</c:v>
                </c:pt>
                <c:pt idx="30793">
                  <c:v>32.025759999999998</c:v>
                </c:pt>
                <c:pt idx="30794">
                  <c:v>32.026800000000001</c:v>
                </c:pt>
                <c:pt idx="30795">
                  <c:v>32.027839999999998</c:v>
                </c:pt>
                <c:pt idx="30796">
                  <c:v>32.028880000000001</c:v>
                </c:pt>
                <c:pt idx="30797">
                  <c:v>32.029919999999997</c:v>
                </c:pt>
                <c:pt idx="30798">
                  <c:v>32.03096</c:v>
                </c:pt>
                <c:pt idx="30799">
                  <c:v>32.031999999999996</c:v>
                </c:pt>
                <c:pt idx="30800">
                  <c:v>32.03304</c:v>
                </c:pt>
                <c:pt idx="30801">
                  <c:v>32.034080000000003</c:v>
                </c:pt>
                <c:pt idx="30802">
                  <c:v>32.035119999999999</c:v>
                </c:pt>
                <c:pt idx="30803">
                  <c:v>32.036160000000002</c:v>
                </c:pt>
                <c:pt idx="30804">
                  <c:v>32.037199999999999</c:v>
                </c:pt>
                <c:pt idx="30805">
                  <c:v>32.038240000000002</c:v>
                </c:pt>
                <c:pt idx="30806">
                  <c:v>32.039279999999998</c:v>
                </c:pt>
                <c:pt idx="30807">
                  <c:v>32.040320000000001</c:v>
                </c:pt>
                <c:pt idx="30808">
                  <c:v>32.041359999999997</c:v>
                </c:pt>
                <c:pt idx="30809">
                  <c:v>32.042400000000001</c:v>
                </c:pt>
                <c:pt idx="30810">
                  <c:v>32.043439999999997</c:v>
                </c:pt>
                <c:pt idx="30811">
                  <c:v>32.04448</c:v>
                </c:pt>
                <c:pt idx="30812">
                  <c:v>32.045520000000003</c:v>
                </c:pt>
                <c:pt idx="30813">
                  <c:v>32.046559999999999</c:v>
                </c:pt>
                <c:pt idx="30814">
                  <c:v>32.047600000000003</c:v>
                </c:pt>
                <c:pt idx="30815">
                  <c:v>32.048639999999999</c:v>
                </c:pt>
                <c:pt idx="30816">
                  <c:v>32.049680000000002</c:v>
                </c:pt>
                <c:pt idx="30817">
                  <c:v>32.050719999999998</c:v>
                </c:pt>
                <c:pt idx="30818">
                  <c:v>32.051760000000002</c:v>
                </c:pt>
                <c:pt idx="30819">
                  <c:v>32.052799999999998</c:v>
                </c:pt>
                <c:pt idx="30820">
                  <c:v>32.053840000000001</c:v>
                </c:pt>
                <c:pt idx="30821">
                  <c:v>32.054879999999997</c:v>
                </c:pt>
                <c:pt idx="30822">
                  <c:v>32.05592</c:v>
                </c:pt>
                <c:pt idx="30823">
                  <c:v>32.056959999999997</c:v>
                </c:pt>
                <c:pt idx="30824">
                  <c:v>32.058</c:v>
                </c:pt>
                <c:pt idx="30825">
                  <c:v>32.059040000000003</c:v>
                </c:pt>
                <c:pt idx="30826">
                  <c:v>32.060079999999999</c:v>
                </c:pt>
                <c:pt idx="30827">
                  <c:v>32.061120000000003</c:v>
                </c:pt>
                <c:pt idx="30828">
                  <c:v>32.062159999999999</c:v>
                </c:pt>
                <c:pt idx="30829">
                  <c:v>32.063200000000002</c:v>
                </c:pt>
                <c:pt idx="30830">
                  <c:v>32.064239999999998</c:v>
                </c:pt>
                <c:pt idx="30831">
                  <c:v>32.065280000000001</c:v>
                </c:pt>
                <c:pt idx="30832">
                  <c:v>32.066319999999997</c:v>
                </c:pt>
                <c:pt idx="30833">
                  <c:v>32.067360000000001</c:v>
                </c:pt>
                <c:pt idx="30834">
                  <c:v>32.068399999999997</c:v>
                </c:pt>
                <c:pt idx="30835">
                  <c:v>32.06944</c:v>
                </c:pt>
                <c:pt idx="30836">
                  <c:v>32.070480000000003</c:v>
                </c:pt>
                <c:pt idx="30837">
                  <c:v>32.07152</c:v>
                </c:pt>
                <c:pt idx="30838">
                  <c:v>32.072560000000003</c:v>
                </c:pt>
                <c:pt idx="30839">
                  <c:v>32.073599999999999</c:v>
                </c:pt>
                <c:pt idx="30840">
                  <c:v>32.074640000000002</c:v>
                </c:pt>
                <c:pt idx="30841">
                  <c:v>32.075679999999998</c:v>
                </c:pt>
                <c:pt idx="30842">
                  <c:v>32.076720000000002</c:v>
                </c:pt>
                <c:pt idx="30843">
                  <c:v>32.077759999999998</c:v>
                </c:pt>
                <c:pt idx="30844">
                  <c:v>32.078800000000001</c:v>
                </c:pt>
                <c:pt idx="30845">
                  <c:v>32.079839999999997</c:v>
                </c:pt>
                <c:pt idx="30846">
                  <c:v>32.080880000000001</c:v>
                </c:pt>
                <c:pt idx="30847">
                  <c:v>32.081919999999997</c:v>
                </c:pt>
                <c:pt idx="30848">
                  <c:v>32.08296</c:v>
                </c:pt>
                <c:pt idx="30849">
                  <c:v>32.084000000000003</c:v>
                </c:pt>
                <c:pt idx="30850">
                  <c:v>32.085039999999999</c:v>
                </c:pt>
                <c:pt idx="30851">
                  <c:v>32.086080000000003</c:v>
                </c:pt>
                <c:pt idx="30852">
                  <c:v>32.087119999999999</c:v>
                </c:pt>
                <c:pt idx="30853">
                  <c:v>32.088160000000002</c:v>
                </c:pt>
                <c:pt idx="30854">
                  <c:v>32.089199999999998</c:v>
                </c:pt>
                <c:pt idx="30855">
                  <c:v>32.090240000000001</c:v>
                </c:pt>
                <c:pt idx="30856">
                  <c:v>32.091279999999998</c:v>
                </c:pt>
                <c:pt idx="30857">
                  <c:v>32.092320000000001</c:v>
                </c:pt>
                <c:pt idx="30858">
                  <c:v>32.093359999999997</c:v>
                </c:pt>
                <c:pt idx="30859">
                  <c:v>32.0944</c:v>
                </c:pt>
                <c:pt idx="30860">
                  <c:v>32.095440000000004</c:v>
                </c:pt>
                <c:pt idx="30861">
                  <c:v>32.09648</c:v>
                </c:pt>
                <c:pt idx="30862">
                  <c:v>32.097520000000003</c:v>
                </c:pt>
                <c:pt idx="30863">
                  <c:v>32.098559999999999</c:v>
                </c:pt>
                <c:pt idx="30864">
                  <c:v>32.099600000000002</c:v>
                </c:pt>
                <c:pt idx="30865">
                  <c:v>32.100639999999999</c:v>
                </c:pt>
                <c:pt idx="30866">
                  <c:v>32.101680000000002</c:v>
                </c:pt>
                <c:pt idx="30867">
                  <c:v>32.102719999999998</c:v>
                </c:pt>
                <c:pt idx="30868">
                  <c:v>32.103760000000001</c:v>
                </c:pt>
                <c:pt idx="30869">
                  <c:v>32.104799999999997</c:v>
                </c:pt>
                <c:pt idx="30870">
                  <c:v>32.105840000000001</c:v>
                </c:pt>
                <c:pt idx="30871">
                  <c:v>32.106879999999997</c:v>
                </c:pt>
                <c:pt idx="30872">
                  <c:v>32.10792</c:v>
                </c:pt>
                <c:pt idx="30873">
                  <c:v>32.108960000000003</c:v>
                </c:pt>
                <c:pt idx="30874">
                  <c:v>32.11</c:v>
                </c:pt>
                <c:pt idx="30875">
                  <c:v>32.111040000000003</c:v>
                </c:pt>
                <c:pt idx="30876">
                  <c:v>32.112079999999999</c:v>
                </c:pt>
                <c:pt idx="30877">
                  <c:v>32.113120000000002</c:v>
                </c:pt>
                <c:pt idx="30878">
                  <c:v>32.114159999999998</c:v>
                </c:pt>
                <c:pt idx="30879">
                  <c:v>32.115200000000002</c:v>
                </c:pt>
                <c:pt idx="30880">
                  <c:v>32.116239999999998</c:v>
                </c:pt>
                <c:pt idx="30881">
                  <c:v>32.117280000000001</c:v>
                </c:pt>
                <c:pt idx="30882">
                  <c:v>32.118319999999997</c:v>
                </c:pt>
                <c:pt idx="30883">
                  <c:v>32.11936</c:v>
                </c:pt>
                <c:pt idx="30884">
                  <c:v>32.120399999999997</c:v>
                </c:pt>
                <c:pt idx="30885">
                  <c:v>32.12144</c:v>
                </c:pt>
                <c:pt idx="30886">
                  <c:v>32.122480000000003</c:v>
                </c:pt>
                <c:pt idx="30887">
                  <c:v>32.123519999999999</c:v>
                </c:pt>
                <c:pt idx="30888">
                  <c:v>32.124560000000002</c:v>
                </c:pt>
                <c:pt idx="30889">
                  <c:v>32.125599999999999</c:v>
                </c:pt>
                <c:pt idx="30890">
                  <c:v>32.126640000000002</c:v>
                </c:pt>
                <c:pt idx="30891">
                  <c:v>32.127679999999998</c:v>
                </c:pt>
                <c:pt idx="30892">
                  <c:v>32.128720000000001</c:v>
                </c:pt>
                <c:pt idx="30893">
                  <c:v>32.129759999999997</c:v>
                </c:pt>
                <c:pt idx="30894">
                  <c:v>32.130800000000001</c:v>
                </c:pt>
                <c:pt idx="30895">
                  <c:v>32.131839999999997</c:v>
                </c:pt>
                <c:pt idx="30896">
                  <c:v>32.13288</c:v>
                </c:pt>
                <c:pt idx="30897">
                  <c:v>32.133920000000003</c:v>
                </c:pt>
                <c:pt idx="30898">
                  <c:v>32.13496</c:v>
                </c:pt>
                <c:pt idx="30899">
                  <c:v>32.136000000000003</c:v>
                </c:pt>
                <c:pt idx="30900">
                  <c:v>32.137039999999999</c:v>
                </c:pt>
                <c:pt idx="30901">
                  <c:v>32.138080000000002</c:v>
                </c:pt>
                <c:pt idx="30902">
                  <c:v>32.139119999999998</c:v>
                </c:pt>
                <c:pt idx="30903">
                  <c:v>32.140160000000002</c:v>
                </c:pt>
                <c:pt idx="30904">
                  <c:v>32.141199999999998</c:v>
                </c:pt>
                <c:pt idx="30905">
                  <c:v>32.142240000000001</c:v>
                </c:pt>
                <c:pt idx="30906">
                  <c:v>32.143279999999997</c:v>
                </c:pt>
                <c:pt idx="30907">
                  <c:v>32.14432</c:v>
                </c:pt>
                <c:pt idx="30908">
                  <c:v>32.145359999999997</c:v>
                </c:pt>
                <c:pt idx="30909">
                  <c:v>32.1464</c:v>
                </c:pt>
                <c:pt idx="30910">
                  <c:v>32.147440000000003</c:v>
                </c:pt>
                <c:pt idx="30911">
                  <c:v>32.148479999999999</c:v>
                </c:pt>
                <c:pt idx="30912">
                  <c:v>32.149520000000003</c:v>
                </c:pt>
                <c:pt idx="30913">
                  <c:v>32.150559999999999</c:v>
                </c:pt>
                <c:pt idx="30914">
                  <c:v>32.151600000000002</c:v>
                </c:pt>
                <c:pt idx="30915">
                  <c:v>32.152639999999998</c:v>
                </c:pt>
                <c:pt idx="30916">
                  <c:v>32.153680000000001</c:v>
                </c:pt>
                <c:pt idx="30917">
                  <c:v>32.154719999999998</c:v>
                </c:pt>
                <c:pt idx="30918">
                  <c:v>32.155760000000001</c:v>
                </c:pt>
                <c:pt idx="30919">
                  <c:v>32.156799999999997</c:v>
                </c:pt>
                <c:pt idx="30920">
                  <c:v>32.15784</c:v>
                </c:pt>
                <c:pt idx="30921">
                  <c:v>32.158880000000003</c:v>
                </c:pt>
                <c:pt idx="30922">
                  <c:v>32.15992</c:v>
                </c:pt>
                <c:pt idx="30923">
                  <c:v>32.160960000000003</c:v>
                </c:pt>
                <c:pt idx="30924">
                  <c:v>32.161999999999999</c:v>
                </c:pt>
                <c:pt idx="30925">
                  <c:v>32.163040000000002</c:v>
                </c:pt>
                <c:pt idx="30926">
                  <c:v>32.164079999999998</c:v>
                </c:pt>
                <c:pt idx="30927">
                  <c:v>32.165120000000002</c:v>
                </c:pt>
                <c:pt idx="30928">
                  <c:v>32.166159999999998</c:v>
                </c:pt>
                <c:pt idx="30929">
                  <c:v>32.167200000000001</c:v>
                </c:pt>
                <c:pt idx="30930">
                  <c:v>32.168239999999997</c:v>
                </c:pt>
                <c:pt idx="30931">
                  <c:v>32.169280000000001</c:v>
                </c:pt>
                <c:pt idx="30932">
                  <c:v>32.170319999999997</c:v>
                </c:pt>
                <c:pt idx="30933">
                  <c:v>32.17136</c:v>
                </c:pt>
                <c:pt idx="30934">
                  <c:v>32.172400000000003</c:v>
                </c:pt>
                <c:pt idx="30935">
                  <c:v>32.173439999999999</c:v>
                </c:pt>
                <c:pt idx="30936">
                  <c:v>32.174480000000003</c:v>
                </c:pt>
                <c:pt idx="30937">
                  <c:v>32.175519999999999</c:v>
                </c:pt>
                <c:pt idx="30938">
                  <c:v>32.176560000000002</c:v>
                </c:pt>
                <c:pt idx="30939">
                  <c:v>32.177599999999998</c:v>
                </c:pt>
                <c:pt idx="30940">
                  <c:v>32.178640000000001</c:v>
                </c:pt>
                <c:pt idx="30941">
                  <c:v>32.179679999999998</c:v>
                </c:pt>
                <c:pt idx="30942">
                  <c:v>32.180720000000001</c:v>
                </c:pt>
                <c:pt idx="30943">
                  <c:v>32.181759999999997</c:v>
                </c:pt>
                <c:pt idx="30944">
                  <c:v>32.1828</c:v>
                </c:pt>
                <c:pt idx="30945">
                  <c:v>32.183839999999996</c:v>
                </c:pt>
                <c:pt idx="30946">
                  <c:v>32.18488</c:v>
                </c:pt>
                <c:pt idx="30947">
                  <c:v>32.185920000000003</c:v>
                </c:pt>
                <c:pt idx="30948">
                  <c:v>32.186959999999999</c:v>
                </c:pt>
                <c:pt idx="30949">
                  <c:v>32.188000000000002</c:v>
                </c:pt>
                <c:pt idx="30950">
                  <c:v>32.189039999999999</c:v>
                </c:pt>
                <c:pt idx="30951">
                  <c:v>32.190080000000002</c:v>
                </c:pt>
                <c:pt idx="30952">
                  <c:v>32.191119999999998</c:v>
                </c:pt>
                <c:pt idx="30953">
                  <c:v>32.192160000000001</c:v>
                </c:pt>
                <c:pt idx="30954">
                  <c:v>32.193199999999997</c:v>
                </c:pt>
                <c:pt idx="30955">
                  <c:v>32.194240000000001</c:v>
                </c:pt>
                <c:pt idx="30956">
                  <c:v>32.195279999999997</c:v>
                </c:pt>
                <c:pt idx="30957">
                  <c:v>32.19632</c:v>
                </c:pt>
                <c:pt idx="30958">
                  <c:v>32.197360000000003</c:v>
                </c:pt>
                <c:pt idx="30959">
                  <c:v>32.198399999999999</c:v>
                </c:pt>
                <c:pt idx="30960">
                  <c:v>32.199440000000003</c:v>
                </c:pt>
                <c:pt idx="30961">
                  <c:v>32.200479999999999</c:v>
                </c:pt>
                <c:pt idx="30962">
                  <c:v>32.201520000000002</c:v>
                </c:pt>
                <c:pt idx="30963">
                  <c:v>32.202559999999998</c:v>
                </c:pt>
                <c:pt idx="30964">
                  <c:v>32.203600000000002</c:v>
                </c:pt>
                <c:pt idx="30965">
                  <c:v>32.204639999999998</c:v>
                </c:pt>
                <c:pt idx="30966">
                  <c:v>32.205680000000001</c:v>
                </c:pt>
                <c:pt idx="30967">
                  <c:v>32.206719999999997</c:v>
                </c:pt>
                <c:pt idx="30968">
                  <c:v>32.20776</c:v>
                </c:pt>
                <c:pt idx="30969">
                  <c:v>32.208799999999997</c:v>
                </c:pt>
                <c:pt idx="30970">
                  <c:v>32.20984</c:v>
                </c:pt>
                <c:pt idx="30971">
                  <c:v>32.210880000000003</c:v>
                </c:pt>
                <c:pt idx="30972">
                  <c:v>32.211919999999999</c:v>
                </c:pt>
                <c:pt idx="30973">
                  <c:v>32.212960000000002</c:v>
                </c:pt>
                <c:pt idx="30974">
                  <c:v>32.213999999999999</c:v>
                </c:pt>
                <c:pt idx="30975">
                  <c:v>32.215040000000002</c:v>
                </c:pt>
                <c:pt idx="30976">
                  <c:v>32.216079999999998</c:v>
                </c:pt>
                <c:pt idx="30977">
                  <c:v>32.217120000000001</c:v>
                </c:pt>
                <c:pt idx="30978">
                  <c:v>32.218159999999997</c:v>
                </c:pt>
                <c:pt idx="30979">
                  <c:v>32.219200000000001</c:v>
                </c:pt>
                <c:pt idx="30980">
                  <c:v>32.220239999999997</c:v>
                </c:pt>
                <c:pt idx="30981">
                  <c:v>32.22128</c:v>
                </c:pt>
                <c:pt idx="30982">
                  <c:v>32.222320000000003</c:v>
                </c:pt>
                <c:pt idx="30983">
                  <c:v>32.22336</c:v>
                </c:pt>
                <c:pt idx="30984">
                  <c:v>32.224400000000003</c:v>
                </c:pt>
                <c:pt idx="30985">
                  <c:v>32.225439999999999</c:v>
                </c:pt>
                <c:pt idx="30986">
                  <c:v>32.226480000000002</c:v>
                </c:pt>
                <c:pt idx="30987">
                  <c:v>32.227519999999998</c:v>
                </c:pt>
                <c:pt idx="30988">
                  <c:v>32.228560000000002</c:v>
                </c:pt>
                <c:pt idx="30989">
                  <c:v>32.229599999999998</c:v>
                </c:pt>
                <c:pt idx="30990">
                  <c:v>32.230640000000001</c:v>
                </c:pt>
                <c:pt idx="30991">
                  <c:v>32.231679999999997</c:v>
                </c:pt>
                <c:pt idx="30992">
                  <c:v>32.23272</c:v>
                </c:pt>
                <c:pt idx="30993">
                  <c:v>32.233759999999997</c:v>
                </c:pt>
                <c:pt idx="30994">
                  <c:v>32.2348</c:v>
                </c:pt>
                <c:pt idx="30995">
                  <c:v>32.235840000000003</c:v>
                </c:pt>
                <c:pt idx="30996">
                  <c:v>32.236879999999999</c:v>
                </c:pt>
                <c:pt idx="30997">
                  <c:v>32.237920000000003</c:v>
                </c:pt>
                <c:pt idx="30998">
                  <c:v>32.238959999999999</c:v>
                </c:pt>
                <c:pt idx="30999">
                  <c:v>32.24</c:v>
                </c:pt>
                <c:pt idx="31000">
                  <c:v>32.241039999999998</c:v>
                </c:pt>
                <c:pt idx="31001">
                  <c:v>32.242080000000001</c:v>
                </c:pt>
                <c:pt idx="31002">
                  <c:v>32.243119999999998</c:v>
                </c:pt>
                <c:pt idx="31003">
                  <c:v>32.244160000000001</c:v>
                </c:pt>
                <c:pt idx="31004">
                  <c:v>32.245199999999997</c:v>
                </c:pt>
                <c:pt idx="31005">
                  <c:v>32.24624</c:v>
                </c:pt>
                <c:pt idx="31006">
                  <c:v>32.247280000000003</c:v>
                </c:pt>
                <c:pt idx="31007">
                  <c:v>32.24832</c:v>
                </c:pt>
                <c:pt idx="31008">
                  <c:v>32.249360000000003</c:v>
                </c:pt>
                <c:pt idx="31009">
                  <c:v>32.250399999999999</c:v>
                </c:pt>
                <c:pt idx="31010">
                  <c:v>32.251440000000002</c:v>
                </c:pt>
                <c:pt idx="31011">
                  <c:v>32.252479999999998</c:v>
                </c:pt>
                <c:pt idx="31012">
                  <c:v>32.253520000000002</c:v>
                </c:pt>
                <c:pt idx="31013">
                  <c:v>32.254559999999998</c:v>
                </c:pt>
                <c:pt idx="31014">
                  <c:v>32.255600000000001</c:v>
                </c:pt>
                <c:pt idx="31015">
                  <c:v>32.256639999999997</c:v>
                </c:pt>
                <c:pt idx="31016">
                  <c:v>32.257680000000001</c:v>
                </c:pt>
                <c:pt idx="31017">
                  <c:v>32.258719999999997</c:v>
                </c:pt>
                <c:pt idx="31018">
                  <c:v>32.25976</c:v>
                </c:pt>
                <c:pt idx="31019">
                  <c:v>32.260800000000003</c:v>
                </c:pt>
                <c:pt idx="31020">
                  <c:v>32.261839999999999</c:v>
                </c:pt>
                <c:pt idx="31021">
                  <c:v>32.262880000000003</c:v>
                </c:pt>
                <c:pt idx="31022">
                  <c:v>32.263919999999999</c:v>
                </c:pt>
                <c:pt idx="31023">
                  <c:v>32.264960000000002</c:v>
                </c:pt>
                <c:pt idx="31024">
                  <c:v>32.265999999999998</c:v>
                </c:pt>
                <c:pt idx="31025">
                  <c:v>32.267040000000001</c:v>
                </c:pt>
                <c:pt idx="31026">
                  <c:v>32.268079999999998</c:v>
                </c:pt>
                <c:pt idx="31027">
                  <c:v>32.269120000000001</c:v>
                </c:pt>
                <c:pt idx="31028">
                  <c:v>32.270159999999997</c:v>
                </c:pt>
                <c:pt idx="31029">
                  <c:v>32.2712</c:v>
                </c:pt>
                <c:pt idx="31030">
                  <c:v>32.272239999999996</c:v>
                </c:pt>
                <c:pt idx="31031">
                  <c:v>32.27328</c:v>
                </c:pt>
                <c:pt idx="31032">
                  <c:v>32.274320000000003</c:v>
                </c:pt>
                <c:pt idx="31033">
                  <c:v>32.275359999999999</c:v>
                </c:pt>
                <c:pt idx="31034">
                  <c:v>32.276400000000002</c:v>
                </c:pt>
                <c:pt idx="31035">
                  <c:v>32.277439999999999</c:v>
                </c:pt>
                <c:pt idx="31036">
                  <c:v>32.278480000000002</c:v>
                </c:pt>
                <c:pt idx="31037">
                  <c:v>32.279519999999998</c:v>
                </c:pt>
                <c:pt idx="31038">
                  <c:v>32.280560000000001</c:v>
                </c:pt>
                <c:pt idx="31039">
                  <c:v>32.281599999999997</c:v>
                </c:pt>
                <c:pt idx="31040">
                  <c:v>32.282640000000001</c:v>
                </c:pt>
                <c:pt idx="31041">
                  <c:v>32.283679999999997</c:v>
                </c:pt>
                <c:pt idx="31042">
                  <c:v>32.28472</c:v>
                </c:pt>
                <c:pt idx="31043">
                  <c:v>32.285760000000003</c:v>
                </c:pt>
                <c:pt idx="31044">
                  <c:v>32.286799999999999</c:v>
                </c:pt>
                <c:pt idx="31045">
                  <c:v>32.287840000000003</c:v>
                </c:pt>
                <c:pt idx="31046">
                  <c:v>32.288879999999999</c:v>
                </c:pt>
                <c:pt idx="31047">
                  <c:v>32.289920000000002</c:v>
                </c:pt>
                <c:pt idx="31048">
                  <c:v>32.290959999999998</c:v>
                </c:pt>
                <c:pt idx="31049">
                  <c:v>32.292000000000002</c:v>
                </c:pt>
                <c:pt idx="31050">
                  <c:v>32.293039999999998</c:v>
                </c:pt>
                <c:pt idx="31051">
                  <c:v>32.294080000000001</c:v>
                </c:pt>
                <c:pt idx="31052">
                  <c:v>32.295119999999997</c:v>
                </c:pt>
                <c:pt idx="31053">
                  <c:v>32.29616</c:v>
                </c:pt>
                <c:pt idx="31054">
                  <c:v>32.297199999999997</c:v>
                </c:pt>
                <c:pt idx="31055">
                  <c:v>32.29824</c:v>
                </c:pt>
                <c:pt idx="31056">
                  <c:v>32.299280000000003</c:v>
                </c:pt>
                <c:pt idx="31057">
                  <c:v>32.300319999999999</c:v>
                </c:pt>
                <c:pt idx="31058">
                  <c:v>32.301360000000003</c:v>
                </c:pt>
                <c:pt idx="31059">
                  <c:v>32.302399999999999</c:v>
                </c:pt>
                <c:pt idx="31060">
                  <c:v>32.303440000000002</c:v>
                </c:pt>
                <c:pt idx="31061">
                  <c:v>32.304479999999998</c:v>
                </c:pt>
                <c:pt idx="31062">
                  <c:v>32.305520000000001</c:v>
                </c:pt>
                <c:pt idx="31063">
                  <c:v>32.306559999999998</c:v>
                </c:pt>
                <c:pt idx="31064">
                  <c:v>32.307600000000001</c:v>
                </c:pt>
                <c:pt idx="31065">
                  <c:v>32.308639999999997</c:v>
                </c:pt>
                <c:pt idx="31066">
                  <c:v>32.30968</c:v>
                </c:pt>
                <c:pt idx="31067">
                  <c:v>32.310720000000003</c:v>
                </c:pt>
                <c:pt idx="31068">
                  <c:v>32.31176</c:v>
                </c:pt>
                <c:pt idx="31069">
                  <c:v>32.312800000000003</c:v>
                </c:pt>
                <c:pt idx="31070">
                  <c:v>32.313839999999999</c:v>
                </c:pt>
                <c:pt idx="31071">
                  <c:v>32.314880000000002</c:v>
                </c:pt>
                <c:pt idx="31072">
                  <c:v>32.315919999999998</c:v>
                </c:pt>
                <c:pt idx="31073">
                  <c:v>32.316960000000002</c:v>
                </c:pt>
                <c:pt idx="31074">
                  <c:v>32.317999999999998</c:v>
                </c:pt>
                <c:pt idx="31075">
                  <c:v>32.319040000000001</c:v>
                </c:pt>
                <c:pt idx="31076">
                  <c:v>32.320079999999997</c:v>
                </c:pt>
                <c:pt idx="31077">
                  <c:v>32.321120000000001</c:v>
                </c:pt>
                <c:pt idx="31078">
                  <c:v>32.322159999999997</c:v>
                </c:pt>
                <c:pt idx="31079">
                  <c:v>32.3232</c:v>
                </c:pt>
                <c:pt idx="31080">
                  <c:v>32.324240000000003</c:v>
                </c:pt>
                <c:pt idx="31081">
                  <c:v>32.325279999999999</c:v>
                </c:pt>
                <c:pt idx="31082">
                  <c:v>32.326320000000003</c:v>
                </c:pt>
                <c:pt idx="31083">
                  <c:v>32.327359999999999</c:v>
                </c:pt>
                <c:pt idx="31084">
                  <c:v>32.328400000000002</c:v>
                </c:pt>
                <c:pt idx="31085">
                  <c:v>32.329439999999998</c:v>
                </c:pt>
                <c:pt idx="31086">
                  <c:v>32.330480000000001</c:v>
                </c:pt>
                <c:pt idx="31087">
                  <c:v>32.331519999999998</c:v>
                </c:pt>
                <c:pt idx="31088">
                  <c:v>32.332560000000001</c:v>
                </c:pt>
                <c:pt idx="31089">
                  <c:v>32.333599999999997</c:v>
                </c:pt>
                <c:pt idx="31090">
                  <c:v>32.33464</c:v>
                </c:pt>
                <c:pt idx="31091">
                  <c:v>32.335680000000004</c:v>
                </c:pt>
                <c:pt idx="31092">
                  <c:v>32.33672</c:v>
                </c:pt>
                <c:pt idx="31093">
                  <c:v>32.337760000000003</c:v>
                </c:pt>
                <c:pt idx="31094">
                  <c:v>32.338799999999999</c:v>
                </c:pt>
                <c:pt idx="31095">
                  <c:v>32.339840000000002</c:v>
                </c:pt>
                <c:pt idx="31096">
                  <c:v>32.340879999999999</c:v>
                </c:pt>
                <c:pt idx="31097">
                  <c:v>32.341920000000002</c:v>
                </c:pt>
                <c:pt idx="31098">
                  <c:v>32.342959999999998</c:v>
                </c:pt>
                <c:pt idx="31099">
                  <c:v>32.344000000000001</c:v>
                </c:pt>
                <c:pt idx="31100">
                  <c:v>32.345039999999997</c:v>
                </c:pt>
                <c:pt idx="31101">
                  <c:v>32.346080000000001</c:v>
                </c:pt>
                <c:pt idx="31102">
                  <c:v>32.347119999999997</c:v>
                </c:pt>
                <c:pt idx="31103">
                  <c:v>32.34816</c:v>
                </c:pt>
                <c:pt idx="31104">
                  <c:v>32.349200000000003</c:v>
                </c:pt>
                <c:pt idx="31105">
                  <c:v>32.350239999999999</c:v>
                </c:pt>
                <c:pt idx="31106">
                  <c:v>32.351280000000003</c:v>
                </c:pt>
                <c:pt idx="31107">
                  <c:v>32.352319999999999</c:v>
                </c:pt>
                <c:pt idx="31108">
                  <c:v>32.353360000000002</c:v>
                </c:pt>
                <c:pt idx="31109">
                  <c:v>32.354399999999998</c:v>
                </c:pt>
                <c:pt idx="31110">
                  <c:v>32.355440000000002</c:v>
                </c:pt>
                <c:pt idx="31111">
                  <c:v>32.356479999999998</c:v>
                </c:pt>
                <c:pt idx="31112">
                  <c:v>32.357520000000001</c:v>
                </c:pt>
                <c:pt idx="31113">
                  <c:v>32.358559999999997</c:v>
                </c:pt>
                <c:pt idx="31114">
                  <c:v>32.3596</c:v>
                </c:pt>
                <c:pt idx="31115">
                  <c:v>32.360639999999997</c:v>
                </c:pt>
                <c:pt idx="31116">
                  <c:v>32.36168</c:v>
                </c:pt>
                <c:pt idx="31117">
                  <c:v>32.362720000000003</c:v>
                </c:pt>
                <c:pt idx="31118">
                  <c:v>32.363759999999999</c:v>
                </c:pt>
                <c:pt idx="31119">
                  <c:v>32.364800000000002</c:v>
                </c:pt>
                <c:pt idx="31120">
                  <c:v>32.365839999999999</c:v>
                </c:pt>
                <c:pt idx="31121">
                  <c:v>32.366880000000002</c:v>
                </c:pt>
                <c:pt idx="31122">
                  <c:v>32.367919999999998</c:v>
                </c:pt>
                <c:pt idx="31123">
                  <c:v>32.368960000000001</c:v>
                </c:pt>
                <c:pt idx="31124">
                  <c:v>32.369999999999997</c:v>
                </c:pt>
                <c:pt idx="31125">
                  <c:v>32.371040000000001</c:v>
                </c:pt>
                <c:pt idx="31126">
                  <c:v>32.372079999999997</c:v>
                </c:pt>
                <c:pt idx="31127">
                  <c:v>32.37312</c:v>
                </c:pt>
                <c:pt idx="31128">
                  <c:v>32.374160000000003</c:v>
                </c:pt>
                <c:pt idx="31129">
                  <c:v>32.3752</c:v>
                </c:pt>
                <c:pt idx="31130">
                  <c:v>32.376240000000003</c:v>
                </c:pt>
                <c:pt idx="31131">
                  <c:v>32.377279999999999</c:v>
                </c:pt>
                <c:pt idx="31132">
                  <c:v>32.378320000000002</c:v>
                </c:pt>
                <c:pt idx="31133">
                  <c:v>32.379359999999998</c:v>
                </c:pt>
                <c:pt idx="31134">
                  <c:v>32.380400000000002</c:v>
                </c:pt>
                <c:pt idx="31135">
                  <c:v>32.381439999999998</c:v>
                </c:pt>
                <c:pt idx="31136">
                  <c:v>32.382480000000001</c:v>
                </c:pt>
                <c:pt idx="31137">
                  <c:v>32.383519999999997</c:v>
                </c:pt>
                <c:pt idx="31138">
                  <c:v>32.38456</c:v>
                </c:pt>
                <c:pt idx="31139">
                  <c:v>32.385599999999997</c:v>
                </c:pt>
                <c:pt idx="31140">
                  <c:v>32.38664</c:v>
                </c:pt>
                <c:pt idx="31141">
                  <c:v>32.387680000000003</c:v>
                </c:pt>
                <c:pt idx="31142">
                  <c:v>32.388719999999999</c:v>
                </c:pt>
                <c:pt idx="31143">
                  <c:v>32.389760000000003</c:v>
                </c:pt>
                <c:pt idx="31144">
                  <c:v>32.390799999999999</c:v>
                </c:pt>
                <c:pt idx="31145">
                  <c:v>32.391840000000002</c:v>
                </c:pt>
                <c:pt idx="31146">
                  <c:v>32.392879999999998</c:v>
                </c:pt>
                <c:pt idx="31147">
                  <c:v>32.393920000000001</c:v>
                </c:pt>
                <c:pt idx="31148">
                  <c:v>32.394959999999998</c:v>
                </c:pt>
                <c:pt idx="31149">
                  <c:v>32.396000000000001</c:v>
                </c:pt>
                <c:pt idx="31150">
                  <c:v>32.397039999999997</c:v>
                </c:pt>
                <c:pt idx="31151">
                  <c:v>32.39808</c:v>
                </c:pt>
                <c:pt idx="31152">
                  <c:v>32.399120000000003</c:v>
                </c:pt>
                <c:pt idx="31153">
                  <c:v>32.40016</c:v>
                </c:pt>
                <c:pt idx="31154">
                  <c:v>32.401200000000003</c:v>
                </c:pt>
                <c:pt idx="31155">
                  <c:v>32.402239999999999</c:v>
                </c:pt>
                <c:pt idx="31156">
                  <c:v>32.403280000000002</c:v>
                </c:pt>
                <c:pt idx="31157">
                  <c:v>32.404319999999998</c:v>
                </c:pt>
                <c:pt idx="31158">
                  <c:v>32.405360000000002</c:v>
                </c:pt>
                <c:pt idx="31159">
                  <c:v>32.406399999999998</c:v>
                </c:pt>
                <c:pt idx="31160">
                  <c:v>32.407440000000001</c:v>
                </c:pt>
                <c:pt idx="31161">
                  <c:v>32.408479999999997</c:v>
                </c:pt>
                <c:pt idx="31162">
                  <c:v>32.409520000000001</c:v>
                </c:pt>
                <c:pt idx="31163">
                  <c:v>32.410559999999997</c:v>
                </c:pt>
                <c:pt idx="31164">
                  <c:v>32.4116</c:v>
                </c:pt>
                <c:pt idx="31165">
                  <c:v>32.412640000000003</c:v>
                </c:pt>
                <c:pt idx="31166">
                  <c:v>32.413679999999999</c:v>
                </c:pt>
                <c:pt idx="31167">
                  <c:v>32.414720000000003</c:v>
                </c:pt>
                <c:pt idx="31168">
                  <c:v>32.415759999999999</c:v>
                </c:pt>
                <c:pt idx="31169">
                  <c:v>32.416800000000002</c:v>
                </c:pt>
                <c:pt idx="31170">
                  <c:v>32.417839999999998</c:v>
                </c:pt>
                <c:pt idx="31171">
                  <c:v>32.418880000000001</c:v>
                </c:pt>
                <c:pt idx="31172">
                  <c:v>32.419919999999998</c:v>
                </c:pt>
                <c:pt idx="31173">
                  <c:v>32.420960000000001</c:v>
                </c:pt>
                <c:pt idx="31174">
                  <c:v>32.421999999999997</c:v>
                </c:pt>
                <c:pt idx="31175">
                  <c:v>32.42304</c:v>
                </c:pt>
                <c:pt idx="31176">
                  <c:v>32.424079999999996</c:v>
                </c:pt>
                <c:pt idx="31177">
                  <c:v>32.42512</c:v>
                </c:pt>
                <c:pt idx="31178">
                  <c:v>32.426160000000003</c:v>
                </c:pt>
                <c:pt idx="31179">
                  <c:v>32.427199999999999</c:v>
                </c:pt>
                <c:pt idx="31180">
                  <c:v>32.428240000000002</c:v>
                </c:pt>
                <c:pt idx="31181">
                  <c:v>32.429279999999999</c:v>
                </c:pt>
                <c:pt idx="31182">
                  <c:v>32.430320000000002</c:v>
                </c:pt>
                <c:pt idx="31183">
                  <c:v>32.431359999999998</c:v>
                </c:pt>
                <c:pt idx="31184">
                  <c:v>32.432400000000001</c:v>
                </c:pt>
                <c:pt idx="31185">
                  <c:v>32.433439999999997</c:v>
                </c:pt>
                <c:pt idx="31186">
                  <c:v>32.434480000000001</c:v>
                </c:pt>
                <c:pt idx="31187">
                  <c:v>32.435519999999997</c:v>
                </c:pt>
                <c:pt idx="31188">
                  <c:v>32.43656</c:v>
                </c:pt>
                <c:pt idx="31189">
                  <c:v>32.437600000000003</c:v>
                </c:pt>
                <c:pt idx="31190">
                  <c:v>32.438639999999999</c:v>
                </c:pt>
                <c:pt idx="31191">
                  <c:v>32.439680000000003</c:v>
                </c:pt>
                <c:pt idx="31192">
                  <c:v>32.440719999999999</c:v>
                </c:pt>
                <c:pt idx="31193">
                  <c:v>32.441760000000002</c:v>
                </c:pt>
                <c:pt idx="31194">
                  <c:v>32.442799999999998</c:v>
                </c:pt>
                <c:pt idx="31195">
                  <c:v>32.443840000000002</c:v>
                </c:pt>
                <c:pt idx="31196">
                  <c:v>32.444879999999998</c:v>
                </c:pt>
                <c:pt idx="31197">
                  <c:v>32.445920000000001</c:v>
                </c:pt>
                <c:pt idx="31198">
                  <c:v>32.446959999999997</c:v>
                </c:pt>
                <c:pt idx="31199">
                  <c:v>32.448</c:v>
                </c:pt>
                <c:pt idx="31200">
                  <c:v>32.449039999999997</c:v>
                </c:pt>
                <c:pt idx="31201">
                  <c:v>32.45008</c:v>
                </c:pt>
                <c:pt idx="31202">
                  <c:v>32.451120000000003</c:v>
                </c:pt>
                <c:pt idx="31203">
                  <c:v>32.452159999999999</c:v>
                </c:pt>
                <c:pt idx="31204">
                  <c:v>32.453200000000002</c:v>
                </c:pt>
                <c:pt idx="31205">
                  <c:v>32.454239999999999</c:v>
                </c:pt>
                <c:pt idx="31206">
                  <c:v>32.455280000000002</c:v>
                </c:pt>
                <c:pt idx="31207">
                  <c:v>32.456319999999998</c:v>
                </c:pt>
                <c:pt idx="31208">
                  <c:v>32.457360000000001</c:v>
                </c:pt>
                <c:pt idx="31209">
                  <c:v>32.458399999999997</c:v>
                </c:pt>
                <c:pt idx="31210">
                  <c:v>32.459440000000001</c:v>
                </c:pt>
                <c:pt idx="31211">
                  <c:v>32.460479999999997</c:v>
                </c:pt>
                <c:pt idx="31212">
                  <c:v>32.46152</c:v>
                </c:pt>
                <c:pt idx="31213">
                  <c:v>32.462560000000003</c:v>
                </c:pt>
                <c:pt idx="31214">
                  <c:v>32.4636</c:v>
                </c:pt>
                <c:pt idx="31215">
                  <c:v>32.464640000000003</c:v>
                </c:pt>
                <c:pt idx="31216">
                  <c:v>32.465679999999999</c:v>
                </c:pt>
                <c:pt idx="31217">
                  <c:v>32.466720000000002</c:v>
                </c:pt>
                <c:pt idx="31218">
                  <c:v>32.467759999999998</c:v>
                </c:pt>
                <c:pt idx="31219">
                  <c:v>32.468800000000002</c:v>
                </c:pt>
                <c:pt idx="31220">
                  <c:v>32.469839999999998</c:v>
                </c:pt>
                <c:pt idx="31221">
                  <c:v>32.470880000000001</c:v>
                </c:pt>
                <c:pt idx="31222">
                  <c:v>32.471919999999997</c:v>
                </c:pt>
                <c:pt idx="31223">
                  <c:v>32.47296</c:v>
                </c:pt>
                <c:pt idx="31224">
                  <c:v>32.473999999999997</c:v>
                </c:pt>
                <c:pt idx="31225">
                  <c:v>32.47504</c:v>
                </c:pt>
                <c:pt idx="31226">
                  <c:v>32.476080000000003</c:v>
                </c:pt>
                <c:pt idx="31227">
                  <c:v>32.477119999999999</c:v>
                </c:pt>
                <c:pt idx="31228">
                  <c:v>32.478160000000003</c:v>
                </c:pt>
                <c:pt idx="31229">
                  <c:v>32.479199999999999</c:v>
                </c:pt>
                <c:pt idx="31230">
                  <c:v>32.480240000000002</c:v>
                </c:pt>
                <c:pt idx="31231">
                  <c:v>32.481279999999998</c:v>
                </c:pt>
                <c:pt idx="31232">
                  <c:v>32.482320000000001</c:v>
                </c:pt>
                <c:pt idx="31233">
                  <c:v>32.483359999999998</c:v>
                </c:pt>
                <c:pt idx="31234">
                  <c:v>32.484400000000001</c:v>
                </c:pt>
                <c:pt idx="31235">
                  <c:v>32.485439999999997</c:v>
                </c:pt>
                <c:pt idx="31236">
                  <c:v>32.48648</c:v>
                </c:pt>
                <c:pt idx="31237">
                  <c:v>32.487520000000004</c:v>
                </c:pt>
                <c:pt idx="31238">
                  <c:v>32.48856</c:v>
                </c:pt>
                <c:pt idx="31239">
                  <c:v>32.489600000000003</c:v>
                </c:pt>
                <c:pt idx="31240">
                  <c:v>32.490639999999999</c:v>
                </c:pt>
                <c:pt idx="31241">
                  <c:v>32.491680000000002</c:v>
                </c:pt>
                <c:pt idx="31242">
                  <c:v>32.492719999999998</c:v>
                </c:pt>
                <c:pt idx="31243">
                  <c:v>32.493760000000002</c:v>
                </c:pt>
                <c:pt idx="31244">
                  <c:v>32.494799999999998</c:v>
                </c:pt>
                <c:pt idx="31245">
                  <c:v>32.495840000000001</c:v>
                </c:pt>
                <c:pt idx="31246">
                  <c:v>32.496879999999997</c:v>
                </c:pt>
                <c:pt idx="31247">
                  <c:v>32.497920000000001</c:v>
                </c:pt>
                <c:pt idx="31248">
                  <c:v>32.498959999999997</c:v>
                </c:pt>
                <c:pt idx="31249">
                  <c:v>32.5</c:v>
                </c:pt>
                <c:pt idx="31250">
                  <c:v>32.501040000000003</c:v>
                </c:pt>
                <c:pt idx="31251">
                  <c:v>32.502079999999999</c:v>
                </c:pt>
                <c:pt idx="31252">
                  <c:v>32.503120000000003</c:v>
                </c:pt>
                <c:pt idx="31253">
                  <c:v>32.504159999999999</c:v>
                </c:pt>
                <c:pt idx="31254">
                  <c:v>32.505200000000002</c:v>
                </c:pt>
                <c:pt idx="31255">
                  <c:v>32.506239999999998</c:v>
                </c:pt>
                <c:pt idx="31256">
                  <c:v>32.507280000000002</c:v>
                </c:pt>
                <c:pt idx="31257">
                  <c:v>32.508319999999998</c:v>
                </c:pt>
                <c:pt idx="31258">
                  <c:v>32.509360000000001</c:v>
                </c:pt>
                <c:pt idx="31259">
                  <c:v>32.510399999999997</c:v>
                </c:pt>
                <c:pt idx="31260">
                  <c:v>32.51144</c:v>
                </c:pt>
                <c:pt idx="31261">
                  <c:v>32.512479999999996</c:v>
                </c:pt>
                <c:pt idx="31262">
                  <c:v>32.51352</c:v>
                </c:pt>
                <c:pt idx="31263">
                  <c:v>32.514560000000003</c:v>
                </c:pt>
                <c:pt idx="31264">
                  <c:v>32.515599999999999</c:v>
                </c:pt>
                <c:pt idx="31265">
                  <c:v>32.516640000000002</c:v>
                </c:pt>
                <c:pt idx="31266">
                  <c:v>32.517679999999999</c:v>
                </c:pt>
                <c:pt idx="31267">
                  <c:v>32.518720000000002</c:v>
                </c:pt>
                <c:pt idx="31268">
                  <c:v>32.519759999999998</c:v>
                </c:pt>
                <c:pt idx="31269">
                  <c:v>32.520800000000001</c:v>
                </c:pt>
                <c:pt idx="31270">
                  <c:v>32.521839999999997</c:v>
                </c:pt>
                <c:pt idx="31271">
                  <c:v>32.522880000000001</c:v>
                </c:pt>
                <c:pt idx="31272">
                  <c:v>32.523919999999997</c:v>
                </c:pt>
                <c:pt idx="31273">
                  <c:v>32.52496</c:v>
                </c:pt>
                <c:pt idx="31274">
                  <c:v>32.526000000000003</c:v>
                </c:pt>
                <c:pt idx="31275">
                  <c:v>32.52704</c:v>
                </c:pt>
                <c:pt idx="31276">
                  <c:v>32.528080000000003</c:v>
                </c:pt>
                <c:pt idx="31277">
                  <c:v>32.529119999999999</c:v>
                </c:pt>
                <c:pt idx="31278">
                  <c:v>32.530160000000002</c:v>
                </c:pt>
                <c:pt idx="31279">
                  <c:v>32.531199999999998</c:v>
                </c:pt>
                <c:pt idx="31280">
                  <c:v>32.532240000000002</c:v>
                </c:pt>
                <c:pt idx="31281">
                  <c:v>32.533279999999998</c:v>
                </c:pt>
                <c:pt idx="31282">
                  <c:v>32.534320000000001</c:v>
                </c:pt>
                <c:pt idx="31283">
                  <c:v>32.535359999999997</c:v>
                </c:pt>
                <c:pt idx="31284">
                  <c:v>32.5364</c:v>
                </c:pt>
                <c:pt idx="31285">
                  <c:v>32.537439999999997</c:v>
                </c:pt>
                <c:pt idx="31286">
                  <c:v>32.53848</c:v>
                </c:pt>
                <c:pt idx="31287">
                  <c:v>32.539520000000003</c:v>
                </c:pt>
                <c:pt idx="31288">
                  <c:v>32.540559999999999</c:v>
                </c:pt>
                <c:pt idx="31289">
                  <c:v>32.541600000000003</c:v>
                </c:pt>
                <c:pt idx="31290">
                  <c:v>32.542639999999999</c:v>
                </c:pt>
                <c:pt idx="31291">
                  <c:v>32.543680000000002</c:v>
                </c:pt>
                <c:pt idx="31292">
                  <c:v>32.544719999999998</c:v>
                </c:pt>
                <c:pt idx="31293">
                  <c:v>32.545760000000001</c:v>
                </c:pt>
                <c:pt idx="31294">
                  <c:v>32.546799999999998</c:v>
                </c:pt>
                <c:pt idx="31295">
                  <c:v>32.547840000000001</c:v>
                </c:pt>
                <c:pt idx="31296">
                  <c:v>32.548879999999997</c:v>
                </c:pt>
                <c:pt idx="31297">
                  <c:v>32.54992</c:v>
                </c:pt>
                <c:pt idx="31298">
                  <c:v>32.550960000000003</c:v>
                </c:pt>
                <c:pt idx="31299">
                  <c:v>32.552</c:v>
                </c:pt>
                <c:pt idx="31300">
                  <c:v>32.553040000000003</c:v>
                </c:pt>
                <c:pt idx="31301">
                  <c:v>32.554079999999999</c:v>
                </c:pt>
                <c:pt idx="31302">
                  <c:v>32.555120000000002</c:v>
                </c:pt>
                <c:pt idx="31303">
                  <c:v>32.556159999999998</c:v>
                </c:pt>
                <c:pt idx="31304">
                  <c:v>32.557200000000002</c:v>
                </c:pt>
                <c:pt idx="31305">
                  <c:v>32.558239999999998</c:v>
                </c:pt>
                <c:pt idx="31306">
                  <c:v>32.559280000000001</c:v>
                </c:pt>
                <c:pt idx="31307">
                  <c:v>32.560319999999997</c:v>
                </c:pt>
                <c:pt idx="31308">
                  <c:v>32.561360000000001</c:v>
                </c:pt>
                <c:pt idx="31309">
                  <c:v>32.562399999999997</c:v>
                </c:pt>
                <c:pt idx="31310">
                  <c:v>32.56344</c:v>
                </c:pt>
                <c:pt idx="31311">
                  <c:v>32.564480000000003</c:v>
                </c:pt>
                <c:pt idx="31312">
                  <c:v>32.565519999999999</c:v>
                </c:pt>
                <c:pt idx="31313">
                  <c:v>32.566560000000003</c:v>
                </c:pt>
                <c:pt idx="31314">
                  <c:v>32.567599999999999</c:v>
                </c:pt>
                <c:pt idx="31315">
                  <c:v>32.568640000000002</c:v>
                </c:pt>
                <c:pt idx="31316">
                  <c:v>32.569679999999998</c:v>
                </c:pt>
                <c:pt idx="31317">
                  <c:v>32.570720000000001</c:v>
                </c:pt>
                <c:pt idx="31318">
                  <c:v>32.571759999999998</c:v>
                </c:pt>
                <c:pt idx="31319">
                  <c:v>32.572800000000001</c:v>
                </c:pt>
                <c:pt idx="31320">
                  <c:v>32.573839999999997</c:v>
                </c:pt>
                <c:pt idx="31321">
                  <c:v>32.57488</c:v>
                </c:pt>
                <c:pt idx="31322">
                  <c:v>32.575920000000004</c:v>
                </c:pt>
                <c:pt idx="31323">
                  <c:v>32.57696</c:v>
                </c:pt>
                <c:pt idx="31324">
                  <c:v>32.578000000000003</c:v>
                </c:pt>
                <c:pt idx="31325">
                  <c:v>32.579039999999999</c:v>
                </c:pt>
                <c:pt idx="31326">
                  <c:v>32.580080000000002</c:v>
                </c:pt>
                <c:pt idx="31327">
                  <c:v>32.581119999999999</c:v>
                </c:pt>
                <c:pt idx="31328">
                  <c:v>32.582160000000002</c:v>
                </c:pt>
                <c:pt idx="31329">
                  <c:v>32.583199999999998</c:v>
                </c:pt>
                <c:pt idx="31330">
                  <c:v>32.584240000000001</c:v>
                </c:pt>
                <c:pt idx="31331">
                  <c:v>32.585279999999997</c:v>
                </c:pt>
                <c:pt idx="31332">
                  <c:v>32.586320000000001</c:v>
                </c:pt>
                <c:pt idx="31333">
                  <c:v>32.587359999999997</c:v>
                </c:pt>
                <c:pt idx="31334">
                  <c:v>32.5884</c:v>
                </c:pt>
                <c:pt idx="31335">
                  <c:v>32.589440000000003</c:v>
                </c:pt>
                <c:pt idx="31336">
                  <c:v>32.590479999999999</c:v>
                </c:pt>
                <c:pt idx="31337">
                  <c:v>32.591520000000003</c:v>
                </c:pt>
                <c:pt idx="31338">
                  <c:v>32.592559999999999</c:v>
                </c:pt>
                <c:pt idx="31339">
                  <c:v>32.593600000000002</c:v>
                </c:pt>
                <c:pt idx="31340">
                  <c:v>32.594639999999998</c:v>
                </c:pt>
                <c:pt idx="31341">
                  <c:v>32.595680000000002</c:v>
                </c:pt>
                <c:pt idx="31342">
                  <c:v>32.596719999999998</c:v>
                </c:pt>
                <c:pt idx="31343">
                  <c:v>32.597760000000001</c:v>
                </c:pt>
                <c:pt idx="31344">
                  <c:v>32.598799999999997</c:v>
                </c:pt>
                <c:pt idx="31345">
                  <c:v>32.59984</c:v>
                </c:pt>
                <c:pt idx="31346">
                  <c:v>32.600879999999997</c:v>
                </c:pt>
                <c:pt idx="31347">
                  <c:v>32.60192</c:v>
                </c:pt>
                <c:pt idx="31348">
                  <c:v>32.602960000000003</c:v>
                </c:pt>
                <c:pt idx="31349">
                  <c:v>32.603999999999999</c:v>
                </c:pt>
                <c:pt idx="31350">
                  <c:v>32.605040000000002</c:v>
                </c:pt>
                <c:pt idx="31351">
                  <c:v>32.606079999999999</c:v>
                </c:pt>
                <c:pt idx="31352">
                  <c:v>32.607120000000002</c:v>
                </c:pt>
                <c:pt idx="31353">
                  <c:v>32.608159999999998</c:v>
                </c:pt>
                <c:pt idx="31354">
                  <c:v>32.609200000000001</c:v>
                </c:pt>
                <c:pt idx="31355">
                  <c:v>32.610239999999997</c:v>
                </c:pt>
                <c:pt idx="31356">
                  <c:v>32.611280000000001</c:v>
                </c:pt>
                <c:pt idx="31357">
                  <c:v>32.612319999999997</c:v>
                </c:pt>
                <c:pt idx="31358">
                  <c:v>32.61336</c:v>
                </c:pt>
                <c:pt idx="31359">
                  <c:v>32.614400000000003</c:v>
                </c:pt>
                <c:pt idx="31360">
                  <c:v>32.61544</c:v>
                </c:pt>
                <c:pt idx="31361">
                  <c:v>32.616480000000003</c:v>
                </c:pt>
                <c:pt idx="31362">
                  <c:v>32.617519999999999</c:v>
                </c:pt>
                <c:pt idx="31363">
                  <c:v>32.618560000000002</c:v>
                </c:pt>
                <c:pt idx="31364">
                  <c:v>32.619599999999998</c:v>
                </c:pt>
                <c:pt idx="31365">
                  <c:v>32.620640000000002</c:v>
                </c:pt>
                <c:pt idx="31366">
                  <c:v>32.621679999999998</c:v>
                </c:pt>
                <c:pt idx="31367">
                  <c:v>32.622720000000001</c:v>
                </c:pt>
                <c:pt idx="31368">
                  <c:v>32.623759999999997</c:v>
                </c:pt>
                <c:pt idx="31369">
                  <c:v>32.6248</c:v>
                </c:pt>
                <c:pt idx="31370">
                  <c:v>32.625839999999997</c:v>
                </c:pt>
                <c:pt idx="31371">
                  <c:v>32.62688</c:v>
                </c:pt>
                <c:pt idx="31372">
                  <c:v>32.627920000000003</c:v>
                </c:pt>
                <c:pt idx="31373">
                  <c:v>32.628959999999999</c:v>
                </c:pt>
                <c:pt idx="31374">
                  <c:v>32.630000000000003</c:v>
                </c:pt>
                <c:pt idx="31375">
                  <c:v>32.631039999999999</c:v>
                </c:pt>
                <c:pt idx="31376">
                  <c:v>32.632080000000002</c:v>
                </c:pt>
                <c:pt idx="31377">
                  <c:v>32.633119999999998</c:v>
                </c:pt>
                <c:pt idx="31378">
                  <c:v>32.634160000000001</c:v>
                </c:pt>
                <c:pt idx="31379">
                  <c:v>32.635199999999998</c:v>
                </c:pt>
                <c:pt idx="31380">
                  <c:v>32.636240000000001</c:v>
                </c:pt>
                <c:pt idx="31381">
                  <c:v>32.637279999999997</c:v>
                </c:pt>
                <c:pt idx="31382">
                  <c:v>32.63832</c:v>
                </c:pt>
                <c:pt idx="31383">
                  <c:v>32.639360000000003</c:v>
                </c:pt>
                <c:pt idx="31384">
                  <c:v>32.6404</c:v>
                </c:pt>
                <c:pt idx="31385">
                  <c:v>32.641440000000003</c:v>
                </c:pt>
                <c:pt idx="31386">
                  <c:v>32.642479999999999</c:v>
                </c:pt>
                <c:pt idx="31387">
                  <c:v>32.643520000000002</c:v>
                </c:pt>
                <c:pt idx="31388">
                  <c:v>32.644559999999998</c:v>
                </c:pt>
                <c:pt idx="31389">
                  <c:v>32.645600000000002</c:v>
                </c:pt>
                <c:pt idx="31390">
                  <c:v>32.646639999999998</c:v>
                </c:pt>
                <c:pt idx="31391">
                  <c:v>32.647680000000001</c:v>
                </c:pt>
                <c:pt idx="31392">
                  <c:v>32.648719999999997</c:v>
                </c:pt>
                <c:pt idx="31393">
                  <c:v>32.649760000000001</c:v>
                </c:pt>
                <c:pt idx="31394">
                  <c:v>32.650799999999997</c:v>
                </c:pt>
                <c:pt idx="31395">
                  <c:v>32.65184</c:v>
                </c:pt>
                <c:pt idx="31396">
                  <c:v>32.652880000000003</c:v>
                </c:pt>
                <c:pt idx="31397">
                  <c:v>32.653919999999999</c:v>
                </c:pt>
                <c:pt idx="31398">
                  <c:v>32.654960000000003</c:v>
                </c:pt>
                <c:pt idx="31399">
                  <c:v>32.655999999999999</c:v>
                </c:pt>
                <c:pt idx="31400">
                  <c:v>32.657040000000002</c:v>
                </c:pt>
                <c:pt idx="31401">
                  <c:v>32.658079999999998</c:v>
                </c:pt>
                <c:pt idx="31402">
                  <c:v>32.659120000000001</c:v>
                </c:pt>
                <c:pt idx="31403">
                  <c:v>32.660159999999998</c:v>
                </c:pt>
                <c:pt idx="31404">
                  <c:v>32.661200000000001</c:v>
                </c:pt>
                <c:pt idx="31405">
                  <c:v>32.662239999999997</c:v>
                </c:pt>
                <c:pt idx="31406">
                  <c:v>32.66328</c:v>
                </c:pt>
                <c:pt idx="31407">
                  <c:v>32.664319999999996</c:v>
                </c:pt>
                <c:pt idx="31408">
                  <c:v>32.66536</c:v>
                </c:pt>
                <c:pt idx="31409">
                  <c:v>32.666400000000003</c:v>
                </c:pt>
                <c:pt idx="31410">
                  <c:v>32.667439999999999</c:v>
                </c:pt>
                <c:pt idx="31411">
                  <c:v>32.668480000000002</c:v>
                </c:pt>
                <c:pt idx="31412">
                  <c:v>32.669519999999999</c:v>
                </c:pt>
                <c:pt idx="31413">
                  <c:v>32.670560000000002</c:v>
                </c:pt>
                <c:pt idx="31414">
                  <c:v>32.671599999999998</c:v>
                </c:pt>
                <c:pt idx="31415">
                  <c:v>32.672640000000001</c:v>
                </c:pt>
                <c:pt idx="31416">
                  <c:v>32.673679999999997</c:v>
                </c:pt>
                <c:pt idx="31417">
                  <c:v>32.674720000000001</c:v>
                </c:pt>
                <c:pt idx="31418">
                  <c:v>32.675759999999997</c:v>
                </c:pt>
                <c:pt idx="31419">
                  <c:v>32.6768</c:v>
                </c:pt>
                <c:pt idx="31420">
                  <c:v>32.677840000000003</c:v>
                </c:pt>
                <c:pt idx="31421">
                  <c:v>32.678879999999999</c:v>
                </c:pt>
                <c:pt idx="31422">
                  <c:v>32.679920000000003</c:v>
                </c:pt>
                <c:pt idx="31423">
                  <c:v>32.680959999999999</c:v>
                </c:pt>
                <c:pt idx="31424">
                  <c:v>32.682000000000002</c:v>
                </c:pt>
                <c:pt idx="31425">
                  <c:v>32.683039999999998</c:v>
                </c:pt>
                <c:pt idx="31426">
                  <c:v>32.684080000000002</c:v>
                </c:pt>
                <c:pt idx="31427">
                  <c:v>32.685119999999998</c:v>
                </c:pt>
                <c:pt idx="31428">
                  <c:v>32.686160000000001</c:v>
                </c:pt>
                <c:pt idx="31429">
                  <c:v>32.687199999999997</c:v>
                </c:pt>
                <c:pt idx="31430">
                  <c:v>32.68824</c:v>
                </c:pt>
                <c:pt idx="31431">
                  <c:v>32.689279999999997</c:v>
                </c:pt>
                <c:pt idx="31432">
                  <c:v>32.69032</c:v>
                </c:pt>
                <c:pt idx="31433">
                  <c:v>32.691360000000003</c:v>
                </c:pt>
                <c:pt idx="31434">
                  <c:v>32.692399999999999</c:v>
                </c:pt>
                <c:pt idx="31435">
                  <c:v>32.693440000000002</c:v>
                </c:pt>
                <c:pt idx="31436">
                  <c:v>32.694479999999999</c:v>
                </c:pt>
                <c:pt idx="31437">
                  <c:v>32.695520000000002</c:v>
                </c:pt>
                <c:pt idx="31438">
                  <c:v>32.696559999999998</c:v>
                </c:pt>
                <c:pt idx="31439">
                  <c:v>32.697600000000001</c:v>
                </c:pt>
                <c:pt idx="31440">
                  <c:v>32.698639999999997</c:v>
                </c:pt>
                <c:pt idx="31441">
                  <c:v>32.699680000000001</c:v>
                </c:pt>
                <c:pt idx="31442">
                  <c:v>32.700719999999997</c:v>
                </c:pt>
                <c:pt idx="31443">
                  <c:v>32.70176</c:v>
                </c:pt>
                <c:pt idx="31444">
                  <c:v>32.702800000000003</c:v>
                </c:pt>
                <c:pt idx="31445">
                  <c:v>32.70384</c:v>
                </c:pt>
                <c:pt idx="31446">
                  <c:v>32.704880000000003</c:v>
                </c:pt>
                <c:pt idx="31447">
                  <c:v>32.705919999999999</c:v>
                </c:pt>
                <c:pt idx="31448">
                  <c:v>32.706960000000002</c:v>
                </c:pt>
                <c:pt idx="31449">
                  <c:v>32.707999999999998</c:v>
                </c:pt>
                <c:pt idx="31450">
                  <c:v>32.709040000000002</c:v>
                </c:pt>
                <c:pt idx="31451">
                  <c:v>32.710079999999998</c:v>
                </c:pt>
                <c:pt idx="31452">
                  <c:v>32.711120000000001</c:v>
                </c:pt>
                <c:pt idx="31453">
                  <c:v>32.712159999999997</c:v>
                </c:pt>
                <c:pt idx="31454">
                  <c:v>32.713200000000001</c:v>
                </c:pt>
                <c:pt idx="31455">
                  <c:v>32.714239999999997</c:v>
                </c:pt>
                <c:pt idx="31456">
                  <c:v>32.71528</c:v>
                </c:pt>
                <c:pt idx="31457">
                  <c:v>32.716320000000003</c:v>
                </c:pt>
                <c:pt idx="31458">
                  <c:v>32.717359999999999</c:v>
                </c:pt>
                <c:pt idx="31459">
                  <c:v>32.718400000000003</c:v>
                </c:pt>
                <c:pt idx="31460">
                  <c:v>32.719439999999999</c:v>
                </c:pt>
                <c:pt idx="31461">
                  <c:v>32.720480000000002</c:v>
                </c:pt>
                <c:pt idx="31462">
                  <c:v>32.721519999999998</c:v>
                </c:pt>
                <c:pt idx="31463">
                  <c:v>32.722560000000001</c:v>
                </c:pt>
                <c:pt idx="31464">
                  <c:v>32.723599999999998</c:v>
                </c:pt>
                <c:pt idx="31465">
                  <c:v>32.724640000000001</c:v>
                </c:pt>
                <c:pt idx="31466">
                  <c:v>32.725679999999997</c:v>
                </c:pt>
                <c:pt idx="31467">
                  <c:v>32.72672</c:v>
                </c:pt>
                <c:pt idx="31468">
                  <c:v>32.727760000000004</c:v>
                </c:pt>
                <c:pt idx="31469">
                  <c:v>32.7288</c:v>
                </c:pt>
                <c:pt idx="31470">
                  <c:v>32.729840000000003</c:v>
                </c:pt>
                <c:pt idx="31471">
                  <c:v>32.730879999999999</c:v>
                </c:pt>
                <c:pt idx="31472">
                  <c:v>32.731920000000002</c:v>
                </c:pt>
                <c:pt idx="31473">
                  <c:v>32.732959999999999</c:v>
                </c:pt>
                <c:pt idx="31474">
                  <c:v>32.734000000000002</c:v>
                </c:pt>
                <c:pt idx="31475">
                  <c:v>32.735039999999998</c:v>
                </c:pt>
                <c:pt idx="31476">
                  <c:v>32.736080000000001</c:v>
                </c:pt>
                <c:pt idx="31477">
                  <c:v>32.737119999999997</c:v>
                </c:pt>
                <c:pt idx="31478">
                  <c:v>32.738160000000001</c:v>
                </c:pt>
                <c:pt idx="31479">
                  <c:v>32.739199999999997</c:v>
                </c:pt>
                <c:pt idx="31480">
                  <c:v>32.74024</c:v>
                </c:pt>
                <c:pt idx="31481">
                  <c:v>32.741280000000003</c:v>
                </c:pt>
                <c:pt idx="31482">
                  <c:v>32.742319999999999</c:v>
                </c:pt>
                <c:pt idx="31483">
                  <c:v>32.743360000000003</c:v>
                </c:pt>
                <c:pt idx="31484">
                  <c:v>32.744399999999999</c:v>
                </c:pt>
                <c:pt idx="31485">
                  <c:v>32.745440000000002</c:v>
                </c:pt>
                <c:pt idx="31486">
                  <c:v>32.746479999999998</c:v>
                </c:pt>
                <c:pt idx="31487">
                  <c:v>32.747520000000002</c:v>
                </c:pt>
                <c:pt idx="31488">
                  <c:v>32.748559999999998</c:v>
                </c:pt>
                <c:pt idx="31489">
                  <c:v>32.749600000000001</c:v>
                </c:pt>
                <c:pt idx="31490">
                  <c:v>32.750639999999997</c:v>
                </c:pt>
                <c:pt idx="31491">
                  <c:v>32.75168</c:v>
                </c:pt>
                <c:pt idx="31492">
                  <c:v>32.752719999999997</c:v>
                </c:pt>
                <c:pt idx="31493">
                  <c:v>32.75376</c:v>
                </c:pt>
                <c:pt idx="31494">
                  <c:v>32.754800000000003</c:v>
                </c:pt>
                <c:pt idx="31495">
                  <c:v>32.755839999999999</c:v>
                </c:pt>
                <c:pt idx="31496">
                  <c:v>32.756880000000002</c:v>
                </c:pt>
                <c:pt idx="31497">
                  <c:v>32.757919999999999</c:v>
                </c:pt>
                <c:pt idx="31498">
                  <c:v>32.758960000000002</c:v>
                </c:pt>
                <c:pt idx="31499">
                  <c:v>32.76</c:v>
                </c:pt>
                <c:pt idx="31500">
                  <c:v>32.761040000000001</c:v>
                </c:pt>
                <c:pt idx="31501">
                  <c:v>32.762079999999997</c:v>
                </c:pt>
                <c:pt idx="31502">
                  <c:v>32.763120000000001</c:v>
                </c:pt>
                <c:pt idx="31503">
                  <c:v>32.764159999999997</c:v>
                </c:pt>
                <c:pt idx="31504">
                  <c:v>32.7652</c:v>
                </c:pt>
                <c:pt idx="31505">
                  <c:v>32.766240000000003</c:v>
                </c:pt>
                <c:pt idx="31506">
                  <c:v>32.76728</c:v>
                </c:pt>
                <c:pt idx="31507">
                  <c:v>32.768320000000003</c:v>
                </c:pt>
                <c:pt idx="31508">
                  <c:v>32.769359999999999</c:v>
                </c:pt>
                <c:pt idx="31509">
                  <c:v>32.770400000000002</c:v>
                </c:pt>
                <c:pt idx="31510">
                  <c:v>32.771439999999998</c:v>
                </c:pt>
                <c:pt idx="31511">
                  <c:v>32.772480000000002</c:v>
                </c:pt>
                <c:pt idx="31512">
                  <c:v>32.773519999999998</c:v>
                </c:pt>
                <c:pt idx="31513">
                  <c:v>32.774560000000001</c:v>
                </c:pt>
                <c:pt idx="31514">
                  <c:v>32.775599999999997</c:v>
                </c:pt>
                <c:pt idx="31515">
                  <c:v>32.77664</c:v>
                </c:pt>
                <c:pt idx="31516">
                  <c:v>32.777679999999997</c:v>
                </c:pt>
                <c:pt idx="31517">
                  <c:v>32.77872</c:v>
                </c:pt>
                <c:pt idx="31518">
                  <c:v>32.779760000000003</c:v>
                </c:pt>
                <c:pt idx="31519">
                  <c:v>32.780799999999999</c:v>
                </c:pt>
                <c:pt idx="31520">
                  <c:v>32.781840000000003</c:v>
                </c:pt>
                <c:pt idx="31521">
                  <c:v>32.782879999999999</c:v>
                </c:pt>
                <c:pt idx="31522">
                  <c:v>32.783920000000002</c:v>
                </c:pt>
                <c:pt idx="31523">
                  <c:v>32.784959999999998</c:v>
                </c:pt>
                <c:pt idx="31524">
                  <c:v>32.786000000000001</c:v>
                </c:pt>
                <c:pt idx="31525">
                  <c:v>32.787039999999998</c:v>
                </c:pt>
                <c:pt idx="31526">
                  <c:v>32.788080000000001</c:v>
                </c:pt>
                <c:pt idx="31527">
                  <c:v>32.789119999999997</c:v>
                </c:pt>
                <c:pt idx="31528">
                  <c:v>32.79016</c:v>
                </c:pt>
                <c:pt idx="31529">
                  <c:v>32.791200000000003</c:v>
                </c:pt>
                <c:pt idx="31530">
                  <c:v>32.79224</c:v>
                </c:pt>
                <c:pt idx="31531">
                  <c:v>32.793280000000003</c:v>
                </c:pt>
                <c:pt idx="31532">
                  <c:v>32.794319999999999</c:v>
                </c:pt>
                <c:pt idx="31533">
                  <c:v>32.795360000000002</c:v>
                </c:pt>
                <c:pt idx="31534">
                  <c:v>32.796399999999998</c:v>
                </c:pt>
                <c:pt idx="31535">
                  <c:v>32.797440000000002</c:v>
                </c:pt>
                <c:pt idx="31536">
                  <c:v>32.798479999999998</c:v>
                </c:pt>
                <c:pt idx="31537">
                  <c:v>32.799520000000001</c:v>
                </c:pt>
                <c:pt idx="31538">
                  <c:v>32.800559999999997</c:v>
                </c:pt>
                <c:pt idx="31539">
                  <c:v>32.801600000000001</c:v>
                </c:pt>
                <c:pt idx="31540">
                  <c:v>32.802639999999997</c:v>
                </c:pt>
                <c:pt idx="31541">
                  <c:v>32.80368</c:v>
                </c:pt>
                <c:pt idx="31542">
                  <c:v>32.804720000000003</c:v>
                </c:pt>
                <c:pt idx="31543">
                  <c:v>32.805759999999999</c:v>
                </c:pt>
                <c:pt idx="31544">
                  <c:v>32.806800000000003</c:v>
                </c:pt>
                <c:pt idx="31545">
                  <c:v>32.807839999999999</c:v>
                </c:pt>
                <c:pt idx="31546">
                  <c:v>32.808880000000002</c:v>
                </c:pt>
                <c:pt idx="31547">
                  <c:v>32.809919999999998</c:v>
                </c:pt>
                <c:pt idx="31548">
                  <c:v>32.810960000000001</c:v>
                </c:pt>
                <c:pt idx="31549">
                  <c:v>32.811999999999998</c:v>
                </c:pt>
                <c:pt idx="31550">
                  <c:v>32.813040000000001</c:v>
                </c:pt>
                <c:pt idx="31551">
                  <c:v>32.814079999999997</c:v>
                </c:pt>
                <c:pt idx="31552">
                  <c:v>32.81512</c:v>
                </c:pt>
                <c:pt idx="31553">
                  <c:v>32.816160000000004</c:v>
                </c:pt>
                <c:pt idx="31554">
                  <c:v>32.8172</c:v>
                </c:pt>
                <c:pt idx="31555">
                  <c:v>32.818240000000003</c:v>
                </c:pt>
                <c:pt idx="31556">
                  <c:v>32.819279999999999</c:v>
                </c:pt>
                <c:pt idx="31557">
                  <c:v>32.820320000000002</c:v>
                </c:pt>
                <c:pt idx="31558">
                  <c:v>32.821359999999999</c:v>
                </c:pt>
                <c:pt idx="31559">
                  <c:v>32.822400000000002</c:v>
                </c:pt>
                <c:pt idx="31560">
                  <c:v>32.823439999999998</c:v>
                </c:pt>
                <c:pt idx="31561">
                  <c:v>32.824480000000001</c:v>
                </c:pt>
                <c:pt idx="31562">
                  <c:v>32.825519999999997</c:v>
                </c:pt>
                <c:pt idx="31563">
                  <c:v>32.826560000000001</c:v>
                </c:pt>
                <c:pt idx="31564">
                  <c:v>32.827599999999997</c:v>
                </c:pt>
                <c:pt idx="31565">
                  <c:v>32.82864</c:v>
                </c:pt>
                <c:pt idx="31566">
                  <c:v>32.829680000000003</c:v>
                </c:pt>
                <c:pt idx="31567">
                  <c:v>32.830719999999999</c:v>
                </c:pt>
                <c:pt idx="31568">
                  <c:v>32.831760000000003</c:v>
                </c:pt>
                <c:pt idx="31569">
                  <c:v>32.832799999999999</c:v>
                </c:pt>
                <c:pt idx="31570">
                  <c:v>32.833840000000002</c:v>
                </c:pt>
                <c:pt idx="31571">
                  <c:v>32.834879999999998</c:v>
                </c:pt>
                <c:pt idx="31572">
                  <c:v>32.835920000000002</c:v>
                </c:pt>
                <c:pt idx="31573">
                  <c:v>32.836959999999998</c:v>
                </c:pt>
                <c:pt idx="31574">
                  <c:v>32.838000000000001</c:v>
                </c:pt>
                <c:pt idx="31575">
                  <c:v>32.839039999999997</c:v>
                </c:pt>
                <c:pt idx="31576">
                  <c:v>32.84008</c:v>
                </c:pt>
                <c:pt idx="31577">
                  <c:v>32.841119999999997</c:v>
                </c:pt>
                <c:pt idx="31578">
                  <c:v>32.84216</c:v>
                </c:pt>
                <c:pt idx="31579">
                  <c:v>32.843200000000003</c:v>
                </c:pt>
                <c:pt idx="31580">
                  <c:v>32.844239999999999</c:v>
                </c:pt>
                <c:pt idx="31581">
                  <c:v>32.845280000000002</c:v>
                </c:pt>
                <c:pt idx="31582">
                  <c:v>32.846319999999999</c:v>
                </c:pt>
                <c:pt idx="31583">
                  <c:v>32.847360000000002</c:v>
                </c:pt>
                <c:pt idx="31584">
                  <c:v>32.848399999999998</c:v>
                </c:pt>
                <c:pt idx="31585">
                  <c:v>32.849440000000001</c:v>
                </c:pt>
                <c:pt idx="31586">
                  <c:v>32.850479999999997</c:v>
                </c:pt>
                <c:pt idx="31587">
                  <c:v>32.851520000000001</c:v>
                </c:pt>
                <c:pt idx="31588">
                  <c:v>32.852559999999997</c:v>
                </c:pt>
                <c:pt idx="31589">
                  <c:v>32.8536</c:v>
                </c:pt>
                <c:pt idx="31590">
                  <c:v>32.854640000000003</c:v>
                </c:pt>
                <c:pt idx="31591">
                  <c:v>32.85568</c:v>
                </c:pt>
                <c:pt idx="31592">
                  <c:v>32.856720000000003</c:v>
                </c:pt>
                <c:pt idx="31593">
                  <c:v>32.857759999999999</c:v>
                </c:pt>
                <c:pt idx="31594">
                  <c:v>32.858800000000002</c:v>
                </c:pt>
                <c:pt idx="31595">
                  <c:v>32.859839999999998</c:v>
                </c:pt>
                <c:pt idx="31596">
                  <c:v>32.860880000000002</c:v>
                </c:pt>
                <c:pt idx="31597">
                  <c:v>32.861919999999998</c:v>
                </c:pt>
                <c:pt idx="31598">
                  <c:v>32.862960000000001</c:v>
                </c:pt>
                <c:pt idx="31599">
                  <c:v>32.863999999999997</c:v>
                </c:pt>
                <c:pt idx="31600">
                  <c:v>32.86504</c:v>
                </c:pt>
                <c:pt idx="31601">
                  <c:v>32.866079999999997</c:v>
                </c:pt>
                <c:pt idx="31602">
                  <c:v>32.86712</c:v>
                </c:pt>
                <c:pt idx="31603">
                  <c:v>32.868160000000003</c:v>
                </c:pt>
                <c:pt idx="31604">
                  <c:v>32.869199999999999</c:v>
                </c:pt>
                <c:pt idx="31605">
                  <c:v>32.870240000000003</c:v>
                </c:pt>
                <c:pt idx="31606">
                  <c:v>32.871279999999999</c:v>
                </c:pt>
                <c:pt idx="31607">
                  <c:v>32.872320000000002</c:v>
                </c:pt>
                <c:pt idx="31608">
                  <c:v>32.873359999999998</c:v>
                </c:pt>
                <c:pt idx="31609">
                  <c:v>32.874400000000001</c:v>
                </c:pt>
                <c:pt idx="31610">
                  <c:v>32.875439999999998</c:v>
                </c:pt>
                <c:pt idx="31611">
                  <c:v>32.876480000000001</c:v>
                </c:pt>
                <c:pt idx="31612">
                  <c:v>32.877519999999997</c:v>
                </c:pt>
                <c:pt idx="31613">
                  <c:v>32.87856</c:v>
                </c:pt>
                <c:pt idx="31614">
                  <c:v>32.879600000000003</c:v>
                </c:pt>
                <c:pt idx="31615">
                  <c:v>32.88064</c:v>
                </c:pt>
                <c:pt idx="31616">
                  <c:v>32.881680000000003</c:v>
                </c:pt>
                <c:pt idx="31617">
                  <c:v>32.882719999999999</c:v>
                </c:pt>
                <c:pt idx="31618">
                  <c:v>32.883760000000002</c:v>
                </c:pt>
                <c:pt idx="31619">
                  <c:v>32.884799999999998</c:v>
                </c:pt>
                <c:pt idx="31620">
                  <c:v>32.885840000000002</c:v>
                </c:pt>
                <c:pt idx="31621">
                  <c:v>32.886879999999998</c:v>
                </c:pt>
                <c:pt idx="31622">
                  <c:v>32.887920000000001</c:v>
                </c:pt>
                <c:pt idx="31623">
                  <c:v>32.888959999999997</c:v>
                </c:pt>
                <c:pt idx="31624">
                  <c:v>32.89</c:v>
                </c:pt>
                <c:pt idx="31625">
                  <c:v>32.891039999999997</c:v>
                </c:pt>
                <c:pt idx="31626">
                  <c:v>32.89208</c:v>
                </c:pt>
                <c:pt idx="31627">
                  <c:v>32.893120000000003</c:v>
                </c:pt>
                <c:pt idx="31628">
                  <c:v>32.894159999999999</c:v>
                </c:pt>
                <c:pt idx="31629">
                  <c:v>32.895200000000003</c:v>
                </c:pt>
                <c:pt idx="31630">
                  <c:v>32.896239999999999</c:v>
                </c:pt>
                <c:pt idx="31631">
                  <c:v>32.897280000000002</c:v>
                </c:pt>
                <c:pt idx="31632">
                  <c:v>32.898319999999998</c:v>
                </c:pt>
                <c:pt idx="31633">
                  <c:v>32.899360000000001</c:v>
                </c:pt>
                <c:pt idx="31634">
                  <c:v>32.900399999999998</c:v>
                </c:pt>
                <c:pt idx="31635">
                  <c:v>32.901440000000001</c:v>
                </c:pt>
                <c:pt idx="31636">
                  <c:v>32.902479999999997</c:v>
                </c:pt>
                <c:pt idx="31637">
                  <c:v>32.90352</c:v>
                </c:pt>
                <c:pt idx="31638">
                  <c:v>32.904559999999996</c:v>
                </c:pt>
                <c:pt idx="31639">
                  <c:v>32.9056</c:v>
                </c:pt>
                <c:pt idx="31640">
                  <c:v>32.906640000000003</c:v>
                </c:pt>
                <c:pt idx="31641">
                  <c:v>32.907679999999999</c:v>
                </c:pt>
                <c:pt idx="31642">
                  <c:v>32.908720000000002</c:v>
                </c:pt>
                <c:pt idx="31643">
                  <c:v>32.909759999999999</c:v>
                </c:pt>
                <c:pt idx="31644">
                  <c:v>32.910800000000002</c:v>
                </c:pt>
                <c:pt idx="31645">
                  <c:v>32.911839999999998</c:v>
                </c:pt>
                <c:pt idx="31646">
                  <c:v>32.912880000000001</c:v>
                </c:pt>
                <c:pt idx="31647">
                  <c:v>32.913919999999997</c:v>
                </c:pt>
                <c:pt idx="31648">
                  <c:v>32.914960000000001</c:v>
                </c:pt>
                <c:pt idx="31649">
                  <c:v>32.915999999999997</c:v>
                </c:pt>
                <c:pt idx="31650">
                  <c:v>32.91704</c:v>
                </c:pt>
                <c:pt idx="31651">
                  <c:v>32.918080000000003</c:v>
                </c:pt>
                <c:pt idx="31652">
                  <c:v>32.919119999999999</c:v>
                </c:pt>
                <c:pt idx="31653">
                  <c:v>32.920160000000003</c:v>
                </c:pt>
                <c:pt idx="31654">
                  <c:v>32.921199999999999</c:v>
                </c:pt>
                <c:pt idx="31655">
                  <c:v>32.922240000000002</c:v>
                </c:pt>
                <c:pt idx="31656">
                  <c:v>32.923279999999998</c:v>
                </c:pt>
                <c:pt idx="31657">
                  <c:v>32.924320000000002</c:v>
                </c:pt>
                <c:pt idx="31658">
                  <c:v>32.925359999999998</c:v>
                </c:pt>
                <c:pt idx="31659">
                  <c:v>32.926400000000001</c:v>
                </c:pt>
                <c:pt idx="31660">
                  <c:v>32.927439999999997</c:v>
                </c:pt>
                <c:pt idx="31661">
                  <c:v>32.92848</c:v>
                </c:pt>
                <c:pt idx="31662">
                  <c:v>32.929519999999997</c:v>
                </c:pt>
                <c:pt idx="31663">
                  <c:v>32.93056</c:v>
                </c:pt>
                <c:pt idx="31664">
                  <c:v>32.931600000000003</c:v>
                </c:pt>
                <c:pt idx="31665">
                  <c:v>32.932639999999999</c:v>
                </c:pt>
                <c:pt idx="31666">
                  <c:v>32.933680000000003</c:v>
                </c:pt>
                <c:pt idx="31667">
                  <c:v>32.934719999999999</c:v>
                </c:pt>
                <c:pt idx="31668">
                  <c:v>32.935760000000002</c:v>
                </c:pt>
                <c:pt idx="31669">
                  <c:v>32.936799999999998</c:v>
                </c:pt>
                <c:pt idx="31670">
                  <c:v>32.937840000000001</c:v>
                </c:pt>
                <c:pt idx="31671">
                  <c:v>32.938879999999997</c:v>
                </c:pt>
                <c:pt idx="31672">
                  <c:v>32.939920000000001</c:v>
                </c:pt>
                <c:pt idx="31673">
                  <c:v>32.940959999999997</c:v>
                </c:pt>
                <c:pt idx="31674">
                  <c:v>32.942</c:v>
                </c:pt>
                <c:pt idx="31675">
                  <c:v>32.943040000000003</c:v>
                </c:pt>
                <c:pt idx="31676">
                  <c:v>32.94408</c:v>
                </c:pt>
                <c:pt idx="31677">
                  <c:v>32.945120000000003</c:v>
                </c:pt>
                <c:pt idx="31678">
                  <c:v>32.946159999999999</c:v>
                </c:pt>
                <c:pt idx="31679">
                  <c:v>32.947200000000002</c:v>
                </c:pt>
                <c:pt idx="31680">
                  <c:v>32.948239999999998</c:v>
                </c:pt>
                <c:pt idx="31681">
                  <c:v>32.949280000000002</c:v>
                </c:pt>
                <c:pt idx="31682">
                  <c:v>32.950319999999998</c:v>
                </c:pt>
                <c:pt idx="31683">
                  <c:v>32.951360000000001</c:v>
                </c:pt>
                <c:pt idx="31684">
                  <c:v>32.952399999999997</c:v>
                </c:pt>
                <c:pt idx="31685">
                  <c:v>32.953440000000001</c:v>
                </c:pt>
                <c:pt idx="31686">
                  <c:v>32.954479999999997</c:v>
                </c:pt>
                <c:pt idx="31687">
                  <c:v>32.95552</c:v>
                </c:pt>
                <c:pt idx="31688">
                  <c:v>32.956560000000003</c:v>
                </c:pt>
                <c:pt idx="31689">
                  <c:v>32.957599999999999</c:v>
                </c:pt>
                <c:pt idx="31690">
                  <c:v>32.958640000000003</c:v>
                </c:pt>
                <c:pt idx="31691">
                  <c:v>32.959679999999999</c:v>
                </c:pt>
                <c:pt idx="31692">
                  <c:v>32.960720000000002</c:v>
                </c:pt>
                <c:pt idx="31693">
                  <c:v>32.961759999999998</c:v>
                </c:pt>
                <c:pt idx="31694">
                  <c:v>32.962800000000001</c:v>
                </c:pt>
                <c:pt idx="31695">
                  <c:v>32.963839999999998</c:v>
                </c:pt>
                <c:pt idx="31696">
                  <c:v>32.964880000000001</c:v>
                </c:pt>
                <c:pt idx="31697">
                  <c:v>32.965919999999997</c:v>
                </c:pt>
                <c:pt idx="31698">
                  <c:v>32.96696</c:v>
                </c:pt>
                <c:pt idx="31699">
                  <c:v>32.968000000000004</c:v>
                </c:pt>
                <c:pt idx="31700">
                  <c:v>32.96904</c:v>
                </c:pt>
                <c:pt idx="31701">
                  <c:v>32.970080000000003</c:v>
                </c:pt>
                <c:pt idx="31702">
                  <c:v>32.971119999999999</c:v>
                </c:pt>
                <c:pt idx="31703">
                  <c:v>32.972160000000002</c:v>
                </c:pt>
                <c:pt idx="31704">
                  <c:v>32.973199999999999</c:v>
                </c:pt>
                <c:pt idx="31705">
                  <c:v>32.974240000000002</c:v>
                </c:pt>
                <c:pt idx="31706">
                  <c:v>32.975279999999998</c:v>
                </c:pt>
                <c:pt idx="31707">
                  <c:v>32.976320000000001</c:v>
                </c:pt>
                <c:pt idx="31708">
                  <c:v>32.977359999999997</c:v>
                </c:pt>
                <c:pt idx="31709">
                  <c:v>32.978400000000001</c:v>
                </c:pt>
                <c:pt idx="31710">
                  <c:v>32.979439999999997</c:v>
                </c:pt>
                <c:pt idx="31711">
                  <c:v>32.98048</c:v>
                </c:pt>
                <c:pt idx="31712">
                  <c:v>32.981520000000003</c:v>
                </c:pt>
                <c:pt idx="31713">
                  <c:v>32.982559999999999</c:v>
                </c:pt>
                <c:pt idx="31714">
                  <c:v>32.983600000000003</c:v>
                </c:pt>
                <c:pt idx="31715">
                  <c:v>32.984639999999999</c:v>
                </c:pt>
                <c:pt idx="31716">
                  <c:v>32.985680000000002</c:v>
                </c:pt>
                <c:pt idx="31717">
                  <c:v>32.986719999999998</c:v>
                </c:pt>
                <c:pt idx="31718">
                  <c:v>32.987760000000002</c:v>
                </c:pt>
                <c:pt idx="31719">
                  <c:v>32.988799999999998</c:v>
                </c:pt>
                <c:pt idx="31720">
                  <c:v>32.989840000000001</c:v>
                </c:pt>
                <c:pt idx="31721">
                  <c:v>32.990879999999997</c:v>
                </c:pt>
                <c:pt idx="31722">
                  <c:v>32.99192</c:v>
                </c:pt>
                <c:pt idx="31723">
                  <c:v>32.992959999999997</c:v>
                </c:pt>
                <c:pt idx="31724">
                  <c:v>32.994</c:v>
                </c:pt>
                <c:pt idx="31725">
                  <c:v>32.995040000000003</c:v>
                </c:pt>
                <c:pt idx="31726">
                  <c:v>32.996079999999999</c:v>
                </c:pt>
                <c:pt idx="31727">
                  <c:v>32.997120000000002</c:v>
                </c:pt>
                <c:pt idx="31728">
                  <c:v>32.998159999999999</c:v>
                </c:pt>
                <c:pt idx="31729">
                  <c:v>32.999200000000002</c:v>
                </c:pt>
                <c:pt idx="31730">
                  <c:v>33.000239999999998</c:v>
                </c:pt>
                <c:pt idx="31731">
                  <c:v>33.001280000000001</c:v>
                </c:pt>
                <c:pt idx="31732">
                  <c:v>33.002319999999997</c:v>
                </c:pt>
                <c:pt idx="31733">
                  <c:v>33.003360000000001</c:v>
                </c:pt>
                <c:pt idx="31734">
                  <c:v>33.004399999999997</c:v>
                </c:pt>
                <c:pt idx="31735">
                  <c:v>33.00544</c:v>
                </c:pt>
                <c:pt idx="31736">
                  <c:v>33.006480000000003</c:v>
                </c:pt>
                <c:pt idx="31737">
                  <c:v>33.00752</c:v>
                </c:pt>
                <c:pt idx="31738">
                  <c:v>33.008560000000003</c:v>
                </c:pt>
                <c:pt idx="31739">
                  <c:v>33.009599999999999</c:v>
                </c:pt>
                <c:pt idx="31740">
                  <c:v>33.010640000000002</c:v>
                </c:pt>
                <c:pt idx="31741">
                  <c:v>33.011679999999998</c:v>
                </c:pt>
                <c:pt idx="31742">
                  <c:v>33.012720000000002</c:v>
                </c:pt>
                <c:pt idx="31743">
                  <c:v>33.013759999999998</c:v>
                </c:pt>
                <c:pt idx="31744">
                  <c:v>33.014800000000001</c:v>
                </c:pt>
                <c:pt idx="31745">
                  <c:v>33.015839999999997</c:v>
                </c:pt>
                <c:pt idx="31746">
                  <c:v>33.01688</c:v>
                </c:pt>
                <c:pt idx="31747">
                  <c:v>33.017919999999997</c:v>
                </c:pt>
                <c:pt idx="31748">
                  <c:v>33.01896</c:v>
                </c:pt>
                <c:pt idx="31749">
                  <c:v>33.020000000000003</c:v>
                </c:pt>
                <c:pt idx="31750">
                  <c:v>33.021039999999999</c:v>
                </c:pt>
                <c:pt idx="31751">
                  <c:v>33.022080000000003</c:v>
                </c:pt>
                <c:pt idx="31752">
                  <c:v>33.023119999999999</c:v>
                </c:pt>
                <c:pt idx="31753">
                  <c:v>33.024160000000002</c:v>
                </c:pt>
                <c:pt idx="31754">
                  <c:v>33.025199999999998</c:v>
                </c:pt>
                <c:pt idx="31755">
                  <c:v>33.026240000000001</c:v>
                </c:pt>
                <c:pt idx="31756">
                  <c:v>33.027279999999998</c:v>
                </c:pt>
                <c:pt idx="31757">
                  <c:v>33.028320000000001</c:v>
                </c:pt>
                <c:pt idx="31758">
                  <c:v>33.029359999999997</c:v>
                </c:pt>
                <c:pt idx="31759">
                  <c:v>33.0304</c:v>
                </c:pt>
                <c:pt idx="31760">
                  <c:v>33.031440000000003</c:v>
                </c:pt>
                <c:pt idx="31761">
                  <c:v>33.03248</c:v>
                </c:pt>
                <c:pt idx="31762">
                  <c:v>33.033520000000003</c:v>
                </c:pt>
                <c:pt idx="31763">
                  <c:v>33.034559999999999</c:v>
                </c:pt>
                <c:pt idx="31764">
                  <c:v>33.035600000000002</c:v>
                </c:pt>
                <c:pt idx="31765">
                  <c:v>33.036639999999998</c:v>
                </c:pt>
                <c:pt idx="31766">
                  <c:v>33.037680000000002</c:v>
                </c:pt>
                <c:pt idx="31767">
                  <c:v>33.038719999999998</c:v>
                </c:pt>
                <c:pt idx="31768">
                  <c:v>33.039760000000001</c:v>
                </c:pt>
                <c:pt idx="31769">
                  <c:v>33.040799999999997</c:v>
                </c:pt>
                <c:pt idx="31770">
                  <c:v>33.041840000000001</c:v>
                </c:pt>
                <c:pt idx="31771">
                  <c:v>33.042879999999997</c:v>
                </c:pt>
                <c:pt idx="31772">
                  <c:v>33.04392</c:v>
                </c:pt>
                <c:pt idx="31773">
                  <c:v>33.044960000000003</c:v>
                </c:pt>
                <c:pt idx="31774">
                  <c:v>33.045999999999999</c:v>
                </c:pt>
                <c:pt idx="31775">
                  <c:v>33.047040000000003</c:v>
                </c:pt>
                <c:pt idx="31776">
                  <c:v>33.048079999999999</c:v>
                </c:pt>
                <c:pt idx="31777">
                  <c:v>33.049120000000002</c:v>
                </c:pt>
                <c:pt idx="31778">
                  <c:v>33.050159999999998</c:v>
                </c:pt>
                <c:pt idx="31779">
                  <c:v>33.051200000000001</c:v>
                </c:pt>
                <c:pt idx="31780">
                  <c:v>33.052239999999998</c:v>
                </c:pt>
                <c:pt idx="31781">
                  <c:v>33.053280000000001</c:v>
                </c:pt>
                <c:pt idx="31782">
                  <c:v>33.054319999999997</c:v>
                </c:pt>
                <c:pt idx="31783">
                  <c:v>33.05536</c:v>
                </c:pt>
                <c:pt idx="31784">
                  <c:v>33.056399999999996</c:v>
                </c:pt>
                <c:pt idx="31785">
                  <c:v>33.05744</c:v>
                </c:pt>
                <c:pt idx="31786">
                  <c:v>33.058480000000003</c:v>
                </c:pt>
                <c:pt idx="31787">
                  <c:v>33.059519999999999</c:v>
                </c:pt>
                <c:pt idx="31788">
                  <c:v>33.060560000000002</c:v>
                </c:pt>
                <c:pt idx="31789">
                  <c:v>33.061599999999999</c:v>
                </c:pt>
                <c:pt idx="31790">
                  <c:v>33.062640000000002</c:v>
                </c:pt>
                <c:pt idx="31791">
                  <c:v>33.063679999999998</c:v>
                </c:pt>
                <c:pt idx="31792">
                  <c:v>33.064720000000001</c:v>
                </c:pt>
                <c:pt idx="31793">
                  <c:v>33.065759999999997</c:v>
                </c:pt>
                <c:pt idx="31794">
                  <c:v>33.066800000000001</c:v>
                </c:pt>
                <c:pt idx="31795">
                  <c:v>33.067839999999997</c:v>
                </c:pt>
                <c:pt idx="31796">
                  <c:v>33.06888</c:v>
                </c:pt>
                <c:pt idx="31797">
                  <c:v>33.069920000000003</c:v>
                </c:pt>
                <c:pt idx="31798">
                  <c:v>33.070959999999999</c:v>
                </c:pt>
                <c:pt idx="31799">
                  <c:v>33.072000000000003</c:v>
                </c:pt>
                <c:pt idx="31800">
                  <c:v>33.073039999999999</c:v>
                </c:pt>
                <c:pt idx="31801">
                  <c:v>33.074080000000002</c:v>
                </c:pt>
                <c:pt idx="31802">
                  <c:v>33.075119999999998</c:v>
                </c:pt>
                <c:pt idx="31803">
                  <c:v>33.076160000000002</c:v>
                </c:pt>
                <c:pt idx="31804">
                  <c:v>33.077199999999998</c:v>
                </c:pt>
                <c:pt idx="31805">
                  <c:v>33.078240000000001</c:v>
                </c:pt>
                <c:pt idx="31806">
                  <c:v>33.079279999999997</c:v>
                </c:pt>
                <c:pt idx="31807">
                  <c:v>33.08032</c:v>
                </c:pt>
                <c:pt idx="31808">
                  <c:v>33.081359999999997</c:v>
                </c:pt>
                <c:pt idx="31809">
                  <c:v>33.0824</c:v>
                </c:pt>
                <c:pt idx="31810">
                  <c:v>33.083440000000003</c:v>
                </c:pt>
                <c:pt idx="31811">
                  <c:v>33.084479999999999</c:v>
                </c:pt>
                <c:pt idx="31812">
                  <c:v>33.085520000000002</c:v>
                </c:pt>
                <c:pt idx="31813">
                  <c:v>33.086559999999999</c:v>
                </c:pt>
                <c:pt idx="31814">
                  <c:v>33.087600000000002</c:v>
                </c:pt>
                <c:pt idx="31815">
                  <c:v>33.088639999999998</c:v>
                </c:pt>
                <c:pt idx="31816">
                  <c:v>33.089680000000001</c:v>
                </c:pt>
                <c:pt idx="31817">
                  <c:v>33.090719999999997</c:v>
                </c:pt>
                <c:pt idx="31818">
                  <c:v>33.091760000000001</c:v>
                </c:pt>
                <c:pt idx="31819">
                  <c:v>33.092799999999997</c:v>
                </c:pt>
                <c:pt idx="31820">
                  <c:v>33.09384</c:v>
                </c:pt>
                <c:pt idx="31821">
                  <c:v>33.094880000000003</c:v>
                </c:pt>
                <c:pt idx="31822">
                  <c:v>33.09592</c:v>
                </c:pt>
                <c:pt idx="31823">
                  <c:v>33.096960000000003</c:v>
                </c:pt>
                <c:pt idx="31824">
                  <c:v>33.097999999999999</c:v>
                </c:pt>
                <c:pt idx="31825">
                  <c:v>33.099040000000002</c:v>
                </c:pt>
                <c:pt idx="31826">
                  <c:v>33.100079999999998</c:v>
                </c:pt>
                <c:pt idx="31827">
                  <c:v>33.101120000000002</c:v>
                </c:pt>
                <c:pt idx="31828">
                  <c:v>33.102159999999998</c:v>
                </c:pt>
                <c:pt idx="31829">
                  <c:v>33.103200000000001</c:v>
                </c:pt>
                <c:pt idx="31830">
                  <c:v>33.104239999999997</c:v>
                </c:pt>
                <c:pt idx="31831">
                  <c:v>33.10528</c:v>
                </c:pt>
                <c:pt idx="31832">
                  <c:v>33.106319999999997</c:v>
                </c:pt>
                <c:pt idx="31833">
                  <c:v>33.10736</c:v>
                </c:pt>
                <c:pt idx="31834">
                  <c:v>33.108400000000003</c:v>
                </c:pt>
                <c:pt idx="31835">
                  <c:v>33.109439999999999</c:v>
                </c:pt>
                <c:pt idx="31836">
                  <c:v>33.110480000000003</c:v>
                </c:pt>
                <c:pt idx="31837">
                  <c:v>33.111519999999999</c:v>
                </c:pt>
                <c:pt idx="31838">
                  <c:v>33.112560000000002</c:v>
                </c:pt>
                <c:pt idx="31839">
                  <c:v>33.113599999999998</c:v>
                </c:pt>
                <c:pt idx="31840">
                  <c:v>33.114640000000001</c:v>
                </c:pt>
                <c:pt idx="31841">
                  <c:v>33.115679999999998</c:v>
                </c:pt>
                <c:pt idx="31842">
                  <c:v>33.116720000000001</c:v>
                </c:pt>
                <c:pt idx="31843">
                  <c:v>33.117759999999997</c:v>
                </c:pt>
                <c:pt idx="31844">
                  <c:v>33.1188</c:v>
                </c:pt>
                <c:pt idx="31845">
                  <c:v>33.119840000000003</c:v>
                </c:pt>
                <c:pt idx="31846">
                  <c:v>33.12088</c:v>
                </c:pt>
                <c:pt idx="31847">
                  <c:v>33.121920000000003</c:v>
                </c:pt>
                <c:pt idx="31848">
                  <c:v>33.122959999999999</c:v>
                </c:pt>
                <c:pt idx="31849">
                  <c:v>33.124000000000002</c:v>
                </c:pt>
                <c:pt idx="31850">
                  <c:v>33.125039999999998</c:v>
                </c:pt>
                <c:pt idx="31851">
                  <c:v>33.126080000000002</c:v>
                </c:pt>
                <c:pt idx="31852">
                  <c:v>33.127119999999998</c:v>
                </c:pt>
                <c:pt idx="31853">
                  <c:v>33.128160000000001</c:v>
                </c:pt>
                <c:pt idx="31854">
                  <c:v>33.129199999999997</c:v>
                </c:pt>
                <c:pt idx="31855">
                  <c:v>33.130240000000001</c:v>
                </c:pt>
                <c:pt idx="31856">
                  <c:v>33.131279999999997</c:v>
                </c:pt>
                <c:pt idx="31857">
                  <c:v>33.13232</c:v>
                </c:pt>
                <c:pt idx="31858">
                  <c:v>33.133360000000003</c:v>
                </c:pt>
                <c:pt idx="31859">
                  <c:v>33.134399999999999</c:v>
                </c:pt>
                <c:pt idx="31860">
                  <c:v>33.135440000000003</c:v>
                </c:pt>
                <c:pt idx="31861">
                  <c:v>33.136479999999999</c:v>
                </c:pt>
                <c:pt idx="31862">
                  <c:v>33.137520000000002</c:v>
                </c:pt>
                <c:pt idx="31863">
                  <c:v>33.138559999999998</c:v>
                </c:pt>
                <c:pt idx="31864">
                  <c:v>33.139600000000002</c:v>
                </c:pt>
                <c:pt idx="31865">
                  <c:v>33.140639999999998</c:v>
                </c:pt>
                <c:pt idx="31866">
                  <c:v>33.141680000000001</c:v>
                </c:pt>
                <c:pt idx="31867">
                  <c:v>33.142719999999997</c:v>
                </c:pt>
                <c:pt idx="31868">
                  <c:v>33.14376</c:v>
                </c:pt>
                <c:pt idx="31869">
                  <c:v>33.144799999999996</c:v>
                </c:pt>
                <c:pt idx="31870">
                  <c:v>33.14584</c:v>
                </c:pt>
                <c:pt idx="31871">
                  <c:v>33.146880000000003</c:v>
                </c:pt>
                <c:pt idx="31872">
                  <c:v>33.147919999999999</c:v>
                </c:pt>
                <c:pt idx="31873">
                  <c:v>33.148960000000002</c:v>
                </c:pt>
                <c:pt idx="31874">
                  <c:v>33.15</c:v>
                </c:pt>
                <c:pt idx="31875">
                  <c:v>33.151040000000002</c:v>
                </c:pt>
                <c:pt idx="31876">
                  <c:v>33.152079999999998</c:v>
                </c:pt>
                <c:pt idx="31877">
                  <c:v>33.153120000000001</c:v>
                </c:pt>
                <c:pt idx="31878">
                  <c:v>33.154159999999997</c:v>
                </c:pt>
                <c:pt idx="31879">
                  <c:v>33.155200000000001</c:v>
                </c:pt>
                <c:pt idx="31880">
                  <c:v>33.156239999999997</c:v>
                </c:pt>
                <c:pt idx="31881">
                  <c:v>33.15728</c:v>
                </c:pt>
                <c:pt idx="31882">
                  <c:v>33.158320000000003</c:v>
                </c:pt>
                <c:pt idx="31883">
                  <c:v>33.15936</c:v>
                </c:pt>
                <c:pt idx="31884">
                  <c:v>33.160400000000003</c:v>
                </c:pt>
                <c:pt idx="31885">
                  <c:v>33.161439999999999</c:v>
                </c:pt>
                <c:pt idx="31886">
                  <c:v>33.162480000000002</c:v>
                </c:pt>
                <c:pt idx="31887">
                  <c:v>33.163519999999998</c:v>
                </c:pt>
                <c:pt idx="31888">
                  <c:v>33.164560000000002</c:v>
                </c:pt>
                <c:pt idx="31889">
                  <c:v>33.165599999999998</c:v>
                </c:pt>
                <c:pt idx="31890">
                  <c:v>33.166640000000001</c:v>
                </c:pt>
                <c:pt idx="31891">
                  <c:v>33.167679999999997</c:v>
                </c:pt>
                <c:pt idx="31892">
                  <c:v>33.16872</c:v>
                </c:pt>
                <c:pt idx="31893">
                  <c:v>33.169759999999997</c:v>
                </c:pt>
                <c:pt idx="31894">
                  <c:v>33.1708</c:v>
                </c:pt>
                <c:pt idx="31895">
                  <c:v>33.171840000000003</c:v>
                </c:pt>
                <c:pt idx="31896">
                  <c:v>33.172879999999999</c:v>
                </c:pt>
                <c:pt idx="31897">
                  <c:v>33.173920000000003</c:v>
                </c:pt>
                <c:pt idx="31898">
                  <c:v>33.174959999999999</c:v>
                </c:pt>
                <c:pt idx="31899">
                  <c:v>33.176000000000002</c:v>
                </c:pt>
                <c:pt idx="31900">
                  <c:v>33.177039999999998</c:v>
                </c:pt>
                <c:pt idx="31901">
                  <c:v>33.178080000000001</c:v>
                </c:pt>
                <c:pt idx="31902">
                  <c:v>33.179119999999998</c:v>
                </c:pt>
                <c:pt idx="31903">
                  <c:v>33.180160000000001</c:v>
                </c:pt>
                <c:pt idx="31904">
                  <c:v>33.181199999999997</c:v>
                </c:pt>
                <c:pt idx="31905">
                  <c:v>33.18224</c:v>
                </c:pt>
                <c:pt idx="31906">
                  <c:v>33.183280000000003</c:v>
                </c:pt>
                <c:pt idx="31907">
                  <c:v>33.18432</c:v>
                </c:pt>
                <c:pt idx="31908">
                  <c:v>33.185360000000003</c:v>
                </c:pt>
                <c:pt idx="31909">
                  <c:v>33.186399999999999</c:v>
                </c:pt>
                <c:pt idx="31910">
                  <c:v>33.187440000000002</c:v>
                </c:pt>
                <c:pt idx="31911">
                  <c:v>33.188479999999998</c:v>
                </c:pt>
                <c:pt idx="31912">
                  <c:v>33.189520000000002</c:v>
                </c:pt>
                <c:pt idx="31913">
                  <c:v>33.190559999999998</c:v>
                </c:pt>
                <c:pt idx="31914">
                  <c:v>33.191600000000001</c:v>
                </c:pt>
                <c:pt idx="31915">
                  <c:v>33.192639999999997</c:v>
                </c:pt>
                <c:pt idx="31916">
                  <c:v>33.193680000000001</c:v>
                </c:pt>
                <c:pt idx="31917">
                  <c:v>33.194719999999997</c:v>
                </c:pt>
                <c:pt idx="31918">
                  <c:v>33.19576</c:v>
                </c:pt>
                <c:pt idx="31919">
                  <c:v>33.196800000000003</c:v>
                </c:pt>
                <c:pt idx="31920">
                  <c:v>33.197839999999999</c:v>
                </c:pt>
                <c:pt idx="31921">
                  <c:v>33.198880000000003</c:v>
                </c:pt>
                <c:pt idx="31922">
                  <c:v>33.199919999999999</c:v>
                </c:pt>
                <c:pt idx="31923">
                  <c:v>33.200960000000002</c:v>
                </c:pt>
                <c:pt idx="31924">
                  <c:v>33.201999999999998</c:v>
                </c:pt>
                <c:pt idx="31925">
                  <c:v>33.203040000000001</c:v>
                </c:pt>
                <c:pt idx="31926">
                  <c:v>33.204079999999998</c:v>
                </c:pt>
                <c:pt idx="31927">
                  <c:v>33.205120000000001</c:v>
                </c:pt>
                <c:pt idx="31928">
                  <c:v>33.206159999999997</c:v>
                </c:pt>
                <c:pt idx="31929">
                  <c:v>33.2072</c:v>
                </c:pt>
                <c:pt idx="31930">
                  <c:v>33.208240000000004</c:v>
                </c:pt>
                <c:pt idx="31931">
                  <c:v>33.20928</c:v>
                </c:pt>
                <c:pt idx="31932">
                  <c:v>33.210320000000003</c:v>
                </c:pt>
                <c:pt idx="31933">
                  <c:v>33.211359999999999</c:v>
                </c:pt>
                <c:pt idx="31934">
                  <c:v>33.212400000000002</c:v>
                </c:pt>
                <c:pt idx="31935">
                  <c:v>33.213439999999999</c:v>
                </c:pt>
                <c:pt idx="31936">
                  <c:v>33.214480000000002</c:v>
                </c:pt>
                <c:pt idx="31937">
                  <c:v>33.215519999999998</c:v>
                </c:pt>
                <c:pt idx="31938">
                  <c:v>33.216560000000001</c:v>
                </c:pt>
                <c:pt idx="31939">
                  <c:v>33.217599999999997</c:v>
                </c:pt>
                <c:pt idx="31940">
                  <c:v>33.218640000000001</c:v>
                </c:pt>
                <c:pt idx="31941">
                  <c:v>33.219679999999997</c:v>
                </c:pt>
                <c:pt idx="31942">
                  <c:v>33.22072</c:v>
                </c:pt>
                <c:pt idx="31943">
                  <c:v>33.221760000000003</c:v>
                </c:pt>
                <c:pt idx="31944">
                  <c:v>33.222799999999999</c:v>
                </c:pt>
                <c:pt idx="31945">
                  <c:v>33.223840000000003</c:v>
                </c:pt>
                <c:pt idx="31946">
                  <c:v>33.224879999999999</c:v>
                </c:pt>
                <c:pt idx="31947">
                  <c:v>33.225920000000002</c:v>
                </c:pt>
                <c:pt idx="31948">
                  <c:v>33.226959999999998</c:v>
                </c:pt>
                <c:pt idx="31949">
                  <c:v>33.228000000000002</c:v>
                </c:pt>
                <c:pt idx="31950">
                  <c:v>33.229039999999998</c:v>
                </c:pt>
                <c:pt idx="31951">
                  <c:v>33.230080000000001</c:v>
                </c:pt>
                <c:pt idx="31952">
                  <c:v>33.231119999999997</c:v>
                </c:pt>
                <c:pt idx="31953">
                  <c:v>33.23216</c:v>
                </c:pt>
                <c:pt idx="31954">
                  <c:v>33.233199999999997</c:v>
                </c:pt>
                <c:pt idx="31955">
                  <c:v>33.23424</c:v>
                </c:pt>
                <c:pt idx="31956">
                  <c:v>33.235280000000003</c:v>
                </c:pt>
                <c:pt idx="31957">
                  <c:v>33.236319999999999</c:v>
                </c:pt>
                <c:pt idx="31958">
                  <c:v>33.237360000000002</c:v>
                </c:pt>
                <c:pt idx="31959">
                  <c:v>33.238399999999999</c:v>
                </c:pt>
                <c:pt idx="31960">
                  <c:v>33.239440000000002</c:v>
                </c:pt>
                <c:pt idx="31961">
                  <c:v>33.240479999999998</c:v>
                </c:pt>
                <c:pt idx="31962">
                  <c:v>33.241520000000001</c:v>
                </c:pt>
                <c:pt idx="31963">
                  <c:v>33.242559999999997</c:v>
                </c:pt>
                <c:pt idx="31964">
                  <c:v>33.243600000000001</c:v>
                </c:pt>
                <c:pt idx="31965">
                  <c:v>33.244639999999997</c:v>
                </c:pt>
                <c:pt idx="31966">
                  <c:v>33.24568</c:v>
                </c:pt>
                <c:pt idx="31967">
                  <c:v>33.246720000000003</c:v>
                </c:pt>
                <c:pt idx="31968">
                  <c:v>33.24776</c:v>
                </c:pt>
                <c:pt idx="31969">
                  <c:v>33.248800000000003</c:v>
                </c:pt>
                <c:pt idx="31970">
                  <c:v>33.249839999999999</c:v>
                </c:pt>
                <c:pt idx="31971">
                  <c:v>33.250880000000002</c:v>
                </c:pt>
                <c:pt idx="31972">
                  <c:v>33.251919999999998</c:v>
                </c:pt>
                <c:pt idx="31973">
                  <c:v>33.252960000000002</c:v>
                </c:pt>
                <c:pt idx="31974">
                  <c:v>33.253999999999998</c:v>
                </c:pt>
                <c:pt idx="31975">
                  <c:v>33.255040000000001</c:v>
                </c:pt>
                <c:pt idx="31976">
                  <c:v>33.256079999999997</c:v>
                </c:pt>
                <c:pt idx="31977">
                  <c:v>33.25712</c:v>
                </c:pt>
                <c:pt idx="31978">
                  <c:v>33.258159999999997</c:v>
                </c:pt>
                <c:pt idx="31979">
                  <c:v>33.2592</c:v>
                </c:pt>
                <c:pt idx="31980">
                  <c:v>33.260240000000003</c:v>
                </c:pt>
                <c:pt idx="31981">
                  <c:v>33.261279999999999</c:v>
                </c:pt>
                <c:pt idx="31982">
                  <c:v>33.262320000000003</c:v>
                </c:pt>
                <c:pt idx="31983">
                  <c:v>33.263359999999999</c:v>
                </c:pt>
                <c:pt idx="31984">
                  <c:v>33.264400000000002</c:v>
                </c:pt>
                <c:pt idx="31985">
                  <c:v>33.265439999999998</c:v>
                </c:pt>
                <c:pt idx="31986">
                  <c:v>33.266480000000001</c:v>
                </c:pt>
                <c:pt idx="31987">
                  <c:v>33.267519999999998</c:v>
                </c:pt>
                <c:pt idx="31988">
                  <c:v>33.268560000000001</c:v>
                </c:pt>
                <c:pt idx="31989">
                  <c:v>33.269599999999997</c:v>
                </c:pt>
                <c:pt idx="31990">
                  <c:v>33.27064</c:v>
                </c:pt>
                <c:pt idx="31991">
                  <c:v>33.271680000000003</c:v>
                </c:pt>
                <c:pt idx="31992">
                  <c:v>33.27272</c:v>
                </c:pt>
                <c:pt idx="31993">
                  <c:v>33.273760000000003</c:v>
                </c:pt>
                <c:pt idx="31994">
                  <c:v>33.274799999999999</c:v>
                </c:pt>
                <c:pt idx="31995">
                  <c:v>33.275840000000002</c:v>
                </c:pt>
                <c:pt idx="31996">
                  <c:v>33.276879999999998</c:v>
                </c:pt>
                <c:pt idx="31997">
                  <c:v>33.277920000000002</c:v>
                </c:pt>
                <c:pt idx="31998">
                  <c:v>33.278959999999998</c:v>
                </c:pt>
                <c:pt idx="31999">
                  <c:v>33.28</c:v>
                </c:pt>
                <c:pt idx="32000">
                  <c:v>33.281039999999997</c:v>
                </c:pt>
                <c:pt idx="32001">
                  <c:v>33.282080000000001</c:v>
                </c:pt>
                <c:pt idx="32002">
                  <c:v>33.283119999999997</c:v>
                </c:pt>
                <c:pt idx="32003">
                  <c:v>33.28416</c:v>
                </c:pt>
                <c:pt idx="32004">
                  <c:v>33.285200000000003</c:v>
                </c:pt>
                <c:pt idx="32005">
                  <c:v>33.286239999999999</c:v>
                </c:pt>
                <c:pt idx="32006">
                  <c:v>33.287280000000003</c:v>
                </c:pt>
                <c:pt idx="32007">
                  <c:v>33.288319999999999</c:v>
                </c:pt>
                <c:pt idx="32008">
                  <c:v>33.289360000000002</c:v>
                </c:pt>
                <c:pt idx="32009">
                  <c:v>33.290399999999998</c:v>
                </c:pt>
                <c:pt idx="32010">
                  <c:v>33.291440000000001</c:v>
                </c:pt>
                <c:pt idx="32011">
                  <c:v>33.292479999999998</c:v>
                </c:pt>
                <c:pt idx="32012">
                  <c:v>33.293520000000001</c:v>
                </c:pt>
                <c:pt idx="32013">
                  <c:v>33.294559999999997</c:v>
                </c:pt>
                <c:pt idx="32014">
                  <c:v>33.2956</c:v>
                </c:pt>
                <c:pt idx="32015">
                  <c:v>33.296639999999996</c:v>
                </c:pt>
                <c:pt idx="32016">
                  <c:v>33.29768</c:v>
                </c:pt>
                <c:pt idx="32017">
                  <c:v>33.298720000000003</c:v>
                </c:pt>
                <c:pt idx="32018">
                  <c:v>33.299759999999999</c:v>
                </c:pt>
                <c:pt idx="32019">
                  <c:v>33.300800000000002</c:v>
                </c:pt>
                <c:pt idx="32020">
                  <c:v>33.301839999999999</c:v>
                </c:pt>
                <c:pt idx="32021">
                  <c:v>33.302880000000002</c:v>
                </c:pt>
                <c:pt idx="32022">
                  <c:v>33.303919999999998</c:v>
                </c:pt>
                <c:pt idx="32023">
                  <c:v>33.304960000000001</c:v>
                </c:pt>
                <c:pt idx="32024">
                  <c:v>33.305999999999997</c:v>
                </c:pt>
                <c:pt idx="32025">
                  <c:v>33.307040000000001</c:v>
                </c:pt>
                <c:pt idx="32026">
                  <c:v>33.308079999999997</c:v>
                </c:pt>
                <c:pt idx="32027">
                  <c:v>33.30912</c:v>
                </c:pt>
                <c:pt idx="32028">
                  <c:v>33.310160000000003</c:v>
                </c:pt>
                <c:pt idx="32029">
                  <c:v>33.311199999999999</c:v>
                </c:pt>
                <c:pt idx="32030">
                  <c:v>33.312240000000003</c:v>
                </c:pt>
                <c:pt idx="32031">
                  <c:v>33.313279999999999</c:v>
                </c:pt>
                <c:pt idx="32032">
                  <c:v>33.314320000000002</c:v>
                </c:pt>
                <c:pt idx="32033">
                  <c:v>33.315359999999998</c:v>
                </c:pt>
                <c:pt idx="32034">
                  <c:v>33.316400000000002</c:v>
                </c:pt>
                <c:pt idx="32035">
                  <c:v>33.317439999999998</c:v>
                </c:pt>
                <c:pt idx="32036">
                  <c:v>33.318480000000001</c:v>
                </c:pt>
                <c:pt idx="32037">
                  <c:v>33.319519999999997</c:v>
                </c:pt>
                <c:pt idx="32038">
                  <c:v>33.32056</c:v>
                </c:pt>
                <c:pt idx="32039">
                  <c:v>33.321599999999997</c:v>
                </c:pt>
                <c:pt idx="32040">
                  <c:v>33.32264</c:v>
                </c:pt>
                <c:pt idx="32041">
                  <c:v>33.323680000000003</c:v>
                </c:pt>
                <c:pt idx="32042">
                  <c:v>33.324719999999999</c:v>
                </c:pt>
                <c:pt idx="32043">
                  <c:v>33.325760000000002</c:v>
                </c:pt>
                <c:pt idx="32044">
                  <c:v>33.326799999999999</c:v>
                </c:pt>
                <c:pt idx="32045">
                  <c:v>33.327840000000002</c:v>
                </c:pt>
                <c:pt idx="32046">
                  <c:v>33.328879999999998</c:v>
                </c:pt>
                <c:pt idx="32047">
                  <c:v>33.329920000000001</c:v>
                </c:pt>
                <c:pt idx="32048">
                  <c:v>33.330959999999997</c:v>
                </c:pt>
                <c:pt idx="32049">
                  <c:v>33.332000000000001</c:v>
                </c:pt>
                <c:pt idx="32050">
                  <c:v>33.333039999999997</c:v>
                </c:pt>
                <c:pt idx="32051">
                  <c:v>33.33408</c:v>
                </c:pt>
                <c:pt idx="32052">
                  <c:v>33.335120000000003</c:v>
                </c:pt>
                <c:pt idx="32053">
                  <c:v>33.33616</c:v>
                </c:pt>
                <c:pt idx="32054">
                  <c:v>33.337200000000003</c:v>
                </c:pt>
                <c:pt idx="32055">
                  <c:v>33.338239999999999</c:v>
                </c:pt>
                <c:pt idx="32056">
                  <c:v>33.339280000000002</c:v>
                </c:pt>
                <c:pt idx="32057">
                  <c:v>33.340319999999998</c:v>
                </c:pt>
                <c:pt idx="32058">
                  <c:v>33.341360000000002</c:v>
                </c:pt>
                <c:pt idx="32059">
                  <c:v>33.342399999999998</c:v>
                </c:pt>
                <c:pt idx="32060">
                  <c:v>33.343440000000001</c:v>
                </c:pt>
                <c:pt idx="32061">
                  <c:v>33.344479999999997</c:v>
                </c:pt>
                <c:pt idx="32062">
                  <c:v>33.34552</c:v>
                </c:pt>
                <c:pt idx="32063">
                  <c:v>33.346559999999997</c:v>
                </c:pt>
                <c:pt idx="32064">
                  <c:v>33.3476</c:v>
                </c:pt>
                <c:pt idx="32065">
                  <c:v>33.348640000000003</c:v>
                </c:pt>
                <c:pt idx="32066">
                  <c:v>33.349679999999999</c:v>
                </c:pt>
                <c:pt idx="32067">
                  <c:v>33.350720000000003</c:v>
                </c:pt>
                <c:pt idx="32068">
                  <c:v>33.351759999999999</c:v>
                </c:pt>
                <c:pt idx="32069">
                  <c:v>33.352800000000002</c:v>
                </c:pt>
                <c:pt idx="32070">
                  <c:v>33.353839999999998</c:v>
                </c:pt>
                <c:pt idx="32071">
                  <c:v>33.354880000000001</c:v>
                </c:pt>
                <c:pt idx="32072">
                  <c:v>33.355919999999998</c:v>
                </c:pt>
                <c:pt idx="32073">
                  <c:v>33.356960000000001</c:v>
                </c:pt>
                <c:pt idx="32074">
                  <c:v>33.357999999999997</c:v>
                </c:pt>
                <c:pt idx="32075">
                  <c:v>33.35904</c:v>
                </c:pt>
                <c:pt idx="32076">
                  <c:v>33.360080000000004</c:v>
                </c:pt>
                <c:pt idx="32077">
                  <c:v>33.36112</c:v>
                </c:pt>
                <c:pt idx="32078">
                  <c:v>33.362160000000003</c:v>
                </c:pt>
                <c:pt idx="32079">
                  <c:v>33.363199999999999</c:v>
                </c:pt>
                <c:pt idx="32080">
                  <c:v>33.364240000000002</c:v>
                </c:pt>
                <c:pt idx="32081">
                  <c:v>33.365279999999998</c:v>
                </c:pt>
                <c:pt idx="32082">
                  <c:v>33.366320000000002</c:v>
                </c:pt>
                <c:pt idx="32083">
                  <c:v>33.367359999999998</c:v>
                </c:pt>
                <c:pt idx="32084">
                  <c:v>33.368400000000001</c:v>
                </c:pt>
                <c:pt idx="32085">
                  <c:v>33.369439999999997</c:v>
                </c:pt>
                <c:pt idx="32086">
                  <c:v>33.370480000000001</c:v>
                </c:pt>
                <c:pt idx="32087">
                  <c:v>33.371519999999997</c:v>
                </c:pt>
                <c:pt idx="32088">
                  <c:v>33.37256</c:v>
                </c:pt>
                <c:pt idx="32089">
                  <c:v>33.373600000000003</c:v>
                </c:pt>
                <c:pt idx="32090">
                  <c:v>33.374639999999999</c:v>
                </c:pt>
                <c:pt idx="32091">
                  <c:v>33.375680000000003</c:v>
                </c:pt>
                <c:pt idx="32092">
                  <c:v>33.376719999999999</c:v>
                </c:pt>
                <c:pt idx="32093">
                  <c:v>33.377760000000002</c:v>
                </c:pt>
                <c:pt idx="32094">
                  <c:v>33.378799999999998</c:v>
                </c:pt>
                <c:pt idx="32095">
                  <c:v>33.379840000000002</c:v>
                </c:pt>
                <c:pt idx="32096">
                  <c:v>33.380879999999998</c:v>
                </c:pt>
                <c:pt idx="32097">
                  <c:v>33.381920000000001</c:v>
                </c:pt>
                <c:pt idx="32098">
                  <c:v>33.382959999999997</c:v>
                </c:pt>
                <c:pt idx="32099">
                  <c:v>33.384</c:v>
                </c:pt>
                <c:pt idx="32100">
                  <c:v>33.385039999999996</c:v>
                </c:pt>
                <c:pt idx="32101">
                  <c:v>33.38608</c:v>
                </c:pt>
                <c:pt idx="32102">
                  <c:v>33.387120000000003</c:v>
                </c:pt>
                <c:pt idx="32103">
                  <c:v>33.388159999999999</c:v>
                </c:pt>
                <c:pt idx="32104">
                  <c:v>33.389200000000002</c:v>
                </c:pt>
                <c:pt idx="32105">
                  <c:v>33.390239999999999</c:v>
                </c:pt>
                <c:pt idx="32106">
                  <c:v>33.391280000000002</c:v>
                </c:pt>
                <c:pt idx="32107">
                  <c:v>33.392319999999998</c:v>
                </c:pt>
                <c:pt idx="32108">
                  <c:v>33.393360000000001</c:v>
                </c:pt>
                <c:pt idx="32109">
                  <c:v>33.394399999999997</c:v>
                </c:pt>
                <c:pt idx="32110">
                  <c:v>33.395440000000001</c:v>
                </c:pt>
                <c:pt idx="32111">
                  <c:v>33.396479999999997</c:v>
                </c:pt>
                <c:pt idx="32112">
                  <c:v>33.39752</c:v>
                </c:pt>
                <c:pt idx="32113">
                  <c:v>33.398560000000003</c:v>
                </c:pt>
                <c:pt idx="32114">
                  <c:v>33.3996</c:v>
                </c:pt>
                <c:pt idx="32115">
                  <c:v>33.400640000000003</c:v>
                </c:pt>
                <c:pt idx="32116">
                  <c:v>33.401679999999999</c:v>
                </c:pt>
                <c:pt idx="32117">
                  <c:v>33.402720000000002</c:v>
                </c:pt>
                <c:pt idx="32118">
                  <c:v>33.403759999999998</c:v>
                </c:pt>
                <c:pt idx="32119">
                  <c:v>33.404800000000002</c:v>
                </c:pt>
                <c:pt idx="32120">
                  <c:v>33.405839999999998</c:v>
                </c:pt>
                <c:pt idx="32121">
                  <c:v>33.406880000000001</c:v>
                </c:pt>
                <c:pt idx="32122">
                  <c:v>33.407919999999997</c:v>
                </c:pt>
                <c:pt idx="32123">
                  <c:v>33.40896</c:v>
                </c:pt>
                <c:pt idx="32124">
                  <c:v>33.409999999999997</c:v>
                </c:pt>
                <c:pt idx="32125">
                  <c:v>33.41104</c:v>
                </c:pt>
                <c:pt idx="32126">
                  <c:v>33.412080000000003</c:v>
                </c:pt>
                <c:pt idx="32127">
                  <c:v>33.413119999999999</c:v>
                </c:pt>
                <c:pt idx="32128">
                  <c:v>33.414160000000003</c:v>
                </c:pt>
                <c:pt idx="32129">
                  <c:v>33.415199999999999</c:v>
                </c:pt>
                <c:pt idx="32130">
                  <c:v>33.416240000000002</c:v>
                </c:pt>
                <c:pt idx="32131">
                  <c:v>33.417279999999998</c:v>
                </c:pt>
                <c:pt idx="32132">
                  <c:v>33.418320000000001</c:v>
                </c:pt>
                <c:pt idx="32133">
                  <c:v>33.419359999999998</c:v>
                </c:pt>
                <c:pt idx="32134">
                  <c:v>33.420400000000001</c:v>
                </c:pt>
                <c:pt idx="32135">
                  <c:v>33.421439999999997</c:v>
                </c:pt>
                <c:pt idx="32136">
                  <c:v>33.42248</c:v>
                </c:pt>
                <c:pt idx="32137">
                  <c:v>33.423520000000003</c:v>
                </c:pt>
                <c:pt idx="32138">
                  <c:v>33.42456</c:v>
                </c:pt>
                <c:pt idx="32139">
                  <c:v>33.425600000000003</c:v>
                </c:pt>
                <c:pt idx="32140">
                  <c:v>33.426639999999999</c:v>
                </c:pt>
                <c:pt idx="32141">
                  <c:v>33.427680000000002</c:v>
                </c:pt>
                <c:pt idx="32142">
                  <c:v>33.428719999999998</c:v>
                </c:pt>
                <c:pt idx="32143">
                  <c:v>33.429760000000002</c:v>
                </c:pt>
                <c:pt idx="32144">
                  <c:v>33.430799999999998</c:v>
                </c:pt>
                <c:pt idx="32145">
                  <c:v>33.431840000000001</c:v>
                </c:pt>
                <c:pt idx="32146">
                  <c:v>33.432879999999997</c:v>
                </c:pt>
                <c:pt idx="32147">
                  <c:v>33.433920000000001</c:v>
                </c:pt>
                <c:pt idx="32148">
                  <c:v>33.434959999999997</c:v>
                </c:pt>
                <c:pt idx="32149">
                  <c:v>33.436</c:v>
                </c:pt>
                <c:pt idx="32150">
                  <c:v>33.437040000000003</c:v>
                </c:pt>
                <c:pt idx="32151">
                  <c:v>33.438079999999999</c:v>
                </c:pt>
                <c:pt idx="32152">
                  <c:v>33.439120000000003</c:v>
                </c:pt>
                <c:pt idx="32153">
                  <c:v>33.440159999999999</c:v>
                </c:pt>
                <c:pt idx="32154">
                  <c:v>33.441200000000002</c:v>
                </c:pt>
                <c:pt idx="32155">
                  <c:v>33.442239999999998</c:v>
                </c:pt>
                <c:pt idx="32156">
                  <c:v>33.443280000000001</c:v>
                </c:pt>
                <c:pt idx="32157">
                  <c:v>33.444319999999998</c:v>
                </c:pt>
                <c:pt idx="32158">
                  <c:v>33.445360000000001</c:v>
                </c:pt>
                <c:pt idx="32159">
                  <c:v>33.446399999999997</c:v>
                </c:pt>
                <c:pt idx="32160">
                  <c:v>33.44744</c:v>
                </c:pt>
                <c:pt idx="32161">
                  <c:v>33.448480000000004</c:v>
                </c:pt>
                <c:pt idx="32162">
                  <c:v>33.44952</c:v>
                </c:pt>
                <c:pt idx="32163">
                  <c:v>33.450560000000003</c:v>
                </c:pt>
                <c:pt idx="32164">
                  <c:v>33.451599999999999</c:v>
                </c:pt>
                <c:pt idx="32165">
                  <c:v>33.452640000000002</c:v>
                </c:pt>
                <c:pt idx="32166">
                  <c:v>33.453679999999999</c:v>
                </c:pt>
                <c:pt idx="32167">
                  <c:v>33.454720000000002</c:v>
                </c:pt>
                <c:pt idx="32168">
                  <c:v>33.455759999999998</c:v>
                </c:pt>
                <c:pt idx="32169">
                  <c:v>33.456800000000001</c:v>
                </c:pt>
                <c:pt idx="32170">
                  <c:v>33.457839999999997</c:v>
                </c:pt>
                <c:pt idx="32171">
                  <c:v>33.458880000000001</c:v>
                </c:pt>
                <c:pt idx="32172">
                  <c:v>33.459919999999997</c:v>
                </c:pt>
                <c:pt idx="32173">
                  <c:v>33.46096</c:v>
                </c:pt>
                <c:pt idx="32174">
                  <c:v>33.462000000000003</c:v>
                </c:pt>
                <c:pt idx="32175">
                  <c:v>33.463039999999999</c:v>
                </c:pt>
                <c:pt idx="32176">
                  <c:v>33.464080000000003</c:v>
                </c:pt>
                <c:pt idx="32177">
                  <c:v>33.465119999999999</c:v>
                </c:pt>
                <c:pt idx="32178">
                  <c:v>33.466160000000002</c:v>
                </c:pt>
                <c:pt idx="32179">
                  <c:v>33.467199999999998</c:v>
                </c:pt>
                <c:pt idx="32180">
                  <c:v>33.468240000000002</c:v>
                </c:pt>
                <c:pt idx="32181">
                  <c:v>33.469279999999998</c:v>
                </c:pt>
                <c:pt idx="32182">
                  <c:v>33.470320000000001</c:v>
                </c:pt>
                <c:pt idx="32183">
                  <c:v>33.471359999999997</c:v>
                </c:pt>
                <c:pt idx="32184">
                  <c:v>33.4724</c:v>
                </c:pt>
                <c:pt idx="32185">
                  <c:v>33.473439999999997</c:v>
                </c:pt>
                <c:pt idx="32186">
                  <c:v>33.47448</c:v>
                </c:pt>
                <c:pt idx="32187">
                  <c:v>33.475520000000003</c:v>
                </c:pt>
                <c:pt idx="32188">
                  <c:v>33.476559999999999</c:v>
                </c:pt>
                <c:pt idx="32189">
                  <c:v>33.477600000000002</c:v>
                </c:pt>
                <c:pt idx="32190">
                  <c:v>33.478639999999999</c:v>
                </c:pt>
                <c:pt idx="32191">
                  <c:v>33.479680000000002</c:v>
                </c:pt>
                <c:pt idx="32192">
                  <c:v>33.480719999999998</c:v>
                </c:pt>
                <c:pt idx="32193">
                  <c:v>33.481760000000001</c:v>
                </c:pt>
                <c:pt idx="32194">
                  <c:v>33.482799999999997</c:v>
                </c:pt>
                <c:pt idx="32195">
                  <c:v>33.483840000000001</c:v>
                </c:pt>
                <c:pt idx="32196">
                  <c:v>33.484879999999997</c:v>
                </c:pt>
                <c:pt idx="32197">
                  <c:v>33.48592</c:v>
                </c:pt>
                <c:pt idx="32198">
                  <c:v>33.486960000000003</c:v>
                </c:pt>
                <c:pt idx="32199">
                  <c:v>33.488</c:v>
                </c:pt>
                <c:pt idx="32200">
                  <c:v>33.489040000000003</c:v>
                </c:pt>
                <c:pt idx="32201">
                  <c:v>33.490079999999999</c:v>
                </c:pt>
                <c:pt idx="32202">
                  <c:v>33.491120000000002</c:v>
                </c:pt>
                <c:pt idx="32203">
                  <c:v>33.492159999999998</c:v>
                </c:pt>
                <c:pt idx="32204">
                  <c:v>33.493200000000002</c:v>
                </c:pt>
                <c:pt idx="32205">
                  <c:v>33.494239999999998</c:v>
                </c:pt>
                <c:pt idx="32206">
                  <c:v>33.495280000000001</c:v>
                </c:pt>
                <c:pt idx="32207">
                  <c:v>33.496319999999997</c:v>
                </c:pt>
                <c:pt idx="32208">
                  <c:v>33.49736</c:v>
                </c:pt>
                <c:pt idx="32209">
                  <c:v>33.498399999999997</c:v>
                </c:pt>
                <c:pt idx="32210">
                  <c:v>33.49944</c:v>
                </c:pt>
                <c:pt idx="32211">
                  <c:v>33.500480000000003</c:v>
                </c:pt>
                <c:pt idx="32212">
                  <c:v>33.501519999999999</c:v>
                </c:pt>
                <c:pt idx="32213">
                  <c:v>33.502560000000003</c:v>
                </c:pt>
                <c:pt idx="32214">
                  <c:v>33.503599999999999</c:v>
                </c:pt>
                <c:pt idx="32215">
                  <c:v>33.504640000000002</c:v>
                </c:pt>
                <c:pt idx="32216">
                  <c:v>33.505679999999998</c:v>
                </c:pt>
                <c:pt idx="32217">
                  <c:v>33.506720000000001</c:v>
                </c:pt>
                <c:pt idx="32218">
                  <c:v>33.507759999999998</c:v>
                </c:pt>
                <c:pt idx="32219">
                  <c:v>33.508800000000001</c:v>
                </c:pt>
                <c:pt idx="32220">
                  <c:v>33.509839999999997</c:v>
                </c:pt>
                <c:pt idx="32221">
                  <c:v>33.51088</c:v>
                </c:pt>
                <c:pt idx="32222">
                  <c:v>33.511920000000003</c:v>
                </c:pt>
                <c:pt idx="32223">
                  <c:v>33.51296</c:v>
                </c:pt>
                <c:pt idx="32224">
                  <c:v>33.514000000000003</c:v>
                </c:pt>
                <c:pt idx="32225">
                  <c:v>33.515039999999999</c:v>
                </c:pt>
                <c:pt idx="32226">
                  <c:v>33.516080000000002</c:v>
                </c:pt>
                <c:pt idx="32227">
                  <c:v>33.517119999999998</c:v>
                </c:pt>
                <c:pt idx="32228">
                  <c:v>33.518160000000002</c:v>
                </c:pt>
                <c:pt idx="32229">
                  <c:v>33.519199999999998</c:v>
                </c:pt>
                <c:pt idx="32230">
                  <c:v>33.520240000000001</c:v>
                </c:pt>
                <c:pt idx="32231">
                  <c:v>33.521279999999997</c:v>
                </c:pt>
                <c:pt idx="32232">
                  <c:v>33.522320000000001</c:v>
                </c:pt>
                <c:pt idx="32233">
                  <c:v>33.523359999999997</c:v>
                </c:pt>
                <c:pt idx="32234">
                  <c:v>33.5244</c:v>
                </c:pt>
                <c:pt idx="32235">
                  <c:v>33.525440000000003</c:v>
                </c:pt>
                <c:pt idx="32236">
                  <c:v>33.526479999999999</c:v>
                </c:pt>
                <c:pt idx="32237">
                  <c:v>33.527520000000003</c:v>
                </c:pt>
                <c:pt idx="32238">
                  <c:v>33.528559999999999</c:v>
                </c:pt>
                <c:pt idx="32239">
                  <c:v>33.529600000000002</c:v>
                </c:pt>
                <c:pt idx="32240">
                  <c:v>33.530639999999998</c:v>
                </c:pt>
                <c:pt idx="32241">
                  <c:v>33.531680000000001</c:v>
                </c:pt>
                <c:pt idx="32242">
                  <c:v>33.532719999999998</c:v>
                </c:pt>
                <c:pt idx="32243">
                  <c:v>33.533760000000001</c:v>
                </c:pt>
                <c:pt idx="32244">
                  <c:v>33.534799999999997</c:v>
                </c:pt>
                <c:pt idx="32245">
                  <c:v>33.53584</c:v>
                </c:pt>
                <c:pt idx="32246">
                  <c:v>33.536879999999996</c:v>
                </c:pt>
                <c:pt idx="32247">
                  <c:v>33.53792</c:v>
                </c:pt>
                <c:pt idx="32248">
                  <c:v>33.538960000000003</c:v>
                </c:pt>
                <c:pt idx="32249">
                  <c:v>33.54</c:v>
                </c:pt>
                <c:pt idx="32250">
                  <c:v>33.541040000000002</c:v>
                </c:pt>
                <c:pt idx="32251">
                  <c:v>33.542079999999999</c:v>
                </c:pt>
                <c:pt idx="32252">
                  <c:v>33.543120000000002</c:v>
                </c:pt>
                <c:pt idx="32253">
                  <c:v>33.544159999999998</c:v>
                </c:pt>
                <c:pt idx="32254">
                  <c:v>33.545200000000001</c:v>
                </c:pt>
                <c:pt idx="32255">
                  <c:v>33.546239999999997</c:v>
                </c:pt>
                <c:pt idx="32256">
                  <c:v>33.547280000000001</c:v>
                </c:pt>
                <c:pt idx="32257">
                  <c:v>33.548319999999997</c:v>
                </c:pt>
                <c:pt idx="32258">
                  <c:v>33.54936</c:v>
                </c:pt>
                <c:pt idx="32259">
                  <c:v>33.550400000000003</c:v>
                </c:pt>
                <c:pt idx="32260">
                  <c:v>33.551439999999999</c:v>
                </c:pt>
                <c:pt idx="32261">
                  <c:v>33.552480000000003</c:v>
                </c:pt>
                <c:pt idx="32262">
                  <c:v>33.553519999999999</c:v>
                </c:pt>
                <c:pt idx="32263">
                  <c:v>33.554560000000002</c:v>
                </c:pt>
                <c:pt idx="32264">
                  <c:v>33.555599999999998</c:v>
                </c:pt>
                <c:pt idx="32265">
                  <c:v>33.556640000000002</c:v>
                </c:pt>
                <c:pt idx="32266">
                  <c:v>33.557679999999998</c:v>
                </c:pt>
                <c:pt idx="32267">
                  <c:v>33.558720000000001</c:v>
                </c:pt>
                <c:pt idx="32268">
                  <c:v>33.559759999999997</c:v>
                </c:pt>
                <c:pt idx="32269">
                  <c:v>33.5608</c:v>
                </c:pt>
                <c:pt idx="32270">
                  <c:v>33.561839999999997</c:v>
                </c:pt>
                <c:pt idx="32271">
                  <c:v>33.56288</c:v>
                </c:pt>
                <c:pt idx="32272">
                  <c:v>33.563920000000003</c:v>
                </c:pt>
                <c:pt idx="32273">
                  <c:v>33.564959999999999</c:v>
                </c:pt>
                <c:pt idx="32274">
                  <c:v>33.566000000000003</c:v>
                </c:pt>
                <c:pt idx="32275">
                  <c:v>33.567039999999999</c:v>
                </c:pt>
                <c:pt idx="32276">
                  <c:v>33.568080000000002</c:v>
                </c:pt>
                <c:pt idx="32277">
                  <c:v>33.569119999999998</c:v>
                </c:pt>
                <c:pt idx="32278">
                  <c:v>33.570160000000001</c:v>
                </c:pt>
                <c:pt idx="32279">
                  <c:v>33.571199999999997</c:v>
                </c:pt>
                <c:pt idx="32280">
                  <c:v>33.572240000000001</c:v>
                </c:pt>
                <c:pt idx="32281">
                  <c:v>33.573279999999997</c:v>
                </c:pt>
                <c:pt idx="32282">
                  <c:v>33.57432</c:v>
                </c:pt>
                <c:pt idx="32283">
                  <c:v>33.575360000000003</c:v>
                </c:pt>
                <c:pt idx="32284">
                  <c:v>33.5764</c:v>
                </c:pt>
                <c:pt idx="32285">
                  <c:v>33.577440000000003</c:v>
                </c:pt>
                <c:pt idx="32286">
                  <c:v>33.578479999999999</c:v>
                </c:pt>
                <c:pt idx="32287">
                  <c:v>33.579520000000002</c:v>
                </c:pt>
                <c:pt idx="32288">
                  <c:v>33.580559999999998</c:v>
                </c:pt>
                <c:pt idx="32289">
                  <c:v>33.581600000000002</c:v>
                </c:pt>
                <c:pt idx="32290">
                  <c:v>33.582639999999998</c:v>
                </c:pt>
                <c:pt idx="32291">
                  <c:v>33.583680000000001</c:v>
                </c:pt>
                <c:pt idx="32292">
                  <c:v>33.584719999999997</c:v>
                </c:pt>
                <c:pt idx="32293">
                  <c:v>33.585760000000001</c:v>
                </c:pt>
                <c:pt idx="32294">
                  <c:v>33.586799999999997</c:v>
                </c:pt>
                <c:pt idx="32295">
                  <c:v>33.58784</c:v>
                </c:pt>
                <c:pt idx="32296">
                  <c:v>33.588880000000003</c:v>
                </c:pt>
                <c:pt idx="32297">
                  <c:v>33.589919999999999</c:v>
                </c:pt>
                <c:pt idx="32298">
                  <c:v>33.590960000000003</c:v>
                </c:pt>
                <c:pt idx="32299">
                  <c:v>33.591999999999999</c:v>
                </c:pt>
                <c:pt idx="32300">
                  <c:v>33.593040000000002</c:v>
                </c:pt>
                <c:pt idx="32301">
                  <c:v>33.594079999999998</c:v>
                </c:pt>
                <c:pt idx="32302">
                  <c:v>33.595120000000001</c:v>
                </c:pt>
                <c:pt idx="32303">
                  <c:v>33.596159999999998</c:v>
                </c:pt>
                <c:pt idx="32304">
                  <c:v>33.597200000000001</c:v>
                </c:pt>
                <c:pt idx="32305">
                  <c:v>33.598239999999997</c:v>
                </c:pt>
                <c:pt idx="32306">
                  <c:v>33.59928</c:v>
                </c:pt>
                <c:pt idx="32307">
                  <c:v>33.600320000000004</c:v>
                </c:pt>
                <c:pt idx="32308">
                  <c:v>33.60136</c:v>
                </c:pt>
                <c:pt idx="32309">
                  <c:v>33.602400000000003</c:v>
                </c:pt>
                <c:pt idx="32310">
                  <c:v>33.603439999999999</c:v>
                </c:pt>
                <c:pt idx="32311">
                  <c:v>33.604480000000002</c:v>
                </c:pt>
                <c:pt idx="32312">
                  <c:v>33.605519999999999</c:v>
                </c:pt>
                <c:pt idx="32313">
                  <c:v>33.606560000000002</c:v>
                </c:pt>
                <c:pt idx="32314">
                  <c:v>33.607599999999998</c:v>
                </c:pt>
                <c:pt idx="32315">
                  <c:v>33.608640000000001</c:v>
                </c:pt>
                <c:pt idx="32316">
                  <c:v>33.609679999999997</c:v>
                </c:pt>
                <c:pt idx="32317">
                  <c:v>33.610720000000001</c:v>
                </c:pt>
                <c:pt idx="32318">
                  <c:v>33.611759999999997</c:v>
                </c:pt>
                <c:pt idx="32319">
                  <c:v>33.6128</c:v>
                </c:pt>
                <c:pt idx="32320">
                  <c:v>33.613840000000003</c:v>
                </c:pt>
                <c:pt idx="32321">
                  <c:v>33.614879999999999</c:v>
                </c:pt>
                <c:pt idx="32322">
                  <c:v>33.615920000000003</c:v>
                </c:pt>
                <c:pt idx="32323">
                  <c:v>33.616959999999999</c:v>
                </c:pt>
                <c:pt idx="32324">
                  <c:v>33.618000000000002</c:v>
                </c:pt>
                <c:pt idx="32325">
                  <c:v>33.619039999999998</c:v>
                </c:pt>
                <c:pt idx="32326">
                  <c:v>33.620080000000002</c:v>
                </c:pt>
                <c:pt idx="32327">
                  <c:v>33.621119999999998</c:v>
                </c:pt>
                <c:pt idx="32328">
                  <c:v>33.622160000000001</c:v>
                </c:pt>
                <c:pt idx="32329">
                  <c:v>33.623199999999997</c:v>
                </c:pt>
                <c:pt idx="32330">
                  <c:v>33.62424</c:v>
                </c:pt>
                <c:pt idx="32331">
                  <c:v>33.625279999999997</c:v>
                </c:pt>
                <c:pt idx="32332">
                  <c:v>33.62632</c:v>
                </c:pt>
                <c:pt idx="32333">
                  <c:v>33.627360000000003</c:v>
                </c:pt>
                <c:pt idx="32334">
                  <c:v>33.628399999999999</c:v>
                </c:pt>
                <c:pt idx="32335">
                  <c:v>33.629440000000002</c:v>
                </c:pt>
                <c:pt idx="32336">
                  <c:v>33.630479999999999</c:v>
                </c:pt>
                <c:pt idx="32337">
                  <c:v>33.631520000000002</c:v>
                </c:pt>
                <c:pt idx="32338">
                  <c:v>33.632559999999998</c:v>
                </c:pt>
                <c:pt idx="32339">
                  <c:v>33.633600000000001</c:v>
                </c:pt>
                <c:pt idx="32340">
                  <c:v>33.634639999999997</c:v>
                </c:pt>
                <c:pt idx="32341">
                  <c:v>33.635680000000001</c:v>
                </c:pt>
                <c:pt idx="32342">
                  <c:v>33.636719999999997</c:v>
                </c:pt>
                <c:pt idx="32343">
                  <c:v>33.63776</c:v>
                </c:pt>
                <c:pt idx="32344">
                  <c:v>33.638800000000003</c:v>
                </c:pt>
                <c:pt idx="32345">
                  <c:v>33.63984</c:v>
                </c:pt>
                <c:pt idx="32346">
                  <c:v>33.640880000000003</c:v>
                </c:pt>
                <c:pt idx="32347">
                  <c:v>33.641919999999999</c:v>
                </c:pt>
                <c:pt idx="32348">
                  <c:v>33.642960000000002</c:v>
                </c:pt>
                <c:pt idx="32349">
                  <c:v>33.643999999999998</c:v>
                </c:pt>
                <c:pt idx="32350">
                  <c:v>33.645040000000002</c:v>
                </c:pt>
                <c:pt idx="32351">
                  <c:v>33.646079999999998</c:v>
                </c:pt>
                <c:pt idx="32352">
                  <c:v>33.647120000000001</c:v>
                </c:pt>
                <c:pt idx="32353">
                  <c:v>33.648159999999997</c:v>
                </c:pt>
                <c:pt idx="32354">
                  <c:v>33.6492</c:v>
                </c:pt>
                <c:pt idx="32355">
                  <c:v>33.650239999999997</c:v>
                </c:pt>
                <c:pt idx="32356">
                  <c:v>33.65128</c:v>
                </c:pt>
                <c:pt idx="32357">
                  <c:v>33.652320000000003</c:v>
                </c:pt>
                <c:pt idx="32358">
                  <c:v>33.653359999999999</c:v>
                </c:pt>
                <c:pt idx="32359">
                  <c:v>33.654400000000003</c:v>
                </c:pt>
                <c:pt idx="32360">
                  <c:v>33.655439999999999</c:v>
                </c:pt>
                <c:pt idx="32361">
                  <c:v>33.656480000000002</c:v>
                </c:pt>
                <c:pt idx="32362">
                  <c:v>33.657519999999998</c:v>
                </c:pt>
                <c:pt idx="32363">
                  <c:v>33.658560000000001</c:v>
                </c:pt>
                <c:pt idx="32364">
                  <c:v>33.659599999999998</c:v>
                </c:pt>
                <c:pt idx="32365">
                  <c:v>33.660640000000001</c:v>
                </c:pt>
                <c:pt idx="32366">
                  <c:v>33.661679999999997</c:v>
                </c:pt>
                <c:pt idx="32367">
                  <c:v>33.66272</c:v>
                </c:pt>
                <c:pt idx="32368">
                  <c:v>33.663760000000003</c:v>
                </c:pt>
                <c:pt idx="32369">
                  <c:v>33.6648</c:v>
                </c:pt>
                <c:pt idx="32370">
                  <c:v>33.665840000000003</c:v>
                </c:pt>
                <c:pt idx="32371">
                  <c:v>33.666879999999999</c:v>
                </c:pt>
                <c:pt idx="32372">
                  <c:v>33.667920000000002</c:v>
                </c:pt>
                <c:pt idx="32373">
                  <c:v>33.668959999999998</c:v>
                </c:pt>
                <c:pt idx="32374">
                  <c:v>33.67</c:v>
                </c:pt>
                <c:pt idx="32375">
                  <c:v>33.671039999999998</c:v>
                </c:pt>
                <c:pt idx="32376">
                  <c:v>33.672080000000001</c:v>
                </c:pt>
                <c:pt idx="32377">
                  <c:v>33.673119999999997</c:v>
                </c:pt>
                <c:pt idx="32378">
                  <c:v>33.674160000000001</c:v>
                </c:pt>
                <c:pt idx="32379">
                  <c:v>33.675199999999997</c:v>
                </c:pt>
                <c:pt idx="32380">
                  <c:v>33.67624</c:v>
                </c:pt>
                <c:pt idx="32381">
                  <c:v>33.677280000000003</c:v>
                </c:pt>
                <c:pt idx="32382">
                  <c:v>33.678319999999999</c:v>
                </c:pt>
                <c:pt idx="32383">
                  <c:v>33.679360000000003</c:v>
                </c:pt>
                <c:pt idx="32384">
                  <c:v>33.680399999999999</c:v>
                </c:pt>
                <c:pt idx="32385">
                  <c:v>33.681440000000002</c:v>
                </c:pt>
                <c:pt idx="32386">
                  <c:v>33.682479999999998</c:v>
                </c:pt>
                <c:pt idx="32387">
                  <c:v>33.683520000000001</c:v>
                </c:pt>
                <c:pt idx="32388">
                  <c:v>33.684559999999998</c:v>
                </c:pt>
                <c:pt idx="32389">
                  <c:v>33.685600000000001</c:v>
                </c:pt>
                <c:pt idx="32390">
                  <c:v>33.686639999999997</c:v>
                </c:pt>
                <c:pt idx="32391">
                  <c:v>33.68768</c:v>
                </c:pt>
                <c:pt idx="32392">
                  <c:v>33.688720000000004</c:v>
                </c:pt>
                <c:pt idx="32393">
                  <c:v>33.68976</c:v>
                </c:pt>
                <c:pt idx="32394">
                  <c:v>33.690800000000003</c:v>
                </c:pt>
                <c:pt idx="32395">
                  <c:v>33.691839999999999</c:v>
                </c:pt>
                <c:pt idx="32396">
                  <c:v>33.692880000000002</c:v>
                </c:pt>
                <c:pt idx="32397">
                  <c:v>33.693919999999999</c:v>
                </c:pt>
                <c:pt idx="32398">
                  <c:v>33.694960000000002</c:v>
                </c:pt>
                <c:pt idx="32399">
                  <c:v>33.695999999999998</c:v>
                </c:pt>
                <c:pt idx="32400">
                  <c:v>33.697040000000001</c:v>
                </c:pt>
                <c:pt idx="32401">
                  <c:v>33.698079999999997</c:v>
                </c:pt>
                <c:pt idx="32402">
                  <c:v>33.699120000000001</c:v>
                </c:pt>
                <c:pt idx="32403">
                  <c:v>33.700159999999997</c:v>
                </c:pt>
                <c:pt idx="32404">
                  <c:v>33.7012</c:v>
                </c:pt>
                <c:pt idx="32405">
                  <c:v>33.702240000000003</c:v>
                </c:pt>
                <c:pt idx="32406">
                  <c:v>33.703279999999999</c:v>
                </c:pt>
                <c:pt idx="32407">
                  <c:v>33.704320000000003</c:v>
                </c:pt>
                <c:pt idx="32408">
                  <c:v>33.705359999999999</c:v>
                </c:pt>
                <c:pt idx="32409">
                  <c:v>33.706400000000002</c:v>
                </c:pt>
                <c:pt idx="32410">
                  <c:v>33.707439999999998</c:v>
                </c:pt>
                <c:pt idx="32411">
                  <c:v>33.708480000000002</c:v>
                </c:pt>
                <c:pt idx="32412">
                  <c:v>33.709519999999998</c:v>
                </c:pt>
                <c:pt idx="32413">
                  <c:v>33.710560000000001</c:v>
                </c:pt>
                <c:pt idx="32414">
                  <c:v>33.711599999999997</c:v>
                </c:pt>
                <c:pt idx="32415">
                  <c:v>33.71264</c:v>
                </c:pt>
                <c:pt idx="32416">
                  <c:v>33.713679999999997</c:v>
                </c:pt>
                <c:pt idx="32417">
                  <c:v>33.71472</c:v>
                </c:pt>
                <c:pt idx="32418">
                  <c:v>33.715760000000003</c:v>
                </c:pt>
                <c:pt idx="32419">
                  <c:v>33.716799999999999</c:v>
                </c:pt>
                <c:pt idx="32420">
                  <c:v>33.717840000000002</c:v>
                </c:pt>
                <c:pt idx="32421">
                  <c:v>33.718879999999999</c:v>
                </c:pt>
                <c:pt idx="32422">
                  <c:v>33.719920000000002</c:v>
                </c:pt>
                <c:pt idx="32423">
                  <c:v>33.720959999999998</c:v>
                </c:pt>
                <c:pt idx="32424">
                  <c:v>33.722000000000001</c:v>
                </c:pt>
                <c:pt idx="32425">
                  <c:v>33.723039999999997</c:v>
                </c:pt>
                <c:pt idx="32426">
                  <c:v>33.724080000000001</c:v>
                </c:pt>
                <c:pt idx="32427">
                  <c:v>33.725119999999997</c:v>
                </c:pt>
                <c:pt idx="32428">
                  <c:v>33.72616</c:v>
                </c:pt>
                <c:pt idx="32429">
                  <c:v>33.727200000000003</c:v>
                </c:pt>
                <c:pt idx="32430">
                  <c:v>33.72824</c:v>
                </c:pt>
                <c:pt idx="32431">
                  <c:v>33.729280000000003</c:v>
                </c:pt>
                <c:pt idx="32432">
                  <c:v>33.730319999999999</c:v>
                </c:pt>
                <c:pt idx="32433">
                  <c:v>33.731360000000002</c:v>
                </c:pt>
                <c:pt idx="32434">
                  <c:v>33.732399999999998</c:v>
                </c:pt>
                <c:pt idx="32435">
                  <c:v>33.733440000000002</c:v>
                </c:pt>
                <c:pt idx="32436">
                  <c:v>33.734479999999998</c:v>
                </c:pt>
                <c:pt idx="32437">
                  <c:v>33.735520000000001</c:v>
                </c:pt>
                <c:pt idx="32438">
                  <c:v>33.736559999999997</c:v>
                </c:pt>
                <c:pt idx="32439">
                  <c:v>33.7376</c:v>
                </c:pt>
                <c:pt idx="32440">
                  <c:v>33.738639999999997</c:v>
                </c:pt>
                <c:pt idx="32441">
                  <c:v>33.73968</c:v>
                </c:pt>
                <c:pt idx="32442">
                  <c:v>33.740720000000003</c:v>
                </c:pt>
                <c:pt idx="32443">
                  <c:v>33.741759999999999</c:v>
                </c:pt>
                <c:pt idx="32444">
                  <c:v>33.742800000000003</c:v>
                </c:pt>
                <c:pt idx="32445">
                  <c:v>33.743839999999999</c:v>
                </c:pt>
                <c:pt idx="32446">
                  <c:v>33.744880000000002</c:v>
                </c:pt>
                <c:pt idx="32447">
                  <c:v>33.745919999999998</c:v>
                </c:pt>
                <c:pt idx="32448">
                  <c:v>33.746960000000001</c:v>
                </c:pt>
                <c:pt idx="32449">
                  <c:v>33.747999999999998</c:v>
                </c:pt>
                <c:pt idx="32450">
                  <c:v>33.749040000000001</c:v>
                </c:pt>
                <c:pt idx="32451">
                  <c:v>33.750079999999997</c:v>
                </c:pt>
                <c:pt idx="32452">
                  <c:v>33.75112</c:v>
                </c:pt>
                <c:pt idx="32453">
                  <c:v>33.752160000000003</c:v>
                </c:pt>
                <c:pt idx="32454">
                  <c:v>33.7532</c:v>
                </c:pt>
                <c:pt idx="32455">
                  <c:v>33.754240000000003</c:v>
                </c:pt>
                <c:pt idx="32456">
                  <c:v>33.755279999999999</c:v>
                </c:pt>
                <c:pt idx="32457">
                  <c:v>33.756320000000002</c:v>
                </c:pt>
                <c:pt idx="32458">
                  <c:v>33.757359999999998</c:v>
                </c:pt>
                <c:pt idx="32459">
                  <c:v>33.758400000000002</c:v>
                </c:pt>
                <c:pt idx="32460">
                  <c:v>33.759439999999998</c:v>
                </c:pt>
                <c:pt idx="32461">
                  <c:v>33.760480000000001</c:v>
                </c:pt>
                <c:pt idx="32462">
                  <c:v>33.761519999999997</c:v>
                </c:pt>
                <c:pt idx="32463">
                  <c:v>33.762560000000001</c:v>
                </c:pt>
                <c:pt idx="32464">
                  <c:v>33.763599999999997</c:v>
                </c:pt>
                <c:pt idx="32465">
                  <c:v>33.76464</c:v>
                </c:pt>
                <c:pt idx="32466">
                  <c:v>33.765680000000003</c:v>
                </c:pt>
                <c:pt idx="32467">
                  <c:v>33.766719999999999</c:v>
                </c:pt>
                <c:pt idx="32468">
                  <c:v>33.767760000000003</c:v>
                </c:pt>
                <c:pt idx="32469">
                  <c:v>33.768799999999999</c:v>
                </c:pt>
                <c:pt idx="32470">
                  <c:v>33.769840000000002</c:v>
                </c:pt>
                <c:pt idx="32471">
                  <c:v>33.770879999999998</c:v>
                </c:pt>
                <c:pt idx="32472">
                  <c:v>33.771920000000001</c:v>
                </c:pt>
                <c:pt idx="32473">
                  <c:v>33.772959999999998</c:v>
                </c:pt>
                <c:pt idx="32474">
                  <c:v>33.774000000000001</c:v>
                </c:pt>
                <c:pt idx="32475">
                  <c:v>33.775039999999997</c:v>
                </c:pt>
                <c:pt idx="32476">
                  <c:v>33.77608</c:v>
                </c:pt>
                <c:pt idx="32477">
                  <c:v>33.777119999999996</c:v>
                </c:pt>
                <c:pt idx="32478">
                  <c:v>33.77816</c:v>
                </c:pt>
                <c:pt idx="32479">
                  <c:v>33.779200000000003</c:v>
                </c:pt>
                <c:pt idx="32480">
                  <c:v>33.780239999999999</c:v>
                </c:pt>
                <c:pt idx="32481">
                  <c:v>33.781280000000002</c:v>
                </c:pt>
                <c:pt idx="32482">
                  <c:v>33.782319999999999</c:v>
                </c:pt>
                <c:pt idx="32483">
                  <c:v>33.783360000000002</c:v>
                </c:pt>
                <c:pt idx="32484">
                  <c:v>33.784399999999998</c:v>
                </c:pt>
                <c:pt idx="32485">
                  <c:v>33.785440000000001</c:v>
                </c:pt>
                <c:pt idx="32486">
                  <c:v>33.786479999999997</c:v>
                </c:pt>
                <c:pt idx="32487">
                  <c:v>33.787520000000001</c:v>
                </c:pt>
                <c:pt idx="32488">
                  <c:v>33.788559999999997</c:v>
                </c:pt>
                <c:pt idx="32489">
                  <c:v>33.7896</c:v>
                </c:pt>
                <c:pt idx="32490">
                  <c:v>33.790640000000003</c:v>
                </c:pt>
                <c:pt idx="32491">
                  <c:v>33.791679999999999</c:v>
                </c:pt>
                <c:pt idx="32492">
                  <c:v>33.792720000000003</c:v>
                </c:pt>
                <c:pt idx="32493">
                  <c:v>33.793759999999999</c:v>
                </c:pt>
                <c:pt idx="32494">
                  <c:v>33.794800000000002</c:v>
                </c:pt>
                <c:pt idx="32495">
                  <c:v>33.795839999999998</c:v>
                </c:pt>
                <c:pt idx="32496">
                  <c:v>33.796880000000002</c:v>
                </c:pt>
                <c:pt idx="32497">
                  <c:v>33.797919999999998</c:v>
                </c:pt>
                <c:pt idx="32498">
                  <c:v>33.798960000000001</c:v>
                </c:pt>
                <c:pt idx="32499">
                  <c:v>33.799999999999997</c:v>
                </c:pt>
                <c:pt idx="32500">
                  <c:v>33.80104</c:v>
                </c:pt>
                <c:pt idx="32501">
                  <c:v>33.802079999999997</c:v>
                </c:pt>
                <c:pt idx="32502">
                  <c:v>33.80312</c:v>
                </c:pt>
                <c:pt idx="32503">
                  <c:v>33.804160000000003</c:v>
                </c:pt>
                <c:pt idx="32504">
                  <c:v>33.805199999999999</c:v>
                </c:pt>
                <c:pt idx="32505">
                  <c:v>33.806240000000003</c:v>
                </c:pt>
                <c:pt idx="32506">
                  <c:v>33.807279999999999</c:v>
                </c:pt>
                <c:pt idx="32507">
                  <c:v>33.808320000000002</c:v>
                </c:pt>
                <c:pt idx="32508">
                  <c:v>33.809359999999998</c:v>
                </c:pt>
                <c:pt idx="32509">
                  <c:v>33.810400000000001</c:v>
                </c:pt>
                <c:pt idx="32510">
                  <c:v>33.811439999999997</c:v>
                </c:pt>
                <c:pt idx="32511">
                  <c:v>33.812480000000001</c:v>
                </c:pt>
                <c:pt idx="32512">
                  <c:v>33.813519999999997</c:v>
                </c:pt>
                <c:pt idx="32513">
                  <c:v>33.81456</c:v>
                </c:pt>
                <c:pt idx="32514">
                  <c:v>33.815600000000003</c:v>
                </c:pt>
                <c:pt idx="32515">
                  <c:v>33.81664</c:v>
                </c:pt>
                <c:pt idx="32516">
                  <c:v>33.817680000000003</c:v>
                </c:pt>
                <c:pt idx="32517">
                  <c:v>33.818719999999999</c:v>
                </c:pt>
                <c:pt idx="32518">
                  <c:v>33.819760000000002</c:v>
                </c:pt>
                <c:pt idx="32519">
                  <c:v>33.820799999999998</c:v>
                </c:pt>
                <c:pt idx="32520">
                  <c:v>33.821840000000002</c:v>
                </c:pt>
                <c:pt idx="32521">
                  <c:v>33.822879999999998</c:v>
                </c:pt>
                <c:pt idx="32522">
                  <c:v>33.823920000000001</c:v>
                </c:pt>
                <c:pt idx="32523">
                  <c:v>33.824959999999997</c:v>
                </c:pt>
                <c:pt idx="32524">
                  <c:v>33.826000000000001</c:v>
                </c:pt>
                <c:pt idx="32525">
                  <c:v>33.827039999999997</c:v>
                </c:pt>
                <c:pt idx="32526">
                  <c:v>33.82808</c:v>
                </c:pt>
                <c:pt idx="32527">
                  <c:v>33.829120000000003</c:v>
                </c:pt>
                <c:pt idx="32528">
                  <c:v>33.830159999999999</c:v>
                </c:pt>
                <c:pt idx="32529">
                  <c:v>33.831200000000003</c:v>
                </c:pt>
                <c:pt idx="32530">
                  <c:v>33.832239999999999</c:v>
                </c:pt>
                <c:pt idx="32531">
                  <c:v>33.833280000000002</c:v>
                </c:pt>
                <c:pt idx="32532">
                  <c:v>33.834319999999998</c:v>
                </c:pt>
                <c:pt idx="32533">
                  <c:v>33.835360000000001</c:v>
                </c:pt>
                <c:pt idx="32534">
                  <c:v>33.836399999999998</c:v>
                </c:pt>
                <c:pt idx="32535">
                  <c:v>33.837440000000001</c:v>
                </c:pt>
                <c:pt idx="32536">
                  <c:v>33.838479999999997</c:v>
                </c:pt>
                <c:pt idx="32537">
                  <c:v>33.83952</c:v>
                </c:pt>
                <c:pt idx="32538">
                  <c:v>33.840560000000004</c:v>
                </c:pt>
                <c:pt idx="32539">
                  <c:v>33.8416</c:v>
                </c:pt>
                <c:pt idx="32540">
                  <c:v>33.842640000000003</c:v>
                </c:pt>
                <c:pt idx="32541">
                  <c:v>33.843679999999999</c:v>
                </c:pt>
                <c:pt idx="32542">
                  <c:v>33.844720000000002</c:v>
                </c:pt>
                <c:pt idx="32543">
                  <c:v>33.845759999999999</c:v>
                </c:pt>
                <c:pt idx="32544">
                  <c:v>33.846800000000002</c:v>
                </c:pt>
                <c:pt idx="32545">
                  <c:v>33.847839999999998</c:v>
                </c:pt>
                <c:pt idx="32546">
                  <c:v>33.848880000000001</c:v>
                </c:pt>
                <c:pt idx="32547">
                  <c:v>33.849919999999997</c:v>
                </c:pt>
                <c:pt idx="32548">
                  <c:v>33.850960000000001</c:v>
                </c:pt>
                <c:pt idx="32549">
                  <c:v>33.851999999999997</c:v>
                </c:pt>
                <c:pt idx="32550">
                  <c:v>33.85304</c:v>
                </c:pt>
                <c:pt idx="32551">
                  <c:v>33.854080000000003</c:v>
                </c:pt>
                <c:pt idx="32552">
                  <c:v>33.855119999999999</c:v>
                </c:pt>
                <c:pt idx="32553">
                  <c:v>33.856160000000003</c:v>
                </c:pt>
                <c:pt idx="32554">
                  <c:v>33.857199999999999</c:v>
                </c:pt>
                <c:pt idx="32555">
                  <c:v>33.858240000000002</c:v>
                </c:pt>
                <c:pt idx="32556">
                  <c:v>33.859279999999998</c:v>
                </c:pt>
                <c:pt idx="32557">
                  <c:v>33.860320000000002</c:v>
                </c:pt>
                <c:pt idx="32558">
                  <c:v>33.861359999999998</c:v>
                </c:pt>
                <c:pt idx="32559">
                  <c:v>33.862400000000001</c:v>
                </c:pt>
                <c:pt idx="32560">
                  <c:v>33.863439999999997</c:v>
                </c:pt>
                <c:pt idx="32561">
                  <c:v>33.86448</c:v>
                </c:pt>
                <c:pt idx="32562">
                  <c:v>33.865519999999997</c:v>
                </c:pt>
                <c:pt idx="32563">
                  <c:v>33.86656</c:v>
                </c:pt>
                <c:pt idx="32564">
                  <c:v>33.867600000000003</c:v>
                </c:pt>
                <c:pt idx="32565">
                  <c:v>33.868639999999999</c:v>
                </c:pt>
                <c:pt idx="32566">
                  <c:v>33.869680000000002</c:v>
                </c:pt>
                <c:pt idx="32567">
                  <c:v>33.870719999999999</c:v>
                </c:pt>
                <c:pt idx="32568">
                  <c:v>33.871760000000002</c:v>
                </c:pt>
                <c:pt idx="32569">
                  <c:v>33.872799999999998</c:v>
                </c:pt>
                <c:pt idx="32570">
                  <c:v>33.873840000000001</c:v>
                </c:pt>
                <c:pt idx="32571">
                  <c:v>33.874879999999997</c:v>
                </c:pt>
                <c:pt idx="32572">
                  <c:v>33.875920000000001</c:v>
                </c:pt>
                <c:pt idx="32573">
                  <c:v>33.876959999999997</c:v>
                </c:pt>
                <c:pt idx="32574">
                  <c:v>33.878</c:v>
                </c:pt>
                <c:pt idx="32575">
                  <c:v>33.879040000000003</c:v>
                </c:pt>
                <c:pt idx="32576">
                  <c:v>33.88008</c:v>
                </c:pt>
                <c:pt idx="32577">
                  <c:v>33.881120000000003</c:v>
                </c:pt>
                <c:pt idx="32578">
                  <c:v>33.882159999999999</c:v>
                </c:pt>
                <c:pt idx="32579">
                  <c:v>33.883200000000002</c:v>
                </c:pt>
                <c:pt idx="32580">
                  <c:v>33.884239999999998</c:v>
                </c:pt>
                <c:pt idx="32581">
                  <c:v>33.885280000000002</c:v>
                </c:pt>
                <c:pt idx="32582">
                  <c:v>33.886319999999998</c:v>
                </c:pt>
                <c:pt idx="32583">
                  <c:v>33.887360000000001</c:v>
                </c:pt>
                <c:pt idx="32584">
                  <c:v>33.888399999999997</c:v>
                </c:pt>
                <c:pt idx="32585">
                  <c:v>33.88944</c:v>
                </c:pt>
                <c:pt idx="32586">
                  <c:v>33.890479999999997</c:v>
                </c:pt>
                <c:pt idx="32587">
                  <c:v>33.89152</c:v>
                </c:pt>
                <c:pt idx="32588">
                  <c:v>33.892560000000003</c:v>
                </c:pt>
                <c:pt idx="32589">
                  <c:v>33.893599999999999</c:v>
                </c:pt>
                <c:pt idx="32590">
                  <c:v>33.894640000000003</c:v>
                </c:pt>
                <c:pt idx="32591">
                  <c:v>33.895679999999999</c:v>
                </c:pt>
                <c:pt idx="32592">
                  <c:v>33.896720000000002</c:v>
                </c:pt>
                <c:pt idx="32593">
                  <c:v>33.897759999999998</c:v>
                </c:pt>
                <c:pt idx="32594">
                  <c:v>33.898800000000001</c:v>
                </c:pt>
                <c:pt idx="32595">
                  <c:v>33.899839999999998</c:v>
                </c:pt>
                <c:pt idx="32596">
                  <c:v>33.900880000000001</c:v>
                </c:pt>
                <c:pt idx="32597">
                  <c:v>33.901919999999997</c:v>
                </c:pt>
                <c:pt idx="32598">
                  <c:v>33.90296</c:v>
                </c:pt>
                <c:pt idx="32599">
                  <c:v>33.904000000000003</c:v>
                </c:pt>
                <c:pt idx="32600">
                  <c:v>33.90504</c:v>
                </c:pt>
                <c:pt idx="32601">
                  <c:v>33.906080000000003</c:v>
                </c:pt>
                <c:pt idx="32602">
                  <c:v>33.907119999999999</c:v>
                </c:pt>
                <c:pt idx="32603">
                  <c:v>33.908160000000002</c:v>
                </c:pt>
                <c:pt idx="32604">
                  <c:v>33.909199999999998</c:v>
                </c:pt>
                <c:pt idx="32605">
                  <c:v>33.910240000000002</c:v>
                </c:pt>
                <c:pt idx="32606">
                  <c:v>33.911279999999998</c:v>
                </c:pt>
                <c:pt idx="32607">
                  <c:v>33.912320000000001</c:v>
                </c:pt>
                <c:pt idx="32608">
                  <c:v>33.913359999999997</c:v>
                </c:pt>
                <c:pt idx="32609">
                  <c:v>33.914400000000001</c:v>
                </c:pt>
                <c:pt idx="32610">
                  <c:v>33.915439999999997</c:v>
                </c:pt>
                <c:pt idx="32611">
                  <c:v>33.91648</c:v>
                </c:pt>
                <c:pt idx="32612">
                  <c:v>33.917520000000003</c:v>
                </c:pt>
                <c:pt idx="32613">
                  <c:v>33.918559999999999</c:v>
                </c:pt>
                <c:pt idx="32614">
                  <c:v>33.919600000000003</c:v>
                </c:pt>
                <c:pt idx="32615">
                  <c:v>33.920639999999999</c:v>
                </c:pt>
                <c:pt idx="32616">
                  <c:v>33.921680000000002</c:v>
                </c:pt>
                <c:pt idx="32617">
                  <c:v>33.922719999999998</c:v>
                </c:pt>
                <c:pt idx="32618">
                  <c:v>33.923760000000001</c:v>
                </c:pt>
                <c:pt idx="32619">
                  <c:v>33.924799999999998</c:v>
                </c:pt>
                <c:pt idx="32620">
                  <c:v>33.925840000000001</c:v>
                </c:pt>
                <c:pt idx="32621">
                  <c:v>33.926879999999997</c:v>
                </c:pt>
                <c:pt idx="32622">
                  <c:v>33.92792</c:v>
                </c:pt>
                <c:pt idx="32623">
                  <c:v>33.928959999999996</c:v>
                </c:pt>
                <c:pt idx="32624">
                  <c:v>33.93</c:v>
                </c:pt>
                <c:pt idx="32625">
                  <c:v>33.931040000000003</c:v>
                </c:pt>
                <c:pt idx="32626">
                  <c:v>33.932079999999999</c:v>
                </c:pt>
                <c:pt idx="32627">
                  <c:v>33.933120000000002</c:v>
                </c:pt>
                <c:pt idx="32628">
                  <c:v>33.934159999999999</c:v>
                </c:pt>
                <c:pt idx="32629">
                  <c:v>33.935200000000002</c:v>
                </c:pt>
                <c:pt idx="32630">
                  <c:v>33.936239999999998</c:v>
                </c:pt>
                <c:pt idx="32631">
                  <c:v>33.937280000000001</c:v>
                </c:pt>
                <c:pt idx="32632">
                  <c:v>33.938319999999997</c:v>
                </c:pt>
                <c:pt idx="32633">
                  <c:v>33.939360000000001</c:v>
                </c:pt>
                <c:pt idx="32634">
                  <c:v>33.940399999999997</c:v>
                </c:pt>
                <c:pt idx="32635">
                  <c:v>33.94144</c:v>
                </c:pt>
                <c:pt idx="32636">
                  <c:v>33.942480000000003</c:v>
                </c:pt>
                <c:pt idx="32637">
                  <c:v>33.943519999999999</c:v>
                </c:pt>
                <c:pt idx="32638">
                  <c:v>33.944560000000003</c:v>
                </c:pt>
                <c:pt idx="32639">
                  <c:v>33.945599999999999</c:v>
                </c:pt>
                <c:pt idx="32640">
                  <c:v>33.946640000000002</c:v>
                </c:pt>
                <c:pt idx="32641">
                  <c:v>33.947679999999998</c:v>
                </c:pt>
                <c:pt idx="32642">
                  <c:v>33.948720000000002</c:v>
                </c:pt>
                <c:pt idx="32643">
                  <c:v>33.949759999999998</c:v>
                </c:pt>
                <c:pt idx="32644">
                  <c:v>33.950800000000001</c:v>
                </c:pt>
                <c:pt idx="32645">
                  <c:v>33.951839999999997</c:v>
                </c:pt>
                <c:pt idx="32646">
                  <c:v>33.95288</c:v>
                </c:pt>
                <c:pt idx="32647">
                  <c:v>33.953919999999997</c:v>
                </c:pt>
                <c:pt idx="32648">
                  <c:v>33.95496</c:v>
                </c:pt>
                <c:pt idx="32649">
                  <c:v>33.956000000000003</c:v>
                </c:pt>
                <c:pt idx="32650">
                  <c:v>33.957039999999999</c:v>
                </c:pt>
                <c:pt idx="32651">
                  <c:v>33.958080000000002</c:v>
                </c:pt>
                <c:pt idx="32652">
                  <c:v>33.959119999999999</c:v>
                </c:pt>
                <c:pt idx="32653">
                  <c:v>33.960160000000002</c:v>
                </c:pt>
                <c:pt idx="32654">
                  <c:v>33.961199999999998</c:v>
                </c:pt>
                <c:pt idx="32655">
                  <c:v>33.962240000000001</c:v>
                </c:pt>
                <c:pt idx="32656">
                  <c:v>33.963279999999997</c:v>
                </c:pt>
                <c:pt idx="32657">
                  <c:v>33.964320000000001</c:v>
                </c:pt>
                <c:pt idx="32658">
                  <c:v>33.965359999999997</c:v>
                </c:pt>
                <c:pt idx="32659">
                  <c:v>33.9664</c:v>
                </c:pt>
                <c:pt idx="32660">
                  <c:v>33.967440000000003</c:v>
                </c:pt>
                <c:pt idx="32661">
                  <c:v>33.96848</c:v>
                </c:pt>
                <c:pt idx="32662">
                  <c:v>33.969520000000003</c:v>
                </c:pt>
                <c:pt idx="32663">
                  <c:v>33.970559999999999</c:v>
                </c:pt>
                <c:pt idx="32664">
                  <c:v>33.971600000000002</c:v>
                </c:pt>
                <c:pt idx="32665">
                  <c:v>33.972639999999998</c:v>
                </c:pt>
                <c:pt idx="32666">
                  <c:v>33.973680000000002</c:v>
                </c:pt>
                <c:pt idx="32667">
                  <c:v>33.974719999999998</c:v>
                </c:pt>
                <c:pt idx="32668">
                  <c:v>33.975760000000001</c:v>
                </c:pt>
                <c:pt idx="32669">
                  <c:v>33.976799999999997</c:v>
                </c:pt>
                <c:pt idx="32670">
                  <c:v>33.97784</c:v>
                </c:pt>
                <c:pt idx="32671">
                  <c:v>33.978879999999997</c:v>
                </c:pt>
                <c:pt idx="32672">
                  <c:v>33.97992</c:v>
                </c:pt>
                <c:pt idx="32673">
                  <c:v>33.980960000000003</c:v>
                </c:pt>
                <c:pt idx="32674">
                  <c:v>33.981999999999999</c:v>
                </c:pt>
                <c:pt idx="32675">
                  <c:v>33.983040000000003</c:v>
                </c:pt>
                <c:pt idx="32676">
                  <c:v>33.984079999999999</c:v>
                </c:pt>
                <c:pt idx="32677">
                  <c:v>33.985120000000002</c:v>
                </c:pt>
                <c:pt idx="32678">
                  <c:v>33.986159999999998</c:v>
                </c:pt>
                <c:pt idx="32679">
                  <c:v>33.987200000000001</c:v>
                </c:pt>
                <c:pt idx="32680">
                  <c:v>33.988239999999998</c:v>
                </c:pt>
                <c:pt idx="32681">
                  <c:v>33.989280000000001</c:v>
                </c:pt>
                <c:pt idx="32682">
                  <c:v>33.990319999999997</c:v>
                </c:pt>
                <c:pt idx="32683">
                  <c:v>33.99136</c:v>
                </c:pt>
                <c:pt idx="32684">
                  <c:v>33.992400000000004</c:v>
                </c:pt>
                <c:pt idx="32685">
                  <c:v>33.99344</c:v>
                </c:pt>
                <c:pt idx="32686">
                  <c:v>33.994480000000003</c:v>
                </c:pt>
                <c:pt idx="32687">
                  <c:v>33.995519999999999</c:v>
                </c:pt>
                <c:pt idx="32688">
                  <c:v>33.996560000000002</c:v>
                </c:pt>
                <c:pt idx="32689">
                  <c:v>33.997599999999998</c:v>
                </c:pt>
                <c:pt idx="32690">
                  <c:v>33.998640000000002</c:v>
                </c:pt>
                <c:pt idx="32691">
                  <c:v>33.999679999999998</c:v>
                </c:pt>
                <c:pt idx="32692">
                  <c:v>34.000720000000001</c:v>
                </c:pt>
                <c:pt idx="32693">
                  <c:v>34.001759999999997</c:v>
                </c:pt>
                <c:pt idx="32694">
                  <c:v>34.002800000000001</c:v>
                </c:pt>
                <c:pt idx="32695">
                  <c:v>34.003839999999997</c:v>
                </c:pt>
                <c:pt idx="32696">
                  <c:v>34.00488</c:v>
                </c:pt>
                <c:pt idx="32697">
                  <c:v>34.005920000000003</c:v>
                </c:pt>
                <c:pt idx="32698">
                  <c:v>34.006959999999999</c:v>
                </c:pt>
                <c:pt idx="32699">
                  <c:v>34.008000000000003</c:v>
                </c:pt>
                <c:pt idx="32700">
                  <c:v>34.009039999999999</c:v>
                </c:pt>
                <c:pt idx="32701">
                  <c:v>34.010080000000002</c:v>
                </c:pt>
                <c:pt idx="32702">
                  <c:v>34.011119999999998</c:v>
                </c:pt>
                <c:pt idx="32703">
                  <c:v>34.012160000000002</c:v>
                </c:pt>
                <c:pt idx="32704">
                  <c:v>34.013199999999998</c:v>
                </c:pt>
                <c:pt idx="32705">
                  <c:v>34.014240000000001</c:v>
                </c:pt>
                <c:pt idx="32706">
                  <c:v>34.015279999999997</c:v>
                </c:pt>
                <c:pt idx="32707">
                  <c:v>34.01632</c:v>
                </c:pt>
                <c:pt idx="32708">
                  <c:v>34.017359999999996</c:v>
                </c:pt>
                <c:pt idx="32709">
                  <c:v>34.0184</c:v>
                </c:pt>
                <c:pt idx="32710">
                  <c:v>34.019440000000003</c:v>
                </c:pt>
                <c:pt idx="32711">
                  <c:v>34.020479999999999</c:v>
                </c:pt>
                <c:pt idx="32712">
                  <c:v>34.021520000000002</c:v>
                </c:pt>
                <c:pt idx="32713">
                  <c:v>34.022559999999999</c:v>
                </c:pt>
                <c:pt idx="32714">
                  <c:v>34.023600000000002</c:v>
                </c:pt>
                <c:pt idx="32715">
                  <c:v>34.024639999999998</c:v>
                </c:pt>
                <c:pt idx="32716">
                  <c:v>34.025680000000001</c:v>
                </c:pt>
                <c:pt idx="32717">
                  <c:v>34.026719999999997</c:v>
                </c:pt>
                <c:pt idx="32718">
                  <c:v>34.027760000000001</c:v>
                </c:pt>
                <c:pt idx="32719">
                  <c:v>34.028799999999997</c:v>
                </c:pt>
                <c:pt idx="32720">
                  <c:v>34.02984</c:v>
                </c:pt>
                <c:pt idx="32721">
                  <c:v>34.030880000000003</c:v>
                </c:pt>
                <c:pt idx="32722">
                  <c:v>34.03192</c:v>
                </c:pt>
                <c:pt idx="32723">
                  <c:v>34.032960000000003</c:v>
                </c:pt>
                <c:pt idx="32724">
                  <c:v>34.033999999999999</c:v>
                </c:pt>
                <c:pt idx="32725">
                  <c:v>34.035040000000002</c:v>
                </c:pt>
                <c:pt idx="32726">
                  <c:v>34.036079999999998</c:v>
                </c:pt>
                <c:pt idx="32727">
                  <c:v>34.037120000000002</c:v>
                </c:pt>
                <c:pt idx="32728">
                  <c:v>34.038159999999998</c:v>
                </c:pt>
                <c:pt idx="32729">
                  <c:v>34.039200000000001</c:v>
                </c:pt>
                <c:pt idx="32730">
                  <c:v>34.040239999999997</c:v>
                </c:pt>
                <c:pt idx="32731">
                  <c:v>34.04128</c:v>
                </c:pt>
                <c:pt idx="32732">
                  <c:v>34.042319999999997</c:v>
                </c:pt>
                <c:pt idx="32733">
                  <c:v>34.04336</c:v>
                </c:pt>
                <c:pt idx="32734">
                  <c:v>34.044400000000003</c:v>
                </c:pt>
                <c:pt idx="32735">
                  <c:v>34.045439999999999</c:v>
                </c:pt>
                <c:pt idx="32736">
                  <c:v>34.046480000000003</c:v>
                </c:pt>
                <c:pt idx="32737">
                  <c:v>34.047519999999999</c:v>
                </c:pt>
                <c:pt idx="32738">
                  <c:v>34.048560000000002</c:v>
                </c:pt>
                <c:pt idx="32739">
                  <c:v>34.049599999999998</c:v>
                </c:pt>
                <c:pt idx="32740">
                  <c:v>34.050640000000001</c:v>
                </c:pt>
                <c:pt idx="32741">
                  <c:v>34.051679999999998</c:v>
                </c:pt>
                <c:pt idx="32742">
                  <c:v>34.052720000000001</c:v>
                </c:pt>
                <c:pt idx="32743">
                  <c:v>34.053759999999997</c:v>
                </c:pt>
                <c:pt idx="32744">
                  <c:v>34.0548</c:v>
                </c:pt>
                <c:pt idx="32745">
                  <c:v>34.055840000000003</c:v>
                </c:pt>
                <c:pt idx="32746">
                  <c:v>34.05688</c:v>
                </c:pt>
                <c:pt idx="32747">
                  <c:v>34.057920000000003</c:v>
                </c:pt>
                <c:pt idx="32748">
                  <c:v>34.058959999999999</c:v>
                </c:pt>
                <c:pt idx="32749">
                  <c:v>34.06</c:v>
                </c:pt>
                <c:pt idx="32750">
                  <c:v>34.061039999999998</c:v>
                </c:pt>
                <c:pt idx="32751">
                  <c:v>34.062080000000002</c:v>
                </c:pt>
                <c:pt idx="32752">
                  <c:v>34.063119999999998</c:v>
                </c:pt>
                <c:pt idx="32753">
                  <c:v>34.064160000000001</c:v>
                </c:pt>
                <c:pt idx="32754">
                  <c:v>34.065199999999997</c:v>
                </c:pt>
                <c:pt idx="32755">
                  <c:v>34.066240000000001</c:v>
                </c:pt>
                <c:pt idx="32756">
                  <c:v>34.067279999999997</c:v>
                </c:pt>
                <c:pt idx="32757">
                  <c:v>34.06832</c:v>
                </c:pt>
                <c:pt idx="32758">
                  <c:v>34.069360000000003</c:v>
                </c:pt>
                <c:pt idx="32759">
                  <c:v>34.070399999999999</c:v>
                </c:pt>
                <c:pt idx="32760">
                  <c:v>34.071440000000003</c:v>
                </c:pt>
                <c:pt idx="32761">
                  <c:v>34.072479999999999</c:v>
                </c:pt>
                <c:pt idx="32762">
                  <c:v>34.073520000000002</c:v>
                </c:pt>
                <c:pt idx="32763">
                  <c:v>34.074559999999998</c:v>
                </c:pt>
                <c:pt idx="32764">
                  <c:v>34.075600000000001</c:v>
                </c:pt>
                <c:pt idx="32765">
                  <c:v>34.076639999999998</c:v>
                </c:pt>
                <c:pt idx="32766">
                  <c:v>34.077680000000001</c:v>
                </c:pt>
                <c:pt idx="32767">
                  <c:v>34.078719999999997</c:v>
                </c:pt>
                <c:pt idx="32768">
                  <c:v>34.07976</c:v>
                </c:pt>
                <c:pt idx="32769">
                  <c:v>34.080800000000004</c:v>
                </c:pt>
                <c:pt idx="32770">
                  <c:v>34.08184</c:v>
                </c:pt>
                <c:pt idx="32771">
                  <c:v>34.082880000000003</c:v>
                </c:pt>
                <c:pt idx="32772">
                  <c:v>34.083919999999999</c:v>
                </c:pt>
                <c:pt idx="32773">
                  <c:v>34.084960000000002</c:v>
                </c:pt>
                <c:pt idx="32774">
                  <c:v>34.085999999999999</c:v>
                </c:pt>
                <c:pt idx="32775">
                  <c:v>34.087040000000002</c:v>
                </c:pt>
                <c:pt idx="32776">
                  <c:v>34.088079999999998</c:v>
                </c:pt>
                <c:pt idx="32777">
                  <c:v>34.089120000000001</c:v>
                </c:pt>
                <c:pt idx="32778">
                  <c:v>34.090159999999997</c:v>
                </c:pt>
                <c:pt idx="32779">
                  <c:v>34.091200000000001</c:v>
                </c:pt>
                <c:pt idx="32780">
                  <c:v>34.092239999999997</c:v>
                </c:pt>
                <c:pt idx="32781">
                  <c:v>34.09328</c:v>
                </c:pt>
                <c:pt idx="32782">
                  <c:v>34.094320000000003</c:v>
                </c:pt>
                <c:pt idx="32783">
                  <c:v>34.095359999999999</c:v>
                </c:pt>
                <c:pt idx="32784">
                  <c:v>34.096400000000003</c:v>
                </c:pt>
                <c:pt idx="32785">
                  <c:v>34.097439999999999</c:v>
                </c:pt>
                <c:pt idx="32786">
                  <c:v>34.098480000000002</c:v>
                </c:pt>
                <c:pt idx="32787">
                  <c:v>34.099519999999998</c:v>
                </c:pt>
                <c:pt idx="32788">
                  <c:v>34.100560000000002</c:v>
                </c:pt>
                <c:pt idx="32789">
                  <c:v>34.101599999999998</c:v>
                </c:pt>
                <c:pt idx="32790">
                  <c:v>34.102640000000001</c:v>
                </c:pt>
                <c:pt idx="32791">
                  <c:v>34.103679999999997</c:v>
                </c:pt>
                <c:pt idx="32792">
                  <c:v>34.10472</c:v>
                </c:pt>
                <c:pt idx="32793">
                  <c:v>34.105759999999997</c:v>
                </c:pt>
                <c:pt idx="32794">
                  <c:v>34.1068</c:v>
                </c:pt>
                <c:pt idx="32795">
                  <c:v>34.107840000000003</c:v>
                </c:pt>
                <c:pt idx="32796">
                  <c:v>34.108879999999999</c:v>
                </c:pt>
                <c:pt idx="32797">
                  <c:v>34.109920000000002</c:v>
                </c:pt>
                <c:pt idx="32798">
                  <c:v>34.110959999999999</c:v>
                </c:pt>
                <c:pt idx="32799">
                  <c:v>34.112000000000002</c:v>
                </c:pt>
                <c:pt idx="32800">
                  <c:v>34.113039999999998</c:v>
                </c:pt>
                <c:pt idx="32801">
                  <c:v>34.114080000000001</c:v>
                </c:pt>
                <c:pt idx="32802">
                  <c:v>34.115119999999997</c:v>
                </c:pt>
                <c:pt idx="32803">
                  <c:v>34.116160000000001</c:v>
                </c:pt>
                <c:pt idx="32804">
                  <c:v>34.117199999999997</c:v>
                </c:pt>
                <c:pt idx="32805">
                  <c:v>34.11824</c:v>
                </c:pt>
                <c:pt idx="32806">
                  <c:v>34.119280000000003</c:v>
                </c:pt>
                <c:pt idx="32807">
                  <c:v>34.12032</c:v>
                </c:pt>
                <c:pt idx="32808">
                  <c:v>34.121360000000003</c:v>
                </c:pt>
                <c:pt idx="32809">
                  <c:v>34.122399999999999</c:v>
                </c:pt>
                <c:pt idx="32810">
                  <c:v>34.123440000000002</c:v>
                </c:pt>
                <c:pt idx="32811">
                  <c:v>34.124479999999998</c:v>
                </c:pt>
                <c:pt idx="32812">
                  <c:v>34.125520000000002</c:v>
                </c:pt>
                <c:pt idx="32813">
                  <c:v>34.126559999999998</c:v>
                </c:pt>
                <c:pt idx="32814">
                  <c:v>34.127600000000001</c:v>
                </c:pt>
                <c:pt idx="32815">
                  <c:v>34.128639999999997</c:v>
                </c:pt>
                <c:pt idx="32816">
                  <c:v>34.12968</c:v>
                </c:pt>
                <c:pt idx="32817">
                  <c:v>34.130719999999997</c:v>
                </c:pt>
                <c:pt idx="32818">
                  <c:v>34.13176</c:v>
                </c:pt>
                <c:pt idx="32819">
                  <c:v>34.132800000000003</c:v>
                </c:pt>
                <c:pt idx="32820">
                  <c:v>34.133839999999999</c:v>
                </c:pt>
                <c:pt idx="32821">
                  <c:v>34.134880000000003</c:v>
                </c:pt>
                <c:pt idx="32822">
                  <c:v>34.135919999999999</c:v>
                </c:pt>
                <c:pt idx="32823">
                  <c:v>34.136960000000002</c:v>
                </c:pt>
                <c:pt idx="32824">
                  <c:v>34.137999999999998</c:v>
                </c:pt>
                <c:pt idx="32825">
                  <c:v>34.139040000000001</c:v>
                </c:pt>
                <c:pt idx="32826">
                  <c:v>34.140079999999998</c:v>
                </c:pt>
                <c:pt idx="32827">
                  <c:v>34.141120000000001</c:v>
                </c:pt>
                <c:pt idx="32828">
                  <c:v>34.142159999999997</c:v>
                </c:pt>
                <c:pt idx="32829">
                  <c:v>34.1432</c:v>
                </c:pt>
                <c:pt idx="32830">
                  <c:v>34.144240000000003</c:v>
                </c:pt>
                <c:pt idx="32831">
                  <c:v>34.14528</c:v>
                </c:pt>
                <c:pt idx="32832">
                  <c:v>34.146320000000003</c:v>
                </c:pt>
                <c:pt idx="32833">
                  <c:v>34.147359999999999</c:v>
                </c:pt>
                <c:pt idx="32834">
                  <c:v>34.148400000000002</c:v>
                </c:pt>
                <c:pt idx="32835">
                  <c:v>34.149439999999998</c:v>
                </c:pt>
                <c:pt idx="32836">
                  <c:v>34.150480000000002</c:v>
                </c:pt>
                <c:pt idx="32837">
                  <c:v>34.151519999999998</c:v>
                </c:pt>
                <c:pt idx="32838">
                  <c:v>34.152560000000001</c:v>
                </c:pt>
                <c:pt idx="32839">
                  <c:v>34.153599999999997</c:v>
                </c:pt>
                <c:pt idx="32840">
                  <c:v>34.154640000000001</c:v>
                </c:pt>
                <c:pt idx="32841">
                  <c:v>34.155679999999997</c:v>
                </c:pt>
                <c:pt idx="32842">
                  <c:v>34.15672</c:v>
                </c:pt>
                <c:pt idx="32843">
                  <c:v>34.157760000000003</c:v>
                </c:pt>
                <c:pt idx="32844">
                  <c:v>34.158799999999999</c:v>
                </c:pt>
                <c:pt idx="32845">
                  <c:v>34.159840000000003</c:v>
                </c:pt>
                <c:pt idx="32846">
                  <c:v>34.160879999999999</c:v>
                </c:pt>
                <c:pt idx="32847">
                  <c:v>34.161920000000002</c:v>
                </c:pt>
                <c:pt idx="32848">
                  <c:v>34.162959999999998</c:v>
                </c:pt>
                <c:pt idx="32849">
                  <c:v>34.164000000000001</c:v>
                </c:pt>
                <c:pt idx="32850">
                  <c:v>34.165039999999998</c:v>
                </c:pt>
                <c:pt idx="32851">
                  <c:v>34.166080000000001</c:v>
                </c:pt>
                <c:pt idx="32852">
                  <c:v>34.167119999999997</c:v>
                </c:pt>
                <c:pt idx="32853">
                  <c:v>34.16816</c:v>
                </c:pt>
                <c:pt idx="32854">
                  <c:v>34.169199999999996</c:v>
                </c:pt>
                <c:pt idx="32855">
                  <c:v>34.17024</c:v>
                </c:pt>
                <c:pt idx="32856">
                  <c:v>34.171280000000003</c:v>
                </c:pt>
                <c:pt idx="32857">
                  <c:v>34.172319999999999</c:v>
                </c:pt>
                <c:pt idx="32858">
                  <c:v>34.173360000000002</c:v>
                </c:pt>
                <c:pt idx="32859">
                  <c:v>34.174399999999999</c:v>
                </c:pt>
                <c:pt idx="32860">
                  <c:v>34.175440000000002</c:v>
                </c:pt>
                <c:pt idx="32861">
                  <c:v>34.176479999999998</c:v>
                </c:pt>
                <c:pt idx="32862">
                  <c:v>34.177520000000001</c:v>
                </c:pt>
                <c:pt idx="32863">
                  <c:v>34.178559999999997</c:v>
                </c:pt>
                <c:pt idx="32864">
                  <c:v>34.179600000000001</c:v>
                </c:pt>
                <c:pt idx="32865">
                  <c:v>34.180639999999997</c:v>
                </c:pt>
                <c:pt idx="32866">
                  <c:v>34.18168</c:v>
                </c:pt>
                <c:pt idx="32867">
                  <c:v>34.182720000000003</c:v>
                </c:pt>
                <c:pt idx="32868">
                  <c:v>34.183759999999999</c:v>
                </c:pt>
                <c:pt idx="32869">
                  <c:v>34.184800000000003</c:v>
                </c:pt>
                <c:pt idx="32870">
                  <c:v>34.185839999999999</c:v>
                </c:pt>
                <c:pt idx="32871">
                  <c:v>34.186880000000002</c:v>
                </c:pt>
                <c:pt idx="32872">
                  <c:v>34.187919999999998</c:v>
                </c:pt>
                <c:pt idx="32873">
                  <c:v>34.188960000000002</c:v>
                </c:pt>
                <c:pt idx="32874">
                  <c:v>34.19</c:v>
                </c:pt>
                <c:pt idx="32875">
                  <c:v>34.191040000000001</c:v>
                </c:pt>
                <c:pt idx="32876">
                  <c:v>34.192079999999997</c:v>
                </c:pt>
                <c:pt idx="32877">
                  <c:v>34.19312</c:v>
                </c:pt>
                <c:pt idx="32878">
                  <c:v>34.194159999999997</c:v>
                </c:pt>
                <c:pt idx="32879">
                  <c:v>34.1952</c:v>
                </c:pt>
                <c:pt idx="32880">
                  <c:v>34.196240000000003</c:v>
                </c:pt>
                <c:pt idx="32881">
                  <c:v>34.197279999999999</c:v>
                </c:pt>
                <c:pt idx="32882">
                  <c:v>34.198320000000002</c:v>
                </c:pt>
                <c:pt idx="32883">
                  <c:v>34.199359999999999</c:v>
                </c:pt>
                <c:pt idx="32884">
                  <c:v>34.200400000000002</c:v>
                </c:pt>
                <c:pt idx="32885">
                  <c:v>34.201439999999998</c:v>
                </c:pt>
                <c:pt idx="32886">
                  <c:v>34.202480000000001</c:v>
                </c:pt>
                <c:pt idx="32887">
                  <c:v>34.203519999999997</c:v>
                </c:pt>
                <c:pt idx="32888">
                  <c:v>34.204560000000001</c:v>
                </c:pt>
                <c:pt idx="32889">
                  <c:v>34.205599999999997</c:v>
                </c:pt>
                <c:pt idx="32890">
                  <c:v>34.20664</c:v>
                </c:pt>
                <c:pt idx="32891">
                  <c:v>34.207680000000003</c:v>
                </c:pt>
                <c:pt idx="32892">
                  <c:v>34.20872</c:v>
                </c:pt>
                <c:pt idx="32893">
                  <c:v>34.209760000000003</c:v>
                </c:pt>
                <c:pt idx="32894">
                  <c:v>34.210799999999999</c:v>
                </c:pt>
                <c:pt idx="32895">
                  <c:v>34.211840000000002</c:v>
                </c:pt>
                <c:pt idx="32896">
                  <c:v>34.212879999999998</c:v>
                </c:pt>
                <c:pt idx="32897">
                  <c:v>34.213920000000002</c:v>
                </c:pt>
                <c:pt idx="32898">
                  <c:v>34.214959999999998</c:v>
                </c:pt>
                <c:pt idx="32899">
                  <c:v>34.216000000000001</c:v>
                </c:pt>
                <c:pt idx="32900">
                  <c:v>34.217039999999997</c:v>
                </c:pt>
                <c:pt idx="32901">
                  <c:v>34.21808</c:v>
                </c:pt>
                <c:pt idx="32902">
                  <c:v>34.219119999999997</c:v>
                </c:pt>
                <c:pt idx="32903">
                  <c:v>34.22016</c:v>
                </c:pt>
                <c:pt idx="32904">
                  <c:v>34.221200000000003</c:v>
                </c:pt>
                <c:pt idx="32905">
                  <c:v>34.222239999999999</c:v>
                </c:pt>
                <c:pt idx="32906">
                  <c:v>34.223280000000003</c:v>
                </c:pt>
                <c:pt idx="32907">
                  <c:v>34.224319999999999</c:v>
                </c:pt>
                <c:pt idx="32908">
                  <c:v>34.225360000000002</c:v>
                </c:pt>
                <c:pt idx="32909">
                  <c:v>34.226399999999998</c:v>
                </c:pt>
                <c:pt idx="32910">
                  <c:v>34.227440000000001</c:v>
                </c:pt>
                <c:pt idx="32911">
                  <c:v>34.228479999999998</c:v>
                </c:pt>
                <c:pt idx="32912">
                  <c:v>34.229520000000001</c:v>
                </c:pt>
                <c:pt idx="32913">
                  <c:v>34.230559999999997</c:v>
                </c:pt>
                <c:pt idx="32914">
                  <c:v>34.2316</c:v>
                </c:pt>
                <c:pt idx="32915">
                  <c:v>34.232640000000004</c:v>
                </c:pt>
                <c:pt idx="32916">
                  <c:v>34.23368</c:v>
                </c:pt>
                <c:pt idx="32917">
                  <c:v>34.234720000000003</c:v>
                </c:pt>
                <c:pt idx="32918">
                  <c:v>34.235759999999999</c:v>
                </c:pt>
                <c:pt idx="32919">
                  <c:v>34.236800000000002</c:v>
                </c:pt>
                <c:pt idx="32920">
                  <c:v>34.237839999999998</c:v>
                </c:pt>
                <c:pt idx="32921">
                  <c:v>34.238880000000002</c:v>
                </c:pt>
                <c:pt idx="32922">
                  <c:v>34.239919999999998</c:v>
                </c:pt>
                <c:pt idx="32923">
                  <c:v>34.240960000000001</c:v>
                </c:pt>
                <c:pt idx="32924">
                  <c:v>34.241999999999997</c:v>
                </c:pt>
                <c:pt idx="32925">
                  <c:v>34.243040000000001</c:v>
                </c:pt>
                <c:pt idx="32926">
                  <c:v>34.244079999999997</c:v>
                </c:pt>
                <c:pt idx="32927">
                  <c:v>34.24512</c:v>
                </c:pt>
                <c:pt idx="32928">
                  <c:v>34.246160000000003</c:v>
                </c:pt>
                <c:pt idx="32929">
                  <c:v>34.247199999999999</c:v>
                </c:pt>
                <c:pt idx="32930">
                  <c:v>34.248240000000003</c:v>
                </c:pt>
                <c:pt idx="32931">
                  <c:v>34.249279999999999</c:v>
                </c:pt>
                <c:pt idx="32932">
                  <c:v>34.250320000000002</c:v>
                </c:pt>
                <c:pt idx="32933">
                  <c:v>34.251359999999998</c:v>
                </c:pt>
                <c:pt idx="32934">
                  <c:v>34.252400000000002</c:v>
                </c:pt>
                <c:pt idx="32935">
                  <c:v>34.253439999999998</c:v>
                </c:pt>
                <c:pt idx="32936">
                  <c:v>34.254480000000001</c:v>
                </c:pt>
                <c:pt idx="32937">
                  <c:v>34.255519999999997</c:v>
                </c:pt>
                <c:pt idx="32938">
                  <c:v>34.25656</c:v>
                </c:pt>
                <c:pt idx="32939">
                  <c:v>34.257599999999996</c:v>
                </c:pt>
                <c:pt idx="32940">
                  <c:v>34.25864</c:v>
                </c:pt>
                <c:pt idx="32941">
                  <c:v>34.259680000000003</c:v>
                </c:pt>
                <c:pt idx="32942">
                  <c:v>34.260719999999999</c:v>
                </c:pt>
                <c:pt idx="32943">
                  <c:v>34.261760000000002</c:v>
                </c:pt>
                <c:pt idx="32944">
                  <c:v>34.262799999999999</c:v>
                </c:pt>
                <c:pt idx="32945">
                  <c:v>34.263840000000002</c:v>
                </c:pt>
                <c:pt idx="32946">
                  <c:v>34.264879999999998</c:v>
                </c:pt>
                <c:pt idx="32947">
                  <c:v>34.265920000000001</c:v>
                </c:pt>
                <c:pt idx="32948">
                  <c:v>34.266959999999997</c:v>
                </c:pt>
                <c:pt idx="32949">
                  <c:v>34.268000000000001</c:v>
                </c:pt>
                <c:pt idx="32950">
                  <c:v>34.269039999999997</c:v>
                </c:pt>
                <c:pt idx="32951">
                  <c:v>34.27008</c:v>
                </c:pt>
                <c:pt idx="32952">
                  <c:v>34.271120000000003</c:v>
                </c:pt>
                <c:pt idx="32953">
                  <c:v>34.27216</c:v>
                </c:pt>
                <c:pt idx="32954">
                  <c:v>34.273200000000003</c:v>
                </c:pt>
                <c:pt idx="32955">
                  <c:v>34.274239999999999</c:v>
                </c:pt>
                <c:pt idx="32956">
                  <c:v>34.275280000000002</c:v>
                </c:pt>
                <c:pt idx="32957">
                  <c:v>34.276319999999998</c:v>
                </c:pt>
                <c:pt idx="32958">
                  <c:v>34.277360000000002</c:v>
                </c:pt>
                <c:pt idx="32959">
                  <c:v>34.278399999999998</c:v>
                </c:pt>
                <c:pt idx="32960">
                  <c:v>34.279440000000001</c:v>
                </c:pt>
                <c:pt idx="32961">
                  <c:v>34.280479999999997</c:v>
                </c:pt>
                <c:pt idx="32962">
                  <c:v>34.28152</c:v>
                </c:pt>
                <c:pt idx="32963">
                  <c:v>34.282559999999997</c:v>
                </c:pt>
                <c:pt idx="32964">
                  <c:v>34.2836</c:v>
                </c:pt>
                <c:pt idx="32965">
                  <c:v>34.284640000000003</c:v>
                </c:pt>
                <c:pt idx="32966">
                  <c:v>34.285679999999999</c:v>
                </c:pt>
                <c:pt idx="32967">
                  <c:v>34.286720000000003</c:v>
                </c:pt>
                <c:pt idx="32968">
                  <c:v>34.287759999999999</c:v>
                </c:pt>
                <c:pt idx="32969">
                  <c:v>34.288800000000002</c:v>
                </c:pt>
                <c:pt idx="32970">
                  <c:v>34.289839999999998</c:v>
                </c:pt>
                <c:pt idx="32971">
                  <c:v>34.290880000000001</c:v>
                </c:pt>
                <c:pt idx="32972">
                  <c:v>34.291919999999998</c:v>
                </c:pt>
                <c:pt idx="32973">
                  <c:v>34.292960000000001</c:v>
                </c:pt>
                <c:pt idx="32974">
                  <c:v>34.293999999999997</c:v>
                </c:pt>
                <c:pt idx="32975">
                  <c:v>34.29504</c:v>
                </c:pt>
                <c:pt idx="32976">
                  <c:v>34.296080000000003</c:v>
                </c:pt>
                <c:pt idx="32977">
                  <c:v>34.29712</c:v>
                </c:pt>
                <c:pt idx="32978">
                  <c:v>34.298160000000003</c:v>
                </c:pt>
                <c:pt idx="32979">
                  <c:v>34.299199999999999</c:v>
                </c:pt>
                <c:pt idx="32980">
                  <c:v>34.300240000000002</c:v>
                </c:pt>
                <c:pt idx="32981">
                  <c:v>34.301279999999998</c:v>
                </c:pt>
                <c:pt idx="32982">
                  <c:v>34.302320000000002</c:v>
                </c:pt>
                <c:pt idx="32983">
                  <c:v>34.303359999999998</c:v>
                </c:pt>
                <c:pt idx="32984">
                  <c:v>34.304400000000001</c:v>
                </c:pt>
                <c:pt idx="32985">
                  <c:v>34.305439999999997</c:v>
                </c:pt>
                <c:pt idx="32986">
                  <c:v>34.306480000000001</c:v>
                </c:pt>
                <c:pt idx="32987">
                  <c:v>34.307519999999997</c:v>
                </c:pt>
                <c:pt idx="32988">
                  <c:v>34.30856</c:v>
                </c:pt>
                <c:pt idx="32989">
                  <c:v>34.309600000000003</c:v>
                </c:pt>
                <c:pt idx="32990">
                  <c:v>34.310639999999999</c:v>
                </c:pt>
                <c:pt idx="32991">
                  <c:v>34.311680000000003</c:v>
                </c:pt>
                <c:pt idx="32992">
                  <c:v>34.312719999999999</c:v>
                </c:pt>
                <c:pt idx="32993">
                  <c:v>34.313760000000002</c:v>
                </c:pt>
                <c:pt idx="32994">
                  <c:v>34.314799999999998</c:v>
                </c:pt>
                <c:pt idx="32995">
                  <c:v>34.315840000000001</c:v>
                </c:pt>
                <c:pt idx="32996">
                  <c:v>34.316879999999998</c:v>
                </c:pt>
                <c:pt idx="32997">
                  <c:v>34.317920000000001</c:v>
                </c:pt>
                <c:pt idx="32998">
                  <c:v>34.318959999999997</c:v>
                </c:pt>
                <c:pt idx="32999">
                  <c:v>34.32</c:v>
                </c:pt>
                <c:pt idx="33000">
                  <c:v>34.321040000000004</c:v>
                </c:pt>
                <c:pt idx="33001">
                  <c:v>34.32208</c:v>
                </c:pt>
                <c:pt idx="33002">
                  <c:v>34.323120000000003</c:v>
                </c:pt>
                <c:pt idx="33003">
                  <c:v>34.324159999999999</c:v>
                </c:pt>
                <c:pt idx="33004">
                  <c:v>34.325200000000002</c:v>
                </c:pt>
                <c:pt idx="33005">
                  <c:v>34.326239999999999</c:v>
                </c:pt>
                <c:pt idx="33006">
                  <c:v>34.327280000000002</c:v>
                </c:pt>
                <c:pt idx="33007">
                  <c:v>34.328319999999998</c:v>
                </c:pt>
                <c:pt idx="33008">
                  <c:v>34.329360000000001</c:v>
                </c:pt>
                <c:pt idx="33009">
                  <c:v>34.330399999999997</c:v>
                </c:pt>
                <c:pt idx="33010">
                  <c:v>34.331440000000001</c:v>
                </c:pt>
                <c:pt idx="33011">
                  <c:v>34.332479999999997</c:v>
                </c:pt>
                <c:pt idx="33012">
                  <c:v>34.33352</c:v>
                </c:pt>
                <c:pt idx="33013">
                  <c:v>34.334560000000003</c:v>
                </c:pt>
                <c:pt idx="33014">
                  <c:v>34.335599999999999</c:v>
                </c:pt>
                <c:pt idx="33015">
                  <c:v>34.336640000000003</c:v>
                </c:pt>
                <c:pt idx="33016">
                  <c:v>34.337679999999999</c:v>
                </c:pt>
                <c:pt idx="33017">
                  <c:v>34.338720000000002</c:v>
                </c:pt>
                <c:pt idx="33018">
                  <c:v>34.339759999999998</c:v>
                </c:pt>
                <c:pt idx="33019">
                  <c:v>34.340800000000002</c:v>
                </c:pt>
                <c:pt idx="33020">
                  <c:v>34.341839999999998</c:v>
                </c:pt>
                <c:pt idx="33021">
                  <c:v>34.342880000000001</c:v>
                </c:pt>
                <c:pt idx="33022">
                  <c:v>34.343919999999997</c:v>
                </c:pt>
                <c:pt idx="33023">
                  <c:v>34.34496</c:v>
                </c:pt>
                <c:pt idx="33024">
                  <c:v>34.345999999999997</c:v>
                </c:pt>
                <c:pt idx="33025">
                  <c:v>34.34704</c:v>
                </c:pt>
                <c:pt idx="33026">
                  <c:v>34.348080000000003</c:v>
                </c:pt>
                <c:pt idx="33027">
                  <c:v>34.349119999999999</c:v>
                </c:pt>
                <c:pt idx="33028">
                  <c:v>34.350160000000002</c:v>
                </c:pt>
                <c:pt idx="33029">
                  <c:v>34.351199999999999</c:v>
                </c:pt>
                <c:pt idx="33030">
                  <c:v>34.352240000000002</c:v>
                </c:pt>
                <c:pt idx="33031">
                  <c:v>34.353279999999998</c:v>
                </c:pt>
                <c:pt idx="33032">
                  <c:v>34.354320000000001</c:v>
                </c:pt>
                <c:pt idx="33033">
                  <c:v>34.355359999999997</c:v>
                </c:pt>
                <c:pt idx="33034">
                  <c:v>34.356400000000001</c:v>
                </c:pt>
                <c:pt idx="33035">
                  <c:v>34.357439999999997</c:v>
                </c:pt>
                <c:pt idx="33036">
                  <c:v>34.35848</c:v>
                </c:pt>
                <c:pt idx="33037">
                  <c:v>34.359520000000003</c:v>
                </c:pt>
                <c:pt idx="33038">
                  <c:v>34.36056</c:v>
                </c:pt>
                <c:pt idx="33039">
                  <c:v>34.361600000000003</c:v>
                </c:pt>
                <c:pt idx="33040">
                  <c:v>34.362639999999999</c:v>
                </c:pt>
                <c:pt idx="33041">
                  <c:v>34.363680000000002</c:v>
                </c:pt>
                <c:pt idx="33042">
                  <c:v>34.364719999999998</c:v>
                </c:pt>
                <c:pt idx="33043">
                  <c:v>34.365760000000002</c:v>
                </c:pt>
                <c:pt idx="33044">
                  <c:v>34.366799999999998</c:v>
                </c:pt>
                <c:pt idx="33045">
                  <c:v>34.367840000000001</c:v>
                </c:pt>
                <c:pt idx="33046">
                  <c:v>34.368879999999997</c:v>
                </c:pt>
                <c:pt idx="33047">
                  <c:v>34.36992</c:v>
                </c:pt>
                <c:pt idx="33048">
                  <c:v>34.370959999999997</c:v>
                </c:pt>
                <c:pt idx="33049">
                  <c:v>34.372</c:v>
                </c:pt>
                <c:pt idx="33050">
                  <c:v>34.373040000000003</c:v>
                </c:pt>
                <c:pt idx="33051">
                  <c:v>34.374079999999999</c:v>
                </c:pt>
                <c:pt idx="33052">
                  <c:v>34.375120000000003</c:v>
                </c:pt>
                <c:pt idx="33053">
                  <c:v>34.376159999999999</c:v>
                </c:pt>
                <c:pt idx="33054">
                  <c:v>34.377200000000002</c:v>
                </c:pt>
                <c:pt idx="33055">
                  <c:v>34.378239999999998</c:v>
                </c:pt>
                <c:pt idx="33056">
                  <c:v>34.379280000000001</c:v>
                </c:pt>
                <c:pt idx="33057">
                  <c:v>34.380319999999998</c:v>
                </c:pt>
                <c:pt idx="33058">
                  <c:v>34.381360000000001</c:v>
                </c:pt>
                <c:pt idx="33059">
                  <c:v>34.382399999999997</c:v>
                </c:pt>
                <c:pt idx="33060">
                  <c:v>34.38344</c:v>
                </c:pt>
                <c:pt idx="33061">
                  <c:v>34.384480000000003</c:v>
                </c:pt>
                <c:pt idx="33062">
                  <c:v>34.38552</c:v>
                </c:pt>
                <c:pt idx="33063">
                  <c:v>34.386560000000003</c:v>
                </c:pt>
                <c:pt idx="33064">
                  <c:v>34.387599999999999</c:v>
                </c:pt>
                <c:pt idx="33065">
                  <c:v>34.388640000000002</c:v>
                </c:pt>
                <c:pt idx="33066">
                  <c:v>34.389679999999998</c:v>
                </c:pt>
                <c:pt idx="33067">
                  <c:v>34.390720000000002</c:v>
                </c:pt>
                <c:pt idx="33068">
                  <c:v>34.391759999999998</c:v>
                </c:pt>
                <c:pt idx="33069">
                  <c:v>34.392800000000001</c:v>
                </c:pt>
                <c:pt idx="33070">
                  <c:v>34.393839999999997</c:v>
                </c:pt>
                <c:pt idx="33071">
                  <c:v>34.394880000000001</c:v>
                </c:pt>
                <c:pt idx="33072">
                  <c:v>34.395919999999997</c:v>
                </c:pt>
                <c:pt idx="33073">
                  <c:v>34.39696</c:v>
                </c:pt>
                <c:pt idx="33074">
                  <c:v>34.398000000000003</c:v>
                </c:pt>
                <c:pt idx="33075">
                  <c:v>34.399039999999999</c:v>
                </c:pt>
                <c:pt idx="33076">
                  <c:v>34.400080000000003</c:v>
                </c:pt>
                <c:pt idx="33077">
                  <c:v>34.401119999999999</c:v>
                </c:pt>
                <c:pt idx="33078">
                  <c:v>34.402160000000002</c:v>
                </c:pt>
                <c:pt idx="33079">
                  <c:v>34.403199999999998</c:v>
                </c:pt>
                <c:pt idx="33080">
                  <c:v>34.404240000000001</c:v>
                </c:pt>
                <c:pt idx="33081">
                  <c:v>34.405279999999998</c:v>
                </c:pt>
                <c:pt idx="33082">
                  <c:v>34.406320000000001</c:v>
                </c:pt>
                <c:pt idx="33083">
                  <c:v>34.407359999999997</c:v>
                </c:pt>
                <c:pt idx="33084">
                  <c:v>34.4084</c:v>
                </c:pt>
                <c:pt idx="33085">
                  <c:v>34.409439999999996</c:v>
                </c:pt>
                <c:pt idx="33086">
                  <c:v>34.41048</c:v>
                </c:pt>
                <c:pt idx="33087">
                  <c:v>34.411520000000003</c:v>
                </c:pt>
                <c:pt idx="33088">
                  <c:v>34.412559999999999</c:v>
                </c:pt>
                <c:pt idx="33089">
                  <c:v>34.413600000000002</c:v>
                </c:pt>
                <c:pt idx="33090">
                  <c:v>34.414639999999999</c:v>
                </c:pt>
                <c:pt idx="33091">
                  <c:v>34.415680000000002</c:v>
                </c:pt>
                <c:pt idx="33092">
                  <c:v>34.416719999999998</c:v>
                </c:pt>
                <c:pt idx="33093">
                  <c:v>34.417760000000001</c:v>
                </c:pt>
                <c:pt idx="33094">
                  <c:v>34.418799999999997</c:v>
                </c:pt>
                <c:pt idx="33095">
                  <c:v>34.419840000000001</c:v>
                </c:pt>
                <c:pt idx="33096">
                  <c:v>34.420879999999997</c:v>
                </c:pt>
                <c:pt idx="33097">
                  <c:v>34.42192</c:v>
                </c:pt>
                <c:pt idx="33098">
                  <c:v>34.422960000000003</c:v>
                </c:pt>
                <c:pt idx="33099">
                  <c:v>34.423999999999999</c:v>
                </c:pt>
                <c:pt idx="33100">
                  <c:v>34.425040000000003</c:v>
                </c:pt>
                <c:pt idx="33101">
                  <c:v>34.426079999999999</c:v>
                </c:pt>
                <c:pt idx="33102">
                  <c:v>34.427120000000002</c:v>
                </c:pt>
                <c:pt idx="33103">
                  <c:v>34.428159999999998</c:v>
                </c:pt>
                <c:pt idx="33104">
                  <c:v>34.429200000000002</c:v>
                </c:pt>
                <c:pt idx="33105">
                  <c:v>34.430239999999998</c:v>
                </c:pt>
                <c:pt idx="33106">
                  <c:v>34.431280000000001</c:v>
                </c:pt>
                <c:pt idx="33107">
                  <c:v>34.432319999999997</c:v>
                </c:pt>
                <c:pt idx="33108">
                  <c:v>34.43336</c:v>
                </c:pt>
                <c:pt idx="33109">
                  <c:v>34.434399999999997</c:v>
                </c:pt>
                <c:pt idx="33110">
                  <c:v>34.43544</c:v>
                </c:pt>
                <c:pt idx="33111">
                  <c:v>34.436480000000003</c:v>
                </c:pt>
                <c:pt idx="33112">
                  <c:v>34.437519999999999</c:v>
                </c:pt>
                <c:pt idx="33113">
                  <c:v>34.438560000000003</c:v>
                </c:pt>
                <c:pt idx="33114">
                  <c:v>34.439599999999999</c:v>
                </c:pt>
                <c:pt idx="33115">
                  <c:v>34.440640000000002</c:v>
                </c:pt>
                <c:pt idx="33116">
                  <c:v>34.441679999999998</c:v>
                </c:pt>
                <c:pt idx="33117">
                  <c:v>34.442720000000001</c:v>
                </c:pt>
                <c:pt idx="33118">
                  <c:v>34.443759999999997</c:v>
                </c:pt>
                <c:pt idx="33119">
                  <c:v>34.444800000000001</c:v>
                </c:pt>
                <c:pt idx="33120">
                  <c:v>34.445839999999997</c:v>
                </c:pt>
                <c:pt idx="33121">
                  <c:v>34.44688</c:v>
                </c:pt>
                <c:pt idx="33122">
                  <c:v>34.447920000000003</c:v>
                </c:pt>
                <c:pt idx="33123">
                  <c:v>34.44896</c:v>
                </c:pt>
                <c:pt idx="33124">
                  <c:v>34.450000000000003</c:v>
                </c:pt>
                <c:pt idx="33125">
                  <c:v>34.451039999999999</c:v>
                </c:pt>
                <c:pt idx="33126">
                  <c:v>34.452080000000002</c:v>
                </c:pt>
                <c:pt idx="33127">
                  <c:v>34.453119999999998</c:v>
                </c:pt>
                <c:pt idx="33128">
                  <c:v>34.454160000000002</c:v>
                </c:pt>
                <c:pt idx="33129">
                  <c:v>34.455199999999998</c:v>
                </c:pt>
                <c:pt idx="33130">
                  <c:v>34.456240000000001</c:v>
                </c:pt>
                <c:pt idx="33131">
                  <c:v>34.457279999999997</c:v>
                </c:pt>
                <c:pt idx="33132">
                  <c:v>34.458320000000001</c:v>
                </c:pt>
                <c:pt idx="33133">
                  <c:v>34.459359999999997</c:v>
                </c:pt>
                <c:pt idx="33134">
                  <c:v>34.4604</c:v>
                </c:pt>
                <c:pt idx="33135">
                  <c:v>34.461440000000003</c:v>
                </c:pt>
                <c:pt idx="33136">
                  <c:v>34.462479999999999</c:v>
                </c:pt>
                <c:pt idx="33137">
                  <c:v>34.463520000000003</c:v>
                </c:pt>
                <c:pt idx="33138">
                  <c:v>34.464559999999999</c:v>
                </c:pt>
                <c:pt idx="33139">
                  <c:v>34.465600000000002</c:v>
                </c:pt>
                <c:pt idx="33140">
                  <c:v>34.466639999999998</c:v>
                </c:pt>
                <c:pt idx="33141">
                  <c:v>34.467680000000001</c:v>
                </c:pt>
                <c:pt idx="33142">
                  <c:v>34.468719999999998</c:v>
                </c:pt>
                <c:pt idx="33143">
                  <c:v>34.469760000000001</c:v>
                </c:pt>
                <c:pt idx="33144">
                  <c:v>34.470799999999997</c:v>
                </c:pt>
                <c:pt idx="33145">
                  <c:v>34.47184</c:v>
                </c:pt>
                <c:pt idx="33146">
                  <c:v>34.472880000000004</c:v>
                </c:pt>
                <c:pt idx="33147">
                  <c:v>34.47392</c:v>
                </c:pt>
                <c:pt idx="33148">
                  <c:v>34.474960000000003</c:v>
                </c:pt>
                <c:pt idx="33149">
                  <c:v>34.475999999999999</c:v>
                </c:pt>
                <c:pt idx="33150">
                  <c:v>34.477040000000002</c:v>
                </c:pt>
                <c:pt idx="33151">
                  <c:v>34.478079999999999</c:v>
                </c:pt>
                <c:pt idx="33152">
                  <c:v>34.479120000000002</c:v>
                </c:pt>
                <c:pt idx="33153">
                  <c:v>34.480159999999998</c:v>
                </c:pt>
                <c:pt idx="33154">
                  <c:v>34.481200000000001</c:v>
                </c:pt>
                <c:pt idx="33155">
                  <c:v>34.482239999999997</c:v>
                </c:pt>
                <c:pt idx="33156">
                  <c:v>34.483280000000001</c:v>
                </c:pt>
                <c:pt idx="33157">
                  <c:v>34.484319999999997</c:v>
                </c:pt>
                <c:pt idx="33158">
                  <c:v>34.48536</c:v>
                </c:pt>
                <c:pt idx="33159">
                  <c:v>34.486400000000003</c:v>
                </c:pt>
                <c:pt idx="33160">
                  <c:v>34.487439999999999</c:v>
                </c:pt>
                <c:pt idx="33161">
                  <c:v>34.488480000000003</c:v>
                </c:pt>
                <c:pt idx="33162">
                  <c:v>34.489519999999999</c:v>
                </c:pt>
                <c:pt idx="33163">
                  <c:v>34.490560000000002</c:v>
                </c:pt>
                <c:pt idx="33164">
                  <c:v>34.491599999999998</c:v>
                </c:pt>
                <c:pt idx="33165">
                  <c:v>34.492640000000002</c:v>
                </c:pt>
                <c:pt idx="33166">
                  <c:v>34.493679999999998</c:v>
                </c:pt>
                <c:pt idx="33167">
                  <c:v>34.494720000000001</c:v>
                </c:pt>
                <c:pt idx="33168">
                  <c:v>34.495759999999997</c:v>
                </c:pt>
                <c:pt idx="33169">
                  <c:v>34.4968</c:v>
                </c:pt>
                <c:pt idx="33170">
                  <c:v>34.497839999999997</c:v>
                </c:pt>
                <c:pt idx="33171">
                  <c:v>34.49888</c:v>
                </c:pt>
                <c:pt idx="33172">
                  <c:v>34.499920000000003</c:v>
                </c:pt>
                <c:pt idx="33173">
                  <c:v>34.500959999999999</c:v>
                </c:pt>
                <c:pt idx="33174">
                  <c:v>34.502000000000002</c:v>
                </c:pt>
                <c:pt idx="33175">
                  <c:v>34.503039999999999</c:v>
                </c:pt>
                <c:pt idx="33176">
                  <c:v>34.504080000000002</c:v>
                </c:pt>
                <c:pt idx="33177">
                  <c:v>34.505119999999998</c:v>
                </c:pt>
                <c:pt idx="33178">
                  <c:v>34.506160000000001</c:v>
                </c:pt>
                <c:pt idx="33179">
                  <c:v>34.507199999999997</c:v>
                </c:pt>
                <c:pt idx="33180">
                  <c:v>34.508240000000001</c:v>
                </c:pt>
                <c:pt idx="33181">
                  <c:v>34.509279999999997</c:v>
                </c:pt>
                <c:pt idx="33182">
                  <c:v>34.51032</c:v>
                </c:pt>
                <c:pt idx="33183">
                  <c:v>34.511360000000003</c:v>
                </c:pt>
                <c:pt idx="33184">
                  <c:v>34.5124</c:v>
                </c:pt>
                <c:pt idx="33185">
                  <c:v>34.513440000000003</c:v>
                </c:pt>
                <c:pt idx="33186">
                  <c:v>34.514479999999999</c:v>
                </c:pt>
                <c:pt idx="33187">
                  <c:v>34.515520000000002</c:v>
                </c:pt>
                <c:pt idx="33188">
                  <c:v>34.516559999999998</c:v>
                </c:pt>
                <c:pt idx="33189">
                  <c:v>34.517600000000002</c:v>
                </c:pt>
                <c:pt idx="33190">
                  <c:v>34.518639999999998</c:v>
                </c:pt>
                <c:pt idx="33191">
                  <c:v>34.519680000000001</c:v>
                </c:pt>
                <c:pt idx="33192">
                  <c:v>34.520719999999997</c:v>
                </c:pt>
                <c:pt idx="33193">
                  <c:v>34.52176</c:v>
                </c:pt>
                <c:pt idx="33194">
                  <c:v>34.522799999999997</c:v>
                </c:pt>
                <c:pt idx="33195">
                  <c:v>34.52384</c:v>
                </c:pt>
                <c:pt idx="33196">
                  <c:v>34.524880000000003</c:v>
                </c:pt>
                <c:pt idx="33197">
                  <c:v>34.525919999999999</c:v>
                </c:pt>
                <c:pt idx="33198">
                  <c:v>34.526960000000003</c:v>
                </c:pt>
                <c:pt idx="33199">
                  <c:v>34.527999999999999</c:v>
                </c:pt>
                <c:pt idx="33200">
                  <c:v>34.529040000000002</c:v>
                </c:pt>
                <c:pt idx="33201">
                  <c:v>34.530079999999998</c:v>
                </c:pt>
                <c:pt idx="33202">
                  <c:v>34.531120000000001</c:v>
                </c:pt>
                <c:pt idx="33203">
                  <c:v>34.532159999999998</c:v>
                </c:pt>
                <c:pt idx="33204">
                  <c:v>34.533200000000001</c:v>
                </c:pt>
                <c:pt idx="33205">
                  <c:v>34.534239999999997</c:v>
                </c:pt>
                <c:pt idx="33206">
                  <c:v>34.53528</c:v>
                </c:pt>
                <c:pt idx="33207">
                  <c:v>34.536320000000003</c:v>
                </c:pt>
                <c:pt idx="33208">
                  <c:v>34.53736</c:v>
                </c:pt>
                <c:pt idx="33209">
                  <c:v>34.538400000000003</c:v>
                </c:pt>
                <c:pt idx="33210">
                  <c:v>34.539439999999999</c:v>
                </c:pt>
                <c:pt idx="33211">
                  <c:v>34.540480000000002</c:v>
                </c:pt>
                <c:pt idx="33212">
                  <c:v>34.541519999999998</c:v>
                </c:pt>
                <c:pt idx="33213">
                  <c:v>34.542560000000002</c:v>
                </c:pt>
                <c:pt idx="33214">
                  <c:v>34.543599999999998</c:v>
                </c:pt>
                <c:pt idx="33215">
                  <c:v>34.544640000000001</c:v>
                </c:pt>
                <c:pt idx="33216">
                  <c:v>34.545679999999997</c:v>
                </c:pt>
                <c:pt idx="33217">
                  <c:v>34.546720000000001</c:v>
                </c:pt>
                <c:pt idx="33218">
                  <c:v>34.547759999999997</c:v>
                </c:pt>
                <c:pt idx="33219">
                  <c:v>34.5488</c:v>
                </c:pt>
                <c:pt idx="33220">
                  <c:v>34.549840000000003</c:v>
                </c:pt>
                <c:pt idx="33221">
                  <c:v>34.550879999999999</c:v>
                </c:pt>
                <c:pt idx="33222">
                  <c:v>34.551920000000003</c:v>
                </c:pt>
                <c:pt idx="33223">
                  <c:v>34.552959999999999</c:v>
                </c:pt>
                <c:pt idx="33224">
                  <c:v>34.554000000000002</c:v>
                </c:pt>
                <c:pt idx="33225">
                  <c:v>34.555039999999998</c:v>
                </c:pt>
                <c:pt idx="33226">
                  <c:v>34.556080000000001</c:v>
                </c:pt>
                <c:pt idx="33227">
                  <c:v>34.557119999999998</c:v>
                </c:pt>
                <c:pt idx="33228">
                  <c:v>34.558160000000001</c:v>
                </c:pt>
                <c:pt idx="33229">
                  <c:v>34.559199999999997</c:v>
                </c:pt>
                <c:pt idx="33230">
                  <c:v>34.56024</c:v>
                </c:pt>
                <c:pt idx="33231">
                  <c:v>34.561279999999996</c:v>
                </c:pt>
                <c:pt idx="33232">
                  <c:v>34.56232</c:v>
                </c:pt>
                <c:pt idx="33233">
                  <c:v>34.563360000000003</c:v>
                </c:pt>
                <c:pt idx="33234">
                  <c:v>34.564399999999999</c:v>
                </c:pt>
                <c:pt idx="33235">
                  <c:v>34.565440000000002</c:v>
                </c:pt>
                <c:pt idx="33236">
                  <c:v>34.566479999999999</c:v>
                </c:pt>
                <c:pt idx="33237">
                  <c:v>34.567520000000002</c:v>
                </c:pt>
                <c:pt idx="33238">
                  <c:v>34.568559999999998</c:v>
                </c:pt>
                <c:pt idx="33239">
                  <c:v>34.569600000000001</c:v>
                </c:pt>
                <c:pt idx="33240">
                  <c:v>34.570639999999997</c:v>
                </c:pt>
                <c:pt idx="33241">
                  <c:v>34.571680000000001</c:v>
                </c:pt>
                <c:pt idx="33242">
                  <c:v>34.572719999999997</c:v>
                </c:pt>
                <c:pt idx="33243">
                  <c:v>34.57376</c:v>
                </c:pt>
                <c:pt idx="33244">
                  <c:v>34.574800000000003</c:v>
                </c:pt>
                <c:pt idx="33245">
                  <c:v>34.575839999999999</c:v>
                </c:pt>
                <c:pt idx="33246">
                  <c:v>34.576880000000003</c:v>
                </c:pt>
                <c:pt idx="33247">
                  <c:v>34.577919999999999</c:v>
                </c:pt>
                <c:pt idx="33248">
                  <c:v>34.578960000000002</c:v>
                </c:pt>
                <c:pt idx="33249">
                  <c:v>34.58</c:v>
                </c:pt>
                <c:pt idx="33250">
                  <c:v>34.581040000000002</c:v>
                </c:pt>
                <c:pt idx="33251">
                  <c:v>34.582079999999998</c:v>
                </c:pt>
                <c:pt idx="33252">
                  <c:v>34.583120000000001</c:v>
                </c:pt>
                <c:pt idx="33253">
                  <c:v>34.584159999999997</c:v>
                </c:pt>
                <c:pt idx="33254">
                  <c:v>34.5852</c:v>
                </c:pt>
                <c:pt idx="33255">
                  <c:v>34.586239999999997</c:v>
                </c:pt>
                <c:pt idx="33256">
                  <c:v>34.58728</c:v>
                </c:pt>
                <c:pt idx="33257">
                  <c:v>34.588320000000003</c:v>
                </c:pt>
                <c:pt idx="33258">
                  <c:v>34.589359999999999</c:v>
                </c:pt>
                <c:pt idx="33259">
                  <c:v>34.590400000000002</c:v>
                </c:pt>
                <c:pt idx="33260">
                  <c:v>34.591439999999999</c:v>
                </c:pt>
                <c:pt idx="33261">
                  <c:v>34.592480000000002</c:v>
                </c:pt>
                <c:pt idx="33262">
                  <c:v>34.593519999999998</c:v>
                </c:pt>
                <c:pt idx="33263">
                  <c:v>34.594560000000001</c:v>
                </c:pt>
                <c:pt idx="33264">
                  <c:v>34.595599999999997</c:v>
                </c:pt>
                <c:pt idx="33265">
                  <c:v>34.596640000000001</c:v>
                </c:pt>
                <c:pt idx="33266">
                  <c:v>34.597679999999997</c:v>
                </c:pt>
                <c:pt idx="33267">
                  <c:v>34.59872</c:v>
                </c:pt>
                <c:pt idx="33268">
                  <c:v>34.599760000000003</c:v>
                </c:pt>
                <c:pt idx="33269">
                  <c:v>34.6008</c:v>
                </c:pt>
                <c:pt idx="33270">
                  <c:v>34.601840000000003</c:v>
                </c:pt>
                <c:pt idx="33271">
                  <c:v>34.602879999999999</c:v>
                </c:pt>
                <c:pt idx="33272">
                  <c:v>34.603920000000002</c:v>
                </c:pt>
                <c:pt idx="33273">
                  <c:v>34.604959999999998</c:v>
                </c:pt>
                <c:pt idx="33274">
                  <c:v>34.606000000000002</c:v>
                </c:pt>
                <c:pt idx="33275">
                  <c:v>34.607039999999998</c:v>
                </c:pt>
                <c:pt idx="33276">
                  <c:v>34.608080000000001</c:v>
                </c:pt>
                <c:pt idx="33277">
                  <c:v>34.609119999999997</c:v>
                </c:pt>
                <c:pt idx="33278">
                  <c:v>34.61016</c:v>
                </c:pt>
                <c:pt idx="33279">
                  <c:v>34.611199999999997</c:v>
                </c:pt>
                <c:pt idx="33280">
                  <c:v>34.61224</c:v>
                </c:pt>
                <c:pt idx="33281">
                  <c:v>34.613280000000003</c:v>
                </c:pt>
                <c:pt idx="33282">
                  <c:v>34.614319999999999</c:v>
                </c:pt>
                <c:pt idx="33283">
                  <c:v>34.615360000000003</c:v>
                </c:pt>
                <c:pt idx="33284">
                  <c:v>34.616399999999999</c:v>
                </c:pt>
                <c:pt idx="33285">
                  <c:v>34.617440000000002</c:v>
                </c:pt>
                <c:pt idx="33286">
                  <c:v>34.618479999999998</c:v>
                </c:pt>
                <c:pt idx="33287">
                  <c:v>34.619520000000001</c:v>
                </c:pt>
                <c:pt idx="33288">
                  <c:v>34.620559999999998</c:v>
                </c:pt>
                <c:pt idx="33289">
                  <c:v>34.621600000000001</c:v>
                </c:pt>
                <c:pt idx="33290">
                  <c:v>34.622639999999997</c:v>
                </c:pt>
                <c:pt idx="33291">
                  <c:v>34.62368</c:v>
                </c:pt>
                <c:pt idx="33292">
                  <c:v>34.624720000000003</c:v>
                </c:pt>
                <c:pt idx="33293">
                  <c:v>34.62576</c:v>
                </c:pt>
                <c:pt idx="33294">
                  <c:v>34.626800000000003</c:v>
                </c:pt>
                <c:pt idx="33295">
                  <c:v>34.627839999999999</c:v>
                </c:pt>
                <c:pt idx="33296">
                  <c:v>34.628880000000002</c:v>
                </c:pt>
                <c:pt idx="33297">
                  <c:v>34.629919999999998</c:v>
                </c:pt>
                <c:pt idx="33298">
                  <c:v>34.630960000000002</c:v>
                </c:pt>
                <c:pt idx="33299">
                  <c:v>34.631999999999998</c:v>
                </c:pt>
                <c:pt idx="33300">
                  <c:v>34.633040000000001</c:v>
                </c:pt>
                <c:pt idx="33301">
                  <c:v>34.634079999999997</c:v>
                </c:pt>
                <c:pt idx="33302">
                  <c:v>34.635120000000001</c:v>
                </c:pt>
                <c:pt idx="33303">
                  <c:v>34.636159999999997</c:v>
                </c:pt>
                <c:pt idx="33304">
                  <c:v>34.6372</c:v>
                </c:pt>
                <c:pt idx="33305">
                  <c:v>34.638240000000003</c:v>
                </c:pt>
                <c:pt idx="33306">
                  <c:v>34.639279999999999</c:v>
                </c:pt>
                <c:pt idx="33307">
                  <c:v>34.640320000000003</c:v>
                </c:pt>
                <c:pt idx="33308">
                  <c:v>34.641359999999999</c:v>
                </c:pt>
                <c:pt idx="33309">
                  <c:v>34.642400000000002</c:v>
                </c:pt>
                <c:pt idx="33310">
                  <c:v>34.643439999999998</c:v>
                </c:pt>
                <c:pt idx="33311">
                  <c:v>34.644480000000001</c:v>
                </c:pt>
                <c:pt idx="33312">
                  <c:v>34.645519999999998</c:v>
                </c:pt>
                <c:pt idx="33313">
                  <c:v>34.646560000000001</c:v>
                </c:pt>
                <c:pt idx="33314">
                  <c:v>34.647599999999997</c:v>
                </c:pt>
                <c:pt idx="33315">
                  <c:v>34.64864</c:v>
                </c:pt>
                <c:pt idx="33316">
                  <c:v>34.649679999999996</c:v>
                </c:pt>
                <c:pt idx="33317">
                  <c:v>34.65072</c:v>
                </c:pt>
                <c:pt idx="33318">
                  <c:v>34.651760000000003</c:v>
                </c:pt>
                <c:pt idx="33319">
                  <c:v>34.652799999999999</c:v>
                </c:pt>
                <c:pt idx="33320">
                  <c:v>34.653840000000002</c:v>
                </c:pt>
                <c:pt idx="33321">
                  <c:v>34.654879999999999</c:v>
                </c:pt>
                <c:pt idx="33322">
                  <c:v>34.655920000000002</c:v>
                </c:pt>
                <c:pt idx="33323">
                  <c:v>34.656959999999998</c:v>
                </c:pt>
                <c:pt idx="33324">
                  <c:v>34.658000000000001</c:v>
                </c:pt>
                <c:pt idx="33325">
                  <c:v>34.659039999999997</c:v>
                </c:pt>
                <c:pt idx="33326">
                  <c:v>34.660080000000001</c:v>
                </c:pt>
                <c:pt idx="33327">
                  <c:v>34.661119999999997</c:v>
                </c:pt>
                <c:pt idx="33328">
                  <c:v>34.66216</c:v>
                </c:pt>
                <c:pt idx="33329">
                  <c:v>34.663200000000003</c:v>
                </c:pt>
                <c:pt idx="33330">
                  <c:v>34.664239999999999</c:v>
                </c:pt>
                <c:pt idx="33331">
                  <c:v>34.665280000000003</c:v>
                </c:pt>
                <c:pt idx="33332">
                  <c:v>34.666319999999999</c:v>
                </c:pt>
                <c:pt idx="33333">
                  <c:v>34.667360000000002</c:v>
                </c:pt>
                <c:pt idx="33334">
                  <c:v>34.668399999999998</c:v>
                </c:pt>
                <c:pt idx="33335">
                  <c:v>34.669440000000002</c:v>
                </c:pt>
                <c:pt idx="33336">
                  <c:v>34.670479999999998</c:v>
                </c:pt>
                <c:pt idx="33337">
                  <c:v>34.671520000000001</c:v>
                </c:pt>
                <c:pt idx="33338">
                  <c:v>34.672559999999997</c:v>
                </c:pt>
                <c:pt idx="33339">
                  <c:v>34.6736</c:v>
                </c:pt>
                <c:pt idx="33340">
                  <c:v>34.674639999999997</c:v>
                </c:pt>
                <c:pt idx="33341">
                  <c:v>34.67568</c:v>
                </c:pt>
                <c:pt idx="33342">
                  <c:v>34.676720000000003</c:v>
                </c:pt>
                <c:pt idx="33343">
                  <c:v>34.677759999999999</c:v>
                </c:pt>
                <c:pt idx="33344">
                  <c:v>34.678800000000003</c:v>
                </c:pt>
                <c:pt idx="33345">
                  <c:v>34.679839999999999</c:v>
                </c:pt>
                <c:pt idx="33346">
                  <c:v>34.680880000000002</c:v>
                </c:pt>
                <c:pt idx="33347">
                  <c:v>34.681919999999998</c:v>
                </c:pt>
                <c:pt idx="33348">
                  <c:v>34.682960000000001</c:v>
                </c:pt>
                <c:pt idx="33349">
                  <c:v>34.683999999999997</c:v>
                </c:pt>
                <c:pt idx="33350">
                  <c:v>34.685040000000001</c:v>
                </c:pt>
                <c:pt idx="33351">
                  <c:v>34.686079999999997</c:v>
                </c:pt>
                <c:pt idx="33352">
                  <c:v>34.68712</c:v>
                </c:pt>
                <c:pt idx="33353">
                  <c:v>34.688160000000003</c:v>
                </c:pt>
                <c:pt idx="33354">
                  <c:v>34.6892</c:v>
                </c:pt>
                <c:pt idx="33355">
                  <c:v>34.690240000000003</c:v>
                </c:pt>
                <c:pt idx="33356">
                  <c:v>34.691279999999999</c:v>
                </c:pt>
                <c:pt idx="33357">
                  <c:v>34.692320000000002</c:v>
                </c:pt>
                <c:pt idx="33358">
                  <c:v>34.693359999999998</c:v>
                </c:pt>
                <c:pt idx="33359">
                  <c:v>34.694400000000002</c:v>
                </c:pt>
                <c:pt idx="33360">
                  <c:v>34.695439999999998</c:v>
                </c:pt>
                <c:pt idx="33361">
                  <c:v>34.696480000000001</c:v>
                </c:pt>
                <c:pt idx="33362">
                  <c:v>34.697519999999997</c:v>
                </c:pt>
                <c:pt idx="33363">
                  <c:v>34.698560000000001</c:v>
                </c:pt>
                <c:pt idx="33364">
                  <c:v>34.699599999999997</c:v>
                </c:pt>
                <c:pt idx="33365">
                  <c:v>34.70064</c:v>
                </c:pt>
                <c:pt idx="33366">
                  <c:v>34.701680000000003</c:v>
                </c:pt>
                <c:pt idx="33367">
                  <c:v>34.702719999999999</c:v>
                </c:pt>
                <c:pt idx="33368">
                  <c:v>34.703760000000003</c:v>
                </c:pt>
                <c:pt idx="33369">
                  <c:v>34.704799999999999</c:v>
                </c:pt>
                <c:pt idx="33370">
                  <c:v>34.705840000000002</c:v>
                </c:pt>
                <c:pt idx="33371">
                  <c:v>34.706879999999998</c:v>
                </c:pt>
                <c:pt idx="33372">
                  <c:v>34.707920000000001</c:v>
                </c:pt>
                <c:pt idx="33373">
                  <c:v>34.708959999999998</c:v>
                </c:pt>
                <c:pt idx="33374">
                  <c:v>34.71</c:v>
                </c:pt>
                <c:pt idx="33375">
                  <c:v>34.711039999999997</c:v>
                </c:pt>
                <c:pt idx="33376">
                  <c:v>34.71208</c:v>
                </c:pt>
                <c:pt idx="33377">
                  <c:v>34.713120000000004</c:v>
                </c:pt>
                <c:pt idx="33378">
                  <c:v>34.71416</c:v>
                </c:pt>
                <c:pt idx="33379">
                  <c:v>34.715200000000003</c:v>
                </c:pt>
                <c:pt idx="33380">
                  <c:v>34.716239999999999</c:v>
                </c:pt>
                <c:pt idx="33381">
                  <c:v>34.717280000000002</c:v>
                </c:pt>
                <c:pt idx="33382">
                  <c:v>34.718319999999999</c:v>
                </c:pt>
                <c:pt idx="33383">
                  <c:v>34.719360000000002</c:v>
                </c:pt>
                <c:pt idx="33384">
                  <c:v>34.720399999999998</c:v>
                </c:pt>
                <c:pt idx="33385">
                  <c:v>34.721440000000001</c:v>
                </c:pt>
                <c:pt idx="33386">
                  <c:v>34.722479999999997</c:v>
                </c:pt>
                <c:pt idx="33387">
                  <c:v>34.723520000000001</c:v>
                </c:pt>
                <c:pt idx="33388">
                  <c:v>34.724559999999997</c:v>
                </c:pt>
                <c:pt idx="33389">
                  <c:v>34.7256</c:v>
                </c:pt>
                <c:pt idx="33390">
                  <c:v>34.726640000000003</c:v>
                </c:pt>
                <c:pt idx="33391">
                  <c:v>34.727679999999999</c:v>
                </c:pt>
                <c:pt idx="33392">
                  <c:v>34.728720000000003</c:v>
                </c:pt>
                <c:pt idx="33393">
                  <c:v>34.729759999999999</c:v>
                </c:pt>
                <c:pt idx="33394">
                  <c:v>34.730800000000002</c:v>
                </c:pt>
                <c:pt idx="33395">
                  <c:v>34.731839999999998</c:v>
                </c:pt>
                <c:pt idx="33396">
                  <c:v>34.732880000000002</c:v>
                </c:pt>
                <c:pt idx="33397">
                  <c:v>34.733919999999998</c:v>
                </c:pt>
                <c:pt idx="33398">
                  <c:v>34.734960000000001</c:v>
                </c:pt>
                <c:pt idx="33399">
                  <c:v>34.735999999999997</c:v>
                </c:pt>
                <c:pt idx="33400">
                  <c:v>34.73704</c:v>
                </c:pt>
                <c:pt idx="33401">
                  <c:v>34.738079999999997</c:v>
                </c:pt>
                <c:pt idx="33402">
                  <c:v>34.73912</c:v>
                </c:pt>
                <c:pt idx="33403">
                  <c:v>34.740160000000003</c:v>
                </c:pt>
                <c:pt idx="33404">
                  <c:v>34.741199999999999</c:v>
                </c:pt>
                <c:pt idx="33405">
                  <c:v>34.742240000000002</c:v>
                </c:pt>
                <c:pt idx="33406">
                  <c:v>34.743279999999999</c:v>
                </c:pt>
                <c:pt idx="33407">
                  <c:v>34.744320000000002</c:v>
                </c:pt>
                <c:pt idx="33408">
                  <c:v>34.745359999999998</c:v>
                </c:pt>
                <c:pt idx="33409">
                  <c:v>34.746400000000001</c:v>
                </c:pt>
                <c:pt idx="33410">
                  <c:v>34.747439999999997</c:v>
                </c:pt>
                <c:pt idx="33411">
                  <c:v>34.748480000000001</c:v>
                </c:pt>
                <c:pt idx="33412">
                  <c:v>34.749519999999997</c:v>
                </c:pt>
                <c:pt idx="33413">
                  <c:v>34.75056</c:v>
                </c:pt>
                <c:pt idx="33414">
                  <c:v>34.751600000000003</c:v>
                </c:pt>
                <c:pt idx="33415">
                  <c:v>34.75264</c:v>
                </c:pt>
                <c:pt idx="33416">
                  <c:v>34.753680000000003</c:v>
                </c:pt>
                <c:pt idx="33417">
                  <c:v>34.754719999999999</c:v>
                </c:pt>
                <c:pt idx="33418">
                  <c:v>34.755760000000002</c:v>
                </c:pt>
                <c:pt idx="33419">
                  <c:v>34.756799999999998</c:v>
                </c:pt>
                <c:pt idx="33420">
                  <c:v>34.757840000000002</c:v>
                </c:pt>
                <c:pt idx="33421">
                  <c:v>34.758879999999998</c:v>
                </c:pt>
                <c:pt idx="33422">
                  <c:v>34.759920000000001</c:v>
                </c:pt>
                <c:pt idx="33423">
                  <c:v>34.760959999999997</c:v>
                </c:pt>
                <c:pt idx="33424">
                  <c:v>34.762</c:v>
                </c:pt>
                <c:pt idx="33425">
                  <c:v>34.763039999999997</c:v>
                </c:pt>
                <c:pt idx="33426">
                  <c:v>34.76408</c:v>
                </c:pt>
                <c:pt idx="33427">
                  <c:v>34.765120000000003</c:v>
                </c:pt>
                <c:pt idx="33428">
                  <c:v>34.766159999999999</c:v>
                </c:pt>
                <c:pt idx="33429">
                  <c:v>34.767200000000003</c:v>
                </c:pt>
                <c:pt idx="33430">
                  <c:v>34.768239999999999</c:v>
                </c:pt>
                <c:pt idx="33431">
                  <c:v>34.769280000000002</c:v>
                </c:pt>
                <c:pt idx="33432">
                  <c:v>34.770319999999998</c:v>
                </c:pt>
                <c:pt idx="33433">
                  <c:v>34.771360000000001</c:v>
                </c:pt>
                <c:pt idx="33434">
                  <c:v>34.772399999999998</c:v>
                </c:pt>
                <c:pt idx="33435">
                  <c:v>34.773440000000001</c:v>
                </c:pt>
                <c:pt idx="33436">
                  <c:v>34.774479999999997</c:v>
                </c:pt>
                <c:pt idx="33437">
                  <c:v>34.77552</c:v>
                </c:pt>
                <c:pt idx="33438">
                  <c:v>34.776560000000003</c:v>
                </c:pt>
                <c:pt idx="33439">
                  <c:v>34.7776</c:v>
                </c:pt>
                <c:pt idx="33440">
                  <c:v>34.778640000000003</c:v>
                </c:pt>
                <c:pt idx="33441">
                  <c:v>34.779679999999999</c:v>
                </c:pt>
                <c:pt idx="33442">
                  <c:v>34.780720000000002</c:v>
                </c:pt>
                <c:pt idx="33443">
                  <c:v>34.781759999999998</c:v>
                </c:pt>
                <c:pt idx="33444">
                  <c:v>34.782800000000002</c:v>
                </c:pt>
                <c:pt idx="33445">
                  <c:v>34.783839999999998</c:v>
                </c:pt>
                <c:pt idx="33446">
                  <c:v>34.784880000000001</c:v>
                </c:pt>
                <c:pt idx="33447">
                  <c:v>34.785919999999997</c:v>
                </c:pt>
                <c:pt idx="33448">
                  <c:v>34.786960000000001</c:v>
                </c:pt>
                <c:pt idx="33449">
                  <c:v>34.787999999999997</c:v>
                </c:pt>
                <c:pt idx="33450">
                  <c:v>34.78904</c:v>
                </c:pt>
                <c:pt idx="33451">
                  <c:v>34.790080000000003</c:v>
                </c:pt>
                <c:pt idx="33452">
                  <c:v>34.791119999999999</c:v>
                </c:pt>
                <c:pt idx="33453">
                  <c:v>34.792160000000003</c:v>
                </c:pt>
                <c:pt idx="33454">
                  <c:v>34.793199999999999</c:v>
                </c:pt>
                <c:pt idx="33455">
                  <c:v>34.794240000000002</c:v>
                </c:pt>
                <c:pt idx="33456">
                  <c:v>34.795279999999998</c:v>
                </c:pt>
                <c:pt idx="33457">
                  <c:v>34.796320000000001</c:v>
                </c:pt>
                <c:pt idx="33458">
                  <c:v>34.797359999999998</c:v>
                </c:pt>
                <c:pt idx="33459">
                  <c:v>34.798400000000001</c:v>
                </c:pt>
                <c:pt idx="33460">
                  <c:v>34.799439999999997</c:v>
                </c:pt>
                <c:pt idx="33461">
                  <c:v>34.80048</c:v>
                </c:pt>
                <c:pt idx="33462">
                  <c:v>34.801519999999996</c:v>
                </c:pt>
                <c:pt idx="33463">
                  <c:v>34.80256</c:v>
                </c:pt>
                <c:pt idx="33464">
                  <c:v>34.803600000000003</c:v>
                </c:pt>
                <c:pt idx="33465">
                  <c:v>34.804639999999999</c:v>
                </c:pt>
                <c:pt idx="33466">
                  <c:v>34.805680000000002</c:v>
                </c:pt>
                <c:pt idx="33467">
                  <c:v>34.806719999999999</c:v>
                </c:pt>
                <c:pt idx="33468">
                  <c:v>34.807760000000002</c:v>
                </c:pt>
                <c:pt idx="33469">
                  <c:v>34.808799999999998</c:v>
                </c:pt>
                <c:pt idx="33470">
                  <c:v>34.809840000000001</c:v>
                </c:pt>
                <c:pt idx="33471">
                  <c:v>34.810879999999997</c:v>
                </c:pt>
                <c:pt idx="33472">
                  <c:v>34.811920000000001</c:v>
                </c:pt>
                <c:pt idx="33473">
                  <c:v>34.812959999999997</c:v>
                </c:pt>
                <c:pt idx="33474">
                  <c:v>34.814</c:v>
                </c:pt>
                <c:pt idx="33475">
                  <c:v>34.815040000000003</c:v>
                </c:pt>
                <c:pt idx="33476">
                  <c:v>34.816079999999999</c:v>
                </c:pt>
                <c:pt idx="33477">
                  <c:v>34.817120000000003</c:v>
                </c:pt>
                <c:pt idx="33478">
                  <c:v>34.818159999999999</c:v>
                </c:pt>
                <c:pt idx="33479">
                  <c:v>34.819200000000002</c:v>
                </c:pt>
                <c:pt idx="33480">
                  <c:v>34.820239999999998</c:v>
                </c:pt>
                <c:pt idx="33481">
                  <c:v>34.821280000000002</c:v>
                </c:pt>
                <c:pt idx="33482">
                  <c:v>34.822319999999998</c:v>
                </c:pt>
                <c:pt idx="33483">
                  <c:v>34.823360000000001</c:v>
                </c:pt>
                <c:pt idx="33484">
                  <c:v>34.824399999999997</c:v>
                </c:pt>
                <c:pt idx="33485">
                  <c:v>34.82544</c:v>
                </c:pt>
                <c:pt idx="33486">
                  <c:v>34.826479999999997</c:v>
                </c:pt>
                <c:pt idx="33487">
                  <c:v>34.82752</c:v>
                </c:pt>
                <c:pt idx="33488">
                  <c:v>34.828560000000003</c:v>
                </c:pt>
                <c:pt idx="33489">
                  <c:v>34.829599999999999</c:v>
                </c:pt>
                <c:pt idx="33490">
                  <c:v>34.830640000000002</c:v>
                </c:pt>
                <c:pt idx="33491">
                  <c:v>34.831679999999999</c:v>
                </c:pt>
                <c:pt idx="33492">
                  <c:v>34.832720000000002</c:v>
                </c:pt>
                <c:pt idx="33493">
                  <c:v>34.833759999999998</c:v>
                </c:pt>
                <c:pt idx="33494">
                  <c:v>34.834800000000001</c:v>
                </c:pt>
                <c:pt idx="33495">
                  <c:v>34.835839999999997</c:v>
                </c:pt>
                <c:pt idx="33496">
                  <c:v>34.836880000000001</c:v>
                </c:pt>
                <c:pt idx="33497">
                  <c:v>34.837919999999997</c:v>
                </c:pt>
                <c:pt idx="33498">
                  <c:v>34.83896</c:v>
                </c:pt>
                <c:pt idx="33499">
                  <c:v>34.840000000000003</c:v>
                </c:pt>
                <c:pt idx="33500">
                  <c:v>34.84104</c:v>
                </c:pt>
                <c:pt idx="33501">
                  <c:v>34.842080000000003</c:v>
                </c:pt>
                <c:pt idx="33502">
                  <c:v>34.843119999999999</c:v>
                </c:pt>
                <c:pt idx="33503">
                  <c:v>34.844160000000002</c:v>
                </c:pt>
                <c:pt idx="33504">
                  <c:v>34.845199999999998</c:v>
                </c:pt>
                <c:pt idx="33505">
                  <c:v>34.846240000000002</c:v>
                </c:pt>
                <c:pt idx="33506">
                  <c:v>34.847279999999998</c:v>
                </c:pt>
                <c:pt idx="33507">
                  <c:v>34.848320000000001</c:v>
                </c:pt>
                <c:pt idx="33508">
                  <c:v>34.849359999999997</c:v>
                </c:pt>
                <c:pt idx="33509">
                  <c:v>34.8504</c:v>
                </c:pt>
                <c:pt idx="33510">
                  <c:v>34.851439999999997</c:v>
                </c:pt>
                <c:pt idx="33511">
                  <c:v>34.85248</c:v>
                </c:pt>
                <c:pt idx="33512">
                  <c:v>34.853520000000003</c:v>
                </c:pt>
                <c:pt idx="33513">
                  <c:v>34.854559999999999</c:v>
                </c:pt>
                <c:pt idx="33514">
                  <c:v>34.855600000000003</c:v>
                </c:pt>
                <c:pt idx="33515">
                  <c:v>34.856639999999999</c:v>
                </c:pt>
                <c:pt idx="33516">
                  <c:v>34.857680000000002</c:v>
                </c:pt>
                <c:pt idx="33517">
                  <c:v>34.858719999999998</c:v>
                </c:pt>
                <c:pt idx="33518">
                  <c:v>34.859760000000001</c:v>
                </c:pt>
                <c:pt idx="33519">
                  <c:v>34.860799999999998</c:v>
                </c:pt>
                <c:pt idx="33520">
                  <c:v>34.861840000000001</c:v>
                </c:pt>
                <c:pt idx="33521">
                  <c:v>34.862879999999997</c:v>
                </c:pt>
                <c:pt idx="33522">
                  <c:v>34.86392</c:v>
                </c:pt>
                <c:pt idx="33523">
                  <c:v>34.864960000000004</c:v>
                </c:pt>
                <c:pt idx="33524">
                  <c:v>34.866</c:v>
                </c:pt>
                <c:pt idx="33525">
                  <c:v>34.867040000000003</c:v>
                </c:pt>
                <c:pt idx="33526">
                  <c:v>34.868079999999999</c:v>
                </c:pt>
                <c:pt idx="33527">
                  <c:v>34.869120000000002</c:v>
                </c:pt>
                <c:pt idx="33528">
                  <c:v>34.870159999999998</c:v>
                </c:pt>
                <c:pt idx="33529">
                  <c:v>34.871200000000002</c:v>
                </c:pt>
                <c:pt idx="33530">
                  <c:v>34.872239999999998</c:v>
                </c:pt>
                <c:pt idx="33531">
                  <c:v>34.873280000000001</c:v>
                </c:pt>
                <c:pt idx="33532">
                  <c:v>34.874319999999997</c:v>
                </c:pt>
                <c:pt idx="33533">
                  <c:v>34.875360000000001</c:v>
                </c:pt>
                <c:pt idx="33534">
                  <c:v>34.876399999999997</c:v>
                </c:pt>
                <c:pt idx="33535">
                  <c:v>34.87744</c:v>
                </c:pt>
                <c:pt idx="33536">
                  <c:v>34.878480000000003</c:v>
                </c:pt>
                <c:pt idx="33537">
                  <c:v>34.879519999999999</c:v>
                </c:pt>
                <c:pt idx="33538">
                  <c:v>34.880560000000003</c:v>
                </c:pt>
                <c:pt idx="33539">
                  <c:v>34.881599999999999</c:v>
                </c:pt>
                <c:pt idx="33540">
                  <c:v>34.882640000000002</c:v>
                </c:pt>
                <c:pt idx="33541">
                  <c:v>34.883679999999998</c:v>
                </c:pt>
                <c:pt idx="33542">
                  <c:v>34.884720000000002</c:v>
                </c:pt>
                <c:pt idx="33543">
                  <c:v>34.885759999999998</c:v>
                </c:pt>
                <c:pt idx="33544">
                  <c:v>34.886800000000001</c:v>
                </c:pt>
                <c:pt idx="33545">
                  <c:v>34.887839999999997</c:v>
                </c:pt>
                <c:pt idx="33546">
                  <c:v>34.88888</c:v>
                </c:pt>
                <c:pt idx="33547">
                  <c:v>34.889919999999996</c:v>
                </c:pt>
                <c:pt idx="33548">
                  <c:v>34.89096</c:v>
                </c:pt>
                <c:pt idx="33549">
                  <c:v>34.892000000000003</c:v>
                </c:pt>
                <c:pt idx="33550">
                  <c:v>34.893039999999999</c:v>
                </c:pt>
                <c:pt idx="33551">
                  <c:v>34.894080000000002</c:v>
                </c:pt>
                <c:pt idx="33552">
                  <c:v>34.895119999999999</c:v>
                </c:pt>
                <c:pt idx="33553">
                  <c:v>34.896160000000002</c:v>
                </c:pt>
                <c:pt idx="33554">
                  <c:v>34.897199999999998</c:v>
                </c:pt>
                <c:pt idx="33555">
                  <c:v>34.898240000000001</c:v>
                </c:pt>
                <c:pt idx="33556">
                  <c:v>34.899279999999997</c:v>
                </c:pt>
                <c:pt idx="33557">
                  <c:v>34.900320000000001</c:v>
                </c:pt>
                <c:pt idx="33558">
                  <c:v>34.901359999999997</c:v>
                </c:pt>
                <c:pt idx="33559">
                  <c:v>34.9024</c:v>
                </c:pt>
                <c:pt idx="33560">
                  <c:v>34.903440000000003</c:v>
                </c:pt>
                <c:pt idx="33561">
                  <c:v>34.90448</c:v>
                </c:pt>
                <c:pt idx="33562">
                  <c:v>34.905520000000003</c:v>
                </c:pt>
                <c:pt idx="33563">
                  <c:v>34.906559999999999</c:v>
                </c:pt>
                <c:pt idx="33564">
                  <c:v>34.907600000000002</c:v>
                </c:pt>
                <c:pt idx="33565">
                  <c:v>34.908639999999998</c:v>
                </c:pt>
                <c:pt idx="33566">
                  <c:v>34.909680000000002</c:v>
                </c:pt>
                <c:pt idx="33567">
                  <c:v>34.910719999999998</c:v>
                </c:pt>
                <c:pt idx="33568">
                  <c:v>34.911760000000001</c:v>
                </c:pt>
                <c:pt idx="33569">
                  <c:v>34.912799999999997</c:v>
                </c:pt>
                <c:pt idx="33570">
                  <c:v>34.91384</c:v>
                </c:pt>
                <c:pt idx="33571">
                  <c:v>34.914879999999997</c:v>
                </c:pt>
                <c:pt idx="33572">
                  <c:v>34.91592</c:v>
                </c:pt>
                <c:pt idx="33573">
                  <c:v>34.916960000000003</c:v>
                </c:pt>
                <c:pt idx="33574">
                  <c:v>34.917999999999999</c:v>
                </c:pt>
                <c:pt idx="33575">
                  <c:v>34.919040000000003</c:v>
                </c:pt>
                <c:pt idx="33576">
                  <c:v>34.920079999999999</c:v>
                </c:pt>
                <c:pt idx="33577">
                  <c:v>34.921120000000002</c:v>
                </c:pt>
                <c:pt idx="33578">
                  <c:v>34.922159999999998</c:v>
                </c:pt>
                <c:pt idx="33579">
                  <c:v>34.923200000000001</c:v>
                </c:pt>
                <c:pt idx="33580">
                  <c:v>34.924239999999998</c:v>
                </c:pt>
                <c:pt idx="33581">
                  <c:v>34.925280000000001</c:v>
                </c:pt>
                <c:pt idx="33582">
                  <c:v>34.926319999999997</c:v>
                </c:pt>
                <c:pt idx="33583">
                  <c:v>34.92736</c:v>
                </c:pt>
                <c:pt idx="33584">
                  <c:v>34.928400000000003</c:v>
                </c:pt>
                <c:pt idx="33585">
                  <c:v>34.92944</c:v>
                </c:pt>
                <c:pt idx="33586">
                  <c:v>34.930480000000003</c:v>
                </c:pt>
                <c:pt idx="33587">
                  <c:v>34.931519999999999</c:v>
                </c:pt>
                <c:pt idx="33588">
                  <c:v>34.932560000000002</c:v>
                </c:pt>
                <c:pt idx="33589">
                  <c:v>34.933599999999998</c:v>
                </c:pt>
                <c:pt idx="33590">
                  <c:v>34.934640000000002</c:v>
                </c:pt>
                <c:pt idx="33591">
                  <c:v>34.935679999999998</c:v>
                </c:pt>
                <c:pt idx="33592">
                  <c:v>34.936720000000001</c:v>
                </c:pt>
                <c:pt idx="33593">
                  <c:v>34.937759999999997</c:v>
                </c:pt>
                <c:pt idx="33594">
                  <c:v>34.938800000000001</c:v>
                </c:pt>
                <c:pt idx="33595">
                  <c:v>34.939839999999997</c:v>
                </c:pt>
                <c:pt idx="33596">
                  <c:v>34.94088</c:v>
                </c:pt>
                <c:pt idx="33597">
                  <c:v>34.941920000000003</c:v>
                </c:pt>
                <c:pt idx="33598">
                  <c:v>34.942959999999999</c:v>
                </c:pt>
                <c:pt idx="33599">
                  <c:v>34.944000000000003</c:v>
                </c:pt>
                <c:pt idx="33600">
                  <c:v>34.945039999999999</c:v>
                </c:pt>
                <c:pt idx="33601">
                  <c:v>34.946080000000002</c:v>
                </c:pt>
                <c:pt idx="33602">
                  <c:v>34.947119999999998</c:v>
                </c:pt>
                <c:pt idx="33603">
                  <c:v>34.948160000000001</c:v>
                </c:pt>
                <c:pt idx="33604">
                  <c:v>34.949199999999998</c:v>
                </c:pt>
                <c:pt idx="33605">
                  <c:v>34.950240000000001</c:v>
                </c:pt>
                <c:pt idx="33606">
                  <c:v>34.951279999999997</c:v>
                </c:pt>
                <c:pt idx="33607">
                  <c:v>34.95232</c:v>
                </c:pt>
                <c:pt idx="33608">
                  <c:v>34.953360000000004</c:v>
                </c:pt>
                <c:pt idx="33609">
                  <c:v>34.9544</c:v>
                </c:pt>
                <c:pt idx="33610">
                  <c:v>34.955440000000003</c:v>
                </c:pt>
                <c:pt idx="33611">
                  <c:v>34.956479999999999</c:v>
                </c:pt>
                <c:pt idx="33612">
                  <c:v>34.957520000000002</c:v>
                </c:pt>
                <c:pt idx="33613">
                  <c:v>34.958559999999999</c:v>
                </c:pt>
                <c:pt idx="33614">
                  <c:v>34.959600000000002</c:v>
                </c:pt>
                <c:pt idx="33615">
                  <c:v>34.960639999999998</c:v>
                </c:pt>
                <c:pt idx="33616">
                  <c:v>34.961680000000001</c:v>
                </c:pt>
                <c:pt idx="33617">
                  <c:v>34.962719999999997</c:v>
                </c:pt>
                <c:pt idx="33618">
                  <c:v>34.963760000000001</c:v>
                </c:pt>
                <c:pt idx="33619">
                  <c:v>34.964799999999997</c:v>
                </c:pt>
                <c:pt idx="33620">
                  <c:v>34.96584</c:v>
                </c:pt>
                <c:pt idx="33621">
                  <c:v>34.966880000000003</c:v>
                </c:pt>
                <c:pt idx="33622">
                  <c:v>34.967919999999999</c:v>
                </c:pt>
                <c:pt idx="33623">
                  <c:v>34.968960000000003</c:v>
                </c:pt>
                <c:pt idx="33624">
                  <c:v>34.97</c:v>
                </c:pt>
                <c:pt idx="33625">
                  <c:v>34.971040000000002</c:v>
                </c:pt>
                <c:pt idx="33626">
                  <c:v>34.972079999999998</c:v>
                </c:pt>
                <c:pt idx="33627">
                  <c:v>34.973120000000002</c:v>
                </c:pt>
                <c:pt idx="33628">
                  <c:v>34.974159999999998</c:v>
                </c:pt>
                <c:pt idx="33629">
                  <c:v>34.975200000000001</c:v>
                </c:pt>
                <c:pt idx="33630">
                  <c:v>34.976239999999997</c:v>
                </c:pt>
                <c:pt idx="33631">
                  <c:v>34.97728</c:v>
                </c:pt>
                <c:pt idx="33632">
                  <c:v>34.978319999999997</c:v>
                </c:pt>
                <c:pt idx="33633">
                  <c:v>34.97936</c:v>
                </c:pt>
                <c:pt idx="33634">
                  <c:v>34.980400000000003</c:v>
                </c:pt>
                <c:pt idx="33635">
                  <c:v>34.981439999999999</c:v>
                </c:pt>
                <c:pt idx="33636">
                  <c:v>34.982480000000002</c:v>
                </c:pt>
                <c:pt idx="33637">
                  <c:v>34.983519999999999</c:v>
                </c:pt>
                <c:pt idx="33638">
                  <c:v>34.984560000000002</c:v>
                </c:pt>
                <c:pt idx="33639">
                  <c:v>34.985599999999998</c:v>
                </c:pt>
                <c:pt idx="33640">
                  <c:v>34.986640000000001</c:v>
                </c:pt>
                <c:pt idx="33641">
                  <c:v>34.987679999999997</c:v>
                </c:pt>
                <c:pt idx="33642">
                  <c:v>34.988720000000001</c:v>
                </c:pt>
                <c:pt idx="33643">
                  <c:v>34.989759999999997</c:v>
                </c:pt>
                <c:pt idx="33644">
                  <c:v>34.9908</c:v>
                </c:pt>
                <c:pt idx="33645">
                  <c:v>34.991840000000003</c:v>
                </c:pt>
                <c:pt idx="33646">
                  <c:v>34.99288</c:v>
                </c:pt>
                <c:pt idx="33647">
                  <c:v>34.993920000000003</c:v>
                </c:pt>
                <c:pt idx="33648">
                  <c:v>34.994959999999999</c:v>
                </c:pt>
                <c:pt idx="33649">
                  <c:v>34.996000000000002</c:v>
                </c:pt>
                <c:pt idx="33650">
                  <c:v>34.997039999999998</c:v>
                </c:pt>
                <c:pt idx="33651">
                  <c:v>34.998080000000002</c:v>
                </c:pt>
                <c:pt idx="33652">
                  <c:v>34.999119999999998</c:v>
                </c:pt>
                <c:pt idx="33653">
                  <c:v>35.000160000000001</c:v>
                </c:pt>
                <c:pt idx="33654">
                  <c:v>35.001199999999997</c:v>
                </c:pt>
                <c:pt idx="33655">
                  <c:v>35.00224</c:v>
                </c:pt>
                <c:pt idx="33656">
                  <c:v>35.003279999999997</c:v>
                </c:pt>
                <c:pt idx="33657">
                  <c:v>35.00432</c:v>
                </c:pt>
                <c:pt idx="33658">
                  <c:v>35.005360000000003</c:v>
                </c:pt>
                <c:pt idx="33659">
                  <c:v>35.006399999999999</c:v>
                </c:pt>
                <c:pt idx="33660">
                  <c:v>35.007440000000003</c:v>
                </c:pt>
                <c:pt idx="33661">
                  <c:v>35.008479999999999</c:v>
                </c:pt>
                <c:pt idx="33662">
                  <c:v>35.009520000000002</c:v>
                </c:pt>
                <c:pt idx="33663">
                  <c:v>35.010559999999998</c:v>
                </c:pt>
                <c:pt idx="33664">
                  <c:v>35.011600000000001</c:v>
                </c:pt>
                <c:pt idx="33665">
                  <c:v>35.012639999999998</c:v>
                </c:pt>
                <c:pt idx="33666">
                  <c:v>35.013680000000001</c:v>
                </c:pt>
                <c:pt idx="33667">
                  <c:v>35.014719999999997</c:v>
                </c:pt>
                <c:pt idx="33668">
                  <c:v>35.01576</c:v>
                </c:pt>
                <c:pt idx="33669">
                  <c:v>35.016800000000003</c:v>
                </c:pt>
                <c:pt idx="33670">
                  <c:v>35.01784</c:v>
                </c:pt>
                <c:pt idx="33671">
                  <c:v>35.018880000000003</c:v>
                </c:pt>
                <c:pt idx="33672">
                  <c:v>35.019919999999999</c:v>
                </c:pt>
                <c:pt idx="33673">
                  <c:v>35.020960000000002</c:v>
                </c:pt>
                <c:pt idx="33674">
                  <c:v>35.021999999999998</c:v>
                </c:pt>
                <c:pt idx="33675">
                  <c:v>35.023040000000002</c:v>
                </c:pt>
                <c:pt idx="33676">
                  <c:v>35.024079999999998</c:v>
                </c:pt>
                <c:pt idx="33677">
                  <c:v>35.025120000000001</c:v>
                </c:pt>
                <c:pt idx="33678">
                  <c:v>35.026159999999997</c:v>
                </c:pt>
                <c:pt idx="33679">
                  <c:v>35.027200000000001</c:v>
                </c:pt>
                <c:pt idx="33680">
                  <c:v>35.028239999999997</c:v>
                </c:pt>
                <c:pt idx="33681">
                  <c:v>35.02928</c:v>
                </c:pt>
                <c:pt idx="33682">
                  <c:v>35.030320000000003</c:v>
                </c:pt>
                <c:pt idx="33683">
                  <c:v>35.031359999999999</c:v>
                </c:pt>
                <c:pt idx="33684">
                  <c:v>35.032400000000003</c:v>
                </c:pt>
                <c:pt idx="33685">
                  <c:v>35.033439999999999</c:v>
                </c:pt>
                <c:pt idx="33686">
                  <c:v>35.034480000000002</c:v>
                </c:pt>
                <c:pt idx="33687">
                  <c:v>35.035519999999998</c:v>
                </c:pt>
                <c:pt idx="33688">
                  <c:v>35.036560000000001</c:v>
                </c:pt>
                <c:pt idx="33689">
                  <c:v>35.037599999999998</c:v>
                </c:pt>
                <c:pt idx="33690">
                  <c:v>35.038640000000001</c:v>
                </c:pt>
                <c:pt idx="33691">
                  <c:v>35.039679999999997</c:v>
                </c:pt>
                <c:pt idx="33692">
                  <c:v>35.04072</c:v>
                </c:pt>
                <c:pt idx="33693">
                  <c:v>35.041759999999996</c:v>
                </c:pt>
                <c:pt idx="33694">
                  <c:v>35.0428</c:v>
                </c:pt>
                <c:pt idx="33695">
                  <c:v>35.043840000000003</c:v>
                </c:pt>
                <c:pt idx="33696">
                  <c:v>35.044879999999999</c:v>
                </c:pt>
                <c:pt idx="33697">
                  <c:v>35.045920000000002</c:v>
                </c:pt>
                <c:pt idx="33698">
                  <c:v>35.046959999999999</c:v>
                </c:pt>
                <c:pt idx="33699">
                  <c:v>35.048000000000002</c:v>
                </c:pt>
                <c:pt idx="33700">
                  <c:v>35.049039999999998</c:v>
                </c:pt>
                <c:pt idx="33701">
                  <c:v>35.050080000000001</c:v>
                </c:pt>
                <c:pt idx="33702">
                  <c:v>35.051119999999997</c:v>
                </c:pt>
                <c:pt idx="33703">
                  <c:v>35.052160000000001</c:v>
                </c:pt>
                <c:pt idx="33704">
                  <c:v>35.053199999999997</c:v>
                </c:pt>
                <c:pt idx="33705">
                  <c:v>35.05424</c:v>
                </c:pt>
                <c:pt idx="33706">
                  <c:v>35.055280000000003</c:v>
                </c:pt>
                <c:pt idx="33707">
                  <c:v>35.056319999999999</c:v>
                </c:pt>
                <c:pt idx="33708">
                  <c:v>35.057360000000003</c:v>
                </c:pt>
                <c:pt idx="33709">
                  <c:v>35.058399999999999</c:v>
                </c:pt>
                <c:pt idx="33710">
                  <c:v>35.059440000000002</c:v>
                </c:pt>
                <c:pt idx="33711">
                  <c:v>35.060479999999998</c:v>
                </c:pt>
                <c:pt idx="33712">
                  <c:v>35.061520000000002</c:v>
                </c:pt>
                <c:pt idx="33713">
                  <c:v>35.062559999999998</c:v>
                </c:pt>
                <c:pt idx="33714">
                  <c:v>35.063600000000001</c:v>
                </c:pt>
                <c:pt idx="33715">
                  <c:v>35.064639999999997</c:v>
                </c:pt>
                <c:pt idx="33716">
                  <c:v>35.06568</c:v>
                </c:pt>
                <c:pt idx="33717">
                  <c:v>35.066719999999997</c:v>
                </c:pt>
                <c:pt idx="33718">
                  <c:v>35.06776</c:v>
                </c:pt>
                <c:pt idx="33719">
                  <c:v>35.068800000000003</c:v>
                </c:pt>
                <c:pt idx="33720">
                  <c:v>35.069839999999999</c:v>
                </c:pt>
                <c:pt idx="33721">
                  <c:v>35.070880000000002</c:v>
                </c:pt>
                <c:pt idx="33722">
                  <c:v>35.071919999999999</c:v>
                </c:pt>
                <c:pt idx="33723">
                  <c:v>35.072960000000002</c:v>
                </c:pt>
                <c:pt idx="33724">
                  <c:v>35.073999999999998</c:v>
                </c:pt>
                <c:pt idx="33725">
                  <c:v>35.075040000000001</c:v>
                </c:pt>
                <c:pt idx="33726">
                  <c:v>35.076079999999997</c:v>
                </c:pt>
                <c:pt idx="33727">
                  <c:v>35.077120000000001</c:v>
                </c:pt>
                <c:pt idx="33728">
                  <c:v>35.078159999999997</c:v>
                </c:pt>
                <c:pt idx="33729">
                  <c:v>35.0792</c:v>
                </c:pt>
                <c:pt idx="33730">
                  <c:v>35.080240000000003</c:v>
                </c:pt>
                <c:pt idx="33731">
                  <c:v>35.08128</c:v>
                </c:pt>
                <c:pt idx="33732">
                  <c:v>35.082320000000003</c:v>
                </c:pt>
                <c:pt idx="33733">
                  <c:v>35.083359999999999</c:v>
                </c:pt>
                <c:pt idx="33734">
                  <c:v>35.084400000000002</c:v>
                </c:pt>
                <c:pt idx="33735">
                  <c:v>35.085439999999998</c:v>
                </c:pt>
                <c:pt idx="33736">
                  <c:v>35.086480000000002</c:v>
                </c:pt>
                <c:pt idx="33737">
                  <c:v>35.087519999999998</c:v>
                </c:pt>
                <c:pt idx="33738">
                  <c:v>35.088560000000001</c:v>
                </c:pt>
                <c:pt idx="33739">
                  <c:v>35.089599999999997</c:v>
                </c:pt>
                <c:pt idx="33740">
                  <c:v>35.09064</c:v>
                </c:pt>
                <c:pt idx="33741">
                  <c:v>35.091679999999997</c:v>
                </c:pt>
                <c:pt idx="33742">
                  <c:v>35.09272</c:v>
                </c:pt>
                <c:pt idx="33743">
                  <c:v>35.093760000000003</c:v>
                </c:pt>
                <c:pt idx="33744">
                  <c:v>35.094799999999999</c:v>
                </c:pt>
                <c:pt idx="33745">
                  <c:v>35.095840000000003</c:v>
                </c:pt>
                <c:pt idx="33746">
                  <c:v>35.096879999999999</c:v>
                </c:pt>
                <c:pt idx="33747">
                  <c:v>35.097920000000002</c:v>
                </c:pt>
                <c:pt idx="33748">
                  <c:v>35.098959999999998</c:v>
                </c:pt>
                <c:pt idx="33749">
                  <c:v>35.1</c:v>
                </c:pt>
                <c:pt idx="33750">
                  <c:v>35.101039999999998</c:v>
                </c:pt>
                <c:pt idx="33751">
                  <c:v>35.102080000000001</c:v>
                </c:pt>
                <c:pt idx="33752">
                  <c:v>35.103119999999997</c:v>
                </c:pt>
                <c:pt idx="33753">
                  <c:v>35.10416</c:v>
                </c:pt>
                <c:pt idx="33754">
                  <c:v>35.105200000000004</c:v>
                </c:pt>
                <c:pt idx="33755">
                  <c:v>35.10624</c:v>
                </c:pt>
                <c:pt idx="33756">
                  <c:v>35.107280000000003</c:v>
                </c:pt>
                <c:pt idx="33757">
                  <c:v>35.108319999999999</c:v>
                </c:pt>
                <c:pt idx="33758">
                  <c:v>35.109360000000002</c:v>
                </c:pt>
                <c:pt idx="33759">
                  <c:v>35.110399999999998</c:v>
                </c:pt>
                <c:pt idx="33760">
                  <c:v>35.111440000000002</c:v>
                </c:pt>
                <c:pt idx="33761">
                  <c:v>35.112479999999998</c:v>
                </c:pt>
                <c:pt idx="33762">
                  <c:v>35.113520000000001</c:v>
                </c:pt>
                <c:pt idx="33763">
                  <c:v>35.114559999999997</c:v>
                </c:pt>
                <c:pt idx="33764">
                  <c:v>35.115600000000001</c:v>
                </c:pt>
                <c:pt idx="33765">
                  <c:v>35.116639999999997</c:v>
                </c:pt>
                <c:pt idx="33766">
                  <c:v>35.11768</c:v>
                </c:pt>
                <c:pt idx="33767">
                  <c:v>35.118720000000003</c:v>
                </c:pt>
                <c:pt idx="33768">
                  <c:v>35.119759999999999</c:v>
                </c:pt>
                <c:pt idx="33769">
                  <c:v>35.120800000000003</c:v>
                </c:pt>
                <c:pt idx="33770">
                  <c:v>35.121839999999999</c:v>
                </c:pt>
                <c:pt idx="33771">
                  <c:v>35.122880000000002</c:v>
                </c:pt>
                <c:pt idx="33772">
                  <c:v>35.123919999999998</c:v>
                </c:pt>
                <c:pt idx="33773">
                  <c:v>35.124960000000002</c:v>
                </c:pt>
                <c:pt idx="33774">
                  <c:v>35.125999999999998</c:v>
                </c:pt>
                <c:pt idx="33775">
                  <c:v>35.127040000000001</c:v>
                </c:pt>
                <c:pt idx="33776">
                  <c:v>35.128079999999997</c:v>
                </c:pt>
                <c:pt idx="33777">
                  <c:v>35.12912</c:v>
                </c:pt>
                <c:pt idx="33778">
                  <c:v>35.130159999999997</c:v>
                </c:pt>
                <c:pt idx="33779">
                  <c:v>35.1312</c:v>
                </c:pt>
                <c:pt idx="33780">
                  <c:v>35.132240000000003</c:v>
                </c:pt>
                <c:pt idx="33781">
                  <c:v>35.133279999999999</c:v>
                </c:pt>
                <c:pt idx="33782">
                  <c:v>35.134320000000002</c:v>
                </c:pt>
                <c:pt idx="33783">
                  <c:v>35.135359999999999</c:v>
                </c:pt>
                <c:pt idx="33784">
                  <c:v>35.136400000000002</c:v>
                </c:pt>
                <c:pt idx="33785">
                  <c:v>35.137439999999998</c:v>
                </c:pt>
                <c:pt idx="33786">
                  <c:v>35.138480000000001</c:v>
                </c:pt>
                <c:pt idx="33787">
                  <c:v>35.139519999999997</c:v>
                </c:pt>
                <c:pt idx="33788">
                  <c:v>35.140560000000001</c:v>
                </c:pt>
                <c:pt idx="33789">
                  <c:v>35.141599999999997</c:v>
                </c:pt>
                <c:pt idx="33790">
                  <c:v>35.14264</c:v>
                </c:pt>
                <c:pt idx="33791">
                  <c:v>35.143680000000003</c:v>
                </c:pt>
                <c:pt idx="33792">
                  <c:v>35.14472</c:v>
                </c:pt>
                <c:pt idx="33793">
                  <c:v>35.145760000000003</c:v>
                </c:pt>
                <c:pt idx="33794">
                  <c:v>35.146799999999999</c:v>
                </c:pt>
                <c:pt idx="33795">
                  <c:v>35.147840000000002</c:v>
                </c:pt>
                <c:pt idx="33796">
                  <c:v>35.148879999999998</c:v>
                </c:pt>
                <c:pt idx="33797">
                  <c:v>35.149920000000002</c:v>
                </c:pt>
                <c:pt idx="33798">
                  <c:v>35.150959999999998</c:v>
                </c:pt>
                <c:pt idx="33799">
                  <c:v>35.152000000000001</c:v>
                </c:pt>
                <c:pt idx="33800">
                  <c:v>35.153039999999997</c:v>
                </c:pt>
                <c:pt idx="33801">
                  <c:v>35.15408</c:v>
                </c:pt>
                <c:pt idx="33802">
                  <c:v>35.155119999999997</c:v>
                </c:pt>
                <c:pt idx="33803">
                  <c:v>35.15616</c:v>
                </c:pt>
                <c:pt idx="33804">
                  <c:v>35.157200000000003</c:v>
                </c:pt>
                <c:pt idx="33805">
                  <c:v>35.158239999999999</c:v>
                </c:pt>
                <c:pt idx="33806">
                  <c:v>35.159280000000003</c:v>
                </c:pt>
                <c:pt idx="33807">
                  <c:v>35.160319999999999</c:v>
                </c:pt>
                <c:pt idx="33808">
                  <c:v>35.161360000000002</c:v>
                </c:pt>
                <c:pt idx="33809">
                  <c:v>35.162399999999998</c:v>
                </c:pt>
                <c:pt idx="33810">
                  <c:v>35.163440000000001</c:v>
                </c:pt>
                <c:pt idx="33811">
                  <c:v>35.164479999999998</c:v>
                </c:pt>
                <c:pt idx="33812">
                  <c:v>35.165520000000001</c:v>
                </c:pt>
                <c:pt idx="33813">
                  <c:v>35.166559999999997</c:v>
                </c:pt>
                <c:pt idx="33814">
                  <c:v>35.1676</c:v>
                </c:pt>
                <c:pt idx="33815">
                  <c:v>35.168640000000003</c:v>
                </c:pt>
                <c:pt idx="33816">
                  <c:v>35.16968</c:v>
                </c:pt>
                <c:pt idx="33817">
                  <c:v>35.170720000000003</c:v>
                </c:pt>
                <c:pt idx="33818">
                  <c:v>35.171759999999999</c:v>
                </c:pt>
                <c:pt idx="33819">
                  <c:v>35.172800000000002</c:v>
                </c:pt>
                <c:pt idx="33820">
                  <c:v>35.173839999999998</c:v>
                </c:pt>
                <c:pt idx="33821">
                  <c:v>35.174880000000002</c:v>
                </c:pt>
                <c:pt idx="33822">
                  <c:v>35.175919999999998</c:v>
                </c:pt>
                <c:pt idx="33823">
                  <c:v>35.176960000000001</c:v>
                </c:pt>
                <c:pt idx="33824">
                  <c:v>35.177999999999997</c:v>
                </c:pt>
                <c:pt idx="33825">
                  <c:v>35.179040000000001</c:v>
                </c:pt>
                <c:pt idx="33826">
                  <c:v>35.180079999999997</c:v>
                </c:pt>
                <c:pt idx="33827">
                  <c:v>35.18112</c:v>
                </c:pt>
                <c:pt idx="33828">
                  <c:v>35.182160000000003</c:v>
                </c:pt>
                <c:pt idx="33829">
                  <c:v>35.183199999999999</c:v>
                </c:pt>
                <c:pt idx="33830">
                  <c:v>35.184240000000003</c:v>
                </c:pt>
                <c:pt idx="33831">
                  <c:v>35.185279999999999</c:v>
                </c:pt>
                <c:pt idx="33832">
                  <c:v>35.186320000000002</c:v>
                </c:pt>
                <c:pt idx="33833">
                  <c:v>35.187359999999998</c:v>
                </c:pt>
                <c:pt idx="33834">
                  <c:v>35.188400000000001</c:v>
                </c:pt>
                <c:pt idx="33835">
                  <c:v>35.189439999999998</c:v>
                </c:pt>
                <c:pt idx="33836">
                  <c:v>35.190480000000001</c:v>
                </c:pt>
                <c:pt idx="33837">
                  <c:v>35.191519999999997</c:v>
                </c:pt>
                <c:pt idx="33838">
                  <c:v>35.19256</c:v>
                </c:pt>
                <c:pt idx="33839">
                  <c:v>35.193600000000004</c:v>
                </c:pt>
                <c:pt idx="33840">
                  <c:v>35.19464</c:v>
                </c:pt>
                <c:pt idx="33841">
                  <c:v>35.195680000000003</c:v>
                </c:pt>
                <c:pt idx="33842">
                  <c:v>35.196719999999999</c:v>
                </c:pt>
                <c:pt idx="33843">
                  <c:v>35.197760000000002</c:v>
                </c:pt>
                <c:pt idx="33844">
                  <c:v>35.198799999999999</c:v>
                </c:pt>
                <c:pt idx="33845">
                  <c:v>35.199840000000002</c:v>
                </c:pt>
                <c:pt idx="33846">
                  <c:v>35.200879999999998</c:v>
                </c:pt>
                <c:pt idx="33847">
                  <c:v>35.201920000000001</c:v>
                </c:pt>
                <c:pt idx="33848">
                  <c:v>35.202959999999997</c:v>
                </c:pt>
                <c:pt idx="33849">
                  <c:v>35.204000000000001</c:v>
                </c:pt>
                <c:pt idx="33850">
                  <c:v>35.205039999999997</c:v>
                </c:pt>
                <c:pt idx="33851">
                  <c:v>35.20608</c:v>
                </c:pt>
                <c:pt idx="33852">
                  <c:v>35.207120000000003</c:v>
                </c:pt>
                <c:pt idx="33853">
                  <c:v>35.208159999999999</c:v>
                </c:pt>
                <c:pt idx="33854">
                  <c:v>35.209200000000003</c:v>
                </c:pt>
                <c:pt idx="33855">
                  <c:v>35.210239999999999</c:v>
                </c:pt>
                <c:pt idx="33856">
                  <c:v>35.211280000000002</c:v>
                </c:pt>
                <c:pt idx="33857">
                  <c:v>35.212319999999998</c:v>
                </c:pt>
                <c:pt idx="33858">
                  <c:v>35.213360000000002</c:v>
                </c:pt>
                <c:pt idx="33859">
                  <c:v>35.214399999999998</c:v>
                </c:pt>
                <c:pt idx="33860">
                  <c:v>35.215440000000001</c:v>
                </c:pt>
                <c:pt idx="33861">
                  <c:v>35.216479999999997</c:v>
                </c:pt>
                <c:pt idx="33862">
                  <c:v>35.21752</c:v>
                </c:pt>
                <c:pt idx="33863">
                  <c:v>35.218559999999997</c:v>
                </c:pt>
                <c:pt idx="33864">
                  <c:v>35.2196</c:v>
                </c:pt>
                <c:pt idx="33865">
                  <c:v>35.220640000000003</c:v>
                </c:pt>
                <c:pt idx="33866">
                  <c:v>35.221679999999999</c:v>
                </c:pt>
                <c:pt idx="33867">
                  <c:v>35.222720000000002</c:v>
                </c:pt>
                <c:pt idx="33868">
                  <c:v>35.223759999999999</c:v>
                </c:pt>
                <c:pt idx="33869">
                  <c:v>35.224800000000002</c:v>
                </c:pt>
                <c:pt idx="33870">
                  <c:v>35.225839999999998</c:v>
                </c:pt>
                <c:pt idx="33871">
                  <c:v>35.226880000000001</c:v>
                </c:pt>
                <c:pt idx="33872">
                  <c:v>35.227919999999997</c:v>
                </c:pt>
                <c:pt idx="33873">
                  <c:v>35.228960000000001</c:v>
                </c:pt>
                <c:pt idx="33874">
                  <c:v>35.229999999999997</c:v>
                </c:pt>
                <c:pt idx="33875">
                  <c:v>35.23104</c:v>
                </c:pt>
                <c:pt idx="33876">
                  <c:v>35.232080000000003</c:v>
                </c:pt>
                <c:pt idx="33877">
                  <c:v>35.23312</c:v>
                </c:pt>
                <c:pt idx="33878">
                  <c:v>35.234160000000003</c:v>
                </c:pt>
                <c:pt idx="33879">
                  <c:v>35.235199999999999</c:v>
                </c:pt>
                <c:pt idx="33880">
                  <c:v>35.236240000000002</c:v>
                </c:pt>
                <c:pt idx="33881">
                  <c:v>35.237279999999998</c:v>
                </c:pt>
                <c:pt idx="33882">
                  <c:v>35.238320000000002</c:v>
                </c:pt>
                <c:pt idx="33883">
                  <c:v>35.239359999999998</c:v>
                </c:pt>
                <c:pt idx="33884">
                  <c:v>35.240400000000001</c:v>
                </c:pt>
                <c:pt idx="33885">
                  <c:v>35.241439999999997</c:v>
                </c:pt>
                <c:pt idx="33886">
                  <c:v>35.24248</c:v>
                </c:pt>
                <c:pt idx="33887">
                  <c:v>35.243519999999997</c:v>
                </c:pt>
                <c:pt idx="33888">
                  <c:v>35.24456</c:v>
                </c:pt>
                <c:pt idx="33889">
                  <c:v>35.245600000000003</c:v>
                </c:pt>
                <c:pt idx="33890">
                  <c:v>35.246639999999999</c:v>
                </c:pt>
                <c:pt idx="33891">
                  <c:v>35.247680000000003</c:v>
                </c:pt>
                <c:pt idx="33892">
                  <c:v>35.248719999999999</c:v>
                </c:pt>
                <c:pt idx="33893">
                  <c:v>35.249760000000002</c:v>
                </c:pt>
                <c:pt idx="33894">
                  <c:v>35.250799999999998</c:v>
                </c:pt>
                <c:pt idx="33895">
                  <c:v>35.251840000000001</c:v>
                </c:pt>
                <c:pt idx="33896">
                  <c:v>35.252879999999998</c:v>
                </c:pt>
                <c:pt idx="33897">
                  <c:v>35.253920000000001</c:v>
                </c:pt>
                <c:pt idx="33898">
                  <c:v>35.254959999999997</c:v>
                </c:pt>
                <c:pt idx="33899">
                  <c:v>35.256</c:v>
                </c:pt>
                <c:pt idx="33900">
                  <c:v>35.257040000000003</c:v>
                </c:pt>
                <c:pt idx="33901">
                  <c:v>35.25808</c:v>
                </c:pt>
                <c:pt idx="33902">
                  <c:v>35.259120000000003</c:v>
                </c:pt>
                <c:pt idx="33903">
                  <c:v>35.260159999999999</c:v>
                </c:pt>
                <c:pt idx="33904">
                  <c:v>35.261200000000002</c:v>
                </c:pt>
                <c:pt idx="33905">
                  <c:v>35.262239999999998</c:v>
                </c:pt>
                <c:pt idx="33906">
                  <c:v>35.263280000000002</c:v>
                </c:pt>
                <c:pt idx="33907">
                  <c:v>35.264319999999998</c:v>
                </c:pt>
                <c:pt idx="33908">
                  <c:v>35.265360000000001</c:v>
                </c:pt>
                <c:pt idx="33909">
                  <c:v>35.266399999999997</c:v>
                </c:pt>
                <c:pt idx="33910">
                  <c:v>35.267440000000001</c:v>
                </c:pt>
                <c:pt idx="33911">
                  <c:v>35.268479999999997</c:v>
                </c:pt>
                <c:pt idx="33912">
                  <c:v>35.26952</c:v>
                </c:pt>
                <c:pt idx="33913">
                  <c:v>35.270560000000003</c:v>
                </c:pt>
                <c:pt idx="33914">
                  <c:v>35.271599999999999</c:v>
                </c:pt>
                <c:pt idx="33915">
                  <c:v>35.272640000000003</c:v>
                </c:pt>
                <c:pt idx="33916">
                  <c:v>35.273679999999999</c:v>
                </c:pt>
                <c:pt idx="33917">
                  <c:v>35.274720000000002</c:v>
                </c:pt>
                <c:pt idx="33918">
                  <c:v>35.275759999999998</c:v>
                </c:pt>
                <c:pt idx="33919">
                  <c:v>35.276800000000001</c:v>
                </c:pt>
                <c:pt idx="33920">
                  <c:v>35.277839999999998</c:v>
                </c:pt>
                <c:pt idx="33921">
                  <c:v>35.278880000000001</c:v>
                </c:pt>
                <c:pt idx="33922">
                  <c:v>35.279919999999997</c:v>
                </c:pt>
                <c:pt idx="33923">
                  <c:v>35.28096</c:v>
                </c:pt>
                <c:pt idx="33924">
                  <c:v>35.281999999999996</c:v>
                </c:pt>
                <c:pt idx="33925">
                  <c:v>35.28304</c:v>
                </c:pt>
                <c:pt idx="33926">
                  <c:v>35.284080000000003</c:v>
                </c:pt>
                <c:pt idx="33927">
                  <c:v>35.285119999999999</c:v>
                </c:pt>
                <c:pt idx="33928">
                  <c:v>35.286160000000002</c:v>
                </c:pt>
                <c:pt idx="33929">
                  <c:v>35.287199999999999</c:v>
                </c:pt>
                <c:pt idx="33930">
                  <c:v>35.288240000000002</c:v>
                </c:pt>
                <c:pt idx="33931">
                  <c:v>35.289279999999998</c:v>
                </c:pt>
                <c:pt idx="33932">
                  <c:v>35.290320000000001</c:v>
                </c:pt>
                <c:pt idx="33933">
                  <c:v>35.291359999999997</c:v>
                </c:pt>
                <c:pt idx="33934">
                  <c:v>35.292400000000001</c:v>
                </c:pt>
                <c:pt idx="33935">
                  <c:v>35.293439999999997</c:v>
                </c:pt>
                <c:pt idx="33936">
                  <c:v>35.29448</c:v>
                </c:pt>
                <c:pt idx="33937">
                  <c:v>35.295520000000003</c:v>
                </c:pt>
                <c:pt idx="33938">
                  <c:v>35.296559999999999</c:v>
                </c:pt>
                <c:pt idx="33939">
                  <c:v>35.297600000000003</c:v>
                </c:pt>
                <c:pt idx="33940">
                  <c:v>35.298639999999999</c:v>
                </c:pt>
                <c:pt idx="33941">
                  <c:v>35.299680000000002</c:v>
                </c:pt>
                <c:pt idx="33942">
                  <c:v>35.300719999999998</c:v>
                </c:pt>
                <c:pt idx="33943">
                  <c:v>35.301760000000002</c:v>
                </c:pt>
                <c:pt idx="33944">
                  <c:v>35.302799999999998</c:v>
                </c:pt>
                <c:pt idx="33945">
                  <c:v>35.303840000000001</c:v>
                </c:pt>
                <c:pt idx="33946">
                  <c:v>35.304879999999997</c:v>
                </c:pt>
                <c:pt idx="33947">
                  <c:v>35.30592</c:v>
                </c:pt>
                <c:pt idx="33948">
                  <c:v>35.306959999999997</c:v>
                </c:pt>
                <c:pt idx="33949">
                  <c:v>35.308</c:v>
                </c:pt>
                <c:pt idx="33950">
                  <c:v>35.309040000000003</c:v>
                </c:pt>
                <c:pt idx="33951">
                  <c:v>35.310079999999999</c:v>
                </c:pt>
                <c:pt idx="33952">
                  <c:v>35.311120000000003</c:v>
                </c:pt>
                <c:pt idx="33953">
                  <c:v>35.312159999999999</c:v>
                </c:pt>
                <c:pt idx="33954">
                  <c:v>35.313200000000002</c:v>
                </c:pt>
                <c:pt idx="33955">
                  <c:v>35.314239999999998</c:v>
                </c:pt>
                <c:pt idx="33956">
                  <c:v>35.315280000000001</c:v>
                </c:pt>
                <c:pt idx="33957">
                  <c:v>35.316319999999997</c:v>
                </c:pt>
                <c:pt idx="33958">
                  <c:v>35.317360000000001</c:v>
                </c:pt>
                <c:pt idx="33959">
                  <c:v>35.318399999999997</c:v>
                </c:pt>
                <c:pt idx="33960">
                  <c:v>35.31944</c:v>
                </c:pt>
                <c:pt idx="33961">
                  <c:v>35.320480000000003</c:v>
                </c:pt>
                <c:pt idx="33962">
                  <c:v>35.32152</c:v>
                </c:pt>
                <c:pt idx="33963">
                  <c:v>35.322560000000003</c:v>
                </c:pt>
                <c:pt idx="33964">
                  <c:v>35.323599999999999</c:v>
                </c:pt>
                <c:pt idx="33965">
                  <c:v>35.324640000000002</c:v>
                </c:pt>
                <c:pt idx="33966">
                  <c:v>35.325679999999998</c:v>
                </c:pt>
                <c:pt idx="33967">
                  <c:v>35.326720000000002</c:v>
                </c:pt>
                <c:pt idx="33968">
                  <c:v>35.327759999999998</c:v>
                </c:pt>
                <c:pt idx="33969">
                  <c:v>35.328800000000001</c:v>
                </c:pt>
                <c:pt idx="33970">
                  <c:v>35.329839999999997</c:v>
                </c:pt>
                <c:pt idx="33971">
                  <c:v>35.330880000000001</c:v>
                </c:pt>
                <c:pt idx="33972">
                  <c:v>35.331919999999997</c:v>
                </c:pt>
                <c:pt idx="33973">
                  <c:v>35.33296</c:v>
                </c:pt>
                <c:pt idx="33974">
                  <c:v>35.334000000000003</c:v>
                </c:pt>
                <c:pt idx="33975">
                  <c:v>35.335039999999999</c:v>
                </c:pt>
                <c:pt idx="33976">
                  <c:v>35.336080000000003</c:v>
                </c:pt>
                <c:pt idx="33977">
                  <c:v>35.337119999999999</c:v>
                </c:pt>
                <c:pt idx="33978">
                  <c:v>35.338160000000002</c:v>
                </c:pt>
                <c:pt idx="33979">
                  <c:v>35.339199999999998</c:v>
                </c:pt>
                <c:pt idx="33980">
                  <c:v>35.340240000000001</c:v>
                </c:pt>
                <c:pt idx="33981">
                  <c:v>35.341279999999998</c:v>
                </c:pt>
                <c:pt idx="33982">
                  <c:v>35.342320000000001</c:v>
                </c:pt>
                <c:pt idx="33983">
                  <c:v>35.343359999999997</c:v>
                </c:pt>
                <c:pt idx="33984">
                  <c:v>35.3444</c:v>
                </c:pt>
                <c:pt idx="33985">
                  <c:v>35.345440000000004</c:v>
                </c:pt>
                <c:pt idx="33986">
                  <c:v>35.34648</c:v>
                </c:pt>
                <c:pt idx="33987">
                  <c:v>35.347520000000003</c:v>
                </c:pt>
                <c:pt idx="33988">
                  <c:v>35.348559999999999</c:v>
                </c:pt>
                <c:pt idx="33989">
                  <c:v>35.349600000000002</c:v>
                </c:pt>
                <c:pt idx="33990">
                  <c:v>35.350639999999999</c:v>
                </c:pt>
                <c:pt idx="33991">
                  <c:v>35.351680000000002</c:v>
                </c:pt>
                <c:pt idx="33992">
                  <c:v>35.352719999999998</c:v>
                </c:pt>
                <c:pt idx="33993">
                  <c:v>35.353760000000001</c:v>
                </c:pt>
                <c:pt idx="33994">
                  <c:v>35.354799999999997</c:v>
                </c:pt>
                <c:pt idx="33995">
                  <c:v>35.355840000000001</c:v>
                </c:pt>
                <c:pt idx="33996">
                  <c:v>35.356879999999997</c:v>
                </c:pt>
                <c:pt idx="33997">
                  <c:v>35.35792</c:v>
                </c:pt>
                <c:pt idx="33998">
                  <c:v>35.358960000000003</c:v>
                </c:pt>
                <c:pt idx="33999">
                  <c:v>35.36</c:v>
                </c:pt>
                <c:pt idx="34000">
                  <c:v>35.361040000000003</c:v>
                </c:pt>
                <c:pt idx="34001">
                  <c:v>35.362079999999999</c:v>
                </c:pt>
                <c:pt idx="34002">
                  <c:v>35.363120000000002</c:v>
                </c:pt>
                <c:pt idx="34003">
                  <c:v>35.364159999999998</c:v>
                </c:pt>
                <c:pt idx="34004">
                  <c:v>35.365200000000002</c:v>
                </c:pt>
                <c:pt idx="34005">
                  <c:v>35.366239999999998</c:v>
                </c:pt>
                <c:pt idx="34006">
                  <c:v>35.367280000000001</c:v>
                </c:pt>
                <c:pt idx="34007">
                  <c:v>35.368319999999997</c:v>
                </c:pt>
                <c:pt idx="34008">
                  <c:v>35.36936</c:v>
                </c:pt>
                <c:pt idx="34009">
                  <c:v>35.370399999999997</c:v>
                </c:pt>
                <c:pt idx="34010">
                  <c:v>35.37144</c:v>
                </c:pt>
                <c:pt idx="34011">
                  <c:v>35.372480000000003</c:v>
                </c:pt>
                <c:pt idx="34012">
                  <c:v>35.373519999999999</c:v>
                </c:pt>
                <c:pt idx="34013">
                  <c:v>35.374560000000002</c:v>
                </c:pt>
                <c:pt idx="34014">
                  <c:v>35.375599999999999</c:v>
                </c:pt>
                <c:pt idx="34015">
                  <c:v>35.376640000000002</c:v>
                </c:pt>
                <c:pt idx="34016">
                  <c:v>35.377679999999998</c:v>
                </c:pt>
                <c:pt idx="34017">
                  <c:v>35.378720000000001</c:v>
                </c:pt>
                <c:pt idx="34018">
                  <c:v>35.379759999999997</c:v>
                </c:pt>
                <c:pt idx="34019">
                  <c:v>35.380800000000001</c:v>
                </c:pt>
                <c:pt idx="34020">
                  <c:v>35.381839999999997</c:v>
                </c:pt>
                <c:pt idx="34021">
                  <c:v>35.38288</c:v>
                </c:pt>
                <c:pt idx="34022">
                  <c:v>35.383920000000003</c:v>
                </c:pt>
                <c:pt idx="34023">
                  <c:v>35.38496</c:v>
                </c:pt>
                <c:pt idx="34024">
                  <c:v>35.386000000000003</c:v>
                </c:pt>
                <c:pt idx="34025">
                  <c:v>35.387039999999999</c:v>
                </c:pt>
                <c:pt idx="34026">
                  <c:v>35.388080000000002</c:v>
                </c:pt>
                <c:pt idx="34027">
                  <c:v>35.389119999999998</c:v>
                </c:pt>
                <c:pt idx="34028">
                  <c:v>35.390160000000002</c:v>
                </c:pt>
                <c:pt idx="34029">
                  <c:v>35.391199999999998</c:v>
                </c:pt>
                <c:pt idx="34030">
                  <c:v>35.392240000000001</c:v>
                </c:pt>
                <c:pt idx="34031">
                  <c:v>35.393279999999997</c:v>
                </c:pt>
                <c:pt idx="34032">
                  <c:v>35.39432</c:v>
                </c:pt>
                <c:pt idx="34033">
                  <c:v>35.395359999999997</c:v>
                </c:pt>
                <c:pt idx="34034">
                  <c:v>35.3964</c:v>
                </c:pt>
                <c:pt idx="34035">
                  <c:v>35.397440000000003</c:v>
                </c:pt>
                <c:pt idx="34036">
                  <c:v>35.398479999999999</c:v>
                </c:pt>
                <c:pt idx="34037">
                  <c:v>35.399520000000003</c:v>
                </c:pt>
                <c:pt idx="34038">
                  <c:v>35.400559999999999</c:v>
                </c:pt>
                <c:pt idx="34039">
                  <c:v>35.401600000000002</c:v>
                </c:pt>
                <c:pt idx="34040">
                  <c:v>35.402639999999998</c:v>
                </c:pt>
                <c:pt idx="34041">
                  <c:v>35.403680000000001</c:v>
                </c:pt>
                <c:pt idx="34042">
                  <c:v>35.404719999999998</c:v>
                </c:pt>
                <c:pt idx="34043">
                  <c:v>35.405760000000001</c:v>
                </c:pt>
                <c:pt idx="34044">
                  <c:v>35.406799999999997</c:v>
                </c:pt>
                <c:pt idx="34045">
                  <c:v>35.40784</c:v>
                </c:pt>
                <c:pt idx="34046">
                  <c:v>35.408880000000003</c:v>
                </c:pt>
                <c:pt idx="34047">
                  <c:v>35.40992</c:v>
                </c:pt>
                <c:pt idx="34048">
                  <c:v>35.410960000000003</c:v>
                </c:pt>
                <c:pt idx="34049">
                  <c:v>35.411999999999999</c:v>
                </c:pt>
                <c:pt idx="34050">
                  <c:v>35.413040000000002</c:v>
                </c:pt>
                <c:pt idx="34051">
                  <c:v>35.414079999999998</c:v>
                </c:pt>
                <c:pt idx="34052">
                  <c:v>35.415120000000002</c:v>
                </c:pt>
                <c:pt idx="34053">
                  <c:v>35.416159999999998</c:v>
                </c:pt>
                <c:pt idx="34054">
                  <c:v>35.417200000000001</c:v>
                </c:pt>
                <c:pt idx="34055">
                  <c:v>35.418239999999997</c:v>
                </c:pt>
                <c:pt idx="34056">
                  <c:v>35.419280000000001</c:v>
                </c:pt>
                <c:pt idx="34057">
                  <c:v>35.420319999999997</c:v>
                </c:pt>
                <c:pt idx="34058">
                  <c:v>35.42136</c:v>
                </c:pt>
                <c:pt idx="34059">
                  <c:v>35.422400000000003</c:v>
                </c:pt>
                <c:pt idx="34060">
                  <c:v>35.423439999999999</c:v>
                </c:pt>
                <c:pt idx="34061">
                  <c:v>35.424480000000003</c:v>
                </c:pt>
                <c:pt idx="34062">
                  <c:v>35.425519999999999</c:v>
                </c:pt>
                <c:pt idx="34063">
                  <c:v>35.426560000000002</c:v>
                </c:pt>
                <c:pt idx="34064">
                  <c:v>35.427599999999998</c:v>
                </c:pt>
                <c:pt idx="34065">
                  <c:v>35.428640000000001</c:v>
                </c:pt>
                <c:pt idx="34066">
                  <c:v>35.429679999999998</c:v>
                </c:pt>
                <c:pt idx="34067">
                  <c:v>35.430720000000001</c:v>
                </c:pt>
                <c:pt idx="34068">
                  <c:v>35.431759999999997</c:v>
                </c:pt>
                <c:pt idx="34069">
                  <c:v>35.4328</c:v>
                </c:pt>
                <c:pt idx="34070">
                  <c:v>35.433839999999996</c:v>
                </c:pt>
                <c:pt idx="34071">
                  <c:v>35.43488</c:v>
                </c:pt>
                <c:pt idx="34072">
                  <c:v>35.435920000000003</c:v>
                </c:pt>
                <c:pt idx="34073">
                  <c:v>35.436959999999999</c:v>
                </c:pt>
                <c:pt idx="34074">
                  <c:v>35.438000000000002</c:v>
                </c:pt>
                <c:pt idx="34075">
                  <c:v>35.439039999999999</c:v>
                </c:pt>
                <c:pt idx="34076">
                  <c:v>35.440080000000002</c:v>
                </c:pt>
                <c:pt idx="34077">
                  <c:v>35.441119999999998</c:v>
                </c:pt>
                <c:pt idx="34078">
                  <c:v>35.442160000000001</c:v>
                </c:pt>
                <c:pt idx="34079">
                  <c:v>35.443199999999997</c:v>
                </c:pt>
                <c:pt idx="34080">
                  <c:v>35.444240000000001</c:v>
                </c:pt>
                <c:pt idx="34081">
                  <c:v>35.445279999999997</c:v>
                </c:pt>
                <c:pt idx="34082">
                  <c:v>35.44632</c:v>
                </c:pt>
                <c:pt idx="34083">
                  <c:v>35.447360000000003</c:v>
                </c:pt>
                <c:pt idx="34084">
                  <c:v>35.448399999999999</c:v>
                </c:pt>
                <c:pt idx="34085">
                  <c:v>35.449440000000003</c:v>
                </c:pt>
                <c:pt idx="34086">
                  <c:v>35.450479999999999</c:v>
                </c:pt>
                <c:pt idx="34087">
                  <c:v>35.451520000000002</c:v>
                </c:pt>
                <c:pt idx="34088">
                  <c:v>35.452559999999998</c:v>
                </c:pt>
                <c:pt idx="34089">
                  <c:v>35.453600000000002</c:v>
                </c:pt>
                <c:pt idx="34090">
                  <c:v>35.454639999999998</c:v>
                </c:pt>
                <c:pt idx="34091">
                  <c:v>35.455680000000001</c:v>
                </c:pt>
                <c:pt idx="34092">
                  <c:v>35.456719999999997</c:v>
                </c:pt>
                <c:pt idx="34093">
                  <c:v>35.45776</c:v>
                </c:pt>
                <c:pt idx="34094">
                  <c:v>35.458799999999997</c:v>
                </c:pt>
                <c:pt idx="34095">
                  <c:v>35.45984</c:v>
                </c:pt>
                <c:pt idx="34096">
                  <c:v>35.460880000000003</c:v>
                </c:pt>
                <c:pt idx="34097">
                  <c:v>35.461919999999999</c:v>
                </c:pt>
                <c:pt idx="34098">
                  <c:v>35.462960000000002</c:v>
                </c:pt>
                <c:pt idx="34099">
                  <c:v>35.463999999999999</c:v>
                </c:pt>
                <c:pt idx="34100">
                  <c:v>35.465040000000002</c:v>
                </c:pt>
                <c:pt idx="34101">
                  <c:v>35.466079999999998</c:v>
                </c:pt>
                <c:pt idx="34102">
                  <c:v>35.467120000000001</c:v>
                </c:pt>
                <c:pt idx="34103">
                  <c:v>35.468159999999997</c:v>
                </c:pt>
                <c:pt idx="34104">
                  <c:v>35.469200000000001</c:v>
                </c:pt>
                <c:pt idx="34105">
                  <c:v>35.470239999999997</c:v>
                </c:pt>
                <c:pt idx="34106">
                  <c:v>35.47128</c:v>
                </c:pt>
                <c:pt idx="34107">
                  <c:v>35.472320000000003</c:v>
                </c:pt>
                <c:pt idx="34108">
                  <c:v>35.47336</c:v>
                </c:pt>
                <c:pt idx="34109">
                  <c:v>35.474400000000003</c:v>
                </c:pt>
                <c:pt idx="34110">
                  <c:v>35.475439999999999</c:v>
                </c:pt>
                <c:pt idx="34111">
                  <c:v>35.476480000000002</c:v>
                </c:pt>
                <c:pt idx="34112">
                  <c:v>35.477519999999998</c:v>
                </c:pt>
                <c:pt idx="34113">
                  <c:v>35.478560000000002</c:v>
                </c:pt>
                <c:pt idx="34114">
                  <c:v>35.479599999999998</c:v>
                </c:pt>
                <c:pt idx="34115">
                  <c:v>35.480640000000001</c:v>
                </c:pt>
                <c:pt idx="34116">
                  <c:v>35.481679999999997</c:v>
                </c:pt>
                <c:pt idx="34117">
                  <c:v>35.48272</c:v>
                </c:pt>
                <c:pt idx="34118">
                  <c:v>35.483759999999997</c:v>
                </c:pt>
                <c:pt idx="34119">
                  <c:v>35.4848</c:v>
                </c:pt>
                <c:pt idx="34120">
                  <c:v>35.485840000000003</c:v>
                </c:pt>
                <c:pt idx="34121">
                  <c:v>35.486879999999999</c:v>
                </c:pt>
                <c:pt idx="34122">
                  <c:v>35.487920000000003</c:v>
                </c:pt>
                <c:pt idx="34123">
                  <c:v>35.488959999999999</c:v>
                </c:pt>
                <c:pt idx="34124">
                  <c:v>35.49</c:v>
                </c:pt>
                <c:pt idx="34125">
                  <c:v>35.491039999999998</c:v>
                </c:pt>
                <c:pt idx="34126">
                  <c:v>35.492080000000001</c:v>
                </c:pt>
                <c:pt idx="34127">
                  <c:v>35.493119999999998</c:v>
                </c:pt>
                <c:pt idx="34128">
                  <c:v>35.494160000000001</c:v>
                </c:pt>
                <c:pt idx="34129">
                  <c:v>35.495199999999997</c:v>
                </c:pt>
                <c:pt idx="34130">
                  <c:v>35.49624</c:v>
                </c:pt>
                <c:pt idx="34131">
                  <c:v>35.497280000000003</c:v>
                </c:pt>
                <c:pt idx="34132">
                  <c:v>35.49832</c:v>
                </c:pt>
                <c:pt idx="34133">
                  <c:v>35.499360000000003</c:v>
                </c:pt>
                <c:pt idx="34134">
                  <c:v>35.500399999999999</c:v>
                </c:pt>
                <c:pt idx="34135">
                  <c:v>35.501440000000002</c:v>
                </c:pt>
                <c:pt idx="34136">
                  <c:v>35.502479999999998</c:v>
                </c:pt>
                <c:pt idx="34137">
                  <c:v>35.503520000000002</c:v>
                </c:pt>
                <c:pt idx="34138">
                  <c:v>35.504559999999998</c:v>
                </c:pt>
                <c:pt idx="34139">
                  <c:v>35.505600000000001</c:v>
                </c:pt>
                <c:pt idx="34140">
                  <c:v>35.506639999999997</c:v>
                </c:pt>
                <c:pt idx="34141">
                  <c:v>35.507680000000001</c:v>
                </c:pt>
                <c:pt idx="34142">
                  <c:v>35.508719999999997</c:v>
                </c:pt>
                <c:pt idx="34143">
                  <c:v>35.50976</c:v>
                </c:pt>
                <c:pt idx="34144">
                  <c:v>35.510800000000003</c:v>
                </c:pt>
                <c:pt idx="34145">
                  <c:v>35.511839999999999</c:v>
                </c:pt>
                <c:pt idx="34146">
                  <c:v>35.512880000000003</c:v>
                </c:pt>
                <c:pt idx="34147">
                  <c:v>35.513919999999999</c:v>
                </c:pt>
                <c:pt idx="34148">
                  <c:v>35.514960000000002</c:v>
                </c:pt>
                <c:pt idx="34149">
                  <c:v>35.515999999999998</c:v>
                </c:pt>
                <c:pt idx="34150">
                  <c:v>35.517040000000001</c:v>
                </c:pt>
                <c:pt idx="34151">
                  <c:v>35.518079999999998</c:v>
                </c:pt>
                <c:pt idx="34152">
                  <c:v>35.519120000000001</c:v>
                </c:pt>
                <c:pt idx="34153">
                  <c:v>35.520159999999997</c:v>
                </c:pt>
                <c:pt idx="34154">
                  <c:v>35.5212</c:v>
                </c:pt>
                <c:pt idx="34155">
                  <c:v>35.522239999999996</c:v>
                </c:pt>
                <c:pt idx="34156">
                  <c:v>35.52328</c:v>
                </c:pt>
                <c:pt idx="34157">
                  <c:v>35.524320000000003</c:v>
                </c:pt>
                <c:pt idx="34158">
                  <c:v>35.525359999999999</c:v>
                </c:pt>
                <c:pt idx="34159">
                  <c:v>35.526400000000002</c:v>
                </c:pt>
                <c:pt idx="34160">
                  <c:v>35.527439999999999</c:v>
                </c:pt>
                <c:pt idx="34161">
                  <c:v>35.528480000000002</c:v>
                </c:pt>
                <c:pt idx="34162">
                  <c:v>35.529519999999998</c:v>
                </c:pt>
                <c:pt idx="34163">
                  <c:v>35.530560000000001</c:v>
                </c:pt>
                <c:pt idx="34164">
                  <c:v>35.531599999999997</c:v>
                </c:pt>
                <c:pt idx="34165">
                  <c:v>35.532640000000001</c:v>
                </c:pt>
                <c:pt idx="34166">
                  <c:v>35.533679999999997</c:v>
                </c:pt>
                <c:pt idx="34167">
                  <c:v>35.53472</c:v>
                </c:pt>
                <c:pt idx="34168">
                  <c:v>35.535760000000003</c:v>
                </c:pt>
                <c:pt idx="34169">
                  <c:v>35.536799999999999</c:v>
                </c:pt>
                <c:pt idx="34170">
                  <c:v>35.537840000000003</c:v>
                </c:pt>
                <c:pt idx="34171">
                  <c:v>35.538879999999999</c:v>
                </c:pt>
                <c:pt idx="34172">
                  <c:v>35.539920000000002</c:v>
                </c:pt>
                <c:pt idx="34173">
                  <c:v>35.540959999999998</c:v>
                </c:pt>
                <c:pt idx="34174">
                  <c:v>35.542000000000002</c:v>
                </c:pt>
                <c:pt idx="34175">
                  <c:v>35.543039999999998</c:v>
                </c:pt>
                <c:pt idx="34176">
                  <c:v>35.544080000000001</c:v>
                </c:pt>
                <c:pt idx="34177">
                  <c:v>35.545119999999997</c:v>
                </c:pt>
                <c:pt idx="34178">
                  <c:v>35.54616</c:v>
                </c:pt>
                <c:pt idx="34179">
                  <c:v>35.547199999999997</c:v>
                </c:pt>
                <c:pt idx="34180">
                  <c:v>35.54824</c:v>
                </c:pt>
                <c:pt idx="34181">
                  <c:v>35.549280000000003</c:v>
                </c:pt>
                <c:pt idx="34182">
                  <c:v>35.550319999999999</c:v>
                </c:pt>
                <c:pt idx="34183">
                  <c:v>35.551360000000003</c:v>
                </c:pt>
                <c:pt idx="34184">
                  <c:v>35.552399999999999</c:v>
                </c:pt>
                <c:pt idx="34185">
                  <c:v>35.553440000000002</c:v>
                </c:pt>
                <c:pt idx="34186">
                  <c:v>35.554479999999998</c:v>
                </c:pt>
                <c:pt idx="34187">
                  <c:v>35.555520000000001</c:v>
                </c:pt>
                <c:pt idx="34188">
                  <c:v>35.556559999999998</c:v>
                </c:pt>
                <c:pt idx="34189">
                  <c:v>35.557600000000001</c:v>
                </c:pt>
                <c:pt idx="34190">
                  <c:v>35.558639999999997</c:v>
                </c:pt>
                <c:pt idx="34191">
                  <c:v>35.55968</c:v>
                </c:pt>
                <c:pt idx="34192">
                  <c:v>35.560720000000003</c:v>
                </c:pt>
                <c:pt idx="34193">
                  <c:v>35.56176</c:v>
                </c:pt>
                <c:pt idx="34194">
                  <c:v>35.562800000000003</c:v>
                </c:pt>
                <c:pt idx="34195">
                  <c:v>35.563839999999999</c:v>
                </c:pt>
                <c:pt idx="34196">
                  <c:v>35.564880000000002</c:v>
                </c:pt>
                <c:pt idx="34197">
                  <c:v>35.565919999999998</c:v>
                </c:pt>
                <c:pt idx="34198">
                  <c:v>35.566960000000002</c:v>
                </c:pt>
                <c:pt idx="34199">
                  <c:v>35.567999999999998</c:v>
                </c:pt>
                <c:pt idx="34200">
                  <c:v>35.569040000000001</c:v>
                </c:pt>
                <c:pt idx="34201">
                  <c:v>35.570079999999997</c:v>
                </c:pt>
                <c:pt idx="34202">
                  <c:v>35.571120000000001</c:v>
                </c:pt>
                <c:pt idx="34203">
                  <c:v>35.572159999999997</c:v>
                </c:pt>
                <c:pt idx="34204">
                  <c:v>35.5732</c:v>
                </c:pt>
                <c:pt idx="34205">
                  <c:v>35.574240000000003</c:v>
                </c:pt>
                <c:pt idx="34206">
                  <c:v>35.575279999999999</c:v>
                </c:pt>
                <c:pt idx="34207">
                  <c:v>35.576320000000003</c:v>
                </c:pt>
                <c:pt idx="34208">
                  <c:v>35.577359999999999</c:v>
                </c:pt>
                <c:pt idx="34209">
                  <c:v>35.578400000000002</c:v>
                </c:pt>
                <c:pt idx="34210">
                  <c:v>35.579439999999998</c:v>
                </c:pt>
                <c:pt idx="34211">
                  <c:v>35.580480000000001</c:v>
                </c:pt>
                <c:pt idx="34212">
                  <c:v>35.581519999999998</c:v>
                </c:pt>
                <c:pt idx="34213">
                  <c:v>35.582560000000001</c:v>
                </c:pt>
                <c:pt idx="34214">
                  <c:v>35.583599999999997</c:v>
                </c:pt>
                <c:pt idx="34215">
                  <c:v>35.58464</c:v>
                </c:pt>
                <c:pt idx="34216">
                  <c:v>35.585680000000004</c:v>
                </c:pt>
                <c:pt idx="34217">
                  <c:v>35.58672</c:v>
                </c:pt>
                <c:pt idx="34218">
                  <c:v>35.587760000000003</c:v>
                </c:pt>
                <c:pt idx="34219">
                  <c:v>35.588799999999999</c:v>
                </c:pt>
                <c:pt idx="34220">
                  <c:v>35.589840000000002</c:v>
                </c:pt>
                <c:pt idx="34221">
                  <c:v>35.590879999999999</c:v>
                </c:pt>
                <c:pt idx="34222">
                  <c:v>35.591920000000002</c:v>
                </c:pt>
                <c:pt idx="34223">
                  <c:v>35.592959999999998</c:v>
                </c:pt>
                <c:pt idx="34224">
                  <c:v>35.594000000000001</c:v>
                </c:pt>
                <c:pt idx="34225">
                  <c:v>35.595039999999997</c:v>
                </c:pt>
                <c:pt idx="34226">
                  <c:v>35.596080000000001</c:v>
                </c:pt>
                <c:pt idx="34227">
                  <c:v>35.597119999999997</c:v>
                </c:pt>
                <c:pt idx="34228">
                  <c:v>35.59816</c:v>
                </c:pt>
                <c:pt idx="34229">
                  <c:v>35.599200000000003</c:v>
                </c:pt>
                <c:pt idx="34230">
                  <c:v>35.600239999999999</c:v>
                </c:pt>
                <c:pt idx="34231">
                  <c:v>35.601280000000003</c:v>
                </c:pt>
                <c:pt idx="34232">
                  <c:v>35.602319999999999</c:v>
                </c:pt>
                <c:pt idx="34233">
                  <c:v>35.603360000000002</c:v>
                </c:pt>
                <c:pt idx="34234">
                  <c:v>35.604399999999998</c:v>
                </c:pt>
                <c:pt idx="34235">
                  <c:v>35.605440000000002</c:v>
                </c:pt>
                <c:pt idx="34236">
                  <c:v>35.606479999999998</c:v>
                </c:pt>
                <c:pt idx="34237">
                  <c:v>35.607520000000001</c:v>
                </c:pt>
                <c:pt idx="34238">
                  <c:v>35.608559999999997</c:v>
                </c:pt>
                <c:pt idx="34239">
                  <c:v>35.6096</c:v>
                </c:pt>
                <c:pt idx="34240">
                  <c:v>35.610639999999997</c:v>
                </c:pt>
                <c:pt idx="34241">
                  <c:v>35.61168</c:v>
                </c:pt>
                <c:pt idx="34242">
                  <c:v>35.612720000000003</c:v>
                </c:pt>
                <c:pt idx="34243">
                  <c:v>35.613759999999999</c:v>
                </c:pt>
                <c:pt idx="34244">
                  <c:v>35.614800000000002</c:v>
                </c:pt>
                <c:pt idx="34245">
                  <c:v>35.615839999999999</c:v>
                </c:pt>
                <c:pt idx="34246">
                  <c:v>35.616880000000002</c:v>
                </c:pt>
                <c:pt idx="34247">
                  <c:v>35.617919999999998</c:v>
                </c:pt>
                <c:pt idx="34248">
                  <c:v>35.618960000000001</c:v>
                </c:pt>
                <c:pt idx="34249">
                  <c:v>35.619999999999997</c:v>
                </c:pt>
                <c:pt idx="34250">
                  <c:v>35.621040000000001</c:v>
                </c:pt>
                <c:pt idx="34251">
                  <c:v>35.622079999999997</c:v>
                </c:pt>
                <c:pt idx="34252">
                  <c:v>35.62312</c:v>
                </c:pt>
                <c:pt idx="34253">
                  <c:v>35.624160000000003</c:v>
                </c:pt>
                <c:pt idx="34254">
                  <c:v>35.6252</c:v>
                </c:pt>
                <c:pt idx="34255">
                  <c:v>35.626240000000003</c:v>
                </c:pt>
                <c:pt idx="34256">
                  <c:v>35.627279999999999</c:v>
                </c:pt>
                <c:pt idx="34257">
                  <c:v>35.628320000000002</c:v>
                </c:pt>
                <c:pt idx="34258">
                  <c:v>35.629359999999998</c:v>
                </c:pt>
                <c:pt idx="34259">
                  <c:v>35.630400000000002</c:v>
                </c:pt>
                <c:pt idx="34260">
                  <c:v>35.631439999999998</c:v>
                </c:pt>
                <c:pt idx="34261">
                  <c:v>35.632480000000001</c:v>
                </c:pt>
                <c:pt idx="34262">
                  <c:v>35.633519999999997</c:v>
                </c:pt>
                <c:pt idx="34263">
                  <c:v>35.63456</c:v>
                </c:pt>
                <c:pt idx="34264">
                  <c:v>35.635599999999997</c:v>
                </c:pt>
                <c:pt idx="34265">
                  <c:v>35.63664</c:v>
                </c:pt>
                <c:pt idx="34266">
                  <c:v>35.637680000000003</c:v>
                </c:pt>
                <c:pt idx="34267">
                  <c:v>35.638719999999999</c:v>
                </c:pt>
                <c:pt idx="34268">
                  <c:v>35.639760000000003</c:v>
                </c:pt>
                <c:pt idx="34269">
                  <c:v>35.640799999999999</c:v>
                </c:pt>
                <c:pt idx="34270">
                  <c:v>35.641840000000002</c:v>
                </c:pt>
                <c:pt idx="34271">
                  <c:v>35.642879999999998</c:v>
                </c:pt>
                <c:pt idx="34272">
                  <c:v>35.643920000000001</c:v>
                </c:pt>
                <c:pt idx="34273">
                  <c:v>35.644959999999998</c:v>
                </c:pt>
                <c:pt idx="34274">
                  <c:v>35.646000000000001</c:v>
                </c:pt>
                <c:pt idx="34275">
                  <c:v>35.647039999999997</c:v>
                </c:pt>
                <c:pt idx="34276">
                  <c:v>35.64808</c:v>
                </c:pt>
                <c:pt idx="34277">
                  <c:v>35.649120000000003</c:v>
                </c:pt>
                <c:pt idx="34278">
                  <c:v>35.65016</c:v>
                </c:pt>
                <c:pt idx="34279">
                  <c:v>35.651200000000003</c:v>
                </c:pt>
                <c:pt idx="34280">
                  <c:v>35.652239999999999</c:v>
                </c:pt>
                <c:pt idx="34281">
                  <c:v>35.653280000000002</c:v>
                </c:pt>
                <c:pt idx="34282">
                  <c:v>35.654319999999998</c:v>
                </c:pt>
                <c:pt idx="34283">
                  <c:v>35.655360000000002</c:v>
                </c:pt>
                <c:pt idx="34284">
                  <c:v>35.656399999999998</c:v>
                </c:pt>
                <c:pt idx="34285">
                  <c:v>35.657440000000001</c:v>
                </c:pt>
                <c:pt idx="34286">
                  <c:v>35.658479999999997</c:v>
                </c:pt>
                <c:pt idx="34287">
                  <c:v>35.659520000000001</c:v>
                </c:pt>
                <c:pt idx="34288">
                  <c:v>35.660559999999997</c:v>
                </c:pt>
                <c:pt idx="34289">
                  <c:v>35.6616</c:v>
                </c:pt>
                <c:pt idx="34290">
                  <c:v>35.662640000000003</c:v>
                </c:pt>
                <c:pt idx="34291">
                  <c:v>35.663679999999999</c:v>
                </c:pt>
                <c:pt idx="34292">
                  <c:v>35.664720000000003</c:v>
                </c:pt>
                <c:pt idx="34293">
                  <c:v>35.665759999999999</c:v>
                </c:pt>
                <c:pt idx="34294">
                  <c:v>35.666800000000002</c:v>
                </c:pt>
                <c:pt idx="34295">
                  <c:v>35.667839999999998</c:v>
                </c:pt>
                <c:pt idx="34296">
                  <c:v>35.668880000000001</c:v>
                </c:pt>
                <c:pt idx="34297">
                  <c:v>35.669919999999998</c:v>
                </c:pt>
                <c:pt idx="34298">
                  <c:v>35.670960000000001</c:v>
                </c:pt>
                <c:pt idx="34299">
                  <c:v>35.671999999999997</c:v>
                </c:pt>
                <c:pt idx="34300">
                  <c:v>35.67304</c:v>
                </c:pt>
                <c:pt idx="34301">
                  <c:v>35.674079999999996</c:v>
                </c:pt>
                <c:pt idx="34302">
                  <c:v>35.67512</c:v>
                </c:pt>
                <c:pt idx="34303">
                  <c:v>35.676160000000003</c:v>
                </c:pt>
                <c:pt idx="34304">
                  <c:v>35.677199999999999</c:v>
                </c:pt>
                <c:pt idx="34305">
                  <c:v>35.678240000000002</c:v>
                </c:pt>
                <c:pt idx="34306">
                  <c:v>35.679279999999999</c:v>
                </c:pt>
                <c:pt idx="34307">
                  <c:v>35.680320000000002</c:v>
                </c:pt>
                <c:pt idx="34308">
                  <c:v>35.681359999999998</c:v>
                </c:pt>
                <c:pt idx="34309">
                  <c:v>35.682400000000001</c:v>
                </c:pt>
                <c:pt idx="34310">
                  <c:v>35.683439999999997</c:v>
                </c:pt>
                <c:pt idx="34311">
                  <c:v>35.684480000000001</c:v>
                </c:pt>
                <c:pt idx="34312">
                  <c:v>35.685519999999997</c:v>
                </c:pt>
                <c:pt idx="34313">
                  <c:v>35.68656</c:v>
                </c:pt>
                <c:pt idx="34314">
                  <c:v>35.687600000000003</c:v>
                </c:pt>
                <c:pt idx="34315">
                  <c:v>35.688639999999999</c:v>
                </c:pt>
                <c:pt idx="34316">
                  <c:v>35.689680000000003</c:v>
                </c:pt>
                <c:pt idx="34317">
                  <c:v>35.690719999999999</c:v>
                </c:pt>
                <c:pt idx="34318">
                  <c:v>35.691760000000002</c:v>
                </c:pt>
                <c:pt idx="34319">
                  <c:v>35.692799999999998</c:v>
                </c:pt>
                <c:pt idx="34320">
                  <c:v>35.693840000000002</c:v>
                </c:pt>
                <c:pt idx="34321">
                  <c:v>35.694879999999998</c:v>
                </c:pt>
                <c:pt idx="34322">
                  <c:v>35.695920000000001</c:v>
                </c:pt>
                <c:pt idx="34323">
                  <c:v>35.696959999999997</c:v>
                </c:pt>
                <c:pt idx="34324">
                  <c:v>35.698</c:v>
                </c:pt>
                <c:pt idx="34325">
                  <c:v>35.699039999999997</c:v>
                </c:pt>
                <c:pt idx="34326">
                  <c:v>35.70008</c:v>
                </c:pt>
                <c:pt idx="34327">
                  <c:v>35.701120000000003</c:v>
                </c:pt>
                <c:pt idx="34328">
                  <c:v>35.702159999999999</c:v>
                </c:pt>
                <c:pt idx="34329">
                  <c:v>35.703200000000002</c:v>
                </c:pt>
                <c:pt idx="34330">
                  <c:v>35.704239999999999</c:v>
                </c:pt>
                <c:pt idx="34331">
                  <c:v>35.705280000000002</c:v>
                </c:pt>
                <c:pt idx="34332">
                  <c:v>35.706319999999998</c:v>
                </c:pt>
                <c:pt idx="34333">
                  <c:v>35.707360000000001</c:v>
                </c:pt>
                <c:pt idx="34334">
                  <c:v>35.708399999999997</c:v>
                </c:pt>
                <c:pt idx="34335">
                  <c:v>35.709440000000001</c:v>
                </c:pt>
                <c:pt idx="34336">
                  <c:v>35.710479999999997</c:v>
                </c:pt>
                <c:pt idx="34337">
                  <c:v>35.71152</c:v>
                </c:pt>
                <c:pt idx="34338">
                  <c:v>35.712560000000003</c:v>
                </c:pt>
                <c:pt idx="34339">
                  <c:v>35.7136</c:v>
                </c:pt>
                <c:pt idx="34340">
                  <c:v>35.714640000000003</c:v>
                </c:pt>
                <c:pt idx="34341">
                  <c:v>35.715679999999999</c:v>
                </c:pt>
                <c:pt idx="34342">
                  <c:v>35.716720000000002</c:v>
                </c:pt>
                <c:pt idx="34343">
                  <c:v>35.717759999999998</c:v>
                </c:pt>
                <c:pt idx="34344">
                  <c:v>35.718800000000002</c:v>
                </c:pt>
                <c:pt idx="34345">
                  <c:v>35.719839999999998</c:v>
                </c:pt>
                <c:pt idx="34346">
                  <c:v>35.720880000000001</c:v>
                </c:pt>
                <c:pt idx="34347">
                  <c:v>35.721919999999997</c:v>
                </c:pt>
                <c:pt idx="34348">
                  <c:v>35.72296</c:v>
                </c:pt>
                <c:pt idx="34349">
                  <c:v>35.723999999999997</c:v>
                </c:pt>
                <c:pt idx="34350">
                  <c:v>35.72504</c:v>
                </c:pt>
                <c:pt idx="34351">
                  <c:v>35.726080000000003</c:v>
                </c:pt>
                <c:pt idx="34352">
                  <c:v>35.727119999999999</c:v>
                </c:pt>
                <c:pt idx="34353">
                  <c:v>35.728160000000003</c:v>
                </c:pt>
                <c:pt idx="34354">
                  <c:v>35.729199999999999</c:v>
                </c:pt>
                <c:pt idx="34355">
                  <c:v>35.730240000000002</c:v>
                </c:pt>
                <c:pt idx="34356">
                  <c:v>35.731279999999998</c:v>
                </c:pt>
                <c:pt idx="34357">
                  <c:v>35.732320000000001</c:v>
                </c:pt>
                <c:pt idx="34358">
                  <c:v>35.733359999999998</c:v>
                </c:pt>
                <c:pt idx="34359">
                  <c:v>35.734400000000001</c:v>
                </c:pt>
                <c:pt idx="34360">
                  <c:v>35.735439999999997</c:v>
                </c:pt>
                <c:pt idx="34361">
                  <c:v>35.73648</c:v>
                </c:pt>
                <c:pt idx="34362">
                  <c:v>35.737520000000004</c:v>
                </c:pt>
                <c:pt idx="34363">
                  <c:v>35.73856</c:v>
                </c:pt>
                <c:pt idx="34364">
                  <c:v>35.739600000000003</c:v>
                </c:pt>
                <c:pt idx="34365">
                  <c:v>35.740639999999999</c:v>
                </c:pt>
                <c:pt idx="34366">
                  <c:v>35.741680000000002</c:v>
                </c:pt>
                <c:pt idx="34367">
                  <c:v>35.742719999999998</c:v>
                </c:pt>
                <c:pt idx="34368">
                  <c:v>35.743760000000002</c:v>
                </c:pt>
                <c:pt idx="34369">
                  <c:v>35.744799999999998</c:v>
                </c:pt>
                <c:pt idx="34370">
                  <c:v>35.745840000000001</c:v>
                </c:pt>
                <c:pt idx="34371">
                  <c:v>35.746879999999997</c:v>
                </c:pt>
                <c:pt idx="34372">
                  <c:v>35.747920000000001</c:v>
                </c:pt>
                <c:pt idx="34373">
                  <c:v>35.748959999999997</c:v>
                </c:pt>
                <c:pt idx="34374">
                  <c:v>35.75</c:v>
                </c:pt>
                <c:pt idx="34375">
                  <c:v>35.751040000000003</c:v>
                </c:pt>
                <c:pt idx="34376">
                  <c:v>35.752079999999999</c:v>
                </c:pt>
                <c:pt idx="34377">
                  <c:v>35.753120000000003</c:v>
                </c:pt>
                <c:pt idx="34378">
                  <c:v>35.754159999999999</c:v>
                </c:pt>
                <c:pt idx="34379">
                  <c:v>35.755200000000002</c:v>
                </c:pt>
                <c:pt idx="34380">
                  <c:v>35.756239999999998</c:v>
                </c:pt>
                <c:pt idx="34381">
                  <c:v>35.757280000000002</c:v>
                </c:pt>
                <c:pt idx="34382">
                  <c:v>35.758319999999998</c:v>
                </c:pt>
                <c:pt idx="34383">
                  <c:v>35.759360000000001</c:v>
                </c:pt>
                <c:pt idx="34384">
                  <c:v>35.760399999999997</c:v>
                </c:pt>
                <c:pt idx="34385">
                  <c:v>35.76144</c:v>
                </c:pt>
                <c:pt idx="34386">
                  <c:v>35.762479999999996</c:v>
                </c:pt>
                <c:pt idx="34387">
                  <c:v>35.76352</c:v>
                </c:pt>
                <c:pt idx="34388">
                  <c:v>35.764560000000003</c:v>
                </c:pt>
                <c:pt idx="34389">
                  <c:v>35.765599999999999</c:v>
                </c:pt>
                <c:pt idx="34390">
                  <c:v>35.766640000000002</c:v>
                </c:pt>
                <c:pt idx="34391">
                  <c:v>35.767679999999999</c:v>
                </c:pt>
                <c:pt idx="34392">
                  <c:v>35.768720000000002</c:v>
                </c:pt>
                <c:pt idx="34393">
                  <c:v>35.769759999999998</c:v>
                </c:pt>
                <c:pt idx="34394">
                  <c:v>35.770800000000001</c:v>
                </c:pt>
                <c:pt idx="34395">
                  <c:v>35.771839999999997</c:v>
                </c:pt>
                <c:pt idx="34396">
                  <c:v>35.772880000000001</c:v>
                </c:pt>
                <c:pt idx="34397">
                  <c:v>35.773919999999997</c:v>
                </c:pt>
                <c:pt idx="34398">
                  <c:v>35.77496</c:v>
                </c:pt>
                <c:pt idx="34399">
                  <c:v>35.776000000000003</c:v>
                </c:pt>
                <c:pt idx="34400">
                  <c:v>35.77704</c:v>
                </c:pt>
                <c:pt idx="34401">
                  <c:v>35.778080000000003</c:v>
                </c:pt>
                <c:pt idx="34402">
                  <c:v>35.779119999999999</c:v>
                </c:pt>
                <c:pt idx="34403">
                  <c:v>35.780160000000002</c:v>
                </c:pt>
                <c:pt idx="34404">
                  <c:v>35.781199999999998</c:v>
                </c:pt>
                <c:pt idx="34405">
                  <c:v>35.782240000000002</c:v>
                </c:pt>
                <c:pt idx="34406">
                  <c:v>35.783279999999998</c:v>
                </c:pt>
                <c:pt idx="34407">
                  <c:v>35.784320000000001</c:v>
                </c:pt>
                <c:pt idx="34408">
                  <c:v>35.785359999999997</c:v>
                </c:pt>
                <c:pt idx="34409">
                  <c:v>35.7864</c:v>
                </c:pt>
                <c:pt idx="34410">
                  <c:v>35.787439999999997</c:v>
                </c:pt>
                <c:pt idx="34411">
                  <c:v>35.78848</c:v>
                </c:pt>
                <c:pt idx="34412">
                  <c:v>35.789520000000003</c:v>
                </c:pt>
                <c:pt idx="34413">
                  <c:v>35.790559999999999</c:v>
                </c:pt>
                <c:pt idx="34414">
                  <c:v>35.791600000000003</c:v>
                </c:pt>
                <c:pt idx="34415">
                  <c:v>35.792639999999999</c:v>
                </c:pt>
                <c:pt idx="34416">
                  <c:v>35.793680000000002</c:v>
                </c:pt>
                <c:pt idx="34417">
                  <c:v>35.794719999999998</c:v>
                </c:pt>
                <c:pt idx="34418">
                  <c:v>35.795760000000001</c:v>
                </c:pt>
                <c:pt idx="34419">
                  <c:v>35.796799999999998</c:v>
                </c:pt>
                <c:pt idx="34420">
                  <c:v>35.797840000000001</c:v>
                </c:pt>
                <c:pt idx="34421">
                  <c:v>35.798879999999997</c:v>
                </c:pt>
                <c:pt idx="34422">
                  <c:v>35.79992</c:v>
                </c:pt>
                <c:pt idx="34423">
                  <c:v>35.800960000000003</c:v>
                </c:pt>
                <c:pt idx="34424">
                  <c:v>35.802</c:v>
                </c:pt>
                <c:pt idx="34425">
                  <c:v>35.803040000000003</c:v>
                </c:pt>
                <c:pt idx="34426">
                  <c:v>35.804079999999999</c:v>
                </c:pt>
                <c:pt idx="34427">
                  <c:v>35.805120000000002</c:v>
                </c:pt>
                <c:pt idx="34428">
                  <c:v>35.806159999999998</c:v>
                </c:pt>
                <c:pt idx="34429">
                  <c:v>35.807200000000002</c:v>
                </c:pt>
                <c:pt idx="34430">
                  <c:v>35.808239999999998</c:v>
                </c:pt>
                <c:pt idx="34431">
                  <c:v>35.809280000000001</c:v>
                </c:pt>
                <c:pt idx="34432">
                  <c:v>35.810319999999997</c:v>
                </c:pt>
                <c:pt idx="34433">
                  <c:v>35.811360000000001</c:v>
                </c:pt>
                <c:pt idx="34434">
                  <c:v>35.812399999999997</c:v>
                </c:pt>
                <c:pt idx="34435">
                  <c:v>35.81344</c:v>
                </c:pt>
                <c:pt idx="34436">
                  <c:v>35.814480000000003</c:v>
                </c:pt>
                <c:pt idx="34437">
                  <c:v>35.815519999999999</c:v>
                </c:pt>
                <c:pt idx="34438">
                  <c:v>35.816560000000003</c:v>
                </c:pt>
                <c:pt idx="34439">
                  <c:v>35.817599999999999</c:v>
                </c:pt>
                <c:pt idx="34440">
                  <c:v>35.818640000000002</c:v>
                </c:pt>
                <c:pt idx="34441">
                  <c:v>35.819679999999998</c:v>
                </c:pt>
                <c:pt idx="34442">
                  <c:v>35.820720000000001</c:v>
                </c:pt>
                <c:pt idx="34443">
                  <c:v>35.821759999999998</c:v>
                </c:pt>
                <c:pt idx="34444">
                  <c:v>35.822800000000001</c:v>
                </c:pt>
                <c:pt idx="34445">
                  <c:v>35.823839999999997</c:v>
                </c:pt>
                <c:pt idx="34446">
                  <c:v>35.82488</c:v>
                </c:pt>
                <c:pt idx="34447">
                  <c:v>35.825920000000004</c:v>
                </c:pt>
                <c:pt idx="34448">
                  <c:v>35.82696</c:v>
                </c:pt>
                <c:pt idx="34449">
                  <c:v>35.828000000000003</c:v>
                </c:pt>
                <c:pt idx="34450">
                  <c:v>35.829039999999999</c:v>
                </c:pt>
                <c:pt idx="34451">
                  <c:v>35.830080000000002</c:v>
                </c:pt>
                <c:pt idx="34452">
                  <c:v>35.831119999999999</c:v>
                </c:pt>
                <c:pt idx="34453">
                  <c:v>35.832160000000002</c:v>
                </c:pt>
                <c:pt idx="34454">
                  <c:v>35.833199999999998</c:v>
                </c:pt>
                <c:pt idx="34455">
                  <c:v>35.834240000000001</c:v>
                </c:pt>
                <c:pt idx="34456">
                  <c:v>35.835279999999997</c:v>
                </c:pt>
                <c:pt idx="34457">
                  <c:v>35.836320000000001</c:v>
                </c:pt>
                <c:pt idx="34458">
                  <c:v>35.837359999999997</c:v>
                </c:pt>
                <c:pt idx="34459">
                  <c:v>35.8384</c:v>
                </c:pt>
                <c:pt idx="34460">
                  <c:v>35.839440000000003</c:v>
                </c:pt>
                <c:pt idx="34461">
                  <c:v>35.840479999999999</c:v>
                </c:pt>
                <c:pt idx="34462">
                  <c:v>35.841520000000003</c:v>
                </c:pt>
                <c:pt idx="34463">
                  <c:v>35.842559999999999</c:v>
                </c:pt>
                <c:pt idx="34464">
                  <c:v>35.843600000000002</c:v>
                </c:pt>
                <c:pt idx="34465">
                  <c:v>35.844639999999998</c:v>
                </c:pt>
                <c:pt idx="34466">
                  <c:v>35.845680000000002</c:v>
                </c:pt>
                <c:pt idx="34467">
                  <c:v>35.846719999999998</c:v>
                </c:pt>
                <c:pt idx="34468">
                  <c:v>35.847760000000001</c:v>
                </c:pt>
                <c:pt idx="34469">
                  <c:v>35.848799999999997</c:v>
                </c:pt>
                <c:pt idx="34470">
                  <c:v>35.84984</c:v>
                </c:pt>
                <c:pt idx="34471">
                  <c:v>35.850879999999997</c:v>
                </c:pt>
                <c:pt idx="34472">
                  <c:v>35.85192</c:v>
                </c:pt>
                <c:pt idx="34473">
                  <c:v>35.852960000000003</c:v>
                </c:pt>
                <c:pt idx="34474">
                  <c:v>35.853999999999999</c:v>
                </c:pt>
                <c:pt idx="34475">
                  <c:v>35.855040000000002</c:v>
                </c:pt>
                <c:pt idx="34476">
                  <c:v>35.856079999999999</c:v>
                </c:pt>
                <c:pt idx="34477">
                  <c:v>35.857120000000002</c:v>
                </c:pt>
                <c:pt idx="34478">
                  <c:v>35.858159999999998</c:v>
                </c:pt>
                <c:pt idx="34479">
                  <c:v>35.859200000000001</c:v>
                </c:pt>
                <c:pt idx="34480">
                  <c:v>35.860239999999997</c:v>
                </c:pt>
                <c:pt idx="34481">
                  <c:v>35.861280000000001</c:v>
                </c:pt>
                <c:pt idx="34482">
                  <c:v>35.862319999999997</c:v>
                </c:pt>
                <c:pt idx="34483">
                  <c:v>35.86336</c:v>
                </c:pt>
                <c:pt idx="34484">
                  <c:v>35.864400000000003</c:v>
                </c:pt>
                <c:pt idx="34485">
                  <c:v>35.86544</c:v>
                </c:pt>
                <c:pt idx="34486">
                  <c:v>35.866480000000003</c:v>
                </c:pt>
                <c:pt idx="34487">
                  <c:v>35.867519999999999</c:v>
                </c:pt>
                <c:pt idx="34488">
                  <c:v>35.868560000000002</c:v>
                </c:pt>
                <c:pt idx="34489">
                  <c:v>35.869599999999998</c:v>
                </c:pt>
                <c:pt idx="34490">
                  <c:v>35.870640000000002</c:v>
                </c:pt>
                <c:pt idx="34491">
                  <c:v>35.871679999999998</c:v>
                </c:pt>
                <c:pt idx="34492">
                  <c:v>35.872720000000001</c:v>
                </c:pt>
                <c:pt idx="34493">
                  <c:v>35.873759999999997</c:v>
                </c:pt>
                <c:pt idx="34494">
                  <c:v>35.8748</c:v>
                </c:pt>
                <c:pt idx="34495">
                  <c:v>35.875839999999997</c:v>
                </c:pt>
                <c:pt idx="34496">
                  <c:v>35.87688</c:v>
                </c:pt>
                <c:pt idx="34497">
                  <c:v>35.877920000000003</c:v>
                </c:pt>
                <c:pt idx="34498">
                  <c:v>35.878959999999999</c:v>
                </c:pt>
                <c:pt idx="34499">
                  <c:v>35.880000000000003</c:v>
                </c:pt>
                <c:pt idx="34500">
                  <c:v>35.881039999999999</c:v>
                </c:pt>
                <c:pt idx="34501">
                  <c:v>35.882080000000002</c:v>
                </c:pt>
                <c:pt idx="34502">
                  <c:v>35.883119999999998</c:v>
                </c:pt>
                <c:pt idx="34503">
                  <c:v>35.884160000000001</c:v>
                </c:pt>
                <c:pt idx="34504">
                  <c:v>35.885199999999998</c:v>
                </c:pt>
                <c:pt idx="34505">
                  <c:v>35.886240000000001</c:v>
                </c:pt>
                <c:pt idx="34506">
                  <c:v>35.887279999999997</c:v>
                </c:pt>
                <c:pt idx="34507">
                  <c:v>35.88832</c:v>
                </c:pt>
                <c:pt idx="34508">
                  <c:v>35.889360000000003</c:v>
                </c:pt>
                <c:pt idx="34509">
                  <c:v>35.8904</c:v>
                </c:pt>
                <c:pt idx="34510">
                  <c:v>35.891440000000003</c:v>
                </c:pt>
                <c:pt idx="34511">
                  <c:v>35.892479999999999</c:v>
                </c:pt>
                <c:pt idx="34512">
                  <c:v>35.893520000000002</c:v>
                </c:pt>
                <c:pt idx="34513">
                  <c:v>35.894559999999998</c:v>
                </c:pt>
                <c:pt idx="34514">
                  <c:v>35.895600000000002</c:v>
                </c:pt>
                <c:pt idx="34515">
                  <c:v>35.896639999999998</c:v>
                </c:pt>
                <c:pt idx="34516">
                  <c:v>35.897680000000001</c:v>
                </c:pt>
                <c:pt idx="34517">
                  <c:v>35.898719999999997</c:v>
                </c:pt>
                <c:pt idx="34518">
                  <c:v>35.899760000000001</c:v>
                </c:pt>
                <c:pt idx="34519">
                  <c:v>35.900799999999997</c:v>
                </c:pt>
                <c:pt idx="34520">
                  <c:v>35.90184</c:v>
                </c:pt>
                <c:pt idx="34521">
                  <c:v>35.902880000000003</c:v>
                </c:pt>
                <c:pt idx="34522">
                  <c:v>35.903919999999999</c:v>
                </c:pt>
                <c:pt idx="34523">
                  <c:v>35.904960000000003</c:v>
                </c:pt>
                <c:pt idx="34524">
                  <c:v>35.905999999999999</c:v>
                </c:pt>
                <c:pt idx="34525">
                  <c:v>35.907040000000002</c:v>
                </c:pt>
                <c:pt idx="34526">
                  <c:v>35.908079999999998</c:v>
                </c:pt>
                <c:pt idx="34527">
                  <c:v>35.909120000000001</c:v>
                </c:pt>
                <c:pt idx="34528">
                  <c:v>35.910159999999998</c:v>
                </c:pt>
                <c:pt idx="34529">
                  <c:v>35.911200000000001</c:v>
                </c:pt>
                <c:pt idx="34530">
                  <c:v>35.912239999999997</c:v>
                </c:pt>
                <c:pt idx="34531">
                  <c:v>35.91328</c:v>
                </c:pt>
                <c:pt idx="34532">
                  <c:v>35.914319999999996</c:v>
                </c:pt>
                <c:pt idx="34533">
                  <c:v>35.91536</c:v>
                </c:pt>
                <c:pt idx="34534">
                  <c:v>35.916400000000003</c:v>
                </c:pt>
                <c:pt idx="34535">
                  <c:v>35.917439999999999</c:v>
                </c:pt>
                <c:pt idx="34536">
                  <c:v>35.918480000000002</c:v>
                </c:pt>
                <c:pt idx="34537">
                  <c:v>35.919519999999999</c:v>
                </c:pt>
                <c:pt idx="34538">
                  <c:v>35.920560000000002</c:v>
                </c:pt>
                <c:pt idx="34539">
                  <c:v>35.921599999999998</c:v>
                </c:pt>
                <c:pt idx="34540">
                  <c:v>35.922640000000001</c:v>
                </c:pt>
                <c:pt idx="34541">
                  <c:v>35.923679999999997</c:v>
                </c:pt>
                <c:pt idx="34542">
                  <c:v>35.924720000000001</c:v>
                </c:pt>
                <c:pt idx="34543">
                  <c:v>35.925759999999997</c:v>
                </c:pt>
                <c:pt idx="34544">
                  <c:v>35.9268</c:v>
                </c:pt>
                <c:pt idx="34545">
                  <c:v>35.927840000000003</c:v>
                </c:pt>
                <c:pt idx="34546">
                  <c:v>35.928879999999999</c:v>
                </c:pt>
                <c:pt idx="34547">
                  <c:v>35.929920000000003</c:v>
                </c:pt>
                <c:pt idx="34548">
                  <c:v>35.930959999999999</c:v>
                </c:pt>
                <c:pt idx="34549">
                  <c:v>35.932000000000002</c:v>
                </c:pt>
                <c:pt idx="34550">
                  <c:v>35.933039999999998</c:v>
                </c:pt>
                <c:pt idx="34551">
                  <c:v>35.934080000000002</c:v>
                </c:pt>
                <c:pt idx="34552">
                  <c:v>35.935119999999998</c:v>
                </c:pt>
                <c:pt idx="34553">
                  <c:v>35.936160000000001</c:v>
                </c:pt>
                <c:pt idx="34554">
                  <c:v>35.937199999999997</c:v>
                </c:pt>
                <c:pt idx="34555">
                  <c:v>35.93824</c:v>
                </c:pt>
                <c:pt idx="34556">
                  <c:v>35.939279999999997</c:v>
                </c:pt>
                <c:pt idx="34557">
                  <c:v>35.94032</c:v>
                </c:pt>
                <c:pt idx="34558">
                  <c:v>35.941360000000003</c:v>
                </c:pt>
                <c:pt idx="34559">
                  <c:v>35.942399999999999</c:v>
                </c:pt>
                <c:pt idx="34560">
                  <c:v>35.943440000000002</c:v>
                </c:pt>
                <c:pt idx="34561">
                  <c:v>35.944479999999999</c:v>
                </c:pt>
                <c:pt idx="34562">
                  <c:v>35.945520000000002</c:v>
                </c:pt>
                <c:pt idx="34563">
                  <c:v>35.946559999999998</c:v>
                </c:pt>
                <c:pt idx="34564">
                  <c:v>35.947600000000001</c:v>
                </c:pt>
                <c:pt idx="34565">
                  <c:v>35.948639999999997</c:v>
                </c:pt>
                <c:pt idx="34566">
                  <c:v>35.949680000000001</c:v>
                </c:pt>
                <c:pt idx="34567">
                  <c:v>35.950719999999997</c:v>
                </c:pt>
                <c:pt idx="34568">
                  <c:v>35.95176</c:v>
                </c:pt>
                <c:pt idx="34569">
                  <c:v>35.952800000000003</c:v>
                </c:pt>
                <c:pt idx="34570">
                  <c:v>35.95384</c:v>
                </c:pt>
                <c:pt idx="34571">
                  <c:v>35.954880000000003</c:v>
                </c:pt>
                <c:pt idx="34572">
                  <c:v>35.955919999999999</c:v>
                </c:pt>
                <c:pt idx="34573">
                  <c:v>35.956960000000002</c:v>
                </c:pt>
                <c:pt idx="34574">
                  <c:v>35.957999999999998</c:v>
                </c:pt>
                <c:pt idx="34575">
                  <c:v>35.959040000000002</c:v>
                </c:pt>
                <c:pt idx="34576">
                  <c:v>35.960079999999998</c:v>
                </c:pt>
                <c:pt idx="34577">
                  <c:v>35.961120000000001</c:v>
                </c:pt>
                <c:pt idx="34578">
                  <c:v>35.962159999999997</c:v>
                </c:pt>
                <c:pt idx="34579">
                  <c:v>35.963200000000001</c:v>
                </c:pt>
                <c:pt idx="34580">
                  <c:v>35.964239999999997</c:v>
                </c:pt>
                <c:pt idx="34581">
                  <c:v>35.96528</c:v>
                </c:pt>
                <c:pt idx="34582">
                  <c:v>35.966320000000003</c:v>
                </c:pt>
                <c:pt idx="34583">
                  <c:v>35.967359999999999</c:v>
                </c:pt>
                <c:pt idx="34584">
                  <c:v>35.968400000000003</c:v>
                </c:pt>
                <c:pt idx="34585">
                  <c:v>35.969439999999999</c:v>
                </c:pt>
                <c:pt idx="34586">
                  <c:v>35.970480000000002</c:v>
                </c:pt>
                <c:pt idx="34587">
                  <c:v>35.971519999999998</c:v>
                </c:pt>
                <c:pt idx="34588">
                  <c:v>35.972560000000001</c:v>
                </c:pt>
                <c:pt idx="34589">
                  <c:v>35.973599999999998</c:v>
                </c:pt>
                <c:pt idx="34590">
                  <c:v>35.974640000000001</c:v>
                </c:pt>
                <c:pt idx="34591">
                  <c:v>35.975679999999997</c:v>
                </c:pt>
                <c:pt idx="34592">
                  <c:v>35.97672</c:v>
                </c:pt>
                <c:pt idx="34593">
                  <c:v>35.977760000000004</c:v>
                </c:pt>
                <c:pt idx="34594">
                  <c:v>35.9788</c:v>
                </c:pt>
                <c:pt idx="34595">
                  <c:v>35.979840000000003</c:v>
                </c:pt>
                <c:pt idx="34596">
                  <c:v>35.980879999999999</c:v>
                </c:pt>
                <c:pt idx="34597">
                  <c:v>35.981920000000002</c:v>
                </c:pt>
                <c:pt idx="34598">
                  <c:v>35.982959999999999</c:v>
                </c:pt>
                <c:pt idx="34599">
                  <c:v>35.984000000000002</c:v>
                </c:pt>
                <c:pt idx="34600">
                  <c:v>35.985039999999998</c:v>
                </c:pt>
                <c:pt idx="34601">
                  <c:v>35.986080000000001</c:v>
                </c:pt>
                <c:pt idx="34602">
                  <c:v>35.987119999999997</c:v>
                </c:pt>
                <c:pt idx="34603">
                  <c:v>35.988160000000001</c:v>
                </c:pt>
                <c:pt idx="34604">
                  <c:v>35.989199999999997</c:v>
                </c:pt>
                <c:pt idx="34605">
                  <c:v>35.99024</c:v>
                </c:pt>
                <c:pt idx="34606">
                  <c:v>35.991280000000003</c:v>
                </c:pt>
                <c:pt idx="34607">
                  <c:v>35.992319999999999</c:v>
                </c:pt>
                <c:pt idx="34608">
                  <c:v>35.993360000000003</c:v>
                </c:pt>
                <c:pt idx="34609">
                  <c:v>35.994399999999999</c:v>
                </c:pt>
                <c:pt idx="34610">
                  <c:v>35.995440000000002</c:v>
                </c:pt>
                <c:pt idx="34611">
                  <c:v>35.996479999999998</c:v>
                </c:pt>
                <c:pt idx="34612">
                  <c:v>35.997520000000002</c:v>
                </c:pt>
                <c:pt idx="34613">
                  <c:v>35.998559999999998</c:v>
                </c:pt>
                <c:pt idx="34614">
                  <c:v>35.999600000000001</c:v>
                </c:pt>
                <c:pt idx="34615">
                  <c:v>36.000639999999997</c:v>
                </c:pt>
                <c:pt idx="34616">
                  <c:v>36.00168</c:v>
                </c:pt>
                <c:pt idx="34617">
                  <c:v>36.002719999999997</c:v>
                </c:pt>
                <c:pt idx="34618">
                  <c:v>36.00376</c:v>
                </c:pt>
                <c:pt idx="34619">
                  <c:v>36.004800000000003</c:v>
                </c:pt>
                <c:pt idx="34620">
                  <c:v>36.005839999999999</c:v>
                </c:pt>
                <c:pt idx="34621">
                  <c:v>36.006880000000002</c:v>
                </c:pt>
                <c:pt idx="34622">
                  <c:v>36.007919999999999</c:v>
                </c:pt>
                <c:pt idx="34623">
                  <c:v>36.008960000000002</c:v>
                </c:pt>
                <c:pt idx="34624">
                  <c:v>36.01</c:v>
                </c:pt>
                <c:pt idx="34625">
                  <c:v>36.011040000000001</c:v>
                </c:pt>
                <c:pt idx="34626">
                  <c:v>36.012079999999997</c:v>
                </c:pt>
                <c:pt idx="34627">
                  <c:v>36.013120000000001</c:v>
                </c:pt>
                <c:pt idx="34628">
                  <c:v>36.014159999999997</c:v>
                </c:pt>
                <c:pt idx="34629">
                  <c:v>36.0152</c:v>
                </c:pt>
                <c:pt idx="34630">
                  <c:v>36.016240000000003</c:v>
                </c:pt>
                <c:pt idx="34631">
                  <c:v>36.01728</c:v>
                </c:pt>
                <c:pt idx="34632">
                  <c:v>36.018320000000003</c:v>
                </c:pt>
                <c:pt idx="34633">
                  <c:v>36.019359999999999</c:v>
                </c:pt>
                <c:pt idx="34634">
                  <c:v>36.020400000000002</c:v>
                </c:pt>
                <c:pt idx="34635">
                  <c:v>36.021439999999998</c:v>
                </c:pt>
                <c:pt idx="34636">
                  <c:v>36.022480000000002</c:v>
                </c:pt>
                <c:pt idx="34637">
                  <c:v>36.023519999999998</c:v>
                </c:pt>
                <c:pt idx="34638">
                  <c:v>36.024560000000001</c:v>
                </c:pt>
                <c:pt idx="34639">
                  <c:v>36.025599999999997</c:v>
                </c:pt>
                <c:pt idx="34640">
                  <c:v>36.02664</c:v>
                </c:pt>
                <c:pt idx="34641">
                  <c:v>36.027679999999997</c:v>
                </c:pt>
                <c:pt idx="34642">
                  <c:v>36.02872</c:v>
                </c:pt>
                <c:pt idx="34643">
                  <c:v>36.029760000000003</c:v>
                </c:pt>
                <c:pt idx="34644">
                  <c:v>36.030799999999999</c:v>
                </c:pt>
                <c:pt idx="34645">
                  <c:v>36.031840000000003</c:v>
                </c:pt>
                <c:pt idx="34646">
                  <c:v>36.032879999999999</c:v>
                </c:pt>
                <c:pt idx="34647">
                  <c:v>36.033920000000002</c:v>
                </c:pt>
                <c:pt idx="34648">
                  <c:v>36.034959999999998</c:v>
                </c:pt>
                <c:pt idx="34649">
                  <c:v>36.036000000000001</c:v>
                </c:pt>
                <c:pt idx="34650">
                  <c:v>36.037039999999998</c:v>
                </c:pt>
                <c:pt idx="34651">
                  <c:v>36.038080000000001</c:v>
                </c:pt>
                <c:pt idx="34652">
                  <c:v>36.039119999999997</c:v>
                </c:pt>
                <c:pt idx="34653">
                  <c:v>36.04016</c:v>
                </c:pt>
                <c:pt idx="34654">
                  <c:v>36.041200000000003</c:v>
                </c:pt>
                <c:pt idx="34655">
                  <c:v>36.04224</c:v>
                </c:pt>
                <c:pt idx="34656">
                  <c:v>36.043280000000003</c:v>
                </c:pt>
                <c:pt idx="34657">
                  <c:v>36.044319999999999</c:v>
                </c:pt>
                <c:pt idx="34658">
                  <c:v>36.045360000000002</c:v>
                </c:pt>
                <c:pt idx="34659">
                  <c:v>36.046399999999998</c:v>
                </c:pt>
                <c:pt idx="34660">
                  <c:v>36.047440000000002</c:v>
                </c:pt>
                <c:pt idx="34661">
                  <c:v>36.048479999999998</c:v>
                </c:pt>
                <c:pt idx="34662">
                  <c:v>36.049520000000001</c:v>
                </c:pt>
                <c:pt idx="34663">
                  <c:v>36.050559999999997</c:v>
                </c:pt>
                <c:pt idx="34664">
                  <c:v>36.051600000000001</c:v>
                </c:pt>
                <c:pt idx="34665">
                  <c:v>36.052639999999997</c:v>
                </c:pt>
                <c:pt idx="34666">
                  <c:v>36.05368</c:v>
                </c:pt>
                <c:pt idx="34667">
                  <c:v>36.054720000000003</c:v>
                </c:pt>
                <c:pt idx="34668">
                  <c:v>36.055759999999999</c:v>
                </c:pt>
                <c:pt idx="34669">
                  <c:v>36.056800000000003</c:v>
                </c:pt>
                <c:pt idx="34670">
                  <c:v>36.057839999999999</c:v>
                </c:pt>
                <c:pt idx="34671">
                  <c:v>36.058880000000002</c:v>
                </c:pt>
                <c:pt idx="34672">
                  <c:v>36.059919999999998</c:v>
                </c:pt>
                <c:pt idx="34673">
                  <c:v>36.060960000000001</c:v>
                </c:pt>
                <c:pt idx="34674">
                  <c:v>36.061999999999998</c:v>
                </c:pt>
                <c:pt idx="34675">
                  <c:v>36.063040000000001</c:v>
                </c:pt>
                <c:pt idx="34676">
                  <c:v>36.064079999999997</c:v>
                </c:pt>
                <c:pt idx="34677">
                  <c:v>36.06512</c:v>
                </c:pt>
                <c:pt idx="34678">
                  <c:v>36.066160000000004</c:v>
                </c:pt>
                <c:pt idx="34679">
                  <c:v>36.0672</c:v>
                </c:pt>
                <c:pt idx="34680">
                  <c:v>36.068240000000003</c:v>
                </c:pt>
                <c:pt idx="34681">
                  <c:v>36.069279999999999</c:v>
                </c:pt>
                <c:pt idx="34682">
                  <c:v>36.070320000000002</c:v>
                </c:pt>
                <c:pt idx="34683">
                  <c:v>36.071359999999999</c:v>
                </c:pt>
                <c:pt idx="34684">
                  <c:v>36.072400000000002</c:v>
                </c:pt>
                <c:pt idx="34685">
                  <c:v>36.073439999999998</c:v>
                </c:pt>
                <c:pt idx="34686">
                  <c:v>36.074480000000001</c:v>
                </c:pt>
                <c:pt idx="34687">
                  <c:v>36.075519999999997</c:v>
                </c:pt>
                <c:pt idx="34688">
                  <c:v>36.076560000000001</c:v>
                </c:pt>
                <c:pt idx="34689">
                  <c:v>36.077599999999997</c:v>
                </c:pt>
                <c:pt idx="34690">
                  <c:v>36.07864</c:v>
                </c:pt>
                <c:pt idx="34691">
                  <c:v>36.079680000000003</c:v>
                </c:pt>
                <c:pt idx="34692">
                  <c:v>36.080719999999999</c:v>
                </c:pt>
                <c:pt idx="34693">
                  <c:v>36.081760000000003</c:v>
                </c:pt>
                <c:pt idx="34694">
                  <c:v>36.082799999999999</c:v>
                </c:pt>
                <c:pt idx="34695">
                  <c:v>36.083840000000002</c:v>
                </c:pt>
                <c:pt idx="34696">
                  <c:v>36.084879999999998</c:v>
                </c:pt>
                <c:pt idx="34697">
                  <c:v>36.085920000000002</c:v>
                </c:pt>
                <c:pt idx="34698">
                  <c:v>36.086959999999998</c:v>
                </c:pt>
                <c:pt idx="34699">
                  <c:v>36.088000000000001</c:v>
                </c:pt>
                <c:pt idx="34700">
                  <c:v>36.089039999999997</c:v>
                </c:pt>
                <c:pt idx="34701">
                  <c:v>36.09008</c:v>
                </c:pt>
                <c:pt idx="34702">
                  <c:v>36.091119999999997</c:v>
                </c:pt>
                <c:pt idx="34703">
                  <c:v>36.09216</c:v>
                </c:pt>
                <c:pt idx="34704">
                  <c:v>36.093200000000003</c:v>
                </c:pt>
                <c:pt idx="34705">
                  <c:v>36.094239999999999</c:v>
                </c:pt>
                <c:pt idx="34706">
                  <c:v>36.095280000000002</c:v>
                </c:pt>
                <c:pt idx="34707">
                  <c:v>36.096319999999999</c:v>
                </c:pt>
                <c:pt idx="34708">
                  <c:v>36.097360000000002</c:v>
                </c:pt>
                <c:pt idx="34709">
                  <c:v>36.098399999999998</c:v>
                </c:pt>
                <c:pt idx="34710">
                  <c:v>36.099440000000001</c:v>
                </c:pt>
                <c:pt idx="34711">
                  <c:v>36.100479999999997</c:v>
                </c:pt>
                <c:pt idx="34712">
                  <c:v>36.101520000000001</c:v>
                </c:pt>
                <c:pt idx="34713">
                  <c:v>36.102559999999997</c:v>
                </c:pt>
                <c:pt idx="34714">
                  <c:v>36.1036</c:v>
                </c:pt>
                <c:pt idx="34715">
                  <c:v>36.104640000000003</c:v>
                </c:pt>
                <c:pt idx="34716">
                  <c:v>36.10568</c:v>
                </c:pt>
                <c:pt idx="34717">
                  <c:v>36.106720000000003</c:v>
                </c:pt>
                <c:pt idx="34718">
                  <c:v>36.107759999999999</c:v>
                </c:pt>
                <c:pt idx="34719">
                  <c:v>36.108800000000002</c:v>
                </c:pt>
                <c:pt idx="34720">
                  <c:v>36.109839999999998</c:v>
                </c:pt>
                <c:pt idx="34721">
                  <c:v>36.110880000000002</c:v>
                </c:pt>
                <c:pt idx="34722">
                  <c:v>36.111919999999998</c:v>
                </c:pt>
                <c:pt idx="34723">
                  <c:v>36.112960000000001</c:v>
                </c:pt>
                <c:pt idx="34724">
                  <c:v>36.113999999999997</c:v>
                </c:pt>
                <c:pt idx="34725">
                  <c:v>36.11504</c:v>
                </c:pt>
                <c:pt idx="34726">
                  <c:v>36.116079999999997</c:v>
                </c:pt>
                <c:pt idx="34727">
                  <c:v>36.11712</c:v>
                </c:pt>
                <c:pt idx="34728">
                  <c:v>36.118160000000003</c:v>
                </c:pt>
                <c:pt idx="34729">
                  <c:v>36.119199999999999</c:v>
                </c:pt>
                <c:pt idx="34730">
                  <c:v>36.120240000000003</c:v>
                </c:pt>
                <c:pt idx="34731">
                  <c:v>36.121279999999999</c:v>
                </c:pt>
                <c:pt idx="34732">
                  <c:v>36.122320000000002</c:v>
                </c:pt>
                <c:pt idx="34733">
                  <c:v>36.123359999999998</c:v>
                </c:pt>
                <c:pt idx="34734">
                  <c:v>36.124400000000001</c:v>
                </c:pt>
                <c:pt idx="34735">
                  <c:v>36.125439999999998</c:v>
                </c:pt>
                <c:pt idx="34736">
                  <c:v>36.126480000000001</c:v>
                </c:pt>
                <c:pt idx="34737">
                  <c:v>36.127519999999997</c:v>
                </c:pt>
                <c:pt idx="34738">
                  <c:v>36.12856</c:v>
                </c:pt>
                <c:pt idx="34739">
                  <c:v>36.129600000000003</c:v>
                </c:pt>
                <c:pt idx="34740">
                  <c:v>36.13064</c:v>
                </c:pt>
                <c:pt idx="34741">
                  <c:v>36.131680000000003</c:v>
                </c:pt>
                <c:pt idx="34742">
                  <c:v>36.132719999999999</c:v>
                </c:pt>
                <c:pt idx="34743">
                  <c:v>36.133760000000002</c:v>
                </c:pt>
                <c:pt idx="34744">
                  <c:v>36.134799999999998</c:v>
                </c:pt>
                <c:pt idx="34745">
                  <c:v>36.135840000000002</c:v>
                </c:pt>
                <c:pt idx="34746">
                  <c:v>36.136879999999998</c:v>
                </c:pt>
                <c:pt idx="34747">
                  <c:v>36.137920000000001</c:v>
                </c:pt>
                <c:pt idx="34748">
                  <c:v>36.138959999999997</c:v>
                </c:pt>
                <c:pt idx="34749">
                  <c:v>36.14</c:v>
                </c:pt>
                <c:pt idx="34750">
                  <c:v>36.141039999999997</c:v>
                </c:pt>
                <c:pt idx="34751">
                  <c:v>36.14208</c:v>
                </c:pt>
                <c:pt idx="34752">
                  <c:v>36.143120000000003</c:v>
                </c:pt>
                <c:pt idx="34753">
                  <c:v>36.144159999999999</c:v>
                </c:pt>
                <c:pt idx="34754">
                  <c:v>36.145200000000003</c:v>
                </c:pt>
                <c:pt idx="34755">
                  <c:v>36.146239999999999</c:v>
                </c:pt>
                <c:pt idx="34756">
                  <c:v>36.147280000000002</c:v>
                </c:pt>
                <c:pt idx="34757">
                  <c:v>36.148319999999998</c:v>
                </c:pt>
                <c:pt idx="34758">
                  <c:v>36.149360000000001</c:v>
                </c:pt>
                <c:pt idx="34759">
                  <c:v>36.150399999999998</c:v>
                </c:pt>
                <c:pt idx="34760">
                  <c:v>36.151440000000001</c:v>
                </c:pt>
                <c:pt idx="34761">
                  <c:v>36.152479999999997</c:v>
                </c:pt>
                <c:pt idx="34762">
                  <c:v>36.15352</c:v>
                </c:pt>
                <c:pt idx="34763">
                  <c:v>36.154559999999996</c:v>
                </c:pt>
                <c:pt idx="34764">
                  <c:v>36.1556</c:v>
                </c:pt>
                <c:pt idx="34765">
                  <c:v>36.156640000000003</c:v>
                </c:pt>
                <c:pt idx="34766">
                  <c:v>36.157679999999999</c:v>
                </c:pt>
                <c:pt idx="34767">
                  <c:v>36.158720000000002</c:v>
                </c:pt>
                <c:pt idx="34768">
                  <c:v>36.159759999999999</c:v>
                </c:pt>
                <c:pt idx="34769">
                  <c:v>36.160800000000002</c:v>
                </c:pt>
                <c:pt idx="34770">
                  <c:v>36.161839999999998</c:v>
                </c:pt>
                <c:pt idx="34771">
                  <c:v>36.162880000000001</c:v>
                </c:pt>
                <c:pt idx="34772">
                  <c:v>36.163919999999997</c:v>
                </c:pt>
                <c:pt idx="34773">
                  <c:v>36.164960000000001</c:v>
                </c:pt>
                <c:pt idx="34774">
                  <c:v>36.165999999999997</c:v>
                </c:pt>
                <c:pt idx="34775">
                  <c:v>36.16704</c:v>
                </c:pt>
                <c:pt idx="34776">
                  <c:v>36.168080000000003</c:v>
                </c:pt>
                <c:pt idx="34777">
                  <c:v>36.169119999999999</c:v>
                </c:pt>
                <c:pt idx="34778">
                  <c:v>36.170160000000003</c:v>
                </c:pt>
                <c:pt idx="34779">
                  <c:v>36.171199999999999</c:v>
                </c:pt>
                <c:pt idx="34780">
                  <c:v>36.172240000000002</c:v>
                </c:pt>
                <c:pt idx="34781">
                  <c:v>36.173279999999998</c:v>
                </c:pt>
                <c:pt idx="34782">
                  <c:v>36.174320000000002</c:v>
                </c:pt>
                <c:pt idx="34783">
                  <c:v>36.175359999999998</c:v>
                </c:pt>
                <c:pt idx="34784">
                  <c:v>36.176400000000001</c:v>
                </c:pt>
                <c:pt idx="34785">
                  <c:v>36.177439999999997</c:v>
                </c:pt>
                <c:pt idx="34786">
                  <c:v>36.17848</c:v>
                </c:pt>
                <c:pt idx="34787">
                  <c:v>36.179519999999997</c:v>
                </c:pt>
                <c:pt idx="34788">
                  <c:v>36.18056</c:v>
                </c:pt>
                <c:pt idx="34789">
                  <c:v>36.181600000000003</c:v>
                </c:pt>
                <c:pt idx="34790">
                  <c:v>36.182639999999999</c:v>
                </c:pt>
                <c:pt idx="34791">
                  <c:v>36.183680000000003</c:v>
                </c:pt>
                <c:pt idx="34792">
                  <c:v>36.184719999999999</c:v>
                </c:pt>
                <c:pt idx="34793">
                  <c:v>36.185760000000002</c:v>
                </c:pt>
                <c:pt idx="34794">
                  <c:v>36.186799999999998</c:v>
                </c:pt>
                <c:pt idx="34795">
                  <c:v>36.187840000000001</c:v>
                </c:pt>
                <c:pt idx="34796">
                  <c:v>36.188879999999997</c:v>
                </c:pt>
                <c:pt idx="34797">
                  <c:v>36.189920000000001</c:v>
                </c:pt>
                <c:pt idx="34798">
                  <c:v>36.190959999999997</c:v>
                </c:pt>
                <c:pt idx="34799">
                  <c:v>36.192</c:v>
                </c:pt>
                <c:pt idx="34800">
                  <c:v>36.193040000000003</c:v>
                </c:pt>
                <c:pt idx="34801">
                  <c:v>36.19408</c:v>
                </c:pt>
                <c:pt idx="34802">
                  <c:v>36.195120000000003</c:v>
                </c:pt>
                <c:pt idx="34803">
                  <c:v>36.196159999999999</c:v>
                </c:pt>
                <c:pt idx="34804">
                  <c:v>36.197200000000002</c:v>
                </c:pt>
                <c:pt idx="34805">
                  <c:v>36.198239999999998</c:v>
                </c:pt>
                <c:pt idx="34806">
                  <c:v>36.199280000000002</c:v>
                </c:pt>
                <c:pt idx="34807">
                  <c:v>36.200319999999998</c:v>
                </c:pt>
                <c:pt idx="34808">
                  <c:v>36.201360000000001</c:v>
                </c:pt>
                <c:pt idx="34809">
                  <c:v>36.202399999999997</c:v>
                </c:pt>
                <c:pt idx="34810">
                  <c:v>36.203440000000001</c:v>
                </c:pt>
                <c:pt idx="34811">
                  <c:v>36.204479999999997</c:v>
                </c:pt>
                <c:pt idx="34812">
                  <c:v>36.20552</c:v>
                </c:pt>
                <c:pt idx="34813">
                  <c:v>36.206560000000003</c:v>
                </c:pt>
                <c:pt idx="34814">
                  <c:v>36.207599999999999</c:v>
                </c:pt>
                <c:pt idx="34815">
                  <c:v>36.208640000000003</c:v>
                </c:pt>
                <c:pt idx="34816">
                  <c:v>36.209679999999999</c:v>
                </c:pt>
                <c:pt idx="34817">
                  <c:v>36.210720000000002</c:v>
                </c:pt>
                <c:pt idx="34818">
                  <c:v>36.211759999999998</c:v>
                </c:pt>
                <c:pt idx="34819">
                  <c:v>36.212800000000001</c:v>
                </c:pt>
                <c:pt idx="34820">
                  <c:v>36.213839999999998</c:v>
                </c:pt>
                <c:pt idx="34821">
                  <c:v>36.214880000000001</c:v>
                </c:pt>
                <c:pt idx="34822">
                  <c:v>36.215919999999997</c:v>
                </c:pt>
                <c:pt idx="34823">
                  <c:v>36.21696</c:v>
                </c:pt>
                <c:pt idx="34824">
                  <c:v>36.218000000000004</c:v>
                </c:pt>
                <c:pt idx="34825">
                  <c:v>36.21904</c:v>
                </c:pt>
                <c:pt idx="34826">
                  <c:v>36.220080000000003</c:v>
                </c:pt>
                <c:pt idx="34827">
                  <c:v>36.221119999999999</c:v>
                </c:pt>
                <c:pt idx="34828">
                  <c:v>36.222160000000002</c:v>
                </c:pt>
                <c:pt idx="34829">
                  <c:v>36.223199999999999</c:v>
                </c:pt>
                <c:pt idx="34830">
                  <c:v>36.224240000000002</c:v>
                </c:pt>
                <c:pt idx="34831">
                  <c:v>36.225279999999998</c:v>
                </c:pt>
                <c:pt idx="34832">
                  <c:v>36.226320000000001</c:v>
                </c:pt>
                <c:pt idx="34833">
                  <c:v>36.227359999999997</c:v>
                </c:pt>
                <c:pt idx="34834">
                  <c:v>36.228400000000001</c:v>
                </c:pt>
                <c:pt idx="34835">
                  <c:v>36.229439999999997</c:v>
                </c:pt>
                <c:pt idx="34836">
                  <c:v>36.23048</c:v>
                </c:pt>
                <c:pt idx="34837">
                  <c:v>36.231520000000003</c:v>
                </c:pt>
                <c:pt idx="34838">
                  <c:v>36.232559999999999</c:v>
                </c:pt>
                <c:pt idx="34839">
                  <c:v>36.233600000000003</c:v>
                </c:pt>
                <c:pt idx="34840">
                  <c:v>36.234639999999999</c:v>
                </c:pt>
                <c:pt idx="34841">
                  <c:v>36.235680000000002</c:v>
                </c:pt>
                <c:pt idx="34842">
                  <c:v>36.236719999999998</c:v>
                </c:pt>
                <c:pt idx="34843">
                  <c:v>36.237760000000002</c:v>
                </c:pt>
                <c:pt idx="34844">
                  <c:v>36.238799999999998</c:v>
                </c:pt>
                <c:pt idx="34845">
                  <c:v>36.239840000000001</c:v>
                </c:pt>
                <c:pt idx="34846">
                  <c:v>36.240879999999997</c:v>
                </c:pt>
                <c:pt idx="34847">
                  <c:v>36.24192</c:v>
                </c:pt>
                <c:pt idx="34848">
                  <c:v>36.242959999999997</c:v>
                </c:pt>
                <c:pt idx="34849">
                  <c:v>36.244</c:v>
                </c:pt>
                <c:pt idx="34850">
                  <c:v>36.245040000000003</c:v>
                </c:pt>
                <c:pt idx="34851">
                  <c:v>36.246079999999999</c:v>
                </c:pt>
                <c:pt idx="34852">
                  <c:v>36.247120000000002</c:v>
                </c:pt>
                <c:pt idx="34853">
                  <c:v>36.248159999999999</c:v>
                </c:pt>
                <c:pt idx="34854">
                  <c:v>36.249200000000002</c:v>
                </c:pt>
                <c:pt idx="34855">
                  <c:v>36.250239999999998</c:v>
                </c:pt>
                <c:pt idx="34856">
                  <c:v>36.251280000000001</c:v>
                </c:pt>
                <c:pt idx="34857">
                  <c:v>36.252319999999997</c:v>
                </c:pt>
                <c:pt idx="34858">
                  <c:v>36.253360000000001</c:v>
                </c:pt>
                <c:pt idx="34859">
                  <c:v>36.254399999999997</c:v>
                </c:pt>
                <c:pt idx="34860">
                  <c:v>36.25544</c:v>
                </c:pt>
                <c:pt idx="34861">
                  <c:v>36.256480000000003</c:v>
                </c:pt>
                <c:pt idx="34862">
                  <c:v>36.25752</c:v>
                </c:pt>
                <c:pt idx="34863">
                  <c:v>36.258560000000003</c:v>
                </c:pt>
                <c:pt idx="34864">
                  <c:v>36.259599999999999</c:v>
                </c:pt>
                <c:pt idx="34865">
                  <c:v>36.260640000000002</c:v>
                </c:pt>
                <c:pt idx="34866">
                  <c:v>36.261679999999998</c:v>
                </c:pt>
                <c:pt idx="34867">
                  <c:v>36.262720000000002</c:v>
                </c:pt>
                <c:pt idx="34868">
                  <c:v>36.263759999999998</c:v>
                </c:pt>
                <c:pt idx="34869">
                  <c:v>36.264800000000001</c:v>
                </c:pt>
                <c:pt idx="34870">
                  <c:v>36.265839999999997</c:v>
                </c:pt>
                <c:pt idx="34871">
                  <c:v>36.26688</c:v>
                </c:pt>
                <c:pt idx="34872">
                  <c:v>36.267919999999997</c:v>
                </c:pt>
                <c:pt idx="34873">
                  <c:v>36.26896</c:v>
                </c:pt>
                <c:pt idx="34874">
                  <c:v>36.270000000000003</c:v>
                </c:pt>
                <c:pt idx="34875">
                  <c:v>36.271039999999999</c:v>
                </c:pt>
                <c:pt idx="34876">
                  <c:v>36.272080000000003</c:v>
                </c:pt>
                <c:pt idx="34877">
                  <c:v>36.273119999999999</c:v>
                </c:pt>
                <c:pt idx="34878">
                  <c:v>36.274160000000002</c:v>
                </c:pt>
                <c:pt idx="34879">
                  <c:v>36.275199999999998</c:v>
                </c:pt>
                <c:pt idx="34880">
                  <c:v>36.276240000000001</c:v>
                </c:pt>
                <c:pt idx="34881">
                  <c:v>36.277279999999998</c:v>
                </c:pt>
                <c:pt idx="34882">
                  <c:v>36.278320000000001</c:v>
                </c:pt>
                <c:pt idx="34883">
                  <c:v>36.279359999999997</c:v>
                </c:pt>
                <c:pt idx="34884">
                  <c:v>36.2804</c:v>
                </c:pt>
                <c:pt idx="34885">
                  <c:v>36.281440000000003</c:v>
                </c:pt>
                <c:pt idx="34886">
                  <c:v>36.28248</c:v>
                </c:pt>
                <c:pt idx="34887">
                  <c:v>36.283520000000003</c:v>
                </c:pt>
                <c:pt idx="34888">
                  <c:v>36.284559999999999</c:v>
                </c:pt>
                <c:pt idx="34889">
                  <c:v>36.285600000000002</c:v>
                </c:pt>
                <c:pt idx="34890">
                  <c:v>36.286639999999998</c:v>
                </c:pt>
                <c:pt idx="34891">
                  <c:v>36.287680000000002</c:v>
                </c:pt>
                <c:pt idx="34892">
                  <c:v>36.288719999999998</c:v>
                </c:pt>
                <c:pt idx="34893">
                  <c:v>36.289760000000001</c:v>
                </c:pt>
                <c:pt idx="34894">
                  <c:v>36.290799999999997</c:v>
                </c:pt>
                <c:pt idx="34895">
                  <c:v>36.291840000000001</c:v>
                </c:pt>
                <c:pt idx="34896">
                  <c:v>36.292879999999997</c:v>
                </c:pt>
                <c:pt idx="34897">
                  <c:v>36.29392</c:v>
                </c:pt>
                <c:pt idx="34898">
                  <c:v>36.294960000000003</c:v>
                </c:pt>
                <c:pt idx="34899">
                  <c:v>36.295999999999999</c:v>
                </c:pt>
                <c:pt idx="34900">
                  <c:v>36.297040000000003</c:v>
                </c:pt>
                <c:pt idx="34901">
                  <c:v>36.298079999999999</c:v>
                </c:pt>
                <c:pt idx="34902">
                  <c:v>36.299120000000002</c:v>
                </c:pt>
                <c:pt idx="34903">
                  <c:v>36.300159999999998</c:v>
                </c:pt>
                <c:pt idx="34904">
                  <c:v>36.301200000000001</c:v>
                </c:pt>
                <c:pt idx="34905">
                  <c:v>36.302239999999998</c:v>
                </c:pt>
                <c:pt idx="34906">
                  <c:v>36.303280000000001</c:v>
                </c:pt>
                <c:pt idx="34907">
                  <c:v>36.304319999999997</c:v>
                </c:pt>
                <c:pt idx="34908">
                  <c:v>36.30536</c:v>
                </c:pt>
                <c:pt idx="34909">
                  <c:v>36.306399999999996</c:v>
                </c:pt>
                <c:pt idx="34910">
                  <c:v>36.30744</c:v>
                </c:pt>
                <c:pt idx="34911">
                  <c:v>36.308480000000003</c:v>
                </c:pt>
                <c:pt idx="34912">
                  <c:v>36.309519999999999</c:v>
                </c:pt>
                <c:pt idx="34913">
                  <c:v>36.310560000000002</c:v>
                </c:pt>
                <c:pt idx="34914">
                  <c:v>36.311599999999999</c:v>
                </c:pt>
                <c:pt idx="34915">
                  <c:v>36.312640000000002</c:v>
                </c:pt>
                <c:pt idx="34916">
                  <c:v>36.313679999999998</c:v>
                </c:pt>
                <c:pt idx="34917">
                  <c:v>36.314720000000001</c:v>
                </c:pt>
                <c:pt idx="34918">
                  <c:v>36.315759999999997</c:v>
                </c:pt>
                <c:pt idx="34919">
                  <c:v>36.316800000000001</c:v>
                </c:pt>
                <c:pt idx="34920">
                  <c:v>36.317839999999997</c:v>
                </c:pt>
                <c:pt idx="34921">
                  <c:v>36.31888</c:v>
                </c:pt>
                <c:pt idx="34922">
                  <c:v>36.319920000000003</c:v>
                </c:pt>
                <c:pt idx="34923">
                  <c:v>36.320959999999999</c:v>
                </c:pt>
                <c:pt idx="34924">
                  <c:v>36.322000000000003</c:v>
                </c:pt>
                <c:pt idx="34925">
                  <c:v>36.323039999999999</c:v>
                </c:pt>
                <c:pt idx="34926">
                  <c:v>36.324080000000002</c:v>
                </c:pt>
                <c:pt idx="34927">
                  <c:v>36.325119999999998</c:v>
                </c:pt>
                <c:pt idx="34928">
                  <c:v>36.326160000000002</c:v>
                </c:pt>
                <c:pt idx="34929">
                  <c:v>36.327199999999998</c:v>
                </c:pt>
                <c:pt idx="34930">
                  <c:v>36.328240000000001</c:v>
                </c:pt>
                <c:pt idx="34931">
                  <c:v>36.329279999999997</c:v>
                </c:pt>
                <c:pt idx="34932">
                  <c:v>36.33032</c:v>
                </c:pt>
                <c:pt idx="34933">
                  <c:v>36.331359999999997</c:v>
                </c:pt>
                <c:pt idx="34934">
                  <c:v>36.3324</c:v>
                </c:pt>
                <c:pt idx="34935">
                  <c:v>36.333440000000003</c:v>
                </c:pt>
                <c:pt idx="34936">
                  <c:v>36.334479999999999</c:v>
                </c:pt>
                <c:pt idx="34937">
                  <c:v>36.335520000000002</c:v>
                </c:pt>
                <c:pt idx="34938">
                  <c:v>36.336559999999999</c:v>
                </c:pt>
                <c:pt idx="34939">
                  <c:v>36.337600000000002</c:v>
                </c:pt>
                <c:pt idx="34940">
                  <c:v>36.338639999999998</c:v>
                </c:pt>
                <c:pt idx="34941">
                  <c:v>36.339680000000001</c:v>
                </c:pt>
                <c:pt idx="34942">
                  <c:v>36.340719999999997</c:v>
                </c:pt>
                <c:pt idx="34943">
                  <c:v>36.341760000000001</c:v>
                </c:pt>
                <c:pt idx="34944">
                  <c:v>36.342799999999997</c:v>
                </c:pt>
                <c:pt idx="34945">
                  <c:v>36.34384</c:v>
                </c:pt>
                <c:pt idx="34946">
                  <c:v>36.344880000000003</c:v>
                </c:pt>
                <c:pt idx="34947">
                  <c:v>36.34592</c:v>
                </c:pt>
                <c:pt idx="34948">
                  <c:v>36.346960000000003</c:v>
                </c:pt>
                <c:pt idx="34949">
                  <c:v>36.347999999999999</c:v>
                </c:pt>
                <c:pt idx="34950">
                  <c:v>36.349040000000002</c:v>
                </c:pt>
                <c:pt idx="34951">
                  <c:v>36.350079999999998</c:v>
                </c:pt>
                <c:pt idx="34952">
                  <c:v>36.351120000000002</c:v>
                </c:pt>
                <c:pt idx="34953">
                  <c:v>36.352159999999998</c:v>
                </c:pt>
                <c:pt idx="34954">
                  <c:v>36.353200000000001</c:v>
                </c:pt>
                <c:pt idx="34955">
                  <c:v>36.354239999999997</c:v>
                </c:pt>
                <c:pt idx="34956">
                  <c:v>36.35528</c:v>
                </c:pt>
                <c:pt idx="34957">
                  <c:v>36.356319999999997</c:v>
                </c:pt>
                <c:pt idx="34958">
                  <c:v>36.35736</c:v>
                </c:pt>
                <c:pt idx="34959">
                  <c:v>36.358400000000003</c:v>
                </c:pt>
                <c:pt idx="34960">
                  <c:v>36.359439999999999</c:v>
                </c:pt>
                <c:pt idx="34961">
                  <c:v>36.360480000000003</c:v>
                </c:pt>
                <c:pt idx="34962">
                  <c:v>36.361519999999999</c:v>
                </c:pt>
                <c:pt idx="34963">
                  <c:v>36.362560000000002</c:v>
                </c:pt>
                <c:pt idx="34964">
                  <c:v>36.363599999999998</c:v>
                </c:pt>
                <c:pt idx="34965">
                  <c:v>36.364640000000001</c:v>
                </c:pt>
                <c:pt idx="34966">
                  <c:v>36.365679999999998</c:v>
                </c:pt>
                <c:pt idx="34967">
                  <c:v>36.366720000000001</c:v>
                </c:pt>
                <c:pt idx="34968">
                  <c:v>36.367759999999997</c:v>
                </c:pt>
                <c:pt idx="34969">
                  <c:v>36.3688</c:v>
                </c:pt>
                <c:pt idx="34970">
                  <c:v>36.369840000000003</c:v>
                </c:pt>
                <c:pt idx="34971">
                  <c:v>36.37088</c:v>
                </c:pt>
                <c:pt idx="34972">
                  <c:v>36.371920000000003</c:v>
                </c:pt>
                <c:pt idx="34973">
                  <c:v>36.372959999999999</c:v>
                </c:pt>
                <c:pt idx="34974">
                  <c:v>36.374000000000002</c:v>
                </c:pt>
                <c:pt idx="34975">
                  <c:v>36.375039999999998</c:v>
                </c:pt>
                <c:pt idx="34976">
                  <c:v>36.376080000000002</c:v>
                </c:pt>
                <c:pt idx="34977">
                  <c:v>36.377119999999998</c:v>
                </c:pt>
                <c:pt idx="34978">
                  <c:v>36.378160000000001</c:v>
                </c:pt>
                <c:pt idx="34979">
                  <c:v>36.379199999999997</c:v>
                </c:pt>
                <c:pt idx="34980">
                  <c:v>36.380240000000001</c:v>
                </c:pt>
                <c:pt idx="34981">
                  <c:v>36.381279999999997</c:v>
                </c:pt>
                <c:pt idx="34982">
                  <c:v>36.38232</c:v>
                </c:pt>
                <c:pt idx="34983">
                  <c:v>36.383360000000003</c:v>
                </c:pt>
                <c:pt idx="34984">
                  <c:v>36.384399999999999</c:v>
                </c:pt>
                <c:pt idx="34985">
                  <c:v>36.385440000000003</c:v>
                </c:pt>
                <c:pt idx="34986">
                  <c:v>36.386479999999999</c:v>
                </c:pt>
                <c:pt idx="34987">
                  <c:v>36.387520000000002</c:v>
                </c:pt>
                <c:pt idx="34988">
                  <c:v>36.388559999999998</c:v>
                </c:pt>
                <c:pt idx="34989">
                  <c:v>36.389600000000002</c:v>
                </c:pt>
                <c:pt idx="34990">
                  <c:v>36.390639999999998</c:v>
                </c:pt>
                <c:pt idx="34991">
                  <c:v>36.391680000000001</c:v>
                </c:pt>
                <c:pt idx="34992">
                  <c:v>36.392719999999997</c:v>
                </c:pt>
                <c:pt idx="34993">
                  <c:v>36.39376</c:v>
                </c:pt>
                <c:pt idx="34994">
                  <c:v>36.394799999999996</c:v>
                </c:pt>
                <c:pt idx="34995">
                  <c:v>36.39584</c:v>
                </c:pt>
                <c:pt idx="34996">
                  <c:v>36.396880000000003</c:v>
                </c:pt>
                <c:pt idx="34997">
                  <c:v>36.397919999999999</c:v>
                </c:pt>
                <c:pt idx="34998">
                  <c:v>36.398960000000002</c:v>
                </c:pt>
                <c:pt idx="34999">
                  <c:v>36.4</c:v>
                </c:pt>
                <c:pt idx="35000">
                  <c:v>36.401040000000002</c:v>
                </c:pt>
                <c:pt idx="35001">
                  <c:v>36.402079999999998</c:v>
                </c:pt>
                <c:pt idx="35002">
                  <c:v>36.403120000000001</c:v>
                </c:pt>
                <c:pt idx="35003">
                  <c:v>36.404159999999997</c:v>
                </c:pt>
                <c:pt idx="35004">
                  <c:v>36.405200000000001</c:v>
                </c:pt>
                <c:pt idx="35005">
                  <c:v>36.406239999999997</c:v>
                </c:pt>
                <c:pt idx="35006">
                  <c:v>36.40728</c:v>
                </c:pt>
                <c:pt idx="35007">
                  <c:v>36.408320000000003</c:v>
                </c:pt>
                <c:pt idx="35008">
                  <c:v>36.40936</c:v>
                </c:pt>
                <c:pt idx="35009">
                  <c:v>36.410400000000003</c:v>
                </c:pt>
                <c:pt idx="35010">
                  <c:v>36.411439999999999</c:v>
                </c:pt>
                <c:pt idx="35011">
                  <c:v>36.412480000000002</c:v>
                </c:pt>
                <c:pt idx="35012">
                  <c:v>36.413519999999998</c:v>
                </c:pt>
                <c:pt idx="35013">
                  <c:v>36.414560000000002</c:v>
                </c:pt>
                <c:pt idx="35014">
                  <c:v>36.415599999999998</c:v>
                </c:pt>
                <c:pt idx="35015">
                  <c:v>36.416640000000001</c:v>
                </c:pt>
                <c:pt idx="35016">
                  <c:v>36.417679999999997</c:v>
                </c:pt>
                <c:pt idx="35017">
                  <c:v>36.41872</c:v>
                </c:pt>
                <c:pt idx="35018">
                  <c:v>36.419759999999997</c:v>
                </c:pt>
                <c:pt idx="35019">
                  <c:v>36.4208</c:v>
                </c:pt>
                <c:pt idx="35020">
                  <c:v>36.421840000000003</c:v>
                </c:pt>
                <c:pt idx="35021">
                  <c:v>36.422879999999999</c:v>
                </c:pt>
                <c:pt idx="35022">
                  <c:v>36.423920000000003</c:v>
                </c:pt>
                <c:pt idx="35023">
                  <c:v>36.424959999999999</c:v>
                </c:pt>
                <c:pt idx="35024">
                  <c:v>36.426000000000002</c:v>
                </c:pt>
                <c:pt idx="35025">
                  <c:v>36.427039999999998</c:v>
                </c:pt>
                <c:pt idx="35026">
                  <c:v>36.428080000000001</c:v>
                </c:pt>
                <c:pt idx="35027">
                  <c:v>36.429119999999998</c:v>
                </c:pt>
                <c:pt idx="35028">
                  <c:v>36.430160000000001</c:v>
                </c:pt>
                <c:pt idx="35029">
                  <c:v>36.431199999999997</c:v>
                </c:pt>
                <c:pt idx="35030">
                  <c:v>36.43224</c:v>
                </c:pt>
                <c:pt idx="35031">
                  <c:v>36.433280000000003</c:v>
                </c:pt>
                <c:pt idx="35032">
                  <c:v>36.43432</c:v>
                </c:pt>
                <c:pt idx="35033">
                  <c:v>36.435360000000003</c:v>
                </c:pt>
                <c:pt idx="35034">
                  <c:v>36.436399999999999</c:v>
                </c:pt>
                <c:pt idx="35035">
                  <c:v>36.437440000000002</c:v>
                </c:pt>
                <c:pt idx="35036">
                  <c:v>36.438479999999998</c:v>
                </c:pt>
                <c:pt idx="35037">
                  <c:v>36.439520000000002</c:v>
                </c:pt>
                <c:pt idx="35038">
                  <c:v>36.440559999999998</c:v>
                </c:pt>
                <c:pt idx="35039">
                  <c:v>36.441600000000001</c:v>
                </c:pt>
                <c:pt idx="35040">
                  <c:v>36.442639999999997</c:v>
                </c:pt>
                <c:pt idx="35041">
                  <c:v>36.443680000000001</c:v>
                </c:pt>
                <c:pt idx="35042">
                  <c:v>36.444719999999997</c:v>
                </c:pt>
                <c:pt idx="35043">
                  <c:v>36.44576</c:v>
                </c:pt>
                <c:pt idx="35044">
                  <c:v>36.446800000000003</c:v>
                </c:pt>
                <c:pt idx="35045">
                  <c:v>36.447839999999999</c:v>
                </c:pt>
                <c:pt idx="35046">
                  <c:v>36.448880000000003</c:v>
                </c:pt>
                <c:pt idx="35047">
                  <c:v>36.449919999999999</c:v>
                </c:pt>
                <c:pt idx="35048">
                  <c:v>36.450960000000002</c:v>
                </c:pt>
                <c:pt idx="35049">
                  <c:v>36.451999999999998</c:v>
                </c:pt>
                <c:pt idx="35050">
                  <c:v>36.453040000000001</c:v>
                </c:pt>
                <c:pt idx="35051">
                  <c:v>36.454079999999998</c:v>
                </c:pt>
                <c:pt idx="35052">
                  <c:v>36.455120000000001</c:v>
                </c:pt>
                <c:pt idx="35053">
                  <c:v>36.456159999999997</c:v>
                </c:pt>
                <c:pt idx="35054">
                  <c:v>36.4572</c:v>
                </c:pt>
                <c:pt idx="35055">
                  <c:v>36.458240000000004</c:v>
                </c:pt>
                <c:pt idx="35056">
                  <c:v>36.45928</c:v>
                </c:pt>
                <c:pt idx="35057">
                  <c:v>36.460320000000003</c:v>
                </c:pt>
                <c:pt idx="35058">
                  <c:v>36.461359999999999</c:v>
                </c:pt>
                <c:pt idx="35059">
                  <c:v>36.462400000000002</c:v>
                </c:pt>
                <c:pt idx="35060">
                  <c:v>36.463439999999999</c:v>
                </c:pt>
                <c:pt idx="35061">
                  <c:v>36.464480000000002</c:v>
                </c:pt>
                <c:pt idx="35062">
                  <c:v>36.465519999999998</c:v>
                </c:pt>
                <c:pt idx="35063">
                  <c:v>36.466560000000001</c:v>
                </c:pt>
                <c:pt idx="35064">
                  <c:v>36.467599999999997</c:v>
                </c:pt>
                <c:pt idx="35065">
                  <c:v>36.468640000000001</c:v>
                </c:pt>
                <c:pt idx="35066">
                  <c:v>36.469679999999997</c:v>
                </c:pt>
                <c:pt idx="35067">
                  <c:v>36.47072</c:v>
                </c:pt>
                <c:pt idx="35068">
                  <c:v>36.471760000000003</c:v>
                </c:pt>
                <c:pt idx="35069">
                  <c:v>36.472799999999999</c:v>
                </c:pt>
                <c:pt idx="35070">
                  <c:v>36.473840000000003</c:v>
                </c:pt>
                <c:pt idx="35071">
                  <c:v>36.474879999999999</c:v>
                </c:pt>
                <c:pt idx="35072">
                  <c:v>36.475920000000002</c:v>
                </c:pt>
                <c:pt idx="35073">
                  <c:v>36.476959999999998</c:v>
                </c:pt>
                <c:pt idx="35074">
                  <c:v>36.478000000000002</c:v>
                </c:pt>
                <c:pt idx="35075">
                  <c:v>36.479039999999998</c:v>
                </c:pt>
                <c:pt idx="35076">
                  <c:v>36.480080000000001</c:v>
                </c:pt>
                <c:pt idx="35077">
                  <c:v>36.481119999999997</c:v>
                </c:pt>
                <c:pt idx="35078">
                  <c:v>36.48216</c:v>
                </c:pt>
                <c:pt idx="35079">
                  <c:v>36.483199999999997</c:v>
                </c:pt>
                <c:pt idx="35080">
                  <c:v>36.48424</c:v>
                </c:pt>
                <c:pt idx="35081">
                  <c:v>36.485280000000003</c:v>
                </c:pt>
                <c:pt idx="35082">
                  <c:v>36.486319999999999</c:v>
                </c:pt>
                <c:pt idx="35083">
                  <c:v>36.487360000000002</c:v>
                </c:pt>
                <c:pt idx="35084">
                  <c:v>36.488399999999999</c:v>
                </c:pt>
                <c:pt idx="35085">
                  <c:v>36.489440000000002</c:v>
                </c:pt>
                <c:pt idx="35086">
                  <c:v>36.490479999999998</c:v>
                </c:pt>
                <c:pt idx="35087">
                  <c:v>36.491520000000001</c:v>
                </c:pt>
                <c:pt idx="35088">
                  <c:v>36.492559999999997</c:v>
                </c:pt>
                <c:pt idx="35089">
                  <c:v>36.493600000000001</c:v>
                </c:pt>
                <c:pt idx="35090">
                  <c:v>36.494639999999997</c:v>
                </c:pt>
                <c:pt idx="35091">
                  <c:v>36.49568</c:v>
                </c:pt>
                <c:pt idx="35092">
                  <c:v>36.496720000000003</c:v>
                </c:pt>
                <c:pt idx="35093">
                  <c:v>36.49776</c:v>
                </c:pt>
                <c:pt idx="35094">
                  <c:v>36.498800000000003</c:v>
                </c:pt>
                <c:pt idx="35095">
                  <c:v>36.499839999999999</c:v>
                </c:pt>
                <c:pt idx="35096">
                  <c:v>36.500880000000002</c:v>
                </c:pt>
                <c:pt idx="35097">
                  <c:v>36.501919999999998</c:v>
                </c:pt>
                <c:pt idx="35098">
                  <c:v>36.502960000000002</c:v>
                </c:pt>
                <c:pt idx="35099">
                  <c:v>36.503999999999998</c:v>
                </c:pt>
                <c:pt idx="35100">
                  <c:v>36.505040000000001</c:v>
                </c:pt>
                <c:pt idx="35101">
                  <c:v>36.506079999999997</c:v>
                </c:pt>
                <c:pt idx="35102">
                  <c:v>36.50712</c:v>
                </c:pt>
                <c:pt idx="35103">
                  <c:v>36.508159999999997</c:v>
                </c:pt>
                <c:pt idx="35104">
                  <c:v>36.5092</c:v>
                </c:pt>
                <c:pt idx="35105">
                  <c:v>36.510240000000003</c:v>
                </c:pt>
                <c:pt idx="35106">
                  <c:v>36.511279999999999</c:v>
                </c:pt>
                <c:pt idx="35107">
                  <c:v>36.512320000000003</c:v>
                </c:pt>
                <c:pt idx="35108">
                  <c:v>36.513359999999999</c:v>
                </c:pt>
                <c:pt idx="35109">
                  <c:v>36.514400000000002</c:v>
                </c:pt>
                <c:pt idx="35110">
                  <c:v>36.515439999999998</c:v>
                </c:pt>
                <c:pt idx="35111">
                  <c:v>36.516480000000001</c:v>
                </c:pt>
                <c:pt idx="35112">
                  <c:v>36.517519999999998</c:v>
                </c:pt>
                <c:pt idx="35113">
                  <c:v>36.518560000000001</c:v>
                </c:pt>
                <c:pt idx="35114">
                  <c:v>36.519599999999997</c:v>
                </c:pt>
                <c:pt idx="35115">
                  <c:v>36.52064</c:v>
                </c:pt>
                <c:pt idx="35116">
                  <c:v>36.521680000000003</c:v>
                </c:pt>
                <c:pt idx="35117">
                  <c:v>36.52272</c:v>
                </c:pt>
                <c:pt idx="35118">
                  <c:v>36.523760000000003</c:v>
                </c:pt>
                <c:pt idx="35119">
                  <c:v>36.524799999999999</c:v>
                </c:pt>
                <c:pt idx="35120">
                  <c:v>36.525840000000002</c:v>
                </c:pt>
                <c:pt idx="35121">
                  <c:v>36.526879999999998</c:v>
                </c:pt>
                <c:pt idx="35122">
                  <c:v>36.527920000000002</c:v>
                </c:pt>
                <c:pt idx="35123">
                  <c:v>36.528959999999998</c:v>
                </c:pt>
                <c:pt idx="35124">
                  <c:v>36.53</c:v>
                </c:pt>
                <c:pt idx="35125">
                  <c:v>36.531039999999997</c:v>
                </c:pt>
                <c:pt idx="35126">
                  <c:v>36.532080000000001</c:v>
                </c:pt>
                <c:pt idx="35127">
                  <c:v>36.533119999999997</c:v>
                </c:pt>
                <c:pt idx="35128">
                  <c:v>36.53416</c:v>
                </c:pt>
                <c:pt idx="35129">
                  <c:v>36.535200000000003</c:v>
                </c:pt>
                <c:pt idx="35130">
                  <c:v>36.536239999999999</c:v>
                </c:pt>
                <c:pt idx="35131">
                  <c:v>36.537280000000003</c:v>
                </c:pt>
                <c:pt idx="35132">
                  <c:v>36.538319999999999</c:v>
                </c:pt>
                <c:pt idx="35133">
                  <c:v>36.539360000000002</c:v>
                </c:pt>
                <c:pt idx="35134">
                  <c:v>36.540399999999998</c:v>
                </c:pt>
                <c:pt idx="35135">
                  <c:v>36.541440000000001</c:v>
                </c:pt>
                <c:pt idx="35136">
                  <c:v>36.542479999999998</c:v>
                </c:pt>
                <c:pt idx="35137">
                  <c:v>36.543520000000001</c:v>
                </c:pt>
                <c:pt idx="35138">
                  <c:v>36.544559999999997</c:v>
                </c:pt>
                <c:pt idx="35139">
                  <c:v>36.5456</c:v>
                </c:pt>
                <c:pt idx="35140">
                  <c:v>36.546639999999996</c:v>
                </c:pt>
                <c:pt idx="35141">
                  <c:v>36.54768</c:v>
                </c:pt>
                <c:pt idx="35142">
                  <c:v>36.548720000000003</c:v>
                </c:pt>
                <c:pt idx="35143">
                  <c:v>36.549759999999999</c:v>
                </c:pt>
                <c:pt idx="35144">
                  <c:v>36.550800000000002</c:v>
                </c:pt>
                <c:pt idx="35145">
                  <c:v>36.551839999999999</c:v>
                </c:pt>
                <c:pt idx="35146">
                  <c:v>36.552880000000002</c:v>
                </c:pt>
                <c:pt idx="35147">
                  <c:v>36.553919999999998</c:v>
                </c:pt>
                <c:pt idx="35148">
                  <c:v>36.554960000000001</c:v>
                </c:pt>
                <c:pt idx="35149">
                  <c:v>36.555999999999997</c:v>
                </c:pt>
                <c:pt idx="35150">
                  <c:v>36.557040000000001</c:v>
                </c:pt>
                <c:pt idx="35151">
                  <c:v>36.558079999999997</c:v>
                </c:pt>
                <c:pt idx="35152">
                  <c:v>36.55912</c:v>
                </c:pt>
                <c:pt idx="35153">
                  <c:v>36.560160000000003</c:v>
                </c:pt>
                <c:pt idx="35154">
                  <c:v>36.561199999999999</c:v>
                </c:pt>
                <c:pt idx="35155">
                  <c:v>36.562240000000003</c:v>
                </c:pt>
                <c:pt idx="35156">
                  <c:v>36.563279999999999</c:v>
                </c:pt>
                <c:pt idx="35157">
                  <c:v>36.564320000000002</c:v>
                </c:pt>
                <c:pt idx="35158">
                  <c:v>36.565359999999998</c:v>
                </c:pt>
                <c:pt idx="35159">
                  <c:v>36.566400000000002</c:v>
                </c:pt>
                <c:pt idx="35160">
                  <c:v>36.567439999999998</c:v>
                </c:pt>
                <c:pt idx="35161">
                  <c:v>36.568480000000001</c:v>
                </c:pt>
                <c:pt idx="35162">
                  <c:v>36.569519999999997</c:v>
                </c:pt>
                <c:pt idx="35163">
                  <c:v>36.57056</c:v>
                </c:pt>
                <c:pt idx="35164">
                  <c:v>36.571599999999997</c:v>
                </c:pt>
                <c:pt idx="35165">
                  <c:v>36.57264</c:v>
                </c:pt>
                <c:pt idx="35166">
                  <c:v>36.573680000000003</c:v>
                </c:pt>
                <c:pt idx="35167">
                  <c:v>36.574719999999999</c:v>
                </c:pt>
                <c:pt idx="35168">
                  <c:v>36.575760000000002</c:v>
                </c:pt>
                <c:pt idx="35169">
                  <c:v>36.576799999999999</c:v>
                </c:pt>
                <c:pt idx="35170">
                  <c:v>36.577840000000002</c:v>
                </c:pt>
                <c:pt idx="35171">
                  <c:v>36.578879999999998</c:v>
                </c:pt>
                <c:pt idx="35172">
                  <c:v>36.579920000000001</c:v>
                </c:pt>
                <c:pt idx="35173">
                  <c:v>36.580959999999997</c:v>
                </c:pt>
                <c:pt idx="35174">
                  <c:v>36.582000000000001</c:v>
                </c:pt>
                <c:pt idx="35175">
                  <c:v>36.583039999999997</c:v>
                </c:pt>
                <c:pt idx="35176">
                  <c:v>36.58408</c:v>
                </c:pt>
                <c:pt idx="35177">
                  <c:v>36.585120000000003</c:v>
                </c:pt>
                <c:pt idx="35178">
                  <c:v>36.58616</c:v>
                </c:pt>
                <c:pt idx="35179">
                  <c:v>36.587200000000003</c:v>
                </c:pt>
                <c:pt idx="35180">
                  <c:v>36.588239999999999</c:v>
                </c:pt>
                <c:pt idx="35181">
                  <c:v>36.589280000000002</c:v>
                </c:pt>
                <c:pt idx="35182">
                  <c:v>36.590319999999998</c:v>
                </c:pt>
                <c:pt idx="35183">
                  <c:v>36.591360000000002</c:v>
                </c:pt>
                <c:pt idx="35184">
                  <c:v>36.592399999999998</c:v>
                </c:pt>
                <c:pt idx="35185">
                  <c:v>36.593440000000001</c:v>
                </c:pt>
                <c:pt idx="35186">
                  <c:v>36.594479999999997</c:v>
                </c:pt>
                <c:pt idx="35187">
                  <c:v>36.59552</c:v>
                </c:pt>
                <c:pt idx="35188">
                  <c:v>36.596559999999997</c:v>
                </c:pt>
                <c:pt idx="35189">
                  <c:v>36.5976</c:v>
                </c:pt>
                <c:pt idx="35190">
                  <c:v>36.598640000000003</c:v>
                </c:pt>
                <c:pt idx="35191">
                  <c:v>36.599679999999999</c:v>
                </c:pt>
                <c:pt idx="35192">
                  <c:v>36.600720000000003</c:v>
                </c:pt>
                <c:pt idx="35193">
                  <c:v>36.601759999999999</c:v>
                </c:pt>
                <c:pt idx="35194">
                  <c:v>36.602800000000002</c:v>
                </c:pt>
                <c:pt idx="35195">
                  <c:v>36.603839999999998</c:v>
                </c:pt>
                <c:pt idx="35196">
                  <c:v>36.604880000000001</c:v>
                </c:pt>
                <c:pt idx="35197">
                  <c:v>36.605919999999998</c:v>
                </c:pt>
                <c:pt idx="35198">
                  <c:v>36.606960000000001</c:v>
                </c:pt>
                <c:pt idx="35199">
                  <c:v>36.607999999999997</c:v>
                </c:pt>
                <c:pt idx="35200">
                  <c:v>36.60904</c:v>
                </c:pt>
                <c:pt idx="35201">
                  <c:v>36.610080000000004</c:v>
                </c:pt>
                <c:pt idx="35202">
                  <c:v>36.61112</c:v>
                </c:pt>
                <c:pt idx="35203">
                  <c:v>36.612160000000003</c:v>
                </c:pt>
                <c:pt idx="35204">
                  <c:v>36.613199999999999</c:v>
                </c:pt>
                <c:pt idx="35205">
                  <c:v>36.614240000000002</c:v>
                </c:pt>
                <c:pt idx="35206">
                  <c:v>36.615279999999998</c:v>
                </c:pt>
                <c:pt idx="35207">
                  <c:v>36.616320000000002</c:v>
                </c:pt>
                <c:pt idx="35208">
                  <c:v>36.617359999999998</c:v>
                </c:pt>
                <c:pt idx="35209">
                  <c:v>36.618400000000001</c:v>
                </c:pt>
                <c:pt idx="35210">
                  <c:v>36.619439999999997</c:v>
                </c:pt>
                <c:pt idx="35211">
                  <c:v>36.620480000000001</c:v>
                </c:pt>
                <c:pt idx="35212">
                  <c:v>36.621519999999997</c:v>
                </c:pt>
                <c:pt idx="35213">
                  <c:v>36.62256</c:v>
                </c:pt>
                <c:pt idx="35214">
                  <c:v>36.623600000000003</c:v>
                </c:pt>
                <c:pt idx="35215">
                  <c:v>36.624639999999999</c:v>
                </c:pt>
                <c:pt idx="35216">
                  <c:v>36.625680000000003</c:v>
                </c:pt>
                <c:pt idx="35217">
                  <c:v>36.626719999999999</c:v>
                </c:pt>
                <c:pt idx="35218">
                  <c:v>36.627760000000002</c:v>
                </c:pt>
                <c:pt idx="35219">
                  <c:v>36.628799999999998</c:v>
                </c:pt>
                <c:pt idx="35220">
                  <c:v>36.629840000000002</c:v>
                </c:pt>
                <c:pt idx="35221">
                  <c:v>36.630879999999998</c:v>
                </c:pt>
                <c:pt idx="35222">
                  <c:v>36.631920000000001</c:v>
                </c:pt>
                <c:pt idx="35223">
                  <c:v>36.632959999999997</c:v>
                </c:pt>
                <c:pt idx="35224">
                  <c:v>36.634</c:v>
                </c:pt>
                <c:pt idx="35225">
                  <c:v>36.635039999999996</c:v>
                </c:pt>
                <c:pt idx="35226">
                  <c:v>36.63608</c:v>
                </c:pt>
                <c:pt idx="35227">
                  <c:v>36.637120000000003</c:v>
                </c:pt>
                <c:pt idx="35228">
                  <c:v>36.638159999999999</c:v>
                </c:pt>
                <c:pt idx="35229">
                  <c:v>36.639200000000002</c:v>
                </c:pt>
                <c:pt idx="35230">
                  <c:v>36.640239999999999</c:v>
                </c:pt>
                <c:pt idx="35231">
                  <c:v>36.641280000000002</c:v>
                </c:pt>
                <c:pt idx="35232">
                  <c:v>36.642319999999998</c:v>
                </c:pt>
                <c:pt idx="35233">
                  <c:v>36.643360000000001</c:v>
                </c:pt>
                <c:pt idx="35234">
                  <c:v>36.644399999999997</c:v>
                </c:pt>
                <c:pt idx="35235">
                  <c:v>36.645440000000001</c:v>
                </c:pt>
                <c:pt idx="35236">
                  <c:v>36.646479999999997</c:v>
                </c:pt>
                <c:pt idx="35237">
                  <c:v>36.64752</c:v>
                </c:pt>
                <c:pt idx="35238">
                  <c:v>36.648560000000003</c:v>
                </c:pt>
                <c:pt idx="35239">
                  <c:v>36.6496</c:v>
                </c:pt>
                <c:pt idx="35240">
                  <c:v>36.650640000000003</c:v>
                </c:pt>
                <c:pt idx="35241">
                  <c:v>36.651679999999999</c:v>
                </c:pt>
                <c:pt idx="35242">
                  <c:v>36.652720000000002</c:v>
                </c:pt>
                <c:pt idx="35243">
                  <c:v>36.653759999999998</c:v>
                </c:pt>
                <c:pt idx="35244">
                  <c:v>36.654800000000002</c:v>
                </c:pt>
                <c:pt idx="35245">
                  <c:v>36.655839999999998</c:v>
                </c:pt>
                <c:pt idx="35246">
                  <c:v>36.656880000000001</c:v>
                </c:pt>
                <c:pt idx="35247">
                  <c:v>36.657919999999997</c:v>
                </c:pt>
                <c:pt idx="35248">
                  <c:v>36.65896</c:v>
                </c:pt>
                <c:pt idx="35249">
                  <c:v>36.659999999999997</c:v>
                </c:pt>
                <c:pt idx="35250">
                  <c:v>36.66104</c:v>
                </c:pt>
                <c:pt idx="35251">
                  <c:v>36.662080000000003</c:v>
                </c:pt>
                <c:pt idx="35252">
                  <c:v>36.663119999999999</c:v>
                </c:pt>
                <c:pt idx="35253">
                  <c:v>36.664160000000003</c:v>
                </c:pt>
                <c:pt idx="35254">
                  <c:v>36.665199999999999</c:v>
                </c:pt>
                <c:pt idx="35255">
                  <c:v>36.666240000000002</c:v>
                </c:pt>
                <c:pt idx="35256">
                  <c:v>36.667279999999998</c:v>
                </c:pt>
                <c:pt idx="35257">
                  <c:v>36.668320000000001</c:v>
                </c:pt>
                <c:pt idx="35258">
                  <c:v>36.669359999999998</c:v>
                </c:pt>
                <c:pt idx="35259">
                  <c:v>36.670400000000001</c:v>
                </c:pt>
                <c:pt idx="35260">
                  <c:v>36.671439999999997</c:v>
                </c:pt>
                <c:pt idx="35261">
                  <c:v>36.67248</c:v>
                </c:pt>
                <c:pt idx="35262">
                  <c:v>36.673520000000003</c:v>
                </c:pt>
                <c:pt idx="35263">
                  <c:v>36.67456</c:v>
                </c:pt>
                <c:pt idx="35264">
                  <c:v>36.675600000000003</c:v>
                </c:pt>
                <c:pt idx="35265">
                  <c:v>36.676639999999999</c:v>
                </c:pt>
                <c:pt idx="35266">
                  <c:v>36.677680000000002</c:v>
                </c:pt>
                <c:pt idx="35267">
                  <c:v>36.678719999999998</c:v>
                </c:pt>
                <c:pt idx="35268">
                  <c:v>36.679760000000002</c:v>
                </c:pt>
                <c:pt idx="35269">
                  <c:v>36.680799999999998</c:v>
                </c:pt>
                <c:pt idx="35270">
                  <c:v>36.681840000000001</c:v>
                </c:pt>
                <c:pt idx="35271">
                  <c:v>36.682879999999997</c:v>
                </c:pt>
                <c:pt idx="35272">
                  <c:v>36.683920000000001</c:v>
                </c:pt>
                <c:pt idx="35273">
                  <c:v>36.684959999999997</c:v>
                </c:pt>
                <c:pt idx="35274">
                  <c:v>36.686</c:v>
                </c:pt>
                <c:pt idx="35275">
                  <c:v>36.687040000000003</c:v>
                </c:pt>
                <c:pt idx="35276">
                  <c:v>36.688079999999999</c:v>
                </c:pt>
                <c:pt idx="35277">
                  <c:v>36.689120000000003</c:v>
                </c:pt>
                <c:pt idx="35278">
                  <c:v>36.690159999999999</c:v>
                </c:pt>
                <c:pt idx="35279">
                  <c:v>36.691200000000002</c:v>
                </c:pt>
                <c:pt idx="35280">
                  <c:v>36.692239999999998</c:v>
                </c:pt>
                <c:pt idx="35281">
                  <c:v>36.693280000000001</c:v>
                </c:pt>
                <c:pt idx="35282">
                  <c:v>36.694319999999998</c:v>
                </c:pt>
                <c:pt idx="35283">
                  <c:v>36.695360000000001</c:v>
                </c:pt>
                <c:pt idx="35284">
                  <c:v>36.696399999999997</c:v>
                </c:pt>
                <c:pt idx="35285">
                  <c:v>36.69744</c:v>
                </c:pt>
                <c:pt idx="35286">
                  <c:v>36.698480000000004</c:v>
                </c:pt>
                <c:pt idx="35287">
                  <c:v>36.69952</c:v>
                </c:pt>
                <c:pt idx="35288">
                  <c:v>36.700560000000003</c:v>
                </c:pt>
                <c:pt idx="35289">
                  <c:v>36.701599999999999</c:v>
                </c:pt>
                <c:pt idx="35290">
                  <c:v>36.702640000000002</c:v>
                </c:pt>
                <c:pt idx="35291">
                  <c:v>36.703679999999999</c:v>
                </c:pt>
                <c:pt idx="35292">
                  <c:v>36.704720000000002</c:v>
                </c:pt>
                <c:pt idx="35293">
                  <c:v>36.705759999999998</c:v>
                </c:pt>
                <c:pt idx="35294">
                  <c:v>36.706800000000001</c:v>
                </c:pt>
                <c:pt idx="35295">
                  <c:v>36.707839999999997</c:v>
                </c:pt>
                <c:pt idx="35296">
                  <c:v>36.708880000000001</c:v>
                </c:pt>
                <c:pt idx="35297">
                  <c:v>36.709919999999997</c:v>
                </c:pt>
                <c:pt idx="35298">
                  <c:v>36.71096</c:v>
                </c:pt>
                <c:pt idx="35299">
                  <c:v>36.712000000000003</c:v>
                </c:pt>
                <c:pt idx="35300">
                  <c:v>36.713039999999999</c:v>
                </c:pt>
                <c:pt idx="35301">
                  <c:v>36.714080000000003</c:v>
                </c:pt>
                <c:pt idx="35302">
                  <c:v>36.715119999999999</c:v>
                </c:pt>
                <c:pt idx="35303">
                  <c:v>36.716160000000002</c:v>
                </c:pt>
                <c:pt idx="35304">
                  <c:v>36.717199999999998</c:v>
                </c:pt>
                <c:pt idx="35305">
                  <c:v>36.718240000000002</c:v>
                </c:pt>
                <c:pt idx="35306">
                  <c:v>36.719279999999998</c:v>
                </c:pt>
                <c:pt idx="35307">
                  <c:v>36.720320000000001</c:v>
                </c:pt>
                <c:pt idx="35308">
                  <c:v>36.721359999999997</c:v>
                </c:pt>
                <c:pt idx="35309">
                  <c:v>36.7224</c:v>
                </c:pt>
                <c:pt idx="35310">
                  <c:v>36.723439999999997</c:v>
                </c:pt>
                <c:pt idx="35311">
                  <c:v>36.72448</c:v>
                </c:pt>
                <c:pt idx="35312">
                  <c:v>36.725520000000003</c:v>
                </c:pt>
                <c:pt idx="35313">
                  <c:v>36.726559999999999</c:v>
                </c:pt>
                <c:pt idx="35314">
                  <c:v>36.727600000000002</c:v>
                </c:pt>
                <c:pt idx="35315">
                  <c:v>36.728639999999999</c:v>
                </c:pt>
                <c:pt idx="35316">
                  <c:v>36.729680000000002</c:v>
                </c:pt>
                <c:pt idx="35317">
                  <c:v>36.730719999999998</c:v>
                </c:pt>
                <c:pt idx="35318">
                  <c:v>36.731760000000001</c:v>
                </c:pt>
                <c:pt idx="35319">
                  <c:v>36.732799999999997</c:v>
                </c:pt>
                <c:pt idx="35320">
                  <c:v>36.733840000000001</c:v>
                </c:pt>
                <c:pt idx="35321">
                  <c:v>36.734879999999997</c:v>
                </c:pt>
                <c:pt idx="35322">
                  <c:v>36.73592</c:v>
                </c:pt>
                <c:pt idx="35323">
                  <c:v>36.736960000000003</c:v>
                </c:pt>
                <c:pt idx="35324">
                  <c:v>36.738</c:v>
                </c:pt>
                <c:pt idx="35325">
                  <c:v>36.739040000000003</c:v>
                </c:pt>
                <c:pt idx="35326">
                  <c:v>36.740079999999999</c:v>
                </c:pt>
                <c:pt idx="35327">
                  <c:v>36.741120000000002</c:v>
                </c:pt>
                <c:pt idx="35328">
                  <c:v>36.742159999999998</c:v>
                </c:pt>
                <c:pt idx="35329">
                  <c:v>36.743200000000002</c:v>
                </c:pt>
                <c:pt idx="35330">
                  <c:v>36.744239999999998</c:v>
                </c:pt>
                <c:pt idx="35331">
                  <c:v>36.745280000000001</c:v>
                </c:pt>
                <c:pt idx="35332">
                  <c:v>36.746319999999997</c:v>
                </c:pt>
                <c:pt idx="35333">
                  <c:v>36.74736</c:v>
                </c:pt>
                <c:pt idx="35334">
                  <c:v>36.748399999999997</c:v>
                </c:pt>
                <c:pt idx="35335">
                  <c:v>36.74944</c:v>
                </c:pt>
                <c:pt idx="35336">
                  <c:v>36.750480000000003</c:v>
                </c:pt>
                <c:pt idx="35337">
                  <c:v>36.751519999999999</c:v>
                </c:pt>
                <c:pt idx="35338">
                  <c:v>36.752560000000003</c:v>
                </c:pt>
                <c:pt idx="35339">
                  <c:v>36.753599999999999</c:v>
                </c:pt>
                <c:pt idx="35340">
                  <c:v>36.754640000000002</c:v>
                </c:pt>
                <c:pt idx="35341">
                  <c:v>36.755679999999998</c:v>
                </c:pt>
                <c:pt idx="35342">
                  <c:v>36.756720000000001</c:v>
                </c:pt>
                <c:pt idx="35343">
                  <c:v>36.757759999999998</c:v>
                </c:pt>
                <c:pt idx="35344">
                  <c:v>36.758800000000001</c:v>
                </c:pt>
                <c:pt idx="35345">
                  <c:v>36.759839999999997</c:v>
                </c:pt>
                <c:pt idx="35346">
                  <c:v>36.76088</c:v>
                </c:pt>
                <c:pt idx="35347">
                  <c:v>36.761920000000003</c:v>
                </c:pt>
                <c:pt idx="35348">
                  <c:v>36.76296</c:v>
                </c:pt>
                <c:pt idx="35349">
                  <c:v>36.764000000000003</c:v>
                </c:pt>
                <c:pt idx="35350">
                  <c:v>36.765039999999999</c:v>
                </c:pt>
                <c:pt idx="35351">
                  <c:v>36.766080000000002</c:v>
                </c:pt>
                <c:pt idx="35352">
                  <c:v>36.767119999999998</c:v>
                </c:pt>
                <c:pt idx="35353">
                  <c:v>36.768160000000002</c:v>
                </c:pt>
                <c:pt idx="35354">
                  <c:v>36.769199999999998</c:v>
                </c:pt>
                <c:pt idx="35355">
                  <c:v>36.770240000000001</c:v>
                </c:pt>
                <c:pt idx="35356">
                  <c:v>36.771279999999997</c:v>
                </c:pt>
                <c:pt idx="35357">
                  <c:v>36.772320000000001</c:v>
                </c:pt>
                <c:pt idx="35358">
                  <c:v>36.773359999999997</c:v>
                </c:pt>
                <c:pt idx="35359">
                  <c:v>36.7744</c:v>
                </c:pt>
                <c:pt idx="35360">
                  <c:v>36.775440000000003</c:v>
                </c:pt>
                <c:pt idx="35361">
                  <c:v>36.776479999999999</c:v>
                </c:pt>
                <c:pt idx="35362">
                  <c:v>36.777520000000003</c:v>
                </c:pt>
                <c:pt idx="35363">
                  <c:v>36.778559999999999</c:v>
                </c:pt>
                <c:pt idx="35364">
                  <c:v>36.779600000000002</c:v>
                </c:pt>
                <c:pt idx="35365">
                  <c:v>36.780639999999998</c:v>
                </c:pt>
                <c:pt idx="35366">
                  <c:v>36.781680000000001</c:v>
                </c:pt>
                <c:pt idx="35367">
                  <c:v>36.782719999999998</c:v>
                </c:pt>
                <c:pt idx="35368">
                  <c:v>36.783760000000001</c:v>
                </c:pt>
                <c:pt idx="35369">
                  <c:v>36.784799999999997</c:v>
                </c:pt>
                <c:pt idx="35370">
                  <c:v>36.78584</c:v>
                </c:pt>
                <c:pt idx="35371">
                  <c:v>36.786879999999996</c:v>
                </c:pt>
                <c:pt idx="35372">
                  <c:v>36.78792</c:v>
                </c:pt>
                <c:pt idx="35373">
                  <c:v>36.788960000000003</c:v>
                </c:pt>
                <c:pt idx="35374">
                  <c:v>36.79</c:v>
                </c:pt>
                <c:pt idx="35375">
                  <c:v>36.791040000000002</c:v>
                </c:pt>
                <c:pt idx="35376">
                  <c:v>36.792079999999999</c:v>
                </c:pt>
                <c:pt idx="35377">
                  <c:v>36.793120000000002</c:v>
                </c:pt>
                <c:pt idx="35378">
                  <c:v>36.794159999999998</c:v>
                </c:pt>
                <c:pt idx="35379">
                  <c:v>36.795200000000001</c:v>
                </c:pt>
                <c:pt idx="35380">
                  <c:v>36.796239999999997</c:v>
                </c:pt>
                <c:pt idx="35381">
                  <c:v>36.797280000000001</c:v>
                </c:pt>
                <c:pt idx="35382">
                  <c:v>36.798319999999997</c:v>
                </c:pt>
                <c:pt idx="35383">
                  <c:v>36.79936</c:v>
                </c:pt>
                <c:pt idx="35384">
                  <c:v>36.800400000000003</c:v>
                </c:pt>
                <c:pt idx="35385">
                  <c:v>36.801439999999999</c:v>
                </c:pt>
                <c:pt idx="35386">
                  <c:v>36.802480000000003</c:v>
                </c:pt>
                <c:pt idx="35387">
                  <c:v>36.803519999999999</c:v>
                </c:pt>
                <c:pt idx="35388">
                  <c:v>36.804560000000002</c:v>
                </c:pt>
                <c:pt idx="35389">
                  <c:v>36.805599999999998</c:v>
                </c:pt>
                <c:pt idx="35390">
                  <c:v>36.806640000000002</c:v>
                </c:pt>
                <c:pt idx="35391">
                  <c:v>36.807679999999998</c:v>
                </c:pt>
                <c:pt idx="35392">
                  <c:v>36.808720000000001</c:v>
                </c:pt>
                <c:pt idx="35393">
                  <c:v>36.809759999999997</c:v>
                </c:pt>
                <c:pt idx="35394">
                  <c:v>36.8108</c:v>
                </c:pt>
                <c:pt idx="35395">
                  <c:v>36.811839999999997</c:v>
                </c:pt>
                <c:pt idx="35396">
                  <c:v>36.81288</c:v>
                </c:pt>
                <c:pt idx="35397">
                  <c:v>36.813920000000003</c:v>
                </c:pt>
                <c:pt idx="35398">
                  <c:v>36.814959999999999</c:v>
                </c:pt>
                <c:pt idx="35399">
                  <c:v>36.816000000000003</c:v>
                </c:pt>
                <c:pt idx="35400">
                  <c:v>36.817039999999999</c:v>
                </c:pt>
                <c:pt idx="35401">
                  <c:v>36.818080000000002</c:v>
                </c:pt>
                <c:pt idx="35402">
                  <c:v>36.819119999999998</c:v>
                </c:pt>
                <c:pt idx="35403">
                  <c:v>36.820160000000001</c:v>
                </c:pt>
                <c:pt idx="35404">
                  <c:v>36.821199999999997</c:v>
                </c:pt>
                <c:pt idx="35405">
                  <c:v>36.822240000000001</c:v>
                </c:pt>
                <c:pt idx="35406">
                  <c:v>36.823279999999997</c:v>
                </c:pt>
                <c:pt idx="35407">
                  <c:v>36.82432</c:v>
                </c:pt>
                <c:pt idx="35408">
                  <c:v>36.825360000000003</c:v>
                </c:pt>
                <c:pt idx="35409">
                  <c:v>36.8264</c:v>
                </c:pt>
                <c:pt idx="35410">
                  <c:v>36.827440000000003</c:v>
                </c:pt>
                <c:pt idx="35411">
                  <c:v>36.828479999999999</c:v>
                </c:pt>
                <c:pt idx="35412">
                  <c:v>36.829520000000002</c:v>
                </c:pt>
                <c:pt idx="35413">
                  <c:v>36.830559999999998</c:v>
                </c:pt>
                <c:pt idx="35414">
                  <c:v>36.831600000000002</c:v>
                </c:pt>
                <c:pt idx="35415">
                  <c:v>36.832639999999998</c:v>
                </c:pt>
                <c:pt idx="35416">
                  <c:v>36.833680000000001</c:v>
                </c:pt>
                <c:pt idx="35417">
                  <c:v>36.834719999999997</c:v>
                </c:pt>
                <c:pt idx="35418">
                  <c:v>36.835760000000001</c:v>
                </c:pt>
                <c:pt idx="35419">
                  <c:v>36.836799999999997</c:v>
                </c:pt>
                <c:pt idx="35420">
                  <c:v>36.83784</c:v>
                </c:pt>
                <c:pt idx="35421">
                  <c:v>36.838880000000003</c:v>
                </c:pt>
                <c:pt idx="35422">
                  <c:v>36.839919999999999</c:v>
                </c:pt>
                <c:pt idx="35423">
                  <c:v>36.840960000000003</c:v>
                </c:pt>
                <c:pt idx="35424">
                  <c:v>36.841999999999999</c:v>
                </c:pt>
                <c:pt idx="35425">
                  <c:v>36.843040000000002</c:v>
                </c:pt>
                <c:pt idx="35426">
                  <c:v>36.844079999999998</c:v>
                </c:pt>
                <c:pt idx="35427">
                  <c:v>36.845120000000001</c:v>
                </c:pt>
                <c:pt idx="35428">
                  <c:v>36.846159999999998</c:v>
                </c:pt>
                <c:pt idx="35429">
                  <c:v>36.847200000000001</c:v>
                </c:pt>
                <c:pt idx="35430">
                  <c:v>36.848239999999997</c:v>
                </c:pt>
                <c:pt idx="35431">
                  <c:v>36.84928</c:v>
                </c:pt>
                <c:pt idx="35432">
                  <c:v>36.850320000000004</c:v>
                </c:pt>
                <c:pt idx="35433">
                  <c:v>36.85136</c:v>
                </c:pt>
                <c:pt idx="35434">
                  <c:v>36.852400000000003</c:v>
                </c:pt>
                <c:pt idx="35435">
                  <c:v>36.853439999999999</c:v>
                </c:pt>
                <c:pt idx="35436">
                  <c:v>36.854480000000002</c:v>
                </c:pt>
                <c:pt idx="35437">
                  <c:v>36.855519999999999</c:v>
                </c:pt>
                <c:pt idx="35438">
                  <c:v>36.856560000000002</c:v>
                </c:pt>
                <c:pt idx="35439">
                  <c:v>36.857599999999998</c:v>
                </c:pt>
                <c:pt idx="35440">
                  <c:v>36.858640000000001</c:v>
                </c:pt>
                <c:pt idx="35441">
                  <c:v>36.859679999999997</c:v>
                </c:pt>
                <c:pt idx="35442">
                  <c:v>36.860720000000001</c:v>
                </c:pt>
                <c:pt idx="35443">
                  <c:v>36.861759999999997</c:v>
                </c:pt>
                <c:pt idx="35444">
                  <c:v>36.8628</c:v>
                </c:pt>
                <c:pt idx="35445">
                  <c:v>36.863840000000003</c:v>
                </c:pt>
                <c:pt idx="35446">
                  <c:v>36.864879999999999</c:v>
                </c:pt>
                <c:pt idx="35447">
                  <c:v>36.865920000000003</c:v>
                </c:pt>
                <c:pt idx="35448">
                  <c:v>36.866959999999999</c:v>
                </c:pt>
                <c:pt idx="35449">
                  <c:v>36.868000000000002</c:v>
                </c:pt>
                <c:pt idx="35450">
                  <c:v>36.869039999999998</c:v>
                </c:pt>
                <c:pt idx="35451">
                  <c:v>36.870080000000002</c:v>
                </c:pt>
                <c:pt idx="35452">
                  <c:v>36.871119999999998</c:v>
                </c:pt>
                <c:pt idx="35453">
                  <c:v>36.872160000000001</c:v>
                </c:pt>
                <c:pt idx="35454">
                  <c:v>36.873199999999997</c:v>
                </c:pt>
                <c:pt idx="35455">
                  <c:v>36.87424</c:v>
                </c:pt>
                <c:pt idx="35456">
                  <c:v>36.875279999999997</c:v>
                </c:pt>
                <c:pt idx="35457">
                  <c:v>36.87632</c:v>
                </c:pt>
                <c:pt idx="35458">
                  <c:v>36.877360000000003</c:v>
                </c:pt>
                <c:pt idx="35459">
                  <c:v>36.878399999999999</c:v>
                </c:pt>
                <c:pt idx="35460">
                  <c:v>36.879440000000002</c:v>
                </c:pt>
                <c:pt idx="35461">
                  <c:v>36.880479999999999</c:v>
                </c:pt>
                <c:pt idx="35462">
                  <c:v>36.881520000000002</c:v>
                </c:pt>
                <c:pt idx="35463">
                  <c:v>36.882559999999998</c:v>
                </c:pt>
                <c:pt idx="35464">
                  <c:v>36.883600000000001</c:v>
                </c:pt>
                <c:pt idx="35465">
                  <c:v>36.884639999999997</c:v>
                </c:pt>
                <c:pt idx="35466">
                  <c:v>36.885680000000001</c:v>
                </c:pt>
                <c:pt idx="35467">
                  <c:v>36.886719999999997</c:v>
                </c:pt>
                <c:pt idx="35468">
                  <c:v>36.88776</c:v>
                </c:pt>
                <c:pt idx="35469">
                  <c:v>36.888800000000003</c:v>
                </c:pt>
                <c:pt idx="35470">
                  <c:v>36.88984</c:v>
                </c:pt>
                <c:pt idx="35471">
                  <c:v>36.890880000000003</c:v>
                </c:pt>
                <c:pt idx="35472">
                  <c:v>36.891919999999999</c:v>
                </c:pt>
                <c:pt idx="35473">
                  <c:v>36.892960000000002</c:v>
                </c:pt>
                <c:pt idx="35474">
                  <c:v>36.893999999999998</c:v>
                </c:pt>
                <c:pt idx="35475">
                  <c:v>36.895040000000002</c:v>
                </c:pt>
                <c:pt idx="35476">
                  <c:v>36.896079999999998</c:v>
                </c:pt>
                <c:pt idx="35477">
                  <c:v>36.897120000000001</c:v>
                </c:pt>
                <c:pt idx="35478">
                  <c:v>36.898159999999997</c:v>
                </c:pt>
                <c:pt idx="35479">
                  <c:v>36.8992</c:v>
                </c:pt>
                <c:pt idx="35480">
                  <c:v>36.900239999999997</c:v>
                </c:pt>
                <c:pt idx="35481">
                  <c:v>36.90128</c:v>
                </c:pt>
                <c:pt idx="35482">
                  <c:v>36.902320000000003</c:v>
                </c:pt>
                <c:pt idx="35483">
                  <c:v>36.903359999999999</c:v>
                </c:pt>
                <c:pt idx="35484">
                  <c:v>36.904400000000003</c:v>
                </c:pt>
                <c:pt idx="35485">
                  <c:v>36.905439999999999</c:v>
                </c:pt>
                <c:pt idx="35486">
                  <c:v>36.906480000000002</c:v>
                </c:pt>
                <c:pt idx="35487">
                  <c:v>36.907519999999998</c:v>
                </c:pt>
                <c:pt idx="35488">
                  <c:v>36.908560000000001</c:v>
                </c:pt>
                <c:pt idx="35489">
                  <c:v>36.909599999999998</c:v>
                </c:pt>
                <c:pt idx="35490">
                  <c:v>36.910640000000001</c:v>
                </c:pt>
                <c:pt idx="35491">
                  <c:v>36.911679999999997</c:v>
                </c:pt>
                <c:pt idx="35492">
                  <c:v>36.91272</c:v>
                </c:pt>
                <c:pt idx="35493">
                  <c:v>36.913760000000003</c:v>
                </c:pt>
                <c:pt idx="35494">
                  <c:v>36.9148</c:v>
                </c:pt>
                <c:pt idx="35495">
                  <c:v>36.915840000000003</c:v>
                </c:pt>
                <c:pt idx="35496">
                  <c:v>36.916879999999999</c:v>
                </c:pt>
                <c:pt idx="35497">
                  <c:v>36.917920000000002</c:v>
                </c:pt>
                <c:pt idx="35498">
                  <c:v>36.918959999999998</c:v>
                </c:pt>
                <c:pt idx="35499">
                  <c:v>36.92</c:v>
                </c:pt>
                <c:pt idx="35500">
                  <c:v>36.921039999999998</c:v>
                </c:pt>
                <c:pt idx="35501">
                  <c:v>36.922080000000001</c:v>
                </c:pt>
                <c:pt idx="35502">
                  <c:v>36.923119999999997</c:v>
                </c:pt>
                <c:pt idx="35503">
                  <c:v>36.924160000000001</c:v>
                </c:pt>
                <c:pt idx="35504">
                  <c:v>36.925199999999997</c:v>
                </c:pt>
                <c:pt idx="35505">
                  <c:v>36.92624</c:v>
                </c:pt>
                <c:pt idx="35506">
                  <c:v>36.927280000000003</c:v>
                </c:pt>
                <c:pt idx="35507">
                  <c:v>36.928319999999999</c:v>
                </c:pt>
                <c:pt idx="35508">
                  <c:v>36.929360000000003</c:v>
                </c:pt>
                <c:pt idx="35509">
                  <c:v>36.930399999999999</c:v>
                </c:pt>
                <c:pt idx="35510">
                  <c:v>36.931440000000002</c:v>
                </c:pt>
                <c:pt idx="35511">
                  <c:v>36.932479999999998</c:v>
                </c:pt>
                <c:pt idx="35512">
                  <c:v>36.933520000000001</c:v>
                </c:pt>
                <c:pt idx="35513">
                  <c:v>36.934559999999998</c:v>
                </c:pt>
                <c:pt idx="35514">
                  <c:v>36.935600000000001</c:v>
                </c:pt>
                <c:pt idx="35515">
                  <c:v>36.936639999999997</c:v>
                </c:pt>
                <c:pt idx="35516">
                  <c:v>36.93768</c:v>
                </c:pt>
                <c:pt idx="35517">
                  <c:v>36.938720000000004</c:v>
                </c:pt>
                <c:pt idx="35518">
                  <c:v>36.93976</c:v>
                </c:pt>
                <c:pt idx="35519">
                  <c:v>36.940800000000003</c:v>
                </c:pt>
                <c:pt idx="35520">
                  <c:v>36.941839999999999</c:v>
                </c:pt>
                <c:pt idx="35521">
                  <c:v>36.942880000000002</c:v>
                </c:pt>
                <c:pt idx="35522">
                  <c:v>36.943919999999999</c:v>
                </c:pt>
                <c:pt idx="35523">
                  <c:v>36.944960000000002</c:v>
                </c:pt>
                <c:pt idx="35524">
                  <c:v>36.945999999999998</c:v>
                </c:pt>
                <c:pt idx="35525">
                  <c:v>36.947040000000001</c:v>
                </c:pt>
                <c:pt idx="35526">
                  <c:v>36.948079999999997</c:v>
                </c:pt>
                <c:pt idx="35527">
                  <c:v>36.949120000000001</c:v>
                </c:pt>
                <c:pt idx="35528">
                  <c:v>36.950159999999997</c:v>
                </c:pt>
                <c:pt idx="35529">
                  <c:v>36.9512</c:v>
                </c:pt>
                <c:pt idx="35530">
                  <c:v>36.952240000000003</c:v>
                </c:pt>
                <c:pt idx="35531">
                  <c:v>36.953279999999999</c:v>
                </c:pt>
                <c:pt idx="35532">
                  <c:v>36.954320000000003</c:v>
                </c:pt>
                <c:pt idx="35533">
                  <c:v>36.955359999999999</c:v>
                </c:pt>
                <c:pt idx="35534">
                  <c:v>36.956400000000002</c:v>
                </c:pt>
                <c:pt idx="35535">
                  <c:v>36.957439999999998</c:v>
                </c:pt>
                <c:pt idx="35536">
                  <c:v>36.958480000000002</c:v>
                </c:pt>
                <c:pt idx="35537">
                  <c:v>36.959519999999998</c:v>
                </c:pt>
                <c:pt idx="35538">
                  <c:v>36.960560000000001</c:v>
                </c:pt>
                <c:pt idx="35539">
                  <c:v>36.961599999999997</c:v>
                </c:pt>
                <c:pt idx="35540">
                  <c:v>36.96264</c:v>
                </c:pt>
                <c:pt idx="35541">
                  <c:v>36.963679999999997</c:v>
                </c:pt>
                <c:pt idx="35542">
                  <c:v>36.96472</c:v>
                </c:pt>
                <c:pt idx="35543">
                  <c:v>36.965760000000003</c:v>
                </c:pt>
                <c:pt idx="35544">
                  <c:v>36.966799999999999</c:v>
                </c:pt>
                <c:pt idx="35545">
                  <c:v>36.967840000000002</c:v>
                </c:pt>
                <c:pt idx="35546">
                  <c:v>36.968879999999999</c:v>
                </c:pt>
                <c:pt idx="35547">
                  <c:v>36.969920000000002</c:v>
                </c:pt>
                <c:pt idx="35548">
                  <c:v>36.970959999999998</c:v>
                </c:pt>
                <c:pt idx="35549">
                  <c:v>36.972000000000001</c:v>
                </c:pt>
                <c:pt idx="35550">
                  <c:v>36.973039999999997</c:v>
                </c:pt>
                <c:pt idx="35551">
                  <c:v>36.974080000000001</c:v>
                </c:pt>
                <c:pt idx="35552">
                  <c:v>36.975119999999997</c:v>
                </c:pt>
                <c:pt idx="35553">
                  <c:v>36.97616</c:v>
                </c:pt>
                <c:pt idx="35554">
                  <c:v>36.977200000000003</c:v>
                </c:pt>
                <c:pt idx="35555">
                  <c:v>36.97824</c:v>
                </c:pt>
                <c:pt idx="35556">
                  <c:v>36.979280000000003</c:v>
                </c:pt>
                <c:pt idx="35557">
                  <c:v>36.980319999999999</c:v>
                </c:pt>
                <c:pt idx="35558">
                  <c:v>36.981360000000002</c:v>
                </c:pt>
                <c:pt idx="35559">
                  <c:v>36.982399999999998</c:v>
                </c:pt>
                <c:pt idx="35560">
                  <c:v>36.983440000000002</c:v>
                </c:pt>
                <c:pt idx="35561">
                  <c:v>36.984479999999998</c:v>
                </c:pt>
                <c:pt idx="35562">
                  <c:v>36.985520000000001</c:v>
                </c:pt>
                <c:pt idx="35563">
                  <c:v>36.986559999999997</c:v>
                </c:pt>
                <c:pt idx="35564">
                  <c:v>36.9876</c:v>
                </c:pt>
                <c:pt idx="35565">
                  <c:v>36.988639999999997</c:v>
                </c:pt>
                <c:pt idx="35566">
                  <c:v>36.98968</c:v>
                </c:pt>
                <c:pt idx="35567">
                  <c:v>36.990720000000003</c:v>
                </c:pt>
                <c:pt idx="35568">
                  <c:v>36.991759999999999</c:v>
                </c:pt>
                <c:pt idx="35569">
                  <c:v>36.992800000000003</c:v>
                </c:pt>
                <c:pt idx="35570">
                  <c:v>36.993839999999999</c:v>
                </c:pt>
                <c:pt idx="35571">
                  <c:v>36.994880000000002</c:v>
                </c:pt>
                <c:pt idx="35572">
                  <c:v>36.995919999999998</c:v>
                </c:pt>
                <c:pt idx="35573">
                  <c:v>36.996960000000001</c:v>
                </c:pt>
                <c:pt idx="35574">
                  <c:v>36.997999999999998</c:v>
                </c:pt>
                <c:pt idx="35575">
                  <c:v>36.999040000000001</c:v>
                </c:pt>
                <c:pt idx="35576">
                  <c:v>37.000079999999997</c:v>
                </c:pt>
                <c:pt idx="35577">
                  <c:v>37.00112</c:v>
                </c:pt>
                <c:pt idx="35578">
                  <c:v>37.002160000000003</c:v>
                </c:pt>
                <c:pt idx="35579">
                  <c:v>37.0032</c:v>
                </c:pt>
                <c:pt idx="35580">
                  <c:v>37.004240000000003</c:v>
                </c:pt>
                <c:pt idx="35581">
                  <c:v>37.005279999999999</c:v>
                </c:pt>
                <c:pt idx="35582">
                  <c:v>37.006320000000002</c:v>
                </c:pt>
                <c:pt idx="35583">
                  <c:v>37.007359999999998</c:v>
                </c:pt>
                <c:pt idx="35584">
                  <c:v>37.008400000000002</c:v>
                </c:pt>
                <c:pt idx="35585">
                  <c:v>37.009439999999998</c:v>
                </c:pt>
                <c:pt idx="35586">
                  <c:v>37.010480000000001</c:v>
                </c:pt>
                <c:pt idx="35587">
                  <c:v>37.011519999999997</c:v>
                </c:pt>
                <c:pt idx="35588">
                  <c:v>37.012560000000001</c:v>
                </c:pt>
                <c:pt idx="35589">
                  <c:v>37.013599999999997</c:v>
                </c:pt>
                <c:pt idx="35590">
                  <c:v>37.01464</c:v>
                </c:pt>
                <c:pt idx="35591">
                  <c:v>37.015680000000003</c:v>
                </c:pt>
                <c:pt idx="35592">
                  <c:v>37.016719999999999</c:v>
                </c:pt>
                <c:pt idx="35593">
                  <c:v>37.017760000000003</c:v>
                </c:pt>
                <c:pt idx="35594">
                  <c:v>37.018799999999999</c:v>
                </c:pt>
                <c:pt idx="35595">
                  <c:v>37.019840000000002</c:v>
                </c:pt>
                <c:pt idx="35596">
                  <c:v>37.020879999999998</c:v>
                </c:pt>
                <c:pt idx="35597">
                  <c:v>37.021920000000001</c:v>
                </c:pt>
                <c:pt idx="35598">
                  <c:v>37.022959999999998</c:v>
                </c:pt>
                <c:pt idx="35599">
                  <c:v>37.024000000000001</c:v>
                </c:pt>
                <c:pt idx="35600">
                  <c:v>37.025039999999997</c:v>
                </c:pt>
                <c:pt idx="35601">
                  <c:v>37.02608</c:v>
                </c:pt>
                <c:pt idx="35602">
                  <c:v>37.027119999999996</c:v>
                </c:pt>
                <c:pt idx="35603">
                  <c:v>37.02816</c:v>
                </c:pt>
                <c:pt idx="35604">
                  <c:v>37.029200000000003</c:v>
                </c:pt>
                <c:pt idx="35605">
                  <c:v>37.030239999999999</c:v>
                </c:pt>
                <c:pt idx="35606">
                  <c:v>37.031280000000002</c:v>
                </c:pt>
                <c:pt idx="35607">
                  <c:v>37.032319999999999</c:v>
                </c:pt>
                <c:pt idx="35608">
                  <c:v>37.033360000000002</c:v>
                </c:pt>
                <c:pt idx="35609">
                  <c:v>37.034399999999998</c:v>
                </c:pt>
                <c:pt idx="35610">
                  <c:v>37.035440000000001</c:v>
                </c:pt>
                <c:pt idx="35611">
                  <c:v>37.036479999999997</c:v>
                </c:pt>
                <c:pt idx="35612">
                  <c:v>37.037520000000001</c:v>
                </c:pt>
                <c:pt idx="35613">
                  <c:v>37.038559999999997</c:v>
                </c:pt>
                <c:pt idx="35614">
                  <c:v>37.0396</c:v>
                </c:pt>
                <c:pt idx="35615">
                  <c:v>37.040640000000003</c:v>
                </c:pt>
                <c:pt idx="35616">
                  <c:v>37.041679999999999</c:v>
                </c:pt>
                <c:pt idx="35617">
                  <c:v>37.042720000000003</c:v>
                </c:pt>
                <c:pt idx="35618">
                  <c:v>37.043759999999999</c:v>
                </c:pt>
                <c:pt idx="35619">
                  <c:v>37.044800000000002</c:v>
                </c:pt>
                <c:pt idx="35620">
                  <c:v>37.045839999999998</c:v>
                </c:pt>
                <c:pt idx="35621">
                  <c:v>37.046880000000002</c:v>
                </c:pt>
                <c:pt idx="35622">
                  <c:v>37.047919999999998</c:v>
                </c:pt>
                <c:pt idx="35623">
                  <c:v>37.048960000000001</c:v>
                </c:pt>
                <c:pt idx="35624">
                  <c:v>37.049999999999997</c:v>
                </c:pt>
                <c:pt idx="35625">
                  <c:v>37.05104</c:v>
                </c:pt>
                <c:pt idx="35626">
                  <c:v>37.052079999999997</c:v>
                </c:pt>
                <c:pt idx="35627">
                  <c:v>37.05312</c:v>
                </c:pt>
                <c:pt idx="35628">
                  <c:v>37.054160000000003</c:v>
                </c:pt>
                <c:pt idx="35629">
                  <c:v>37.055199999999999</c:v>
                </c:pt>
                <c:pt idx="35630">
                  <c:v>37.056240000000003</c:v>
                </c:pt>
                <c:pt idx="35631">
                  <c:v>37.057279999999999</c:v>
                </c:pt>
                <c:pt idx="35632">
                  <c:v>37.058320000000002</c:v>
                </c:pt>
                <c:pt idx="35633">
                  <c:v>37.059359999999998</c:v>
                </c:pt>
                <c:pt idx="35634">
                  <c:v>37.060400000000001</c:v>
                </c:pt>
                <c:pt idx="35635">
                  <c:v>37.061439999999997</c:v>
                </c:pt>
                <c:pt idx="35636">
                  <c:v>37.062480000000001</c:v>
                </c:pt>
                <c:pt idx="35637">
                  <c:v>37.063519999999997</c:v>
                </c:pt>
                <c:pt idx="35638">
                  <c:v>37.06456</c:v>
                </c:pt>
                <c:pt idx="35639">
                  <c:v>37.065600000000003</c:v>
                </c:pt>
                <c:pt idx="35640">
                  <c:v>37.06664</c:v>
                </c:pt>
                <c:pt idx="35641">
                  <c:v>37.067680000000003</c:v>
                </c:pt>
                <c:pt idx="35642">
                  <c:v>37.068719999999999</c:v>
                </c:pt>
                <c:pt idx="35643">
                  <c:v>37.069760000000002</c:v>
                </c:pt>
                <c:pt idx="35644">
                  <c:v>37.070799999999998</c:v>
                </c:pt>
                <c:pt idx="35645">
                  <c:v>37.071840000000002</c:v>
                </c:pt>
                <c:pt idx="35646">
                  <c:v>37.072879999999998</c:v>
                </c:pt>
                <c:pt idx="35647">
                  <c:v>37.073920000000001</c:v>
                </c:pt>
                <c:pt idx="35648">
                  <c:v>37.074959999999997</c:v>
                </c:pt>
                <c:pt idx="35649">
                  <c:v>37.076000000000001</c:v>
                </c:pt>
                <c:pt idx="35650">
                  <c:v>37.077039999999997</c:v>
                </c:pt>
                <c:pt idx="35651">
                  <c:v>37.07808</c:v>
                </c:pt>
                <c:pt idx="35652">
                  <c:v>37.079120000000003</c:v>
                </c:pt>
                <c:pt idx="35653">
                  <c:v>37.080159999999999</c:v>
                </c:pt>
                <c:pt idx="35654">
                  <c:v>37.081200000000003</c:v>
                </c:pt>
                <c:pt idx="35655">
                  <c:v>37.082239999999999</c:v>
                </c:pt>
                <c:pt idx="35656">
                  <c:v>37.083280000000002</c:v>
                </c:pt>
                <c:pt idx="35657">
                  <c:v>37.084319999999998</c:v>
                </c:pt>
                <c:pt idx="35658">
                  <c:v>37.085360000000001</c:v>
                </c:pt>
                <c:pt idx="35659">
                  <c:v>37.086399999999998</c:v>
                </c:pt>
                <c:pt idx="35660">
                  <c:v>37.087440000000001</c:v>
                </c:pt>
                <c:pt idx="35661">
                  <c:v>37.088479999999997</c:v>
                </c:pt>
                <c:pt idx="35662">
                  <c:v>37.08952</c:v>
                </c:pt>
                <c:pt idx="35663">
                  <c:v>37.090560000000004</c:v>
                </c:pt>
                <c:pt idx="35664">
                  <c:v>37.0916</c:v>
                </c:pt>
                <c:pt idx="35665">
                  <c:v>37.092640000000003</c:v>
                </c:pt>
                <c:pt idx="35666">
                  <c:v>37.093679999999999</c:v>
                </c:pt>
                <c:pt idx="35667">
                  <c:v>37.094720000000002</c:v>
                </c:pt>
                <c:pt idx="35668">
                  <c:v>37.095759999999999</c:v>
                </c:pt>
                <c:pt idx="35669">
                  <c:v>37.096800000000002</c:v>
                </c:pt>
                <c:pt idx="35670">
                  <c:v>37.097839999999998</c:v>
                </c:pt>
                <c:pt idx="35671">
                  <c:v>37.098880000000001</c:v>
                </c:pt>
                <c:pt idx="35672">
                  <c:v>37.099919999999997</c:v>
                </c:pt>
                <c:pt idx="35673">
                  <c:v>37.100960000000001</c:v>
                </c:pt>
                <c:pt idx="35674">
                  <c:v>37.101999999999997</c:v>
                </c:pt>
                <c:pt idx="35675">
                  <c:v>37.10304</c:v>
                </c:pt>
                <c:pt idx="35676">
                  <c:v>37.104080000000003</c:v>
                </c:pt>
                <c:pt idx="35677">
                  <c:v>37.105119999999999</c:v>
                </c:pt>
                <c:pt idx="35678">
                  <c:v>37.106160000000003</c:v>
                </c:pt>
                <c:pt idx="35679">
                  <c:v>37.107199999999999</c:v>
                </c:pt>
                <c:pt idx="35680">
                  <c:v>37.108240000000002</c:v>
                </c:pt>
                <c:pt idx="35681">
                  <c:v>37.109279999999998</c:v>
                </c:pt>
                <c:pt idx="35682">
                  <c:v>37.110320000000002</c:v>
                </c:pt>
                <c:pt idx="35683">
                  <c:v>37.111359999999998</c:v>
                </c:pt>
                <c:pt idx="35684">
                  <c:v>37.112400000000001</c:v>
                </c:pt>
                <c:pt idx="35685">
                  <c:v>37.113439999999997</c:v>
                </c:pt>
                <c:pt idx="35686">
                  <c:v>37.11448</c:v>
                </c:pt>
                <c:pt idx="35687">
                  <c:v>37.115519999999997</c:v>
                </c:pt>
                <c:pt idx="35688">
                  <c:v>37.11656</c:v>
                </c:pt>
                <c:pt idx="35689">
                  <c:v>37.117600000000003</c:v>
                </c:pt>
                <c:pt idx="35690">
                  <c:v>37.118639999999999</c:v>
                </c:pt>
                <c:pt idx="35691">
                  <c:v>37.119680000000002</c:v>
                </c:pt>
                <c:pt idx="35692">
                  <c:v>37.120719999999999</c:v>
                </c:pt>
                <c:pt idx="35693">
                  <c:v>37.121760000000002</c:v>
                </c:pt>
                <c:pt idx="35694">
                  <c:v>37.122799999999998</c:v>
                </c:pt>
                <c:pt idx="35695">
                  <c:v>37.123840000000001</c:v>
                </c:pt>
                <c:pt idx="35696">
                  <c:v>37.124879999999997</c:v>
                </c:pt>
                <c:pt idx="35697">
                  <c:v>37.125920000000001</c:v>
                </c:pt>
                <c:pt idx="35698">
                  <c:v>37.126959999999997</c:v>
                </c:pt>
                <c:pt idx="35699">
                  <c:v>37.128</c:v>
                </c:pt>
                <c:pt idx="35700">
                  <c:v>37.129040000000003</c:v>
                </c:pt>
                <c:pt idx="35701">
                  <c:v>37.13008</c:v>
                </c:pt>
                <c:pt idx="35702">
                  <c:v>37.131120000000003</c:v>
                </c:pt>
                <c:pt idx="35703">
                  <c:v>37.132159999999999</c:v>
                </c:pt>
                <c:pt idx="35704">
                  <c:v>37.133200000000002</c:v>
                </c:pt>
                <c:pt idx="35705">
                  <c:v>37.134239999999998</c:v>
                </c:pt>
                <c:pt idx="35706">
                  <c:v>37.135280000000002</c:v>
                </c:pt>
                <c:pt idx="35707">
                  <c:v>37.136319999999998</c:v>
                </c:pt>
                <c:pt idx="35708">
                  <c:v>37.137360000000001</c:v>
                </c:pt>
                <c:pt idx="35709">
                  <c:v>37.138399999999997</c:v>
                </c:pt>
                <c:pt idx="35710">
                  <c:v>37.13944</c:v>
                </c:pt>
                <c:pt idx="35711">
                  <c:v>37.140479999999997</c:v>
                </c:pt>
                <c:pt idx="35712">
                  <c:v>37.14152</c:v>
                </c:pt>
                <c:pt idx="35713">
                  <c:v>37.142560000000003</c:v>
                </c:pt>
                <c:pt idx="35714">
                  <c:v>37.143599999999999</c:v>
                </c:pt>
                <c:pt idx="35715">
                  <c:v>37.144640000000003</c:v>
                </c:pt>
                <c:pt idx="35716">
                  <c:v>37.145679999999999</c:v>
                </c:pt>
                <c:pt idx="35717">
                  <c:v>37.146720000000002</c:v>
                </c:pt>
                <c:pt idx="35718">
                  <c:v>37.147759999999998</c:v>
                </c:pt>
                <c:pt idx="35719">
                  <c:v>37.148800000000001</c:v>
                </c:pt>
                <c:pt idx="35720">
                  <c:v>37.149839999999998</c:v>
                </c:pt>
                <c:pt idx="35721">
                  <c:v>37.150880000000001</c:v>
                </c:pt>
                <c:pt idx="35722">
                  <c:v>37.151919999999997</c:v>
                </c:pt>
                <c:pt idx="35723">
                  <c:v>37.15296</c:v>
                </c:pt>
                <c:pt idx="35724">
                  <c:v>37.154000000000003</c:v>
                </c:pt>
                <c:pt idx="35725">
                  <c:v>37.15504</c:v>
                </c:pt>
                <c:pt idx="35726">
                  <c:v>37.156080000000003</c:v>
                </c:pt>
                <c:pt idx="35727">
                  <c:v>37.157119999999999</c:v>
                </c:pt>
                <c:pt idx="35728">
                  <c:v>37.158160000000002</c:v>
                </c:pt>
                <c:pt idx="35729">
                  <c:v>37.159199999999998</c:v>
                </c:pt>
                <c:pt idx="35730">
                  <c:v>37.160240000000002</c:v>
                </c:pt>
                <c:pt idx="35731">
                  <c:v>37.161279999999998</c:v>
                </c:pt>
                <c:pt idx="35732">
                  <c:v>37.162320000000001</c:v>
                </c:pt>
                <c:pt idx="35733">
                  <c:v>37.163359999999997</c:v>
                </c:pt>
                <c:pt idx="35734">
                  <c:v>37.164400000000001</c:v>
                </c:pt>
                <c:pt idx="35735">
                  <c:v>37.165439999999997</c:v>
                </c:pt>
                <c:pt idx="35736">
                  <c:v>37.16648</c:v>
                </c:pt>
                <c:pt idx="35737">
                  <c:v>37.167520000000003</c:v>
                </c:pt>
                <c:pt idx="35738">
                  <c:v>37.168559999999999</c:v>
                </c:pt>
                <c:pt idx="35739">
                  <c:v>37.169600000000003</c:v>
                </c:pt>
                <c:pt idx="35740">
                  <c:v>37.170639999999999</c:v>
                </c:pt>
                <c:pt idx="35741">
                  <c:v>37.171680000000002</c:v>
                </c:pt>
                <c:pt idx="35742">
                  <c:v>37.172719999999998</c:v>
                </c:pt>
                <c:pt idx="35743">
                  <c:v>37.173760000000001</c:v>
                </c:pt>
                <c:pt idx="35744">
                  <c:v>37.174799999999998</c:v>
                </c:pt>
                <c:pt idx="35745">
                  <c:v>37.175840000000001</c:v>
                </c:pt>
                <c:pt idx="35746">
                  <c:v>37.176879999999997</c:v>
                </c:pt>
                <c:pt idx="35747">
                  <c:v>37.17792</c:v>
                </c:pt>
                <c:pt idx="35748">
                  <c:v>37.178959999999996</c:v>
                </c:pt>
                <c:pt idx="35749">
                  <c:v>37.18</c:v>
                </c:pt>
                <c:pt idx="35750">
                  <c:v>37.181040000000003</c:v>
                </c:pt>
                <c:pt idx="35751">
                  <c:v>37.182079999999999</c:v>
                </c:pt>
                <c:pt idx="35752">
                  <c:v>37.183120000000002</c:v>
                </c:pt>
                <c:pt idx="35753">
                  <c:v>37.184159999999999</c:v>
                </c:pt>
                <c:pt idx="35754">
                  <c:v>37.185200000000002</c:v>
                </c:pt>
                <c:pt idx="35755">
                  <c:v>37.186239999999998</c:v>
                </c:pt>
                <c:pt idx="35756">
                  <c:v>37.187280000000001</c:v>
                </c:pt>
                <c:pt idx="35757">
                  <c:v>37.188319999999997</c:v>
                </c:pt>
                <c:pt idx="35758">
                  <c:v>37.189360000000001</c:v>
                </c:pt>
                <c:pt idx="35759">
                  <c:v>37.190399999999997</c:v>
                </c:pt>
                <c:pt idx="35760">
                  <c:v>37.19144</c:v>
                </c:pt>
                <c:pt idx="35761">
                  <c:v>37.192480000000003</c:v>
                </c:pt>
                <c:pt idx="35762">
                  <c:v>37.193519999999999</c:v>
                </c:pt>
                <c:pt idx="35763">
                  <c:v>37.194560000000003</c:v>
                </c:pt>
                <c:pt idx="35764">
                  <c:v>37.195599999999999</c:v>
                </c:pt>
                <c:pt idx="35765">
                  <c:v>37.196640000000002</c:v>
                </c:pt>
                <c:pt idx="35766">
                  <c:v>37.197679999999998</c:v>
                </c:pt>
                <c:pt idx="35767">
                  <c:v>37.198720000000002</c:v>
                </c:pt>
                <c:pt idx="35768">
                  <c:v>37.199759999999998</c:v>
                </c:pt>
                <c:pt idx="35769">
                  <c:v>37.200800000000001</c:v>
                </c:pt>
                <c:pt idx="35770">
                  <c:v>37.201839999999997</c:v>
                </c:pt>
                <c:pt idx="35771">
                  <c:v>37.20288</c:v>
                </c:pt>
                <c:pt idx="35772">
                  <c:v>37.203919999999997</c:v>
                </c:pt>
                <c:pt idx="35773">
                  <c:v>37.20496</c:v>
                </c:pt>
                <c:pt idx="35774">
                  <c:v>37.206000000000003</c:v>
                </c:pt>
                <c:pt idx="35775">
                  <c:v>37.207039999999999</c:v>
                </c:pt>
                <c:pt idx="35776">
                  <c:v>37.208080000000002</c:v>
                </c:pt>
                <c:pt idx="35777">
                  <c:v>37.209119999999999</c:v>
                </c:pt>
                <c:pt idx="35778">
                  <c:v>37.210160000000002</c:v>
                </c:pt>
                <c:pt idx="35779">
                  <c:v>37.211199999999998</c:v>
                </c:pt>
                <c:pt idx="35780">
                  <c:v>37.212240000000001</c:v>
                </c:pt>
                <c:pt idx="35781">
                  <c:v>37.213279999999997</c:v>
                </c:pt>
                <c:pt idx="35782">
                  <c:v>37.214320000000001</c:v>
                </c:pt>
                <c:pt idx="35783">
                  <c:v>37.215359999999997</c:v>
                </c:pt>
                <c:pt idx="35784">
                  <c:v>37.2164</c:v>
                </c:pt>
                <c:pt idx="35785">
                  <c:v>37.217440000000003</c:v>
                </c:pt>
                <c:pt idx="35786">
                  <c:v>37.21848</c:v>
                </c:pt>
                <c:pt idx="35787">
                  <c:v>37.219520000000003</c:v>
                </c:pt>
                <c:pt idx="35788">
                  <c:v>37.220559999999999</c:v>
                </c:pt>
                <c:pt idx="35789">
                  <c:v>37.221600000000002</c:v>
                </c:pt>
                <c:pt idx="35790">
                  <c:v>37.222639999999998</c:v>
                </c:pt>
                <c:pt idx="35791">
                  <c:v>37.223680000000002</c:v>
                </c:pt>
                <c:pt idx="35792">
                  <c:v>37.224719999999998</c:v>
                </c:pt>
                <c:pt idx="35793">
                  <c:v>37.225760000000001</c:v>
                </c:pt>
                <c:pt idx="35794">
                  <c:v>37.226799999999997</c:v>
                </c:pt>
                <c:pt idx="35795">
                  <c:v>37.22784</c:v>
                </c:pt>
                <c:pt idx="35796">
                  <c:v>37.228879999999997</c:v>
                </c:pt>
                <c:pt idx="35797">
                  <c:v>37.22992</c:v>
                </c:pt>
                <c:pt idx="35798">
                  <c:v>37.230960000000003</c:v>
                </c:pt>
                <c:pt idx="35799">
                  <c:v>37.231999999999999</c:v>
                </c:pt>
                <c:pt idx="35800">
                  <c:v>37.233040000000003</c:v>
                </c:pt>
                <c:pt idx="35801">
                  <c:v>37.234079999999999</c:v>
                </c:pt>
                <c:pt idx="35802">
                  <c:v>37.235120000000002</c:v>
                </c:pt>
                <c:pt idx="35803">
                  <c:v>37.236159999999998</c:v>
                </c:pt>
                <c:pt idx="35804">
                  <c:v>37.237200000000001</c:v>
                </c:pt>
                <c:pt idx="35805">
                  <c:v>37.238239999999998</c:v>
                </c:pt>
                <c:pt idx="35806">
                  <c:v>37.239280000000001</c:v>
                </c:pt>
                <c:pt idx="35807">
                  <c:v>37.240319999999997</c:v>
                </c:pt>
                <c:pt idx="35808">
                  <c:v>37.24136</c:v>
                </c:pt>
                <c:pt idx="35809">
                  <c:v>37.242400000000004</c:v>
                </c:pt>
                <c:pt idx="35810">
                  <c:v>37.24344</c:v>
                </c:pt>
                <c:pt idx="35811">
                  <c:v>37.244480000000003</c:v>
                </c:pt>
                <c:pt idx="35812">
                  <c:v>37.245519999999999</c:v>
                </c:pt>
                <c:pt idx="35813">
                  <c:v>37.246560000000002</c:v>
                </c:pt>
                <c:pt idx="35814">
                  <c:v>37.247599999999998</c:v>
                </c:pt>
                <c:pt idx="35815">
                  <c:v>37.248640000000002</c:v>
                </c:pt>
                <c:pt idx="35816">
                  <c:v>37.249679999999998</c:v>
                </c:pt>
                <c:pt idx="35817">
                  <c:v>37.250720000000001</c:v>
                </c:pt>
                <c:pt idx="35818">
                  <c:v>37.251759999999997</c:v>
                </c:pt>
                <c:pt idx="35819">
                  <c:v>37.252800000000001</c:v>
                </c:pt>
                <c:pt idx="35820">
                  <c:v>37.253839999999997</c:v>
                </c:pt>
                <c:pt idx="35821">
                  <c:v>37.25488</c:v>
                </c:pt>
                <c:pt idx="35822">
                  <c:v>37.255920000000003</c:v>
                </c:pt>
                <c:pt idx="35823">
                  <c:v>37.256959999999999</c:v>
                </c:pt>
                <c:pt idx="35824">
                  <c:v>37.258000000000003</c:v>
                </c:pt>
                <c:pt idx="35825">
                  <c:v>37.259039999999999</c:v>
                </c:pt>
                <c:pt idx="35826">
                  <c:v>37.260080000000002</c:v>
                </c:pt>
                <c:pt idx="35827">
                  <c:v>37.261119999999998</c:v>
                </c:pt>
                <c:pt idx="35828">
                  <c:v>37.262160000000002</c:v>
                </c:pt>
                <c:pt idx="35829">
                  <c:v>37.263199999999998</c:v>
                </c:pt>
                <c:pt idx="35830">
                  <c:v>37.264240000000001</c:v>
                </c:pt>
                <c:pt idx="35831">
                  <c:v>37.265279999999997</c:v>
                </c:pt>
                <c:pt idx="35832">
                  <c:v>37.26632</c:v>
                </c:pt>
                <c:pt idx="35833">
                  <c:v>37.267359999999996</c:v>
                </c:pt>
                <c:pt idx="35834">
                  <c:v>37.2684</c:v>
                </c:pt>
                <c:pt idx="35835">
                  <c:v>37.269440000000003</c:v>
                </c:pt>
                <c:pt idx="35836">
                  <c:v>37.270479999999999</c:v>
                </c:pt>
                <c:pt idx="35837">
                  <c:v>37.271520000000002</c:v>
                </c:pt>
                <c:pt idx="35838">
                  <c:v>37.272559999999999</c:v>
                </c:pt>
                <c:pt idx="35839">
                  <c:v>37.273600000000002</c:v>
                </c:pt>
                <c:pt idx="35840">
                  <c:v>37.274639999999998</c:v>
                </c:pt>
                <c:pt idx="35841">
                  <c:v>37.275680000000001</c:v>
                </c:pt>
                <c:pt idx="35842">
                  <c:v>37.276719999999997</c:v>
                </c:pt>
                <c:pt idx="35843">
                  <c:v>37.277760000000001</c:v>
                </c:pt>
                <c:pt idx="35844">
                  <c:v>37.278799999999997</c:v>
                </c:pt>
                <c:pt idx="35845">
                  <c:v>37.27984</c:v>
                </c:pt>
                <c:pt idx="35846">
                  <c:v>37.280880000000003</c:v>
                </c:pt>
                <c:pt idx="35847">
                  <c:v>37.28192</c:v>
                </c:pt>
                <c:pt idx="35848">
                  <c:v>37.282960000000003</c:v>
                </c:pt>
                <c:pt idx="35849">
                  <c:v>37.283999999999999</c:v>
                </c:pt>
                <c:pt idx="35850">
                  <c:v>37.285040000000002</c:v>
                </c:pt>
                <c:pt idx="35851">
                  <c:v>37.286079999999998</c:v>
                </c:pt>
                <c:pt idx="35852">
                  <c:v>37.287120000000002</c:v>
                </c:pt>
                <c:pt idx="35853">
                  <c:v>37.288159999999998</c:v>
                </c:pt>
                <c:pt idx="35854">
                  <c:v>37.289200000000001</c:v>
                </c:pt>
                <c:pt idx="35855">
                  <c:v>37.290239999999997</c:v>
                </c:pt>
                <c:pt idx="35856">
                  <c:v>37.29128</c:v>
                </c:pt>
                <c:pt idx="35857">
                  <c:v>37.292319999999997</c:v>
                </c:pt>
                <c:pt idx="35858">
                  <c:v>37.29336</c:v>
                </c:pt>
                <c:pt idx="35859">
                  <c:v>37.294400000000003</c:v>
                </c:pt>
                <c:pt idx="35860">
                  <c:v>37.295439999999999</c:v>
                </c:pt>
                <c:pt idx="35861">
                  <c:v>37.296480000000003</c:v>
                </c:pt>
                <c:pt idx="35862">
                  <c:v>37.297519999999999</c:v>
                </c:pt>
                <c:pt idx="35863">
                  <c:v>37.298560000000002</c:v>
                </c:pt>
                <c:pt idx="35864">
                  <c:v>37.299599999999998</c:v>
                </c:pt>
                <c:pt idx="35865">
                  <c:v>37.300640000000001</c:v>
                </c:pt>
                <c:pt idx="35866">
                  <c:v>37.301679999999998</c:v>
                </c:pt>
                <c:pt idx="35867">
                  <c:v>37.302720000000001</c:v>
                </c:pt>
                <c:pt idx="35868">
                  <c:v>37.303759999999997</c:v>
                </c:pt>
                <c:pt idx="35869">
                  <c:v>37.3048</c:v>
                </c:pt>
                <c:pt idx="35870">
                  <c:v>37.305840000000003</c:v>
                </c:pt>
                <c:pt idx="35871">
                  <c:v>37.30688</c:v>
                </c:pt>
                <c:pt idx="35872">
                  <c:v>37.307920000000003</c:v>
                </c:pt>
                <c:pt idx="35873">
                  <c:v>37.308959999999999</c:v>
                </c:pt>
                <c:pt idx="35874">
                  <c:v>37.31</c:v>
                </c:pt>
                <c:pt idx="35875">
                  <c:v>37.311039999999998</c:v>
                </c:pt>
                <c:pt idx="35876">
                  <c:v>37.312080000000002</c:v>
                </c:pt>
                <c:pt idx="35877">
                  <c:v>37.313119999999998</c:v>
                </c:pt>
                <c:pt idx="35878">
                  <c:v>37.314160000000001</c:v>
                </c:pt>
                <c:pt idx="35879">
                  <c:v>37.315199999999997</c:v>
                </c:pt>
                <c:pt idx="35880">
                  <c:v>37.316240000000001</c:v>
                </c:pt>
                <c:pt idx="35881">
                  <c:v>37.317279999999997</c:v>
                </c:pt>
                <c:pt idx="35882">
                  <c:v>37.31832</c:v>
                </c:pt>
                <c:pt idx="35883">
                  <c:v>37.319360000000003</c:v>
                </c:pt>
                <c:pt idx="35884">
                  <c:v>37.320399999999999</c:v>
                </c:pt>
                <c:pt idx="35885">
                  <c:v>37.321440000000003</c:v>
                </c:pt>
                <c:pt idx="35886">
                  <c:v>37.322479999999999</c:v>
                </c:pt>
                <c:pt idx="35887">
                  <c:v>37.323520000000002</c:v>
                </c:pt>
                <c:pt idx="35888">
                  <c:v>37.324559999999998</c:v>
                </c:pt>
                <c:pt idx="35889">
                  <c:v>37.325600000000001</c:v>
                </c:pt>
                <c:pt idx="35890">
                  <c:v>37.326639999999998</c:v>
                </c:pt>
                <c:pt idx="35891">
                  <c:v>37.327680000000001</c:v>
                </c:pt>
                <c:pt idx="35892">
                  <c:v>37.328719999999997</c:v>
                </c:pt>
                <c:pt idx="35893">
                  <c:v>37.32976</c:v>
                </c:pt>
                <c:pt idx="35894">
                  <c:v>37.330800000000004</c:v>
                </c:pt>
                <c:pt idx="35895">
                  <c:v>37.33184</c:v>
                </c:pt>
                <c:pt idx="35896">
                  <c:v>37.332880000000003</c:v>
                </c:pt>
                <c:pt idx="35897">
                  <c:v>37.333919999999999</c:v>
                </c:pt>
                <c:pt idx="35898">
                  <c:v>37.334960000000002</c:v>
                </c:pt>
                <c:pt idx="35899">
                  <c:v>37.335999999999999</c:v>
                </c:pt>
                <c:pt idx="35900">
                  <c:v>37.337040000000002</c:v>
                </c:pt>
                <c:pt idx="35901">
                  <c:v>37.338079999999998</c:v>
                </c:pt>
                <c:pt idx="35902">
                  <c:v>37.339120000000001</c:v>
                </c:pt>
                <c:pt idx="35903">
                  <c:v>37.340159999999997</c:v>
                </c:pt>
                <c:pt idx="35904">
                  <c:v>37.341200000000001</c:v>
                </c:pt>
                <c:pt idx="35905">
                  <c:v>37.342239999999997</c:v>
                </c:pt>
                <c:pt idx="35906">
                  <c:v>37.34328</c:v>
                </c:pt>
                <c:pt idx="35907">
                  <c:v>37.344320000000003</c:v>
                </c:pt>
                <c:pt idx="35908">
                  <c:v>37.345359999999999</c:v>
                </c:pt>
                <c:pt idx="35909">
                  <c:v>37.346400000000003</c:v>
                </c:pt>
                <c:pt idx="35910">
                  <c:v>37.347439999999999</c:v>
                </c:pt>
                <c:pt idx="35911">
                  <c:v>37.348480000000002</c:v>
                </c:pt>
                <c:pt idx="35912">
                  <c:v>37.349519999999998</c:v>
                </c:pt>
                <c:pt idx="35913">
                  <c:v>37.350560000000002</c:v>
                </c:pt>
                <c:pt idx="35914">
                  <c:v>37.351599999999998</c:v>
                </c:pt>
                <c:pt idx="35915">
                  <c:v>37.352640000000001</c:v>
                </c:pt>
                <c:pt idx="35916">
                  <c:v>37.353679999999997</c:v>
                </c:pt>
                <c:pt idx="35917">
                  <c:v>37.35472</c:v>
                </c:pt>
                <c:pt idx="35918">
                  <c:v>37.355759999999997</c:v>
                </c:pt>
                <c:pt idx="35919">
                  <c:v>37.3568</c:v>
                </c:pt>
                <c:pt idx="35920">
                  <c:v>37.357840000000003</c:v>
                </c:pt>
                <c:pt idx="35921">
                  <c:v>37.358879999999999</c:v>
                </c:pt>
                <c:pt idx="35922">
                  <c:v>37.359920000000002</c:v>
                </c:pt>
                <c:pt idx="35923">
                  <c:v>37.360959999999999</c:v>
                </c:pt>
                <c:pt idx="35924">
                  <c:v>37.362000000000002</c:v>
                </c:pt>
                <c:pt idx="35925">
                  <c:v>37.363039999999998</c:v>
                </c:pt>
                <c:pt idx="35926">
                  <c:v>37.364080000000001</c:v>
                </c:pt>
                <c:pt idx="35927">
                  <c:v>37.365119999999997</c:v>
                </c:pt>
                <c:pt idx="35928">
                  <c:v>37.366160000000001</c:v>
                </c:pt>
                <c:pt idx="35929">
                  <c:v>37.367199999999997</c:v>
                </c:pt>
                <c:pt idx="35930">
                  <c:v>37.36824</c:v>
                </c:pt>
                <c:pt idx="35931">
                  <c:v>37.369280000000003</c:v>
                </c:pt>
                <c:pt idx="35932">
                  <c:v>37.37032</c:v>
                </c:pt>
                <c:pt idx="35933">
                  <c:v>37.371360000000003</c:v>
                </c:pt>
                <c:pt idx="35934">
                  <c:v>37.372399999999999</c:v>
                </c:pt>
                <c:pt idx="35935">
                  <c:v>37.373440000000002</c:v>
                </c:pt>
                <c:pt idx="35936">
                  <c:v>37.374479999999998</c:v>
                </c:pt>
                <c:pt idx="35937">
                  <c:v>37.375520000000002</c:v>
                </c:pt>
                <c:pt idx="35938">
                  <c:v>37.376559999999998</c:v>
                </c:pt>
                <c:pt idx="35939">
                  <c:v>37.377600000000001</c:v>
                </c:pt>
                <c:pt idx="35940">
                  <c:v>37.378639999999997</c:v>
                </c:pt>
                <c:pt idx="35941">
                  <c:v>37.37968</c:v>
                </c:pt>
                <c:pt idx="35942">
                  <c:v>37.380719999999997</c:v>
                </c:pt>
                <c:pt idx="35943">
                  <c:v>37.38176</c:v>
                </c:pt>
                <c:pt idx="35944">
                  <c:v>37.382800000000003</c:v>
                </c:pt>
                <c:pt idx="35945">
                  <c:v>37.383839999999999</c:v>
                </c:pt>
                <c:pt idx="35946">
                  <c:v>37.384880000000003</c:v>
                </c:pt>
                <c:pt idx="35947">
                  <c:v>37.385919999999999</c:v>
                </c:pt>
                <c:pt idx="35948">
                  <c:v>37.386960000000002</c:v>
                </c:pt>
                <c:pt idx="35949">
                  <c:v>37.387999999999998</c:v>
                </c:pt>
                <c:pt idx="35950">
                  <c:v>37.389040000000001</c:v>
                </c:pt>
                <c:pt idx="35951">
                  <c:v>37.390079999999998</c:v>
                </c:pt>
                <c:pt idx="35952">
                  <c:v>37.391120000000001</c:v>
                </c:pt>
                <c:pt idx="35953">
                  <c:v>37.392159999999997</c:v>
                </c:pt>
                <c:pt idx="35954">
                  <c:v>37.3932</c:v>
                </c:pt>
                <c:pt idx="35955">
                  <c:v>37.394240000000003</c:v>
                </c:pt>
                <c:pt idx="35956">
                  <c:v>37.39528</c:v>
                </c:pt>
                <c:pt idx="35957">
                  <c:v>37.396320000000003</c:v>
                </c:pt>
                <c:pt idx="35958">
                  <c:v>37.397359999999999</c:v>
                </c:pt>
                <c:pt idx="35959">
                  <c:v>37.398400000000002</c:v>
                </c:pt>
                <c:pt idx="35960">
                  <c:v>37.399439999999998</c:v>
                </c:pt>
                <c:pt idx="35961">
                  <c:v>37.400480000000002</c:v>
                </c:pt>
                <c:pt idx="35962">
                  <c:v>37.401519999999998</c:v>
                </c:pt>
                <c:pt idx="35963">
                  <c:v>37.402560000000001</c:v>
                </c:pt>
                <c:pt idx="35964">
                  <c:v>37.403599999999997</c:v>
                </c:pt>
                <c:pt idx="35965">
                  <c:v>37.404640000000001</c:v>
                </c:pt>
                <c:pt idx="35966">
                  <c:v>37.405679999999997</c:v>
                </c:pt>
                <c:pt idx="35967">
                  <c:v>37.40672</c:v>
                </c:pt>
                <c:pt idx="35968">
                  <c:v>37.407760000000003</c:v>
                </c:pt>
                <c:pt idx="35969">
                  <c:v>37.408799999999999</c:v>
                </c:pt>
                <c:pt idx="35970">
                  <c:v>37.409840000000003</c:v>
                </c:pt>
                <c:pt idx="35971">
                  <c:v>37.410879999999999</c:v>
                </c:pt>
                <c:pt idx="35972">
                  <c:v>37.411920000000002</c:v>
                </c:pt>
                <c:pt idx="35973">
                  <c:v>37.412959999999998</c:v>
                </c:pt>
                <c:pt idx="35974">
                  <c:v>37.414000000000001</c:v>
                </c:pt>
                <c:pt idx="35975">
                  <c:v>37.415039999999998</c:v>
                </c:pt>
                <c:pt idx="35976">
                  <c:v>37.416080000000001</c:v>
                </c:pt>
                <c:pt idx="35977">
                  <c:v>37.417119999999997</c:v>
                </c:pt>
                <c:pt idx="35978">
                  <c:v>37.41816</c:v>
                </c:pt>
                <c:pt idx="35979">
                  <c:v>37.419199999999996</c:v>
                </c:pt>
                <c:pt idx="35980">
                  <c:v>37.42024</c:v>
                </c:pt>
                <c:pt idx="35981">
                  <c:v>37.421280000000003</c:v>
                </c:pt>
                <c:pt idx="35982">
                  <c:v>37.422319999999999</c:v>
                </c:pt>
                <c:pt idx="35983">
                  <c:v>37.423360000000002</c:v>
                </c:pt>
                <c:pt idx="35984">
                  <c:v>37.424399999999999</c:v>
                </c:pt>
                <c:pt idx="35985">
                  <c:v>37.425440000000002</c:v>
                </c:pt>
                <c:pt idx="35986">
                  <c:v>37.426479999999998</c:v>
                </c:pt>
                <c:pt idx="35987">
                  <c:v>37.427520000000001</c:v>
                </c:pt>
                <c:pt idx="35988">
                  <c:v>37.428559999999997</c:v>
                </c:pt>
                <c:pt idx="35989">
                  <c:v>37.429600000000001</c:v>
                </c:pt>
                <c:pt idx="35990">
                  <c:v>37.430639999999997</c:v>
                </c:pt>
                <c:pt idx="35991">
                  <c:v>37.43168</c:v>
                </c:pt>
                <c:pt idx="35992">
                  <c:v>37.432720000000003</c:v>
                </c:pt>
                <c:pt idx="35993">
                  <c:v>37.433759999999999</c:v>
                </c:pt>
                <c:pt idx="35994">
                  <c:v>37.434800000000003</c:v>
                </c:pt>
                <c:pt idx="35995">
                  <c:v>37.435839999999999</c:v>
                </c:pt>
                <c:pt idx="35996">
                  <c:v>37.436880000000002</c:v>
                </c:pt>
                <c:pt idx="35997">
                  <c:v>37.437919999999998</c:v>
                </c:pt>
                <c:pt idx="35998">
                  <c:v>37.438960000000002</c:v>
                </c:pt>
                <c:pt idx="35999">
                  <c:v>37.44</c:v>
                </c:pt>
                <c:pt idx="36000">
                  <c:v>37.441040000000001</c:v>
                </c:pt>
                <c:pt idx="36001">
                  <c:v>37.442079999999997</c:v>
                </c:pt>
                <c:pt idx="36002">
                  <c:v>37.44312</c:v>
                </c:pt>
                <c:pt idx="36003">
                  <c:v>37.444159999999997</c:v>
                </c:pt>
                <c:pt idx="36004">
                  <c:v>37.4452</c:v>
                </c:pt>
                <c:pt idx="36005">
                  <c:v>37.446240000000003</c:v>
                </c:pt>
                <c:pt idx="36006">
                  <c:v>37.447279999999999</c:v>
                </c:pt>
                <c:pt idx="36007">
                  <c:v>37.448320000000002</c:v>
                </c:pt>
                <c:pt idx="36008">
                  <c:v>37.449359999999999</c:v>
                </c:pt>
                <c:pt idx="36009">
                  <c:v>37.450400000000002</c:v>
                </c:pt>
                <c:pt idx="36010">
                  <c:v>37.451439999999998</c:v>
                </c:pt>
                <c:pt idx="36011">
                  <c:v>37.452480000000001</c:v>
                </c:pt>
                <c:pt idx="36012">
                  <c:v>37.453519999999997</c:v>
                </c:pt>
                <c:pt idx="36013">
                  <c:v>37.454560000000001</c:v>
                </c:pt>
                <c:pt idx="36014">
                  <c:v>37.455599999999997</c:v>
                </c:pt>
                <c:pt idx="36015">
                  <c:v>37.45664</c:v>
                </c:pt>
                <c:pt idx="36016">
                  <c:v>37.457680000000003</c:v>
                </c:pt>
                <c:pt idx="36017">
                  <c:v>37.45872</c:v>
                </c:pt>
                <c:pt idx="36018">
                  <c:v>37.459760000000003</c:v>
                </c:pt>
                <c:pt idx="36019">
                  <c:v>37.460799999999999</c:v>
                </c:pt>
                <c:pt idx="36020">
                  <c:v>37.461840000000002</c:v>
                </c:pt>
                <c:pt idx="36021">
                  <c:v>37.462879999999998</c:v>
                </c:pt>
                <c:pt idx="36022">
                  <c:v>37.463920000000002</c:v>
                </c:pt>
                <c:pt idx="36023">
                  <c:v>37.464959999999998</c:v>
                </c:pt>
                <c:pt idx="36024">
                  <c:v>37.466000000000001</c:v>
                </c:pt>
                <c:pt idx="36025">
                  <c:v>37.467039999999997</c:v>
                </c:pt>
                <c:pt idx="36026">
                  <c:v>37.46808</c:v>
                </c:pt>
                <c:pt idx="36027">
                  <c:v>37.469119999999997</c:v>
                </c:pt>
                <c:pt idx="36028">
                  <c:v>37.47016</c:v>
                </c:pt>
                <c:pt idx="36029">
                  <c:v>37.471200000000003</c:v>
                </c:pt>
                <c:pt idx="36030">
                  <c:v>37.472239999999999</c:v>
                </c:pt>
                <c:pt idx="36031">
                  <c:v>37.473280000000003</c:v>
                </c:pt>
                <c:pt idx="36032">
                  <c:v>37.474319999999999</c:v>
                </c:pt>
                <c:pt idx="36033">
                  <c:v>37.475360000000002</c:v>
                </c:pt>
                <c:pt idx="36034">
                  <c:v>37.476399999999998</c:v>
                </c:pt>
                <c:pt idx="36035">
                  <c:v>37.477440000000001</c:v>
                </c:pt>
                <c:pt idx="36036">
                  <c:v>37.478479999999998</c:v>
                </c:pt>
                <c:pt idx="36037">
                  <c:v>37.479520000000001</c:v>
                </c:pt>
                <c:pt idx="36038">
                  <c:v>37.480559999999997</c:v>
                </c:pt>
                <c:pt idx="36039">
                  <c:v>37.4816</c:v>
                </c:pt>
                <c:pt idx="36040">
                  <c:v>37.482640000000004</c:v>
                </c:pt>
                <c:pt idx="36041">
                  <c:v>37.48368</c:v>
                </c:pt>
                <c:pt idx="36042">
                  <c:v>37.484720000000003</c:v>
                </c:pt>
                <c:pt idx="36043">
                  <c:v>37.485759999999999</c:v>
                </c:pt>
                <c:pt idx="36044">
                  <c:v>37.486800000000002</c:v>
                </c:pt>
                <c:pt idx="36045">
                  <c:v>37.487839999999998</c:v>
                </c:pt>
                <c:pt idx="36046">
                  <c:v>37.488880000000002</c:v>
                </c:pt>
                <c:pt idx="36047">
                  <c:v>37.489919999999998</c:v>
                </c:pt>
                <c:pt idx="36048">
                  <c:v>37.490960000000001</c:v>
                </c:pt>
                <c:pt idx="36049">
                  <c:v>37.491999999999997</c:v>
                </c:pt>
                <c:pt idx="36050">
                  <c:v>37.493040000000001</c:v>
                </c:pt>
                <c:pt idx="36051">
                  <c:v>37.494079999999997</c:v>
                </c:pt>
                <c:pt idx="36052">
                  <c:v>37.49512</c:v>
                </c:pt>
                <c:pt idx="36053">
                  <c:v>37.496160000000003</c:v>
                </c:pt>
                <c:pt idx="36054">
                  <c:v>37.497199999999999</c:v>
                </c:pt>
                <c:pt idx="36055">
                  <c:v>37.498240000000003</c:v>
                </c:pt>
                <c:pt idx="36056">
                  <c:v>37.499279999999999</c:v>
                </c:pt>
                <c:pt idx="36057">
                  <c:v>37.500320000000002</c:v>
                </c:pt>
                <c:pt idx="36058">
                  <c:v>37.501359999999998</c:v>
                </c:pt>
                <c:pt idx="36059">
                  <c:v>37.502400000000002</c:v>
                </c:pt>
                <c:pt idx="36060">
                  <c:v>37.503439999999998</c:v>
                </c:pt>
                <c:pt idx="36061">
                  <c:v>37.504480000000001</c:v>
                </c:pt>
                <c:pt idx="36062">
                  <c:v>37.505519999999997</c:v>
                </c:pt>
                <c:pt idx="36063">
                  <c:v>37.50656</c:v>
                </c:pt>
                <c:pt idx="36064">
                  <c:v>37.507599999999996</c:v>
                </c:pt>
                <c:pt idx="36065">
                  <c:v>37.50864</c:v>
                </c:pt>
                <c:pt idx="36066">
                  <c:v>37.509680000000003</c:v>
                </c:pt>
                <c:pt idx="36067">
                  <c:v>37.510719999999999</c:v>
                </c:pt>
                <c:pt idx="36068">
                  <c:v>37.511760000000002</c:v>
                </c:pt>
                <c:pt idx="36069">
                  <c:v>37.512799999999999</c:v>
                </c:pt>
                <c:pt idx="36070">
                  <c:v>37.513840000000002</c:v>
                </c:pt>
                <c:pt idx="36071">
                  <c:v>37.514879999999998</c:v>
                </c:pt>
                <c:pt idx="36072">
                  <c:v>37.515920000000001</c:v>
                </c:pt>
                <c:pt idx="36073">
                  <c:v>37.516959999999997</c:v>
                </c:pt>
                <c:pt idx="36074">
                  <c:v>37.518000000000001</c:v>
                </c:pt>
                <c:pt idx="36075">
                  <c:v>37.519039999999997</c:v>
                </c:pt>
                <c:pt idx="36076">
                  <c:v>37.52008</c:v>
                </c:pt>
                <c:pt idx="36077">
                  <c:v>37.521120000000003</c:v>
                </c:pt>
                <c:pt idx="36078">
                  <c:v>37.52216</c:v>
                </c:pt>
                <c:pt idx="36079">
                  <c:v>37.523200000000003</c:v>
                </c:pt>
                <c:pt idx="36080">
                  <c:v>37.524239999999999</c:v>
                </c:pt>
                <c:pt idx="36081">
                  <c:v>37.525280000000002</c:v>
                </c:pt>
                <c:pt idx="36082">
                  <c:v>37.526319999999998</c:v>
                </c:pt>
                <c:pt idx="36083">
                  <c:v>37.527360000000002</c:v>
                </c:pt>
                <c:pt idx="36084">
                  <c:v>37.528399999999998</c:v>
                </c:pt>
                <c:pt idx="36085">
                  <c:v>37.529440000000001</c:v>
                </c:pt>
                <c:pt idx="36086">
                  <c:v>37.530479999999997</c:v>
                </c:pt>
                <c:pt idx="36087">
                  <c:v>37.53152</c:v>
                </c:pt>
                <c:pt idx="36088">
                  <c:v>37.532559999999997</c:v>
                </c:pt>
                <c:pt idx="36089">
                  <c:v>37.5336</c:v>
                </c:pt>
                <c:pt idx="36090">
                  <c:v>37.534640000000003</c:v>
                </c:pt>
                <c:pt idx="36091">
                  <c:v>37.535679999999999</c:v>
                </c:pt>
                <c:pt idx="36092">
                  <c:v>37.536720000000003</c:v>
                </c:pt>
                <c:pt idx="36093">
                  <c:v>37.537759999999999</c:v>
                </c:pt>
                <c:pt idx="36094">
                  <c:v>37.538800000000002</c:v>
                </c:pt>
                <c:pt idx="36095">
                  <c:v>37.539839999999998</c:v>
                </c:pt>
                <c:pt idx="36096">
                  <c:v>37.540880000000001</c:v>
                </c:pt>
                <c:pt idx="36097">
                  <c:v>37.541919999999998</c:v>
                </c:pt>
                <c:pt idx="36098">
                  <c:v>37.542960000000001</c:v>
                </c:pt>
                <c:pt idx="36099">
                  <c:v>37.543999999999997</c:v>
                </c:pt>
                <c:pt idx="36100">
                  <c:v>37.54504</c:v>
                </c:pt>
                <c:pt idx="36101">
                  <c:v>37.546080000000003</c:v>
                </c:pt>
                <c:pt idx="36102">
                  <c:v>37.54712</c:v>
                </c:pt>
                <c:pt idx="36103">
                  <c:v>37.548160000000003</c:v>
                </c:pt>
                <c:pt idx="36104">
                  <c:v>37.549199999999999</c:v>
                </c:pt>
                <c:pt idx="36105">
                  <c:v>37.550240000000002</c:v>
                </c:pt>
                <c:pt idx="36106">
                  <c:v>37.551279999999998</c:v>
                </c:pt>
                <c:pt idx="36107">
                  <c:v>37.552320000000002</c:v>
                </c:pt>
                <c:pt idx="36108">
                  <c:v>37.553359999999998</c:v>
                </c:pt>
                <c:pt idx="36109">
                  <c:v>37.554400000000001</c:v>
                </c:pt>
                <c:pt idx="36110">
                  <c:v>37.555439999999997</c:v>
                </c:pt>
                <c:pt idx="36111">
                  <c:v>37.556480000000001</c:v>
                </c:pt>
                <c:pt idx="36112">
                  <c:v>37.557519999999997</c:v>
                </c:pt>
                <c:pt idx="36113">
                  <c:v>37.55856</c:v>
                </c:pt>
                <c:pt idx="36114">
                  <c:v>37.559600000000003</c:v>
                </c:pt>
                <c:pt idx="36115">
                  <c:v>37.560639999999999</c:v>
                </c:pt>
                <c:pt idx="36116">
                  <c:v>37.561680000000003</c:v>
                </c:pt>
                <c:pt idx="36117">
                  <c:v>37.562719999999999</c:v>
                </c:pt>
                <c:pt idx="36118">
                  <c:v>37.563760000000002</c:v>
                </c:pt>
                <c:pt idx="36119">
                  <c:v>37.564799999999998</c:v>
                </c:pt>
                <c:pt idx="36120">
                  <c:v>37.565840000000001</c:v>
                </c:pt>
                <c:pt idx="36121">
                  <c:v>37.566879999999998</c:v>
                </c:pt>
                <c:pt idx="36122">
                  <c:v>37.567920000000001</c:v>
                </c:pt>
                <c:pt idx="36123">
                  <c:v>37.568959999999997</c:v>
                </c:pt>
                <c:pt idx="36124">
                  <c:v>37.57</c:v>
                </c:pt>
                <c:pt idx="36125">
                  <c:v>37.571040000000004</c:v>
                </c:pt>
                <c:pt idx="36126">
                  <c:v>37.57208</c:v>
                </c:pt>
                <c:pt idx="36127">
                  <c:v>37.573120000000003</c:v>
                </c:pt>
                <c:pt idx="36128">
                  <c:v>37.574159999999999</c:v>
                </c:pt>
                <c:pt idx="36129">
                  <c:v>37.575200000000002</c:v>
                </c:pt>
                <c:pt idx="36130">
                  <c:v>37.576239999999999</c:v>
                </c:pt>
                <c:pt idx="36131">
                  <c:v>37.577280000000002</c:v>
                </c:pt>
                <c:pt idx="36132">
                  <c:v>37.578319999999998</c:v>
                </c:pt>
                <c:pt idx="36133">
                  <c:v>37.579360000000001</c:v>
                </c:pt>
                <c:pt idx="36134">
                  <c:v>37.580399999999997</c:v>
                </c:pt>
                <c:pt idx="36135">
                  <c:v>37.581440000000001</c:v>
                </c:pt>
                <c:pt idx="36136">
                  <c:v>37.582479999999997</c:v>
                </c:pt>
                <c:pt idx="36137">
                  <c:v>37.58352</c:v>
                </c:pt>
                <c:pt idx="36138">
                  <c:v>37.584560000000003</c:v>
                </c:pt>
                <c:pt idx="36139">
                  <c:v>37.585599999999999</c:v>
                </c:pt>
                <c:pt idx="36140">
                  <c:v>37.586640000000003</c:v>
                </c:pt>
                <c:pt idx="36141">
                  <c:v>37.587679999999999</c:v>
                </c:pt>
                <c:pt idx="36142">
                  <c:v>37.588720000000002</c:v>
                </c:pt>
                <c:pt idx="36143">
                  <c:v>37.589759999999998</c:v>
                </c:pt>
                <c:pt idx="36144">
                  <c:v>37.590800000000002</c:v>
                </c:pt>
                <c:pt idx="36145">
                  <c:v>37.591839999999998</c:v>
                </c:pt>
                <c:pt idx="36146">
                  <c:v>37.592880000000001</c:v>
                </c:pt>
                <c:pt idx="36147">
                  <c:v>37.593919999999997</c:v>
                </c:pt>
                <c:pt idx="36148">
                  <c:v>37.59496</c:v>
                </c:pt>
                <c:pt idx="36149">
                  <c:v>37.595999999999997</c:v>
                </c:pt>
                <c:pt idx="36150">
                  <c:v>37.59704</c:v>
                </c:pt>
                <c:pt idx="36151">
                  <c:v>37.598080000000003</c:v>
                </c:pt>
                <c:pt idx="36152">
                  <c:v>37.599119999999999</c:v>
                </c:pt>
                <c:pt idx="36153">
                  <c:v>37.600160000000002</c:v>
                </c:pt>
                <c:pt idx="36154">
                  <c:v>37.601199999999999</c:v>
                </c:pt>
                <c:pt idx="36155">
                  <c:v>37.602240000000002</c:v>
                </c:pt>
                <c:pt idx="36156">
                  <c:v>37.603279999999998</c:v>
                </c:pt>
                <c:pt idx="36157">
                  <c:v>37.604320000000001</c:v>
                </c:pt>
                <c:pt idx="36158">
                  <c:v>37.605359999999997</c:v>
                </c:pt>
                <c:pt idx="36159">
                  <c:v>37.606400000000001</c:v>
                </c:pt>
                <c:pt idx="36160">
                  <c:v>37.607439999999997</c:v>
                </c:pt>
                <c:pt idx="36161">
                  <c:v>37.60848</c:v>
                </c:pt>
                <c:pt idx="36162">
                  <c:v>37.609520000000003</c:v>
                </c:pt>
                <c:pt idx="36163">
                  <c:v>37.61056</c:v>
                </c:pt>
                <c:pt idx="36164">
                  <c:v>37.611600000000003</c:v>
                </c:pt>
                <c:pt idx="36165">
                  <c:v>37.612639999999999</c:v>
                </c:pt>
                <c:pt idx="36166">
                  <c:v>37.613680000000002</c:v>
                </c:pt>
                <c:pt idx="36167">
                  <c:v>37.614719999999998</c:v>
                </c:pt>
                <c:pt idx="36168">
                  <c:v>37.615760000000002</c:v>
                </c:pt>
                <c:pt idx="36169">
                  <c:v>37.616799999999998</c:v>
                </c:pt>
                <c:pt idx="36170">
                  <c:v>37.617840000000001</c:v>
                </c:pt>
                <c:pt idx="36171">
                  <c:v>37.618879999999997</c:v>
                </c:pt>
                <c:pt idx="36172">
                  <c:v>37.61992</c:v>
                </c:pt>
                <c:pt idx="36173">
                  <c:v>37.620959999999997</c:v>
                </c:pt>
                <c:pt idx="36174">
                  <c:v>37.622</c:v>
                </c:pt>
                <c:pt idx="36175">
                  <c:v>37.623040000000003</c:v>
                </c:pt>
                <c:pt idx="36176">
                  <c:v>37.624079999999999</c:v>
                </c:pt>
                <c:pt idx="36177">
                  <c:v>37.625120000000003</c:v>
                </c:pt>
                <c:pt idx="36178">
                  <c:v>37.626159999999999</c:v>
                </c:pt>
                <c:pt idx="36179">
                  <c:v>37.627200000000002</c:v>
                </c:pt>
                <c:pt idx="36180">
                  <c:v>37.628239999999998</c:v>
                </c:pt>
                <c:pt idx="36181">
                  <c:v>37.629280000000001</c:v>
                </c:pt>
                <c:pt idx="36182">
                  <c:v>37.630319999999998</c:v>
                </c:pt>
                <c:pt idx="36183">
                  <c:v>37.631360000000001</c:v>
                </c:pt>
                <c:pt idx="36184">
                  <c:v>37.632399999999997</c:v>
                </c:pt>
                <c:pt idx="36185">
                  <c:v>37.63344</c:v>
                </c:pt>
                <c:pt idx="36186">
                  <c:v>37.634480000000003</c:v>
                </c:pt>
                <c:pt idx="36187">
                  <c:v>37.63552</c:v>
                </c:pt>
                <c:pt idx="36188">
                  <c:v>37.636560000000003</c:v>
                </c:pt>
                <c:pt idx="36189">
                  <c:v>37.637599999999999</c:v>
                </c:pt>
                <c:pt idx="36190">
                  <c:v>37.638640000000002</c:v>
                </c:pt>
                <c:pt idx="36191">
                  <c:v>37.639679999999998</c:v>
                </c:pt>
                <c:pt idx="36192">
                  <c:v>37.640720000000002</c:v>
                </c:pt>
                <c:pt idx="36193">
                  <c:v>37.641759999999998</c:v>
                </c:pt>
                <c:pt idx="36194">
                  <c:v>37.642800000000001</c:v>
                </c:pt>
                <c:pt idx="36195">
                  <c:v>37.643839999999997</c:v>
                </c:pt>
                <c:pt idx="36196">
                  <c:v>37.644880000000001</c:v>
                </c:pt>
                <c:pt idx="36197">
                  <c:v>37.645919999999997</c:v>
                </c:pt>
                <c:pt idx="36198">
                  <c:v>37.64696</c:v>
                </c:pt>
                <c:pt idx="36199">
                  <c:v>37.648000000000003</c:v>
                </c:pt>
                <c:pt idx="36200">
                  <c:v>37.649039999999999</c:v>
                </c:pt>
                <c:pt idx="36201">
                  <c:v>37.650080000000003</c:v>
                </c:pt>
                <c:pt idx="36202">
                  <c:v>37.651119999999999</c:v>
                </c:pt>
                <c:pt idx="36203">
                  <c:v>37.652160000000002</c:v>
                </c:pt>
                <c:pt idx="36204">
                  <c:v>37.653199999999998</c:v>
                </c:pt>
                <c:pt idx="36205">
                  <c:v>37.654240000000001</c:v>
                </c:pt>
                <c:pt idx="36206">
                  <c:v>37.655279999999998</c:v>
                </c:pt>
                <c:pt idx="36207">
                  <c:v>37.656320000000001</c:v>
                </c:pt>
                <c:pt idx="36208">
                  <c:v>37.657359999999997</c:v>
                </c:pt>
                <c:pt idx="36209">
                  <c:v>37.6584</c:v>
                </c:pt>
                <c:pt idx="36210">
                  <c:v>37.659439999999996</c:v>
                </c:pt>
                <c:pt idx="36211">
                  <c:v>37.66048</c:v>
                </c:pt>
                <c:pt idx="36212">
                  <c:v>37.661520000000003</c:v>
                </c:pt>
                <c:pt idx="36213">
                  <c:v>37.662559999999999</c:v>
                </c:pt>
                <c:pt idx="36214">
                  <c:v>37.663600000000002</c:v>
                </c:pt>
                <c:pt idx="36215">
                  <c:v>37.664639999999999</c:v>
                </c:pt>
                <c:pt idx="36216">
                  <c:v>37.665680000000002</c:v>
                </c:pt>
                <c:pt idx="36217">
                  <c:v>37.666719999999998</c:v>
                </c:pt>
                <c:pt idx="36218">
                  <c:v>37.667760000000001</c:v>
                </c:pt>
                <c:pt idx="36219">
                  <c:v>37.668799999999997</c:v>
                </c:pt>
                <c:pt idx="36220">
                  <c:v>37.669840000000001</c:v>
                </c:pt>
                <c:pt idx="36221">
                  <c:v>37.670879999999997</c:v>
                </c:pt>
                <c:pt idx="36222">
                  <c:v>37.67192</c:v>
                </c:pt>
                <c:pt idx="36223">
                  <c:v>37.672960000000003</c:v>
                </c:pt>
                <c:pt idx="36224">
                  <c:v>37.673999999999999</c:v>
                </c:pt>
                <c:pt idx="36225">
                  <c:v>37.675040000000003</c:v>
                </c:pt>
                <c:pt idx="36226">
                  <c:v>37.676079999999999</c:v>
                </c:pt>
                <c:pt idx="36227">
                  <c:v>37.677120000000002</c:v>
                </c:pt>
                <c:pt idx="36228">
                  <c:v>37.678159999999998</c:v>
                </c:pt>
                <c:pt idx="36229">
                  <c:v>37.679200000000002</c:v>
                </c:pt>
                <c:pt idx="36230">
                  <c:v>37.680239999999998</c:v>
                </c:pt>
                <c:pt idx="36231">
                  <c:v>37.681280000000001</c:v>
                </c:pt>
                <c:pt idx="36232">
                  <c:v>37.682319999999997</c:v>
                </c:pt>
                <c:pt idx="36233">
                  <c:v>37.68336</c:v>
                </c:pt>
                <c:pt idx="36234">
                  <c:v>37.684399999999997</c:v>
                </c:pt>
                <c:pt idx="36235">
                  <c:v>37.68544</c:v>
                </c:pt>
                <c:pt idx="36236">
                  <c:v>37.686480000000003</c:v>
                </c:pt>
                <c:pt idx="36237">
                  <c:v>37.687519999999999</c:v>
                </c:pt>
                <c:pt idx="36238">
                  <c:v>37.688560000000003</c:v>
                </c:pt>
                <c:pt idx="36239">
                  <c:v>37.689599999999999</c:v>
                </c:pt>
                <c:pt idx="36240">
                  <c:v>37.690640000000002</c:v>
                </c:pt>
                <c:pt idx="36241">
                  <c:v>37.691679999999998</c:v>
                </c:pt>
                <c:pt idx="36242">
                  <c:v>37.692720000000001</c:v>
                </c:pt>
                <c:pt idx="36243">
                  <c:v>37.693759999999997</c:v>
                </c:pt>
                <c:pt idx="36244">
                  <c:v>37.694800000000001</c:v>
                </c:pt>
                <c:pt idx="36245">
                  <c:v>37.695839999999997</c:v>
                </c:pt>
                <c:pt idx="36246">
                  <c:v>37.69688</c:v>
                </c:pt>
                <c:pt idx="36247">
                  <c:v>37.697920000000003</c:v>
                </c:pt>
                <c:pt idx="36248">
                  <c:v>37.69896</c:v>
                </c:pt>
                <c:pt idx="36249">
                  <c:v>37.700000000000003</c:v>
                </c:pt>
                <c:pt idx="36250">
                  <c:v>37.701039999999999</c:v>
                </c:pt>
                <c:pt idx="36251">
                  <c:v>37.702080000000002</c:v>
                </c:pt>
                <c:pt idx="36252">
                  <c:v>37.703119999999998</c:v>
                </c:pt>
                <c:pt idx="36253">
                  <c:v>37.704160000000002</c:v>
                </c:pt>
                <c:pt idx="36254">
                  <c:v>37.705199999999998</c:v>
                </c:pt>
                <c:pt idx="36255">
                  <c:v>37.706240000000001</c:v>
                </c:pt>
                <c:pt idx="36256">
                  <c:v>37.707279999999997</c:v>
                </c:pt>
                <c:pt idx="36257">
                  <c:v>37.708320000000001</c:v>
                </c:pt>
                <c:pt idx="36258">
                  <c:v>37.709359999999997</c:v>
                </c:pt>
                <c:pt idx="36259">
                  <c:v>37.7104</c:v>
                </c:pt>
                <c:pt idx="36260">
                  <c:v>37.711440000000003</c:v>
                </c:pt>
                <c:pt idx="36261">
                  <c:v>37.712479999999999</c:v>
                </c:pt>
                <c:pt idx="36262">
                  <c:v>37.713520000000003</c:v>
                </c:pt>
                <c:pt idx="36263">
                  <c:v>37.714559999999999</c:v>
                </c:pt>
                <c:pt idx="36264">
                  <c:v>37.715600000000002</c:v>
                </c:pt>
                <c:pt idx="36265">
                  <c:v>37.716639999999998</c:v>
                </c:pt>
                <c:pt idx="36266">
                  <c:v>37.717680000000001</c:v>
                </c:pt>
                <c:pt idx="36267">
                  <c:v>37.718719999999998</c:v>
                </c:pt>
                <c:pt idx="36268">
                  <c:v>37.719760000000001</c:v>
                </c:pt>
                <c:pt idx="36269">
                  <c:v>37.720799999999997</c:v>
                </c:pt>
                <c:pt idx="36270">
                  <c:v>37.72184</c:v>
                </c:pt>
                <c:pt idx="36271">
                  <c:v>37.722880000000004</c:v>
                </c:pt>
                <c:pt idx="36272">
                  <c:v>37.72392</c:v>
                </c:pt>
                <c:pt idx="36273">
                  <c:v>37.724960000000003</c:v>
                </c:pt>
                <c:pt idx="36274">
                  <c:v>37.725999999999999</c:v>
                </c:pt>
                <c:pt idx="36275">
                  <c:v>37.727040000000002</c:v>
                </c:pt>
                <c:pt idx="36276">
                  <c:v>37.728079999999999</c:v>
                </c:pt>
                <c:pt idx="36277">
                  <c:v>37.729120000000002</c:v>
                </c:pt>
                <c:pt idx="36278">
                  <c:v>37.730159999999998</c:v>
                </c:pt>
                <c:pt idx="36279">
                  <c:v>37.731200000000001</c:v>
                </c:pt>
                <c:pt idx="36280">
                  <c:v>37.732239999999997</c:v>
                </c:pt>
                <c:pt idx="36281">
                  <c:v>37.733280000000001</c:v>
                </c:pt>
                <c:pt idx="36282">
                  <c:v>37.734319999999997</c:v>
                </c:pt>
                <c:pt idx="36283">
                  <c:v>37.73536</c:v>
                </c:pt>
                <c:pt idx="36284">
                  <c:v>37.736400000000003</c:v>
                </c:pt>
                <c:pt idx="36285">
                  <c:v>37.737439999999999</c:v>
                </c:pt>
                <c:pt idx="36286">
                  <c:v>37.738480000000003</c:v>
                </c:pt>
                <c:pt idx="36287">
                  <c:v>37.739519999999999</c:v>
                </c:pt>
                <c:pt idx="36288">
                  <c:v>37.740560000000002</c:v>
                </c:pt>
                <c:pt idx="36289">
                  <c:v>37.741599999999998</c:v>
                </c:pt>
                <c:pt idx="36290">
                  <c:v>37.742640000000002</c:v>
                </c:pt>
                <c:pt idx="36291">
                  <c:v>37.743679999999998</c:v>
                </c:pt>
                <c:pt idx="36292">
                  <c:v>37.744720000000001</c:v>
                </c:pt>
                <c:pt idx="36293">
                  <c:v>37.745759999999997</c:v>
                </c:pt>
                <c:pt idx="36294">
                  <c:v>37.7468</c:v>
                </c:pt>
                <c:pt idx="36295">
                  <c:v>37.747839999999997</c:v>
                </c:pt>
                <c:pt idx="36296">
                  <c:v>37.74888</c:v>
                </c:pt>
                <c:pt idx="36297">
                  <c:v>37.749920000000003</c:v>
                </c:pt>
                <c:pt idx="36298">
                  <c:v>37.750959999999999</c:v>
                </c:pt>
                <c:pt idx="36299">
                  <c:v>37.752000000000002</c:v>
                </c:pt>
                <c:pt idx="36300">
                  <c:v>37.753039999999999</c:v>
                </c:pt>
                <c:pt idx="36301">
                  <c:v>37.754080000000002</c:v>
                </c:pt>
                <c:pt idx="36302">
                  <c:v>37.755119999999998</c:v>
                </c:pt>
                <c:pt idx="36303">
                  <c:v>37.756160000000001</c:v>
                </c:pt>
                <c:pt idx="36304">
                  <c:v>37.757199999999997</c:v>
                </c:pt>
                <c:pt idx="36305">
                  <c:v>37.758240000000001</c:v>
                </c:pt>
                <c:pt idx="36306">
                  <c:v>37.759279999999997</c:v>
                </c:pt>
                <c:pt idx="36307">
                  <c:v>37.76032</c:v>
                </c:pt>
                <c:pt idx="36308">
                  <c:v>37.761360000000003</c:v>
                </c:pt>
                <c:pt idx="36309">
                  <c:v>37.7624</c:v>
                </c:pt>
                <c:pt idx="36310">
                  <c:v>37.763440000000003</c:v>
                </c:pt>
                <c:pt idx="36311">
                  <c:v>37.764479999999999</c:v>
                </c:pt>
                <c:pt idx="36312">
                  <c:v>37.765520000000002</c:v>
                </c:pt>
                <c:pt idx="36313">
                  <c:v>37.766559999999998</c:v>
                </c:pt>
                <c:pt idx="36314">
                  <c:v>37.767600000000002</c:v>
                </c:pt>
                <c:pt idx="36315">
                  <c:v>37.768639999999998</c:v>
                </c:pt>
                <c:pt idx="36316">
                  <c:v>37.769680000000001</c:v>
                </c:pt>
                <c:pt idx="36317">
                  <c:v>37.770719999999997</c:v>
                </c:pt>
                <c:pt idx="36318">
                  <c:v>37.77176</c:v>
                </c:pt>
                <c:pt idx="36319">
                  <c:v>37.772799999999997</c:v>
                </c:pt>
                <c:pt idx="36320">
                  <c:v>37.77384</c:v>
                </c:pt>
                <c:pt idx="36321">
                  <c:v>37.774880000000003</c:v>
                </c:pt>
                <c:pt idx="36322">
                  <c:v>37.775919999999999</c:v>
                </c:pt>
                <c:pt idx="36323">
                  <c:v>37.776960000000003</c:v>
                </c:pt>
                <c:pt idx="36324">
                  <c:v>37.777999999999999</c:v>
                </c:pt>
                <c:pt idx="36325">
                  <c:v>37.779040000000002</c:v>
                </c:pt>
                <c:pt idx="36326">
                  <c:v>37.780079999999998</c:v>
                </c:pt>
                <c:pt idx="36327">
                  <c:v>37.781120000000001</c:v>
                </c:pt>
                <c:pt idx="36328">
                  <c:v>37.782159999999998</c:v>
                </c:pt>
                <c:pt idx="36329">
                  <c:v>37.783200000000001</c:v>
                </c:pt>
                <c:pt idx="36330">
                  <c:v>37.784239999999997</c:v>
                </c:pt>
                <c:pt idx="36331">
                  <c:v>37.78528</c:v>
                </c:pt>
                <c:pt idx="36332">
                  <c:v>37.786320000000003</c:v>
                </c:pt>
                <c:pt idx="36333">
                  <c:v>37.78736</c:v>
                </c:pt>
                <c:pt idx="36334">
                  <c:v>37.788400000000003</c:v>
                </c:pt>
                <c:pt idx="36335">
                  <c:v>37.789439999999999</c:v>
                </c:pt>
                <c:pt idx="36336">
                  <c:v>37.790480000000002</c:v>
                </c:pt>
                <c:pt idx="36337">
                  <c:v>37.791519999999998</c:v>
                </c:pt>
                <c:pt idx="36338">
                  <c:v>37.792560000000002</c:v>
                </c:pt>
                <c:pt idx="36339">
                  <c:v>37.793599999999998</c:v>
                </c:pt>
                <c:pt idx="36340">
                  <c:v>37.794640000000001</c:v>
                </c:pt>
                <c:pt idx="36341">
                  <c:v>37.795679999999997</c:v>
                </c:pt>
                <c:pt idx="36342">
                  <c:v>37.796720000000001</c:v>
                </c:pt>
                <c:pt idx="36343">
                  <c:v>37.797759999999997</c:v>
                </c:pt>
                <c:pt idx="36344">
                  <c:v>37.7988</c:v>
                </c:pt>
                <c:pt idx="36345">
                  <c:v>37.799840000000003</c:v>
                </c:pt>
                <c:pt idx="36346">
                  <c:v>37.800879999999999</c:v>
                </c:pt>
                <c:pt idx="36347">
                  <c:v>37.801920000000003</c:v>
                </c:pt>
                <c:pt idx="36348">
                  <c:v>37.802959999999999</c:v>
                </c:pt>
                <c:pt idx="36349">
                  <c:v>37.804000000000002</c:v>
                </c:pt>
                <c:pt idx="36350">
                  <c:v>37.805039999999998</c:v>
                </c:pt>
                <c:pt idx="36351">
                  <c:v>37.806080000000001</c:v>
                </c:pt>
                <c:pt idx="36352">
                  <c:v>37.807119999999998</c:v>
                </c:pt>
                <c:pt idx="36353">
                  <c:v>37.808160000000001</c:v>
                </c:pt>
                <c:pt idx="36354">
                  <c:v>37.809199999999997</c:v>
                </c:pt>
                <c:pt idx="36355">
                  <c:v>37.81024</c:v>
                </c:pt>
                <c:pt idx="36356">
                  <c:v>37.811279999999996</c:v>
                </c:pt>
                <c:pt idx="36357">
                  <c:v>37.81232</c:v>
                </c:pt>
                <c:pt idx="36358">
                  <c:v>37.813360000000003</c:v>
                </c:pt>
                <c:pt idx="36359">
                  <c:v>37.814399999999999</c:v>
                </c:pt>
                <c:pt idx="36360">
                  <c:v>37.815440000000002</c:v>
                </c:pt>
                <c:pt idx="36361">
                  <c:v>37.816479999999999</c:v>
                </c:pt>
                <c:pt idx="36362">
                  <c:v>37.817520000000002</c:v>
                </c:pt>
                <c:pt idx="36363">
                  <c:v>37.818559999999998</c:v>
                </c:pt>
                <c:pt idx="36364">
                  <c:v>37.819600000000001</c:v>
                </c:pt>
                <c:pt idx="36365">
                  <c:v>37.820639999999997</c:v>
                </c:pt>
                <c:pt idx="36366">
                  <c:v>37.821680000000001</c:v>
                </c:pt>
                <c:pt idx="36367">
                  <c:v>37.822719999999997</c:v>
                </c:pt>
                <c:pt idx="36368">
                  <c:v>37.82376</c:v>
                </c:pt>
                <c:pt idx="36369">
                  <c:v>37.824800000000003</c:v>
                </c:pt>
                <c:pt idx="36370">
                  <c:v>37.825839999999999</c:v>
                </c:pt>
                <c:pt idx="36371">
                  <c:v>37.826880000000003</c:v>
                </c:pt>
                <c:pt idx="36372">
                  <c:v>37.827919999999999</c:v>
                </c:pt>
                <c:pt idx="36373">
                  <c:v>37.828960000000002</c:v>
                </c:pt>
                <c:pt idx="36374">
                  <c:v>37.83</c:v>
                </c:pt>
                <c:pt idx="36375">
                  <c:v>37.831040000000002</c:v>
                </c:pt>
                <c:pt idx="36376">
                  <c:v>37.832079999999998</c:v>
                </c:pt>
                <c:pt idx="36377">
                  <c:v>37.833120000000001</c:v>
                </c:pt>
                <c:pt idx="36378">
                  <c:v>37.834159999999997</c:v>
                </c:pt>
                <c:pt idx="36379">
                  <c:v>37.8352</c:v>
                </c:pt>
                <c:pt idx="36380">
                  <c:v>37.836239999999997</c:v>
                </c:pt>
                <c:pt idx="36381">
                  <c:v>37.83728</c:v>
                </c:pt>
                <c:pt idx="36382">
                  <c:v>37.838320000000003</c:v>
                </c:pt>
                <c:pt idx="36383">
                  <c:v>37.839359999999999</c:v>
                </c:pt>
                <c:pt idx="36384">
                  <c:v>37.840400000000002</c:v>
                </c:pt>
                <c:pt idx="36385">
                  <c:v>37.841439999999999</c:v>
                </c:pt>
                <c:pt idx="36386">
                  <c:v>37.842480000000002</c:v>
                </c:pt>
                <c:pt idx="36387">
                  <c:v>37.843519999999998</c:v>
                </c:pt>
                <c:pt idx="36388">
                  <c:v>37.844560000000001</c:v>
                </c:pt>
                <c:pt idx="36389">
                  <c:v>37.845599999999997</c:v>
                </c:pt>
                <c:pt idx="36390">
                  <c:v>37.846640000000001</c:v>
                </c:pt>
                <c:pt idx="36391">
                  <c:v>37.847679999999997</c:v>
                </c:pt>
                <c:pt idx="36392">
                  <c:v>37.84872</c:v>
                </c:pt>
                <c:pt idx="36393">
                  <c:v>37.849760000000003</c:v>
                </c:pt>
                <c:pt idx="36394">
                  <c:v>37.8508</c:v>
                </c:pt>
                <c:pt idx="36395">
                  <c:v>37.851840000000003</c:v>
                </c:pt>
                <c:pt idx="36396">
                  <c:v>37.852879999999999</c:v>
                </c:pt>
                <c:pt idx="36397">
                  <c:v>37.853920000000002</c:v>
                </c:pt>
                <c:pt idx="36398">
                  <c:v>37.854959999999998</c:v>
                </c:pt>
                <c:pt idx="36399">
                  <c:v>37.856000000000002</c:v>
                </c:pt>
                <c:pt idx="36400">
                  <c:v>37.857039999999998</c:v>
                </c:pt>
                <c:pt idx="36401">
                  <c:v>37.858080000000001</c:v>
                </c:pt>
                <c:pt idx="36402">
                  <c:v>37.859119999999997</c:v>
                </c:pt>
                <c:pt idx="36403">
                  <c:v>37.86016</c:v>
                </c:pt>
                <c:pt idx="36404">
                  <c:v>37.861199999999997</c:v>
                </c:pt>
                <c:pt idx="36405">
                  <c:v>37.86224</c:v>
                </c:pt>
                <c:pt idx="36406">
                  <c:v>37.863280000000003</c:v>
                </c:pt>
                <c:pt idx="36407">
                  <c:v>37.864319999999999</c:v>
                </c:pt>
                <c:pt idx="36408">
                  <c:v>37.865360000000003</c:v>
                </c:pt>
                <c:pt idx="36409">
                  <c:v>37.866399999999999</c:v>
                </c:pt>
                <c:pt idx="36410">
                  <c:v>37.867440000000002</c:v>
                </c:pt>
                <c:pt idx="36411">
                  <c:v>37.868479999999998</c:v>
                </c:pt>
                <c:pt idx="36412">
                  <c:v>37.869520000000001</c:v>
                </c:pt>
                <c:pt idx="36413">
                  <c:v>37.870559999999998</c:v>
                </c:pt>
                <c:pt idx="36414">
                  <c:v>37.871600000000001</c:v>
                </c:pt>
                <c:pt idx="36415">
                  <c:v>37.872639999999997</c:v>
                </c:pt>
                <c:pt idx="36416">
                  <c:v>37.87368</c:v>
                </c:pt>
                <c:pt idx="36417">
                  <c:v>37.874720000000003</c:v>
                </c:pt>
                <c:pt idx="36418">
                  <c:v>37.87576</c:v>
                </c:pt>
                <c:pt idx="36419">
                  <c:v>37.876800000000003</c:v>
                </c:pt>
                <c:pt idx="36420">
                  <c:v>37.877839999999999</c:v>
                </c:pt>
                <c:pt idx="36421">
                  <c:v>37.878880000000002</c:v>
                </c:pt>
                <c:pt idx="36422">
                  <c:v>37.879919999999998</c:v>
                </c:pt>
                <c:pt idx="36423">
                  <c:v>37.880960000000002</c:v>
                </c:pt>
                <c:pt idx="36424">
                  <c:v>37.881999999999998</c:v>
                </c:pt>
                <c:pt idx="36425">
                  <c:v>37.883040000000001</c:v>
                </c:pt>
                <c:pt idx="36426">
                  <c:v>37.884079999999997</c:v>
                </c:pt>
                <c:pt idx="36427">
                  <c:v>37.885120000000001</c:v>
                </c:pt>
                <c:pt idx="36428">
                  <c:v>37.886159999999997</c:v>
                </c:pt>
                <c:pt idx="36429">
                  <c:v>37.8872</c:v>
                </c:pt>
                <c:pt idx="36430">
                  <c:v>37.888240000000003</c:v>
                </c:pt>
                <c:pt idx="36431">
                  <c:v>37.889279999999999</c:v>
                </c:pt>
                <c:pt idx="36432">
                  <c:v>37.890320000000003</c:v>
                </c:pt>
                <c:pt idx="36433">
                  <c:v>37.891359999999999</c:v>
                </c:pt>
                <c:pt idx="36434">
                  <c:v>37.892400000000002</c:v>
                </c:pt>
                <c:pt idx="36435">
                  <c:v>37.893439999999998</c:v>
                </c:pt>
                <c:pt idx="36436">
                  <c:v>37.894480000000001</c:v>
                </c:pt>
                <c:pt idx="36437">
                  <c:v>37.895519999999998</c:v>
                </c:pt>
                <c:pt idx="36438">
                  <c:v>37.896560000000001</c:v>
                </c:pt>
                <c:pt idx="36439">
                  <c:v>37.897599999999997</c:v>
                </c:pt>
                <c:pt idx="36440">
                  <c:v>37.89864</c:v>
                </c:pt>
                <c:pt idx="36441">
                  <c:v>37.899679999999996</c:v>
                </c:pt>
                <c:pt idx="36442">
                  <c:v>37.90072</c:v>
                </c:pt>
                <c:pt idx="36443">
                  <c:v>37.901760000000003</c:v>
                </c:pt>
                <c:pt idx="36444">
                  <c:v>37.902799999999999</c:v>
                </c:pt>
                <c:pt idx="36445">
                  <c:v>37.903840000000002</c:v>
                </c:pt>
                <c:pt idx="36446">
                  <c:v>37.904879999999999</c:v>
                </c:pt>
                <c:pt idx="36447">
                  <c:v>37.905920000000002</c:v>
                </c:pt>
                <c:pt idx="36448">
                  <c:v>37.906959999999998</c:v>
                </c:pt>
                <c:pt idx="36449">
                  <c:v>37.908000000000001</c:v>
                </c:pt>
                <c:pt idx="36450">
                  <c:v>37.909039999999997</c:v>
                </c:pt>
                <c:pt idx="36451">
                  <c:v>37.910080000000001</c:v>
                </c:pt>
                <c:pt idx="36452">
                  <c:v>37.911119999999997</c:v>
                </c:pt>
                <c:pt idx="36453">
                  <c:v>37.91216</c:v>
                </c:pt>
                <c:pt idx="36454">
                  <c:v>37.913200000000003</c:v>
                </c:pt>
                <c:pt idx="36455">
                  <c:v>37.914239999999999</c:v>
                </c:pt>
                <c:pt idx="36456">
                  <c:v>37.915280000000003</c:v>
                </c:pt>
                <c:pt idx="36457">
                  <c:v>37.916319999999999</c:v>
                </c:pt>
                <c:pt idx="36458">
                  <c:v>37.917360000000002</c:v>
                </c:pt>
                <c:pt idx="36459">
                  <c:v>37.918399999999998</c:v>
                </c:pt>
                <c:pt idx="36460">
                  <c:v>37.919440000000002</c:v>
                </c:pt>
                <c:pt idx="36461">
                  <c:v>37.920479999999998</c:v>
                </c:pt>
                <c:pt idx="36462">
                  <c:v>37.921520000000001</c:v>
                </c:pt>
                <c:pt idx="36463">
                  <c:v>37.922559999999997</c:v>
                </c:pt>
                <c:pt idx="36464">
                  <c:v>37.9236</c:v>
                </c:pt>
                <c:pt idx="36465">
                  <c:v>37.924639999999997</c:v>
                </c:pt>
                <c:pt idx="36466">
                  <c:v>37.92568</c:v>
                </c:pt>
                <c:pt idx="36467">
                  <c:v>37.926720000000003</c:v>
                </c:pt>
                <c:pt idx="36468">
                  <c:v>37.927759999999999</c:v>
                </c:pt>
                <c:pt idx="36469">
                  <c:v>37.928800000000003</c:v>
                </c:pt>
                <c:pt idx="36470">
                  <c:v>37.929839999999999</c:v>
                </c:pt>
                <c:pt idx="36471">
                  <c:v>37.930880000000002</c:v>
                </c:pt>
                <c:pt idx="36472">
                  <c:v>37.931919999999998</c:v>
                </c:pt>
                <c:pt idx="36473">
                  <c:v>37.932960000000001</c:v>
                </c:pt>
                <c:pt idx="36474">
                  <c:v>37.933999999999997</c:v>
                </c:pt>
                <c:pt idx="36475">
                  <c:v>37.935040000000001</c:v>
                </c:pt>
                <c:pt idx="36476">
                  <c:v>37.936079999999997</c:v>
                </c:pt>
                <c:pt idx="36477">
                  <c:v>37.93712</c:v>
                </c:pt>
                <c:pt idx="36478">
                  <c:v>37.938160000000003</c:v>
                </c:pt>
                <c:pt idx="36479">
                  <c:v>37.9392</c:v>
                </c:pt>
                <c:pt idx="36480">
                  <c:v>37.940240000000003</c:v>
                </c:pt>
                <c:pt idx="36481">
                  <c:v>37.941279999999999</c:v>
                </c:pt>
                <c:pt idx="36482">
                  <c:v>37.942320000000002</c:v>
                </c:pt>
                <c:pt idx="36483">
                  <c:v>37.943359999999998</c:v>
                </c:pt>
                <c:pt idx="36484">
                  <c:v>37.944400000000002</c:v>
                </c:pt>
                <c:pt idx="36485">
                  <c:v>37.945439999999998</c:v>
                </c:pt>
                <c:pt idx="36486">
                  <c:v>37.946480000000001</c:v>
                </c:pt>
                <c:pt idx="36487">
                  <c:v>37.947519999999997</c:v>
                </c:pt>
                <c:pt idx="36488">
                  <c:v>37.948560000000001</c:v>
                </c:pt>
                <c:pt idx="36489">
                  <c:v>37.949599999999997</c:v>
                </c:pt>
                <c:pt idx="36490">
                  <c:v>37.95064</c:v>
                </c:pt>
                <c:pt idx="36491">
                  <c:v>37.951680000000003</c:v>
                </c:pt>
                <c:pt idx="36492">
                  <c:v>37.952719999999999</c:v>
                </c:pt>
                <c:pt idx="36493">
                  <c:v>37.953760000000003</c:v>
                </c:pt>
                <c:pt idx="36494">
                  <c:v>37.954799999999999</c:v>
                </c:pt>
                <c:pt idx="36495">
                  <c:v>37.955840000000002</c:v>
                </c:pt>
                <c:pt idx="36496">
                  <c:v>37.956879999999998</c:v>
                </c:pt>
                <c:pt idx="36497">
                  <c:v>37.957920000000001</c:v>
                </c:pt>
                <c:pt idx="36498">
                  <c:v>37.958959999999998</c:v>
                </c:pt>
                <c:pt idx="36499">
                  <c:v>37.96</c:v>
                </c:pt>
                <c:pt idx="36500">
                  <c:v>37.961039999999997</c:v>
                </c:pt>
                <c:pt idx="36501">
                  <c:v>37.96208</c:v>
                </c:pt>
                <c:pt idx="36502">
                  <c:v>37.963120000000004</c:v>
                </c:pt>
                <c:pt idx="36503">
                  <c:v>37.96416</c:v>
                </c:pt>
                <c:pt idx="36504">
                  <c:v>37.965200000000003</c:v>
                </c:pt>
                <c:pt idx="36505">
                  <c:v>37.966239999999999</c:v>
                </c:pt>
                <c:pt idx="36506">
                  <c:v>37.967280000000002</c:v>
                </c:pt>
                <c:pt idx="36507">
                  <c:v>37.968319999999999</c:v>
                </c:pt>
                <c:pt idx="36508">
                  <c:v>37.969360000000002</c:v>
                </c:pt>
                <c:pt idx="36509">
                  <c:v>37.970399999999998</c:v>
                </c:pt>
                <c:pt idx="36510">
                  <c:v>37.971440000000001</c:v>
                </c:pt>
                <c:pt idx="36511">
                  <c:v>37.972479999999997</c:v>
                </c:pt>
                <c:pt idx="36512">
                  <c:v>37.973520000000001</c:v>
                </c:pt>
                <c:pt idx="36513">
                  <c:v>37.974559999999997</c:v>
                </c:pt>
                <c:pt idx="36514">
                  <c:v>37.9756</c:v>
                </c:pt>
                <c:pt idx="36515">
                  <c:v>37.976640000000003</c:v>
                </c:pt>
                <c:pt idx="36516">
                  <c:v>37.977679999999999</c:v>
                </c:pt>
                <c:pt idx="36517">
                  <c:v>37.978720000000003</c:v>
                </c:pt>
                <c:pt idx="36518">
                  <c:v>37.979759999999999</c:v>
                </c:pt>
                <c:pt idx="36519">
                  <c:v>37.980800000000002</c:v>
                </c:pt>
                <c:pt idx="36520">
                  <c:v>37.981839999999998</c:v>
                </c:pt>
                <c:pt idx="36521">
                  <c:v>37.982880000000002</c:v>
                </c:pt>
                <c:pt idx="36522">
                  <c:v>37.983919999999998</c:v>
                </c:pt>
                <c:pt idx="36523">
                  <c:v>37.984960000000001</c:v>
                </c:pt>
                <c:pt idx="36524">
                  <c:v>37.985999999999997</c:v>
                </c:pt>
                <c:pt idx="36525">
                  <c:v>37.98704</c:v>
                </c:pt>
                <c:pt idx="36526">
                  <c:v>37.988079999999997</c:v>
                </c:pt>
                <c:pt idx="36527">
                  <c:v>37.98912</c:v>
                </c:pt>
                <c:pt idx="36528">
                  <c:v>37.990160000000003</c:v>
                </c:pt>
                <c:pt idx="36529">
                  <c:v>37.991199999999999</c:v>
                </c:pt>
                <c:pt idx="36530">
                  <c:v>37.992240000000002</c:v>
                </c:pt>
                <c:pt idx="36531">
                  <c:v>37.993279999999999</c:v>
                </c:pt>
                <c:pt idx="36532">
                  <c:v>37.994320000000002</c:v>
                </c:pt>
                <c:pt idx="36533">
                  <c:v>37.995359999999998</c:v>
                </c:pt>
                <c:pt idx="36534">
                  <c:v>37.996400000000001</c:v>
                </c:pt>
                <c:pt idx="36535">
                  <c:v>37.997439999999997</c:v>
                </c:pt>
                <c:pt idx="36536">
                  <c:v>37.998480000000001</c:v>
                </c:pt>
                <c:pt idx="36537">
                  <c:v>37.999519999999997</c:v>
                </c:pt>
                <c:pt idx="36538">
                  <c:v>38.00056</c:v>
                </c:pt>
                <c:pt idx="36539">
                  <c:v>38.001600000000003</c:v>
                </c:pt>
                <c:pt idx="36540">
                  <c:v>38.00264</c:v>
                </c:pt>
                <c:pt idx="36541">
                  <c:v>38.003680000000003</c:v>
                </c:pt>
                <c:pt idx="36542">
                  <c:v>38.004719999999999</c:v>
                </c:pt>
                <c:pt idx="36543">
                  <c:v>38.005760000000002</c:v>
                </c:pt>
                <c:pt idx="36544">
                  <c:v>38.006799999999998</c:v>
                </c:pt>
                <c:pt idx="36545">
                  <c:v>38.007840000000002</c:v>
                </c:pt>
                <c:pt idx="36546">
                  <c:v>38.008879999999998</c:v>
                </c:pt>
                <c:pt idx="36547">
                  <c:v>38.009920000000001</c:v>
                </c:pt>
                <c:pt idx="36548">
                  <c:v>38.010959999999997</c:v>
                </c:pt>
                <c:pt idx="36549">
                  <c:v>38.012</c:v>
                </c:pt>
                <c:pt idx="36550">
                  <c:v>38.013039999999997</c:v>
                </c:pt>
                <c:pt idx="36551">
                  <c:v>38.01408</c:v>
                </c:pt>
                <c:pt idx="36552">
                  <c:v>38.015120000000003</c:v>
                </c:pt>
                <c:pt idx="36553">
                  <c:v>38.016159999999999</c:v>
                </c:pt>
                <c:pt idx="36554">
                  <c:v>38.017200000000003</c:v>
                </c:pt>
                <c:pt idx="36555">
                  <c:v>38.018239999999999</c:v>
                </c:pt>
                <c:pt idx="36556">
                  <c:v>38.019280000000002</c:v>
                </c:pt>
                <c:pt idx="36557">
                  <c:v>38.020319999999998</c:v>
                </c:pt>
                <c:pt idx="36558">
                  <c:v>38.021360000000001</c:v>
                </c:pt>
                <c:pt idx="36559">
                  <c:v>38.022399999999998</c:v>
                </c:pt>
                <c:pt idx="36560">
                  <c:v>38.023440000000001</c:v>
                </c:pt>
                <c:pt idx="36561">
                  <c:v>38.024479999999997</c:v>
                </c:pt>
                <c:pt idx="36562">
                  <c:v>38.02552</c:v>
                </c:pt>
                <c:pt idx="36563">
                  <c:v>38.026560000000003</c:v>
                </c:pt>
                <c:pt idx="36564">
                  <c:v>38.0276</c:v>
                </c:pt>
                <c:pt idx="36565">
                  <c:v>38.028640000000003</c:v>
                </c:pt>
                <c:pt idx="36566">
                  <c:v>38.029679999999999</c:v>
                </c:pt>
                <c:pt idx="36567">
                  <c:v>38.030720000000002</c:v>
                </c:pt>
                <c:pt idx="36568">
                  <c:v>38.031759999999998</c:v>
                </c:pt>
                <c:pt idx="36569">
                  <c:v>38.032800000000002</c:v>
                </c:pt>
                <c:pt idx="36570">
                  <c:v>38.033839999999998</c:v>
                </c:pt>
                <c:pt idx="36571">
                  <c:v>38.034880000000001</c:v>
                </c:pt>
                <c:pt idx="36572">
                  <c:v>38.035919999999997</c:v>
                </c:pt>
                <c:pt idx="36573">
                  <c:v>38.036960000000001</c:v>
                </c:pt>
                <c:pt idx="36574">
                  <c:v>38.037999999999997</c:v>
                </c:pt>
                <c:pt idx="36575">
                  <c:v>38.03904</c:v>
                </c:pt>
                <c:pt idx="36576">
                  <c:v>38.040080000000003</c:v>
                </c:pt>
                <c:pt idx="36577">
                  <c:v>38.041119999999999</c:v>
                </c:pt>
                <c:pt idx="36578">
                  <c:v>38.042160000000003</c:v>
                </c:pt>
                <c:pt idx="36579">
                  <c:v>38.043199999999999</c:v>
                </c:pt>
                <c:pt idx="36580">
                  <c:v>38.044240000000002</c:v>
                </c:pt>
                <c:pt idx="36581">
                  <c:v>38.045279999999998</c:v>
                </c:pt>
                <c:pt idx="36582">
                  <c:v>38.046320000000001</c:v>
                </c:pt>
                <c:pt idx="36583">
                  <c:v>38.047359999999998</c:v>
                </c:pt>
                <c:pt idx="36584">
                  <c:v>38.048400000000001</c:v>
                </c:pt>
                <c:pt idx="36585">
                  <c:v>38.049439999999997</c:v>
                </c:pt>
                <c:pt idx="36586">
                  <c:v>38.05048</c:v>
                </c:pt>
                <c:pt idx="36587">
                  <c:v>38.051519999999996</c:v>
                </c:pt>
                <c:pt idx="36588">
                  <c:v>38.05256</c:v>
                </c:pt>
                <c:pt idx="36589">
                  <c:v>38.053600000000003</c:v>
                </c:pt>
                <c:pt idx="36590">
                  <c:v>38.054639999999999</c:v>
                </c:pt>
                <c:pt idx="36591">
                  <c:v>38.055680000000002</c:v>
                </c:pt>
                <c:pt idx="36592">
                  <c:v>38.056719999999999</c:v>
                </c:pt>
                <c:pt idx="36593">
                  <c:v>38.057760000000002</c:v>
                </c:pt>
                <c:pt idx="36594">
                  <c:v>38.058799999999998</c:v>
                </c:pt>
                <c:pt idx="36595">
                  <c:v>38.059840000000001</c:v>
                </c:pt>
                <c:pt idx="36596">
                  <c:v>38.060879999999997</c:v>
                </c:pt>
                <c:pt idx="36597">
                  <c:v>38.061920000000001</c:v>
                </c:pt>
                <c:pt idx="36598">
                  <c:v>38.062959999999997</c:v>
                </c:pt>
                <c:pt idx="36599">
                  <c:v>38.064</c:v>
                </c:pt>
                <c:pt idx="36600">
                  <c:v>38.065040000000003</c:v>
                </c:pt>
                <c:pt idx="36601">
                  <c:v>38.066079999999999</c:v>
                </c:pt>
                <c:pt idx="36602">
                  <c:v>38.067120000000003</c:v>
                </c:pt>
                <c:pt idx="36603">
                  <c:v>38.068159999999999</c:v>
                </c:pt>
                <c:pt idx="36604">
                  <c:v>38.069200000000002</c:v>
                </c:pt>
                <c:pt idx="36605">
                  <c:v>38.070239999999998</c:v>
                </c:pt>
                <c:pt idx="36606">
                  <c:v>38.071280000000002</c:v>
                </c:pt>
                <c:pt idx="36607">
                  <c:v>38.072319999999998</c:v>
                </c:pt>
                <c:pt idx="36608">
                  <c:v>38.073360000000001</c:v>
                </c:pt>
                <c:pt idx="36609">
                  <c:v>38.074399999999997</c:v>
                </c:pt>
                <c:pt idx="36610">
                  <c:v>38.07544</c:v>
                </c:pt>
                <c:pt idx="36611">
                  <c:v>38.076479999999997</c:v>
                </c:pt>
                <c:pt idx="36612">
                  <c:v>38.07752</c:v>
                </c:pt>
                <c:pt idx="36613">
                  <c:v>38.078560000000003</c:v>
                </c:pt>
                <c:pt idx="36614">
                  <c:v>38.079599999999999</c:v>
                </c:pt>
                <c:pt idx="36615">
                  <c:v>38.080640000000002</c:v>
                </c:pt>
                <c:pt idx="36616">
                  <c:v>38.081679999999999</c:v>
                </c:pt>
                <c:pt idx="36617">
                  <c:v>38.082720000000002</c:v>
                </c:pt>
                <c:pt idx="36618">
                  <c:v>38.083759999999998</c:v>
                </c:pt>
                <c:pt idx="36619">
                  <c:v>38.084800000000001</c:v>
                </c:pt>
                <c:pt idx="36620">
                  <c:v>38.085839999999997</c:v>
                </c:pt>
                <c:pt idx="36621">
                  <c:v>38.086880000000001</c:v>
                </c:pt>
                <c:pt idx="36622">
                  <c:v>38.087919999999997</c:v>
                </c:pt>
                <c:pt idx="36623">
                  <c:v>38.08896</c:v>
                </c:pt>
                <c:pt idx="36624">
                  <c:v>38.090000000000003</c:v>
                </c:pt>
                <c:pt idx="36625">
                  <c:v>38.09104</c:v>
                </c:pt>
                <c:pt idx="36626">
                  <c:v>38.092080000000003</c:v>
                </c:pt>
                <c:pt idx="36627">
                  <c:v>38.093119999999999</c:v>
                </c:pt>
                <c:pt idx="36628">
                  <c:v>38.094160000000002</c:v>
                </c:pt>
                <c:pt idx="36629">
                  <c:v>38.095199999999998</c:v>
                </c:pt>
                <c:pt idx="36630">
                  <c:v>38.096240000000002</c:v>
                </c:pt>
                <c:pt idx="36631">
                  <c:v>38.097279999999998</c:v>
                </c:pt>
                <c:pt idx="36632">
                  <c:v>38.098320000000001</c:v>
                </c:pt>
                <c:pt idx="36633">
                  <c:v>38.099359999999997</c:v>
                </c:pt>
                <c:pt idx="36634">
                  <c:v>38.1004</c:v>
                </c:pt>
                <c:pt idx="36635">
                  <c:v>38.101439999999997</c:v>
                </c:pt>
                <c:pt idx="36636">
                  <c:v>38.10248</c:v>
                </c:pt>
                <c:pt idx="36637">
                  <c:v>38.103520000000003</c:v>
                </c:pt>
                <c:pt idx="36638">
                  <c:v>38.104559999999999</c:v>
                </c:pt>
                <c:pt idx="36639">
                  <c:v>38.105600000000003</c:v>
                </c:pt>
                <c:pt idx="36640">
                  <c:v>38.106639999999999</c:v>
                </c:pt>
                <c:pt idx="36641">
                  <c:v>38.107680000000002</c:v>
                </c:pt>
                <c:pt idx="36642">
                  <c:v>38.108719999999998</c:v>
                </c:pt>
                <c:pt idx="36643">
                  <c:v>38.109760000000001</c:v>
                </c:pt>
                <c:pt idx="36644">
                  <c:v>38.110799999999998</c:v>
                </c:pt>
                <c:pt idx="36645">
                  <c:v>38.111840000000001</c:v>
                </c:pt>
                <c:pt idx="36646">
                  <c:v>38.112879999999997</c:v>
                </c:pt>
                <c:pt idx="36647">
                  <c:v>38.11392</c:v>
                </c:pt>
                <c:pt idx="36648">
                  <c:v>38.114960000000004</c:v>
                </c:pt>
                <c:pt idx="36649">
                  <c:v>38.116</c:v>
                </c:pt>
                <c:pt idx="36650">
                  <c:v>38.117040000000003</c:v>
                </c:pt>
                <c:pt idx="36651">
                  <c:v>38.118079999999999</c:v>
                </c:pt>
                <c:pt idx="36652">
                  <c:v>38.119120000000002</c:v>
                </c:pt>
                <c:pt idx="36653">
                  <c:v>38.120159999999998</c:v>
                </c:pt>
                <c:pt idx="36654">
                  <c:v>38.121200000000002</c:v>
                </c:pt>
                <c:pt idx="36655">
                  <c:v>38.122239999999998</c:v>
                </c:pt>
                <c:pt idx="36656">
                  <c:v>38.123280000000001</c:v>
                </c:pt>
                <c:pt idx="36657">
                  <c:v>38.124319999999997</c:v>
                </c:pt>
                <c:pt idx="36658">
                  <c:v>38.125360000000001</c:v>
                </c:pt>
                <c:pt idx="36659">
                  <c:v>38.126399999999997</c:v>
                </c:pt>
                <c:pt idx="36660">
                  <c:v>38.12744</c:v>
                </c:pt>
                <c:pt idx="36661">
                  <c:v>38.128480000000003</c:v>
                </c:pt>
                <c:pt idx="36662">
                  <c:v>38.129519999999999</c:v>
                </c:pt>
                <c:pt idx="36663">
                  <c:v>38.130560000000003</c:v>
                </c:pt>
                <c:pt idx="36664">
                  <c:v>38.131599999999999</c:v>
                </c:pt>
                <c:pt idx="36665">
                  <c:v>38.132640000000002</c:v>
                </c:pt>
                <c:pt idx="36666">
                  <c:v>38.133679999999998</c:v>
                </c:pt>
                <c:pt idx="36667">
                  <c:v>38.134720000000002</c:v>
                </c:pt>
                <c:pt idx="36668">
                  <c:v>38.135759999999998</c:v>
                </c:pt>
                <c:pt idx="36669">
                  <c:v>38.136800000000001</c:v>
                </c:pt>
                <c:pt idx="36670">
                  <c:v>38.137839999999997</c:v>
                </c:pt>
                <c:pt idx="36671">
                  <c:v>38.13888</c:v>
                </c:pt>
                <c:pt idx="36672">
                  <c:v>38.139919999999996</c:v>
                </c:pt>
                <c:pt idx="36673">
                  <c:v>38.14096</c:v>
                </c:pt>
                <c:pt idx="36674">
                  <c:v>38.142000000000003</c:v>
                </c:pt>
                <c:pt idx="36675">
                  <c:v>38.143039999999999</c:v>
                </c:pt>
                <c:pt idx="36676">
                  <c:v>38.144080000000002</c:v>
                </c:pt>
                <c:pt idx="36677">
                  <c:v>38.145119999999999</c:v>
                </c:pt>
                <c:pt idx="36678">
                  <c:v>38.146160000000002</c:v>
                </c:pt>
                <c:pt idx="36679">
                  <c:v>38.147199999999998</c:v>
                </c:pt>
                <c:pt idx="36680">
                  <c:v>38.148240000000001</c:v>
                </c:pt>
                <c:pt idx="36681">
                  <c:v>38.149279999999997</c:v>
                </c:pt>
                <c:pt idx="36682">
                  <c:v>38.150320000000001</c:v>
                </c:pt>
                <c:pt idx="36683">
                  <c:v>38.151359999999997</c:v>
                </c:pt>
                <c:pt idx="36684">
                  <c:v>38.1524</c:v>
                </c:pt>
                <c:pt idx="36685">
                  <c:v>38.153440000000003</c:v>
                </c:pt>
                <c:pt idx="36686">
                  <c:v>38.15448</c:v>
                </c:pt>
                <c:pt idx="36687">
                  <c:v>38.155520000000003</c:v>
                </c:pt>
                <c:pt idx="36688">
                  <c:v>38.156559999999999</c:v>
                </c:pt>
                <c:pt idx="36689">
                  <c:v>38.157600000000002</c:v>
                </c:pt>
                <c:pt idx="36690">
                  <c:v>38.158639999999998</c:v>
                </c:pt>
                <c:pt idx="36691">
                  <c:v>38.159680000000002</c:v>
                </c:pt>
                <c:pt idx="36692">
                  <c:v>38.160719999999998</c:v>
                </c:pt>
                <c:pt idx="36693">
                  <c:v>38.161760000000001</c:v>
                </c:pt>
                <c:pt idx="36694">
                  <c:v>38.162799999999997</c:v>
                </c:pt>
                <c:pt idx="36695">
                  <c:v>38.16384</c:v>
                </c:pt>
                <c:pt idx="36696">
                  <c:v>38.164879999999997</c:v>
                </c:pt>
                <c:pt idx="36697">
                  <c:v>38.16592</c:v>
                </c:pt>
                <c:pt idx="36698">
                  <c:v>38.166960000000003</c:v>
                </c:pt>
                <c:pt idx="36699">
                  <c:v>38.167999999999999</c:v>
                </c:pt>
                <c:pt idx="36700">
                  <c:v>38.169040000000003</c:v>
                </c:pt>
                <c:pt idx="36701">
                  <c:v>38.170079999999999</c:v>
                </c:pt>
                <c:pt idx="36702">
                  <c:v>38.171120000000002</c:v>
                </c:pt>
                <c:pt idx="36703">
                  <c:v>38.172159999999998</c:v>
                </c:pt>
                <c:pt idx="36704">
                  <c:v>38.173200000000001</c:v>
                </c:pt>
                <c:pt idx="36705">
                  <c:v>38.174239999999998</c:v>
                </c:pt>
                <c:pt idx="36706">
                  <c:v>38.175280000000001</c:v>
                </c:pt>
                <c:pt idx="36707">
                  <c:v>38.176319999999997</c:v>
                </c:pt>
                <c:pt idx="36708">
                  <c:v>38.17736</c:v>
                </c:pt>
                <c:pt idx="36709">
                  <c:v>38.178400000000003</c:v>
                </c:pt>
                <c:pt idx="36710">
                  <c:v>38.17944</c:v>
                </c:pt>
                <c:pt idx="36711">
                  <c:v>38.180480000000003</c:v>
                </c:pt>
                <c:pt idx="36712">
                  <c:v>38.181519999999999</c:v>
                </c:pt>
                <c:pt idx="36713">
                  <c:v>38.182560000000002</c:v>
                </c:pt>
                <c:pt idx="36714">
                  <c:v>38.183599999999998</c:v>
                </c:pt>
                <c:pt idx="36715">
                  <c:v>38.184640000000002</c:v>
                </c:pt>
                <c:pt idx="36716">
                  <c:v>38.185679999999998</c:v>
                </c:pt>
                <c:pt idx="36717">
                  <c:v>38.186720000000001</c:v>
                </c:pt>
                <c:pt idx="36718">
                  <c:v>38.187759999999997</c:v>
                </c:pt>
                <c:pt idx="36719">
                  <c:v>38.188800000000001</c:v>
                </c:pt>
                <c:pt idx="36720">
                  <c:v>38.189839999999997</c:v>
                </c:pt>
                <c:pt idx="36721">
                  <c:v>38.19088</c:v>
                </c:pt>
                <c:pt idx="36722">
                  <c:v>38.191920000000003</c:v>
                </c:pt>
                <c:pt idx="36723">
                  <c:v>38.192959999999999</c:v>
                </c:pt>
                <c:pt idx="36724">
                  <c:v>38.194000000000003</c:v>
                </c:pt>
                <c:pt idx="36725">
                  <c:v>38.195039999999999</c:v>
                </c:pt>
                <c:pt idx="36726">
                  <c:v>38.196080000000002</c:v>
                </c:pt>
                <c:pt idx="36727">
                  <c:v>38.197119999999998</c:v>
                </c:pt>
                <c:pt idx="36728">
                  <c:v>38.198160000000001</c:v>
                </c:pt>
                <c:pt idx="36729">
                  <c:v>38.199199999999998</c:v>
                </c:pt>
                <c:pt idx="36730">
                  <c:v>38.200240000000001</c:v>
                </c:pt>
                <c:pt idx="36731">
                  <c:v>38.201279999999997</c:v>
                </c:pt>
                <c:pt idx="36732">
                  <c:v>38.20232</c:v>
                </c:pt>
                <c:pt idx="36733">
                  <c:v>38.203360000000004</c:v>
                </c:pt>
                <c:pt idx="36734">
                  <c:v>38.2044</c:v>
                </c:pt>
                <c:pt idx="36735">
                  <c:v>38.205440000000003</c:v>
                </c:pt>
                <c:pt idx="36736">
                  <c:v>38.206479999999999</c:v>
                </c:pt>
                <c:pt idx="36737">
                  <c:v>38.207520000000002</c:v>
                </c:pt>
                <c:pt idx="36738">
                  <c:v>38.208559999999999</c:v>
                </c:pt>
                <c:pt idx="36739">
                  <c:v>38.209600000000002</c:v>
                </c:pt>
                <c:pt idx="36740">
                  <c:v>38.210639999999998</c:v>
                </c:pt>
                <c:pt idx="36741">
                  <c:v>38.211680000000001</c:v>
                </c:pt>
                <c:pt idx="36742">
                  <c:v>38.212719999999997</c:v>
                </c:pt>
                <c:pt idx="36743">
                  <c:v>38.213760000000001</c:v>
                </c:pt>
                <c:pt idx="36744">
                  <c:v>38.214799999999997</c:v>
                </c:pt>
                <c:pt idx="36745">
                  <c:v>38.21584</c:v>
                </c:pt>
                <c:pt idx="36746">
                  <c:v>38.216880000000003</c:v>
                </c:pt>
                <c:pt idx="36747">
                  <c:v>38.217919999999999</c:v>
                </c:pt>
                <c:pt idx="36748">
                  <c:v>38.218960000000003</c:v>
                </c:pt>
                <c:pt idx="36749">
                  <c:v>38.22</c:v>
                </c:pt>
                <c:pt idx="36750">
                  <c:v>38.221040000000002</c:v>
                </c:pt>
                <c:pt idx="36751">
                  <c:v>38.222079999999998</c:v>
                </c:pt>
                <c:pt idx="36752">
                  <c:v>38.223120000000002</c:v>
                </c:pt>
                <c:pt idx="36753">
                  <c:v>38.224159999999998</c:v>
                </c:pt>
                <c:pt idx="36754">
                  <c:v>38.225200000000001</c:v>
                </c:pt>
                <c:pt idx="36755">
                  <c:v>38.226239999999997</c:v>
                </c:pt>
                <c:pt idx="36756">
                  <c:v>38.22728</c:v>
                </c:pt>
                <c:pt idx="36757">
                  <c:v>38.228319999999997</c:v>
                </c:pt>
                <c:pt idx="36758">
                  <c:v>38.22936</c:v>
                </c:pt>
                <c:pt idx="36759">
                  <c:v>38.230400000000003</c:v>
                </c:pt>
                <c:pt idx="36760">
                  <c:v>38.231439999999999</c:v>
                </c:pt>
                <c:pt idx="36761">
                  <c:v>38.232480000000002</c:v>
                </c:pt>
                <c:pt idx="36762">
                  <c:v>38.233519999999999</c:v>
                </c:pt>
                <c:pt idx="36763">
                  <c:v>38.234560000000002</c:v>
                </c:pt>
                <c:pt idx="36764">
                  <c:v>38.235599999999998</c:v>
                </c:pt>
                <c:pt idx="36765">
                  <c:v>38.236640000000001</c:v>
                </c:pt>
                <c:pt idx="36766">
                  <c:v>38.237679999999997</c:v>
                </c:pt>
                <c:pt idx="36767">
                  <c:v>38.238720000000001</c:v>
                </c:pt>
                <c:pt idx="36768">
                  <c:v>38.239759999999997</c:v>
                </c:pt>
                <c:pt idx="36769">
                  <c:v>38.2408</c:v>
                </c:pt>
                <c:pt idx="36770">
                  <c:v>38.241840000000003</c:v>
                </c:pt>
                <c:pt idx="36771">
                  <c:v>38.24288</c:v>
                </c:pt>
                <c:pt idx="36772">
                  <c:v>38.243920000000003</c:v>
                </c:pt>
                <c:pt idx="36773">
                  <c:v>38.244959999999999</c:v>
                </c:pt>
                <c:pt idx="36774">
                  <c:v>38.246000000000002</c:v>
                </c:pt>
                <c:pt idx="36775">
                  <c:v>38.247039999999998</c:v>
                </c:pt>
                <c:pt idx="36776">
                  <c:v>38.248080000000002</c:v>
                </c:pt>
                <c:pt idx="36777">
                  <c:v>38.249119999999998</c:v>
                </c:pt>
                <c:pt idx="36778">
                  <c:v>38.250160000000001</c:v>
                </c:pt>
                <c:pt idx="36779">
                  <c:v>38.251199999999997</c:v>
                </c:pt>
                <c:pt idx="36780">
                  <c:v>38.25224</c:v>
                </c:pt>
                <c:pt idx="36781">
                  <c:v>38.253279999999997</c:v>
                </c:pt>
                <c:pt idx="36782">
                  <c:v>38.25432</c:v>
                </c:pt>
                <c:pt idx="36783">
                  <c:v>38.255360000000003</c:v>
                </c:pt>
                <c:pt idx="36784">
                  <c:v>38.256399999999999</c:v>
                </c:pt>
                <c:pt idx="36785">
                  <c:v>38.257440000000003</c:v>
                </c:pt>
                <c:pt idx="36786">
                  <c:v>38.258479999999999</c:v>
                </c:pt>
                <c:pt idx="36787">
                  <c:v>38.259520000000002</c:v>
                </c:pt>
                <c:pt idx="36788">
                  <c:v>38.260559999999998</c:v>
                </c:pt>
                <c:pt idx="36789">
                  <c:v>38.261600000000001</c:v>
                </c:pt>
                <c:pt idx="36790">
                  <c:v>38.262639999999998</c:v>
                </c:pt>
                <c:pt idx="36791">
                  <c:v>38.263680000000001</c:v>
                </c:pt>
                <c:pt idx="36792">
                  <c:v>38.264719999999997</c:v>
                </c:pt>
                <c:pt idx="36793">
                  <c:v>38.26576</c:v>
                </c:pt>
                <c:pt idx="36794">
                  <c:v>38.266800000000003</c:v>
                </c:pt>
                <c:pt idx="36795">
                  <c:v>38.26784</c:v>
                </c:pt>
                <c:pt idx="36796">
                  <c:v>38.268880000000003</c:v>
                </c:pt>
                <c:pt idx="36797">
                  <c:v>38.269919999999999</c:v>
                </c:pt>
                <c:pt idx="36798">
                  <c:v>38.270960000000002</c:v>
                </c:pt>
                <c:pt idx="36799">
                  <c:v>38.271999999999998</c:v>
                </c:pt>
                <c:pt idx="36800">
                  <c:v>38.273040000000002</c:v>
                </c:pt>
                <c:pt idx="36801">
                  <c:v>38.274079999999998</c:v>
                </c:pt>
                <c:pt idx="36802">
                  <c:v>38.275120000000001</c:v>
                </c:pt>
                <c:pt idx="36803">
                  <c:v>38.276159999999997</c:v>
                </c:pt>
                <c:pt idx="36804">
                  <c:v>38.277200000000001</c:v>
                </c:pt>
                <c:pt idx="36805">
                  <c:v>38.278239999999997</c:v>
                </c:pt>
                <c:pt idx="36806">
                  <c:v>38.27928</c:v>
                </c:pt>
                <c:pt idx="36807">
                  <c:v>38.280320000000003</c:v>
                </c:pt>
                <c:pt idx="36808">
                  <c:v>38.281359999999999</c:v>
                </c:pt>
                <c:pt idx="36809">
                  <c:v>38.282400000000003</c:v>
                </c:pt>
                <c:pt idx="36810">
                  <c:v>38.283439999999999</c:v>
                </c:pt>
                <c:pt idx="36811">
                  <c:v>38.284480000000002</c:v>
                </c:pt>
                <c:pt idx="36812">
                  <c:v>38.285519999999998</c:v>
                </c:pt>
                <c:pt idx="36813">
                  <c:v>38.286560000000001</c:v>
                </c:pt>
                <c:pt idx="36814">
                  <c:v>38.287599999999998</c:v>
                </c:pt>
                <c:pt idx="36815">
                  <c:v>38.288640000000001</c:v>
                </c:pt>
                <c:pt idx="36816">
                  <c:v>38.289679999999997</c:v>
                </c:pt>
                <c:pt idx="36817">
                  <c:v>38.29072</c:v>
                </c:pt>
                <c:pt idx="36818">
                  <c:v>38.291759999999996</c:v>
                </c:pt>
                <c:pt idx="36819">
                  <c:v>38.2928</c:v>
                </c:pt>
                <c:pt idx="36820">
                  <c:v>38.293840000000003</c:v>
                </c:pt>
                <c:pt idx="36821">
                  <c:v>38.294879999999999</c:v>
                </c:pt>
                <c:pt idx="36822">
                  <c:v>38.295920000000002</c:v>
                </c:pt>
                <c:pt idx="36823">
                  <c:v>38.296959999999999</c:v>
                </c:pt>
                <c:pt idx="36824">
                  <c:v>38.298000000000002</c:v>
                </c:pt>
                <c:pt idx="36825">
                  <c:v>38.299039999999998</c:v>
                </c:pt>
                <c:pt idx="36826">
                  <c:v>38.300080000000001</c:v>
                </c:pt>
                <c:pt idx="36827">
                  <c:v>38.301119999999997</c:v>
                </c:pt>
                <c:pt idx="36828">
                  <c:v>38.302160000000001</c:v>
                </c:pt>
                <c:pt idx="36829">
                  <c:v>38.303199999999997</c:v>
                </c:pt>
                <c:pt idx="36830">
                  <c:v>38.30424</c:v>
                </c:pt>
                <c:pt idx="36831">
                  <c:v>38.305280000000003</c:v>
                </c:pt>
                <c:pt idx="36832">
                  <c:v>38.306319999999999</c:v>
                </c:pt>
                <c:pt idx="36833">
                  <c:v>38.307360000000003</c:v>
                </c:pt>
                <c:pt idx="36834">
                  <c:v>38.308399999999999</c:v>
                </c:pt>
                <c:pt idx="36835">
                  <c:v>38.309440000000002</c:v>
                </c:pt>
                <c:pt idx="36836">
                  <c:v>38.310479999999998</c:v>
                </c:pt>
                <c:pt idx="36837">
                  <c:v>38.311520000000002</c:v>
                </c:pt>
                <c:pt idx="36838">
                  <c:v>38.312559999999998</c:v>
                </c:pt>
                <c:pt idx="36839">
                  <c:v>38.313600000000001</c:v>
                </c:pt>
                <c:pt idx="36840">
                  <c:v>38.314639999999997</c:v>
                </c:pt>
                <c:pt idx="36841">
                  <c:v>38.31568</c:v>
                </c:pt>
                <c:pt idx="36842">
                  <c:v>38.316719999999997</c:v>
                </c:pt>
                <c:pt idx="36843">
                  <c:v>38.31776</c:v>
                </c:pt>
                <c:pt idx="36844">
                  <c:v>38.318800000000003</c:v>
                </c:pt>
                <c:pt idx="36845">
                  <c:v>38.319839999999999</c:v>
                </c:pt>
                <c:pt idx="36846">
                  <c:v>38.320880000000002</c:v>
                </c:pt>
                <c:pt idx="36847">
                  <c:v>38.321919999999999</c:v>
                </c:pt>
                <c:pt idx="36848">
                  <c:v>38.322960000000002</c:v>
                </c:pt>
                <c:pt idx="36849">
                  <c:v>38.323999999999998</c:v>
                </c:pt>
                <c:pt idx="36850">
                  <c:v>38.325040000000001</c:v>
                </c:pt>
                <c:pt idx="36851">
                  <c:v>38.326079999999997</c:v>
                </c:pt>
                <c:pt idx="36852">
                  <c:v>38.327120000000001</c:v>
                </c:pt>
                <c:pt idx="36853">
                  <c:v>38.328159999999997</c:v>
                </c:pt>
                <c:pt idx="36854">
                  <c:v>38.3292</c:v>
                </c:pt>
                <c:pt idx="36855">
                  <c:v>38.330240000000003</c:v>
                </c:pt>
                <c:pt idx="36856">
                  <c:v>38.33128</c:v>
                </c:pt>
                <c:pt idx="36857">
                  <c:v>38.332320000000003</c:v>
                </c:pt>
                <c:pt idx="36858">
                  <c:v>38.333359999999999</c:v>
                </c:pt>
                <c:pt idx="36859">
                  <c:v>38.334400000000002</c:v>
                </c:pt>
                <c:pt idx="36860">
                  <c:v>38.335439999999998</c:v>
                </c:pt>
                <c:pt idx="36861">
                  <c:v>38.336480000000002</c:v>
                </c:pt>
                <c:pt idx="36862">
                  <c:v>38.337519999999998</c:v>
                </c:pt>
                <c:pt idx="36863">
                  <c:v>38.338560000000001</c:v>
                </c:pt>
                <c:pt idx="36864">
                  <c:v>38.339599999999997</c:v>
                </c:pt>
                <c:pt idx="36865">
                  <c:v>38.34064</c:v>
                </c:pt>
                <c:pt idx="36866">
                  <c:v>38.341679999999997</c:v>
                </c:pt>
                <c:pt idx="36867">
                  <c:v>38.34272</c:v>
                </c:pt>
                <c:pt idx="36868">
                  <c:v>38.343760000000003</c:v>
                </c:pt>
                <c:pt idx="36869">
                  <c:v>38.344799999999999</c:v>
                </c:pt>
                <c:pt idx="36870">
                  <c:v>38.345840000000003</c:v>
                </c:pt>
                <c:pt idx="36871">
                  <c:v>38.346879999999999</c:v>
                </c:pt>
                <c:pt idx="36872">
                  <c:v>38.347920000000002</c:v>
                </c:pt>
                <c:pt idx="36873">
                  <c:v>38.348959999999998</c:v>
                </c:pt>
                <c:pt idx="36874">
                  <c:v>38.35</c:v>
                </c:pt>
                <c:pt idx="36875">
                  <c:v>38.351039999999998</c:v>
                </c:pt>
                <c:pt idx="36876">
                  <c:v>38.352080000000001</c:v>
                </c:pt>
                <c:pt idx="36877">
                  <c:v>38.353119999999997</c:v>
                </c:pt>
                <c:pt idx="36878">
                  <c:v>38.35416</c:v>
                </c:pt>
                <c:pt idx="36879">
                  <c:v>38.355200000000004</c:v>
                </c:pt>
                <c:pt idx="36880">
                  <c:v>38.35624</c:v>
                </c:pt>
                <c:pt idx="36881">
                  <c:v>38.357280000000003</c:v>
                </c:pt>
                <c:pt idx="36882">
                  <c:v>38.358319999999999</c:v>
                </c:pt>
                <c:pt idx="36883">
                  <c:v>38.359360000000002</c:v>
                </c:pt>
                <c:pt idx="36884">
                  <c:v>38.360399999999998</c:v>
                </c:pt>
                <c:pt idx="36885">
                  <c:v>38.361440000000002</c:v>
                </c:pt>
                <c:pt idx="36886">
                  <c:v>38.362479999999998</c:v>
                </c:pt>
                <c:pt idx="36887">
                  <c:v>38.363520000000001</c:v>
                </c:pt>
                <c:pt idx="36888">
                  <c:v>38.364559999999997</c:v>
                </c:pt>
                <c:pt idx="36889">
                  <c:v>38.365600000000001</c:v>
                </c:pt>
                <c:pt idx="36890">
                  <c:v>38.366639999999997</c:v>
                </c:pt>
                <c:pt idx="36891">
                  <c:v>38.36768</c:v>
                </c:pt>
                <c:pt idx="36892">
                  <c:v>38.368720000000003</c:v>
                </c:pt>
                <c:pt idx="36893">
                  <c:v>38.369759999999999</c:v>
                </c:pt>
                <c:pt idx="36894">
                  <c:v>38.370800000000003</c:v>
                </c:pt>
                <c:pt idx="36895">
                  <c:v>38.371839999999999</c:v>
                </c:pt>
                <c:pt idx="36896">
                  <c:v>38.372880000000002</c:v>
                </c:pt>
                <c:pt idx="36897">
                  <c:v>38.373919999999998</c:v>
                </c:pt>
                <c:pt idx="36898">
                  <c:v>38.374960000000002</c:v>
                </c:pt>
                <c:pt idx="36899">
                  <c:v>38.375999999999998</c:v>
                </c:pt>
                <c:pt idx="36900">
                  <c:v>38.377040000000001</c:v>
                </c:pt>
                <c:pt idx="36901">
                  <c:v>38.378079999999997</c:v>
                </c:pt>
                <c:pt idx="36902">
                  <c:v>38.37912</c:v>
                </c:pt>
                <c:pt idx="36903">
                  <c:v>38.380159999999997</c:v>
                </c:pt>
                <c:pt idx="36904">
                  <c:v>38.3812</c:v>
                </c:pt>
                <c:pt idx="36905">
                  <c:v>38.382240000000003</c:v>
                </c:pt>
                <c:pt idx="36906">
                  <c:v>38.383279999999999</c:v>
                </c:pt>
                <c:pt idx="36907">
                  <c:v>38.384320000000002</c:v>
                </c:pt>
                <c:pt idx="36908">
                  <c:v>38.385359999999999</c:v>
                </c:pt>
                <c:pt idx="36909">
                  <c:v>38.386400000000002</c:v>
                </c:pt>
                <c:pt idx="36910">
                  <c:v>38.387439999999998</c:v>
                </c:pt>
                <c:pt idx="36911">
                  <c:v>38.388480000000001</c:v>
                </c:pt>
                <c:pt idx="36912">
                  <c:v>38.389519999999997</c:v>
                </c:pt>
                <c:pt idx="36913">
                  <c:v>38.390560000000001</c:v>
                </c:pt>
                <c:pt idx="36914">
                  <c:v>38.391599999999997</c:v>
                </c:pt>
                <c:pt idx="36915">
                  <c:v>38.39264</c:v>
                </c:pt>
                <c:pt idx="36916">
                  <c:v>38.393680000000003</c:v>
                </c:pt>
                <c:pt idx="36917">
                  <c:v>38.39472</c:v>
                </c:pt>
                <c:pt idx="36918">
                  <c:v>38.395760000000003</c:v>
                </c:pt>
                <c:pt idx="36919">
                  <c:v>38.396799999999999</c:v>
                </c:pt>
                <c:pt idx="36920">
                  <c:v>38.397840000000002</c:v>
                </c:pt>
                <c:pt idx="36921">
                  <c:v>38.398879999999998</c:v>
                </c:pt>
                <c:pt idx="36922">
                  <c:v>38.399920000000002</c:v>
                </c:pt>
                <c:pt idx="36923">
                  <c:v>38.400959999999998</c:v>
                </c:pt>
                <c:pt idx="36924">
                  <c:v>38.402000000000001</c:v>
                </c:pt>
                <c:pt idx="36925">
                  <c:v>38.403039999999997</c:v>
                </c:pt>
                <c:pt idx="36926">
                  <c:v>38.40408</c:v>
                </c:pt>
                <c:pt idx="36927">
                  <c:v>38.405119999999997</c:v>
                </c:pt>
                <c:pt idx="36928">
                  <c:v>38.40616</c:v>
                </c:pt>
                <c:pt idx="36929">
                  <c:v>38.407200000000003</c:v>
                </c:pt>
                <c:pt idx="36930">
                  <c:v>38.408239999999999</c:v>
                </c:pt>
                <c:pt idx="36931">
                  <c:v>38.409280000000003</c:v>
                </c:pt>
                <c:pt idx="36932">
                  <c:v>38.410319999999999</c:v>
                </c:pt>
                <c:pt idx="36933">
                  <c:v>38.411360000000002</c:v>
                </c:pt>
                <c:pt idx="36934">
                  <c:v>38.412399999999998</c:v>
                </c:pt>
                <c:pt idx="36935">
                  <c:v>38.413440000000001</c:v>
                </c:pt>
                <c:pt idx="36936">
                  <c:v>38.414479999999998</c:v>
                </c:pt>
                <c:pt idx="36937">
                  <c:v>38.415520000000001</c:v>
                </c:pt>
                <c:pt idx="36938">
                  <c:v>38.416559999999997</c:v>
                </c:pt>
                <c:pt idx="36939">
                  <c:v>38.4176</c:v>
                </c:pt>
                <c:pt idx="36940">
                  <c:v>38.418640000000003</c:v>
                </c:pt>
                <c:pt idx="36941">
                  <c:v>38.41968</c:v>
                </c:pt>
                <c:pt idx="36942">
                  <c:v>38.420720000000003</c:v>
                </c:pt>
                <c:pt idx="36943">
                  <c:v>38.421759999999999</c:v>
                </c:pt>
                <c:pt idx="36944">
                  <c:v>38.422800000000002</c:v>
                </c:pt>
                <c:pt idx="36945">
                  <c:v>38.423839999999998</c:v>
                </c:pt>
                <c:pt idx="36946">
                  <c:v>38.424880000000002</c:v>
                </c:pt>
                <c:pt idx="36947">
                  <c:v>38.425919999999998</c:v>
                </c:pt>
                <c:pt idx="36948">
                  <c:v>38.426960000000001</c:v>
                </c:pt>
                <c:pt idx="36949">
                  <c:v>38.427999999999997</c:v>
                </c:pt>
                <c:pt idx="36950">
                  <c:v>38.429040000000001</c:v>
                </c:pt>
                <c:pt idx="36951">
                  <c:v>38.430079999999997</c:v>
                </c:pt>
                <c:pt idx="36952">
                  <c:v>38.43112</c:v>
                </c:pt>
                <c:pt idx="36953">
                  <c:v>38.432160000000003</c:v>
                </c:pt>
                <c:pt idx="36954">
                  <c:v>38.433199999999999</c:v>
                </c:pt>
                <c:pt idx="36955">
                  <c:v>38.434240000000003</c:v>
                </c:pt>
                <c:pt idx="36956">
                  <c:v>38.435279999999999</c:v>
                </c:pt>
                <c:pt idx="36957">
                  <c:v>38.436320000000002</c:v>
                </c:pt>
                <c:pt idx="36958">
                  <c:v>38.437359999999998</c:v>
                </c:pt>
                <c:pt idx="36959">
                  <c:v>38.438400000000001</c:v>
                </c:pt>
                <c:pt idx="36960">
                  <c:v>38.439439999999998</c:v>
                </c:pt>
                <c:pt idx="36961">
                  <c:v>38.440480000000001</c:v>
                </c:pt>
                <c:pt idx="36962">
                  <c:v>38.441519999999997</c:v>
                </c:pt>
                <c:pt idx="36963">
                  <c:v>38.44256</c:v>
                </c:pt>
                <c:pt idx="36964">
                  <c:v>38.443600000000004</c:v>
                </c:pt>
                <c:pt idx="36965">
                  <c:v>38.44464</c:v>
                </c:pt>
                <c:pt idx="36966">
                  <c:v>38.445680000000003</c:v>
                </c:pt>
                <c:pt idx="36967">
                  <c:v>38.446719999999999</c:v>
                </c:pt>
                <c:pt idx="36968">
                  <c:v>38.447760000000002</c:v>
                </c:pt>
                <c:pt idx="36969">
                  <c:v>38.448799999999999</c:v>
                </c:pt>
                <c:pt idx="36970">
                  <c:v>38.449840000000002</c:v>
                </c:pt>
                <c:pt idx="36971">
                  <c:v>38.450879999999998</c:v>
                </c:pt>
                <c:pt idx="36972">
                  <c:v>38.451920000000001</c:v>
                </c:pt>
                <c:pt idx="36973">
                  <c:v>38.452959999999997</c:v>
                </c:pt>
                <c:pt idx="36974">
                  <c:v>38.454000000000001</c:v>
                </c:pt>
                <c:pt idx="36975">
                  <c:v>38.455039999999997</c:v>
                </c:pt>
                <c:pt idx="36976">
                  <c:v>38.45608</c:v>
                </c:pt>
                <c:pt idx="36977">
                  <c:v>38.457120000000003</c:v>
                </c:pt>
                <c:pt idx="36978">
                  <c:v>38.458159999999999</c:v>
                </c:pt>
                <c:pt idx="36979">
                  <c:v>38.459200000000003</c:v>
                </c:pt>
                <c:pt idx="36980">
                  <c:v>38.460239999999999</c:v>
                </c:pt>
                <c:pt idx="36981">
                  <c:v>38.461280000000002</c:v>
                </c:pt>
                <c:pt idx="36982">
                  <c:v>38.462319999999998</c:v>
                </c:pt>
                <c:pt idx="36983">
                  <c:v>38.463360000000002</c:v>
                </c:pt>
                <c:pt idx="36984">
                  <c:v>38.464399999999998</c:v>
                </c:pt>
                <c:pt idx="36985">
                  <c:v>38.465440000000001</c:v>
                </c:pt>
                <c:pt idx="36986">
                  <c:v>38.466479999999997</c:v>
                </c:pt>
                <c:pt idx="36987">
                  <c:v>38.46752</c:v>
                </c:pt>
                <c:pt idx="36988">
                  <c:v>38.468559999999997</c:v>
                </c:pt>
                <c:pt idx="36989">
                  <c:v>38.4696</c:v>
                </c:pt>
                <c:pt idx="36990">
                  <c:v>38.470640000000003</c:v>
                </c:pt>
                <c:pt idx="36991">
                  <c:v>38.471679999999999</c:v>
                </c:pt>
                <c:pt idx="36992">
                  <c:v>38.472720000000002</c:v>
                </c:pt>
                <c:pt idx="36993">
                  <c:v>38.473759999999999</c:v>
                </c:pt>
                <c:pt idx="36994">
                  <c:v>38.474800000000002</c:v>
                </c:pt>
                <c:pt idx="36995">
                  <c:v>38.475839999999998</c:v>
                </c:pt>
                <c:pt idx="36996">
                  <c:v>38.476880000000001</c:v>
                </c:pt>
                <c:pt idx="36997">
                  <c:v>38.477919999999997</c:v>
                </c:pt>
                <c:pt idx="36998">
                  <c:v>38.478960000000001</c:v>
                </c:pt>
                <c:pt idx="36999">
                  <c:v>38.479999999999997</c:v>
                </c:pt>
                <c:pt idx="37000">
                  <c:v>38.48104</c:v>
                </c:pt>
                <c:pt idx="37001">
                  <c:v>38.482080000000003</c:v>
                </c:pt>
                <c:pt idx="37002">
                  <c:v>38.48312</c:v>
                </c:pt>
                <c:pt idx="37003">
                  <c:v>38.484160000000003</c:v>
                </c:pt>
                <c:pt idx="37004">
                  <c:v>38.485199999999999</c:v>
                </c:pt>
                <c:pt idx="37005">
                  <c:v>38.486240000000002</c:v>
                </c:pt>
                <c:pt idx="37006">
                  <c:v>38.487279999999998</c:v>
                </c:pt>
                <c:pt idx="37007">
                  <c:v>38.488320000000002</c:v>
                </c:pt>
                <c:pt idx="37008">
                  <c:v>38.489359999999998</c:v>
                </c:pt>
                <c:pt idx="37009">
                  <c:v>38.490400000000001</c:v>
                </c:pt>
                <c:pt idx="37010">
                  <c:v>38.491439999999997</c:v>
                </c:pt>
                <c:pt idx="37011">
                  <c:v>38.49248</c:v>
                </c:pt>
                <c:pt idx="37012">
                  <c:v>38.493519999999997</c:v>
                </c:pt>
                <c:pt idx="37013">
                  <c:v>38.49456</c:v>
                </c:pt>
                <c:pt idx="37014">
                  <c:v>38.495600000000003</c:v>
                </c:pt>
                <c:pt idx="37015">
                  <c:v>38.496639999999999</c:v>
                </c:pt>
                <c:pt idx="37016">
                  <c:v>38.497680000000003</c:v>
                </c:pt>
                <c:pt idx="37017">
                  <c:v>38.498719999999999</c:v>
                </c:pt>
                <c:pt idx="37018">
                  <c:v>38.499760000000002</c:v>
                </c:pt>
                <c:pt idx="37019">
                  <c:v>38.500799999999998</c:v>
                </c:pt>
                <c:pt idx="37020">
                  <c:v>38.501840000000001</c:v>
                </c:pt>
                <c:pt idx="37021">
                  <c:v>38.502879999999998</c:v>
                </c:pt>
                <c:pt idx="37022">
                  <c:v>38.503920000000001</c:v>
                </c:pt>
                <c:pt idx="37023">
                  <c:v>38.504959999999997</c:v>
                </c:pt>
                <c:pt idx="37024">
                  <c:v>38.506</c:v>
                </c:pt>
                <c:pt idx="37025">
                  <c:v>38.507040000000003</c:v>
                </c:pt>
                <c:pt idx="37026">
                  <c:v>38.50808</c:v>
                </c:pt>
                <c:pt idx="37027">
                  <c:v>38.509120000000003</c:v>
                </c:pt>
                <c:pt idx="37028">
                  <c:v>38.510159999999999</c:v>
                </c:pt>
                <c:pt idx="37029">
                  <c:v>38.511200000000002</c:v>
                </c:pt>
                <c:pt idx="37030">
                  <c:v>38.512239999999998</c:v>
                </c:pt>
                <c:pt idx="37031">
                  <c:v>38.513280000000002</c:v>
                </c:pt>
                <c:pt idx="37032">
                  <c:v>38.514319999999998</c:v>
                </c:pt>
                <c:pt idx="37033">
                  <c:v>38.515360000000001</c:v>
                </c:pt>
                <c:pt idx="37034">
                  <c:v>38.516399999999997</c:v>
                </c:pt>
                <c:pt idx="37035">
                  <c:v>38.517440000000001</c:v>
                </c:pt>
                <c:pt idx="37036">
                  <c:v>38.518479999999997</c:v>
                </c:pt>
                <c:pt idx="37037">
                  <c:v>38.51952</c:v>
                </c:pt>
                <c:pt idx="37038">
                  <c:v>38.520560000000003</c:v>
                </c:pt>
                <c:pt idx="37039">
                  <c:v>38.521599999999999</c:v>
                </c:pt>
                <c:pt idx="37040">
                  <c:v>38.522640000000003</c:v>
                </c:pt>
                <c:pt idx="37041">
                  <c:v>38.523679999999999</c:v>
                </c:pt>
                <c:pt idx="37042">
                  <c:v>38.524720000000002</c:v>
                </c:pt>
                <c:pt idx="37043">
                  <c:v>38.525759999999998</c:v>
                </c:pt>
                <c:pt idx="37044">
                  <c:v>38.526800000000001</c:v>
                </c:pt>
                <c:pt idx="37045">
                  <c:v>38.527839999999998</c:v>
                </c:pt>
                <c:pt idx="37046">
                  <c:v>38.528880000000001</c:v>
                </c:pt>
                <c:pt idx="37047">
                  <c:v>38.529919999999997</c:v>
                </c:pt>
                <c:pt idx="37048">
                  <c:v>38.53096</c:v>
                </c:pt>
                <c:pt idx="37049">
                  <c:v>38.531999999999996</c:v>
                </c:pt>
                <c:pt idx="37050">
                  <c:v>38.53304</c:v>
                </c:pt>
                <c:pt idx="37051">
                  <c:v>38.534080000000003</c:v>
                </c:pt>
                <c:pt idx="37052">
                  <c:v>38.535119999999999</c:v>
                </c:pt>
                <c:pt idx="37053">
                  <c:v>38.536160000000002</c:v>
                </c:pt>
                <c:pt idx="37054">
                  <c:v>38.537199999999999</c:v>
                </c:pt>
                <c:pt idx="37055">
                  <c:v>38.538240000000002</c:v>
                </c:pt>
                <c:pt idx="37056">
                  <c:v>38.539279999999998</c:v>
                </c:pt>
                <c:pt idx="37057">
                  <c:v>38.540320000000001</c:v>
                </c:pt>
                <c:pt idx="37058">
                  <c:v>38.541359999999997</c:v>
                </c:pt>
                <c:pt idx="37059">
                  <c:v>38.542400000000001</c:v>
                </c:pt>
                <c:pt idx="37060">
                  <c:v>38.543439999999997</c:v>
                </c:pt>
                <c:pt idx="37061">
                  <c:v>38.54448</c:v>
                </c:pt>
                <c:pt idx="37062">
                  <c:v>38.545520000000003</c:v>
                </c:pt>
                <c:pt idx="37063">
                  <c:v>38.546559999999999</c:v>
                </c:pt>
                <c:pt idx="37064">
                  <c:v>38.547600000000003</c:v>
                </c:pt>
                <c:pt idx="37065">
                  <c:v>38.548639999999999</c:v>
                </c:pt>
                <c:pt idx="37066">
                  <c:v>38.549680000000002</c:v>
                </c:pt>
                <c:pt idx="37067">
                  <c:v>38.550719999999998</c:v>
                </c:pt>
                <c:pt idx="37068">
                  <c:v>38.551760000000002</c:v>
                </c:pt>
                <c:pt idx="37069">
                  <c:v>38.552799999999998</c:v>
                </c:pt>
                <c:pt idx="37070">
                  <c:v>38.553840000000001</c:v>
                </c:pt>
                <c:pt idx="37071">
                  <c:v>38.554879999999997</c:v>
                </c:pt>
                <c:pt idx="37072">
                  <c:v>38.55592</c:v>
                </c:pt>
                <c:pt idx="37073">
                  <c:v>38.556959999999997</c:v>
                </c:pt>
                <c:pt idx="37074">
                  <c:v>38.558</c:v>
                </c:pt>
                <c:pt idx="37075">
                  <c:v>38.559040000000003</c:v>
                </c:pt>
                <c:pt idx="37076">
                  <c:v>38.560079999999999</c:v>
                </c:pt>
                <c:pt idx="37077">
                  <c:v>38.561120000000003</c:v>
                </c:pt>
                <c:pt idx="37078">
                  <c:v>38.562159999999999</c:v>
                </c:pt>
                <c:pt idx="37079">
                  <c:v>38.563200000000002</c:v>
                </c:pt>
                <c:pt idx="37080">
                  <c:v>38.564239999999998</c:v>
                </c:pt>
                <c:pt idx="37081">
                  <c:v>38.565280000000001</c:v>
                </c:pt>
                <c:pt idx="37082">
                  <c:v>38.566319999999997</c:v>
                </c:pt>
                <c:pt idx="37083">
                  <c:v>38.567360000000001</c:v>
                </c:pt>
                <c:pt idx="37084">
                  <c:v>38.568399999999997</c:v>
                </c:pt>
                <c:pt idx="37085">
                  <c:v>38.56944</c:v>
                </c:pt>
                <c:pt idx="37086">
                  <c:v>38.570480000000003</c:v>
                </c:pt>
                <c:pt idx="37087">
                  <c:v>38.57152</c:v>
                </c:pt>
                <c:pt idx="37088">
                  <c:v>38.572560000000003</c:v>
                </c:pt>
                <c:pt idx="37089">
                  <c:v>38.573599999999999</c:v>
                </c:pt>
                <c:pt idx="37090">
                  <c:v>38.574640000000002</c:v>
                </c:pt>
                <c:pt idx="37091">
                  <c:v>38.575679999999998</c:v>
                </c:pt>
                <c:pt idx="37092">
                  <c:v>38.576720000000002</c:v>
                </c:pt>
                <c:pt idx="37093">
                  <c:v>38.577759999999998</c:v>
                </c:pt>
                <c:pt idx="37094">
                  <c:v>38.578800000000001</c:v>
                </c:pt>
                <c:pt idx="37095">
                  <c:v>38.579839999999997</c:v>
                </c:pt>
                <c:pt idx="37096">
                  <c:v>38.580880000000001</c:v>
                </c:pt>
                <c:pt idx="37097">
                  <c:v>38.581919999999997</c:v>
                </c:pt>
                <c:pt idx="37098">
                  <c:v>38.58296</c:v>
                </c:pt>
                <c:pt idx="37099">
                  <c:v>38.584000000000003</c:v>
                </c:pt>
                <c:pt idx="37100">
                  <c:v>38.585039999999999</c:v>
                </c:pt>
                <c:pt idx="37101">
                  <c:v>38.586080000000003</c:v>
                </c:pt>
                <c:pt idx="37102">
                  <c:v>38.587119999999999</c:v>
                </c:pt>
                <c:pt idx="37103">
                  <c:v>38.588160000000002</c:v>
                </c:pt>
                <c:pt idx="37104">
                  <c:v>38.589199999999998</c:v>
                </c:pt>
                <c:pt idx="37105">
                  <c:v>38.590240000000001</c:v>
                </c:pt>
                <c:pt idx="37106">
                  <c:v>38.591279999999998</c:v>
                </c:pt>
                <c:pt idx="37107">
                  <c:v>38.592320000000001</c:v>
                </c:pt>
                <c:pt idx="37108">
                  <c:v>38.593359999999997</c:v>
                </c:pt>
                <c:pt idx="37109">
                  <c:v>38.5944</c:v>
                </c:pt>
                <c:pt idx="37110">
                  <c:v>38.595440000000004</c:v>
                </c:pt>
                <c:pt idx="37111">
                  <c:v>38.59648</c:v>
                </c:pt>
                <c:pt idx="37112">
                  <c:v>38.597520000000003</c:v>
                </c:pt>
                <c:pt idx="37113">
                  <c:v>38.598559999999999</c:v>
                </c:pt>
                <c:pt idx="37114">
                  <c:v>38.599600000000002</c:v>
                </c:pt>
                <c:pt idx="37115">
                  <c:v>38.600639999999999</c:v>
                </c:pt>
                <c:pt idx="37116">
                  <c:v>38.601680000000002</c:v>
                </c:pt>
                <c:pt idx="37117">
                  <c:v>38.602719999999998</c:v>
                </c:pt>
                <c:pt idx="37118">
                  <c:v>38.603760000000001</c:v>
                </c:pt>
                <c:pt idx="37119">
                  <c:v>38.604799999999997</c:v>
                </c:pt>
                <c:pt idx="37120">
                  <c:v>38.605840000000001</c:v>
                </c:pt>
                <c:pt idx="37121">
                  <c:v>38.606879999999997</c:v>
                </c:pt>
                <c:pt idx="37122">
                  <c:v>38.60792</c:v>
                </c:pt>
                <c:pt idx="37123">
                  <c:v>38.608960000000003</c:v>
                </c:pt>
                <c:pt idx="37124">
                  <c:v>38.61</c:v>
                </c:pt>
                <c:pt idx="37125">
                  <c:v>38.611040000000003</c:v>
                </c:pt>
                <c:pt idx="37126">
                  <c:v>38.612079999999999</c:v>
                </c:pt>
                <c:pt idx="37127">
                  <c:v>38.613120000000002</c:v>
                </c:pt>
                <c:pt idx="37128">
                  <c:v>38.614159999999998</c:v>
                </c:pt>
                <c:pt idx="37129">
                  <c:v>38.615200000000002</c:v>
                </c:pt>
                <c:pt idx="37130">
                  <c:v>38.616239999999998</c:v>
                </c:pt>
                <c:pt idx="37131">
                  <c:v>38.617280000000001</c:v>
                </c:pt>
                <c:pt idx="37132">
                  <c:v>38.618319999999997</c:v>
                </c:pt>
                <c:pt idx="37133">
                  <c:v>38.61936</c:v>
                </c:pt>
                <c:pt idx="37134">
                  <c:v>38.620399999999997</c:v>
                </c:pt>
                <c:pt idx="37135">
                  <c:v>38.62144</c:v>
                </c:pt>
                <c:pt idx="37136">
                  <c:v>38.622480000000003</c:v>
                </c:pt>
                <c:pt idx="37137">
                  <c:v>38.623519999999999</c:v>
                </c:pt>
                <c:pt idx="37138">
                  <c:v>38.624560000000002</c:v>
                </c:pt>
                <c:pt idx="37139">
                  <c:v>38.625599999999999</c:v>
                </c:pt>
                <c:pt idx="37140">
                  <c:v>38.626640000000002</c:v>
                </c:pt>
                <c:pt idx="37141">
                  <c:v>38.627679999999998</c:v>
                </c:pt>
                <c:pt idx="37142">
                  <c:v>38.628720000000001</c:v>
                </c:pt>
                <c:pt idx="37143">
                  <c:v>38.629759999999997</c:v>
                </c:pt>
                <c:pt idx="37144">
                  <c:v>38.630800000000001</c:v>
                </c:pt>
                <c:pt idx="37145">
                  <c:v>38.631839999999997</c:v>
                </c:pt>
                <c:pt idx="37146">
                  <c:v>38.63288</c:v>
                </c:pt>
                <c:pt idx="37147">
                  <c:v>38.633920000000003</c:v>
                </c:pt>
                <c:pt idx="37148">
                  <c:v>38.63496</c:v>
                </c:pt>
                <c:pt idx="37149">
                  <c:v>38.636000000000003</c:v>
                </c:pt>
                <c:pt idx="37150">
                  <c:v>38.637039999999999</c:v>
                </c:pt>
                <c:pt idx="37151">
                  <c:v>38.638080000000002</c:v>
                </c:pt>
                <c:pt idx="37152">
                  <c:v>38.639119999999998</c:v>
                </c:pt>
                <c:pt idx="37153">
                  <c:v>38.640160000000002</c:v>
                </c:pt>
                <c:pt idx="37154">
                  <c:v>38.641199999999998</c:v>
                </c:pt>
                <c:pt idx="37155">
                  <c:v>38.642240000000001</c:v>
                </c:pt>
                <c:pt idx="37156">
                  <c:v>38.643279999999997</c:v>
                </c:pt>
                <c:pt idx="37157">
                  <c:v>38.64432</c:v>
                </c:pt>
                <c:pt idx="37158">
                  <c:v>38.645359999999997</c:v>
                </c:pt>
                <c:pt idx="37159">
                  <c:v>38.6464</c:v>
                </c:pt>
                <c:pt idx="37160">
                  <c:v>38.647440000000003</c:v>
                </c:pt>
                <c:pt idx="37161">
                  <c:v>38.648479999999999</c:v>
                </c:pt>
                <c:pt idx="37162">
                  <c:v>38.649520000000003</c:v>
                </c:pt>
                <c:pt idx="37163">
                  <c:v>38.650559999999999</c:v>
                </c:pt>
                <c:pt idx="37164">
                  <c:v>38.651600000000002</c:v>
                </c:pt>
                <c:pt idx="37165">
                  <c:v>38.652639999999998</c:v>
                </c:pt>
                <c:pt idx="37166">
                  <c:v>38.653680000000001</c:v>
                </c:pt>
                <c:pt idx="37167">
                  <c:v>38.654719999999998</c:v>
                </c:pt>
                <c:pt idx="37168">
                  <c:v>38.655760000000001</c:v>
                </c:pt>
                <c:pt idx="37169">
                  <c:v>38.656799999999997</c:v>
                </c:pt>
                <c:pt idx="37170">
                  <c:v>38.65784</c:v>
                </c:pt>
                <c:pt idx="37171">
                  <c:v>38.658880000000003</c:v>
                </c:pt>
                <c:pt idx="37172">
                  <c:v>38.65992</c:v>
                </c:pt>
                <c:pt idx="37173">
                  <c:v>38.660960000000003</c:v>
                </c:pt>
                <c:pt idx="37174">
                  <c:v>38.661999999999999</c:v>
                </c:pt>
                <c:pt idx="37175">
                  <c:v>38.663040000000002</c:v>
                </c:pt>
                <c:pt idx="37176">
                  <c:v>38.664079999999998</c:v>
                </c:pt>
                <c:pt idx="37177">
                  <c:v>38.665120000000002</c:v>
                </c:pt>
                <c:pt idx="37178">
                  <c:v>38.666159999999998</c:v>
                </c:pt>
                <c:pt idx="37179">
                  <c:v>38.667200000000001</c:v>
                </c:pt>
                <c:pt idx="37180">
                  <c:v>38.668239999999997</c:v>
                </c:pt>
                <c:pt idx="37181">
                  <c:v>38.669280000000001</c:v>
                </c:pt>
                <c:pt idx="37182">
                  <c:v>38.670319999999997</c:v>
                </c:pt>
                <c:pt idx="37183">
                  <c:v>38.67136</c:v>
                </c:pt>
                <c:pt idx="37184">
                  <c:v>38.672400000000003</c:v>
                </c:pt>
                <c:pt idx="37185">
                  <c:v>38.673439999999999</c:v>
                </c:pt>
                <c:pt idx="37186">
                  <c:v>38.674480000000003</c:v>
                </c:pt>
                <c:pt idx="37187">
                  <c:v>38.675519999999999</c:v>
                </c:pt>
                <c:pt idx="37188">
                  <c:v>38.676560000000002</c:v>
                </c:pt>
                <c:pt idx="37189">
                  <c:v>38.677599999999998</c:v>
                </c:pt>
                <c:pt idx="37190">
                  <c:v>38.678640000000001</c:v>
                </c:pt>
                <c:pt idx="37191">
                  <c:v>38.679679999999998</c:v>
                </c:pt>
                <c:pt idx="37192">
                  <c:v>38.680720000000001</c:v>
                </c:pt>
                <c:pt idx="37193">
                  <c:v>38.681759999999997</c:v>
                </c:pt>
                <c:pt idx="37194">
                  <c:v>38.6828</c:v>
                </c:pt>
                <c:pt idx="37195">
                  <c:v>38.683839999999996</c:v>
                </c:pt>
                <c:pt idx="37196">
                  <c:v>38.68488</c:v>
                </c:pt>
                <c:pt idx="37197">
                  <c:v>38.685920000000003</c:v>
                </c:pt>
                <c:pt idx="37198">
                  <c:v>38.686959999999999</c:v>
                </c:pt>
                <c:pt idx="37199">
                  <c:v>38.688000000000002</c:v>
                </c:pt>
                <c:pt idx="37200">
                  <c:v>38.689039999999999</c:v>
                </c:pt>
                <c:pt idx="37201">
                  <c:v>38.690080000000002</c:v>
                </c:pt>
                <c:pt idx="37202">
                  <c:v>38.691119999999998</c:v>
                </c:pt>
                <c:pt idx="37203">
                  <c:v>38.692160000000001</c:v>
                </c:pt>
                <c:pt idx="37204">
                  <c:v>38.693199999999997</c:v>
                </c:pt>
                <c:pt idx="37205">
                  <c:v>38.694240000000001</c:v>
                </c:pt>
                <c:pt idx="37206">
                  <c:v>38.695279999999997</c:v>
                </c:pt>
                <c:pt idx="37207">
                  <c:v>38.69632</c:v>
                </c:pt>
                <c:pt idx="37208">
                  <c:v>38.697360000000003</c:v>
                </c:pt>
                <c:pt idx="37209">
                  <c:v>38.698399999999999</c:v>
                </c:pt>
                <c:pt idx="37210">
                  <c:v>38.699440000000003</c:v>
                </c:pt>
                <c:pt idx="37211">
                  <c:v>38.700479999999999</c:v>
                </c:pt>
                <c:pt idx="37212">
                  <c:v>38.701520000000002</c:v>
                </c:pt>
                <c:pt idx="37213">
                  <c:v>38.702559999999998</c:v>
                </c:pt>
                <c:pt idx="37214">
                  <c:v>38.703600000000002</c:v>
                </c:pt>
                <c:pt idx="37215">
                  <c:v>38.704639999999998</c:v>
                </c:pt>
                <c:pt idx="37216">
                  <c:v>38.705680000000001</c:v>
                </c:pt>
                <c:pt idx="37217">
                  <c:v>38.706719999999997</c:v>
                </c:pt>
                <c:pt idx="37218">
                  <c:v>38.70776</c:v>
                </c:pt>
                <c:pt idx="37219">
                  <c:v>38.708799999999997</c:v>
                </c:pt>
                <c:pt idx="37220">
                  <c:v>38.70984</c:v>
                </c:pt>
                <c:pt idx="37221">
                  <c:v>38.710880000000003</c:v>
                </c:pt>
                <c:pt idx="37222">
                  <c:v>38.711919999999999</c:v>
                </c:pt>
                <c:pt idx="37223">
                  <c:v>38.712960000000002</c:v>
                </c:pt>
                <c:pt idx="37224">
                  <c:v>38.713999999999999</c:v>
                </c:pt>
                <c:pt idx="37225">
                  <c:v>38.715040000000002</c:v>
                </c:pt>
                <c:pt idx="37226">
                  <c:v>38.716079999999998</c:v>
                </c:pt>
                <c:pt idx="37227">
                  <c:v>38.717120000000001</c:v>
                </c:pt>
                <c:pt idx="37228">
                  <c:v>38.718159999999997</c:v>
                </c:pt>
                <c:pt idx="37229">
                  <c:v>38.719200000000001</c:v>
                </c:pt>
                <c:pt idx="37230">
                  <c:v>38.720239999999997</c:v>
                </c:pt>
                <c:pt idx="37231">
                  <c:v>38.72128</c:v>
                </c:pt>
                <c:pt idx="37232">
                  <c:v>38.722320000000003</c:v>
                </c:pt>
                <c:pt idx="37233">
                  <c:v>38.72336</c:v>
                </c:pt>
                <c:pt idx="37234">
                  <c:v>38.724400000000003</c:v>
                </c:pt>
                <c:pt idx="37235">
                  <c:v>38.725439999999999</c:v>
                </c:pt>
                <c:pt idx="37236">
                  <c:v>38.726480000000002</c:v>
                </c:pt>
                <c:pt idx="37237">
                  <c:v>38.727519999999998</c:v>
                </c:pt>
                <c:pt idx="37238">
                  <c:v>38.728560000000002</c:v>
                </c:pt>
                <c:pt idx="37239">
                  <c:v>38.729599999999998</c:v>
                </c:pt>
                <c:pt idx="37240">
                  <c:v>38.730640000000001</c:v>
                </c:pt>
                <c:pt idx="37241">
                  <c:v>38.731679999999997</c:v>
                </c:pt>
                <c:pt idx="37242">
                  <c:v>38.73272</c:v>
                </c:pt>
                <c:pt idx="37243">
                  <c:v>38.733759999999997</c:v>
                </c:pt>
                <c:pt idx="37244">
                  <c:v>38.7348</c:v>
                </c:pt>
                <c:pt idx="37245">
                  <c:v>38.735840000000003</c:v>
                </c:pt>
                <c:pt idx="37246">
                  <c:v>38.736879999999999</c:v>
                </c:pt>
                <c:pt idx="37247">
                  <c:v>38.737920000000003</c:v>
                </c:pt>
                <c:pt idx="37248">
                  <c:v>38.738959999999999</c:v>
                </c:pt>
                <c:pt idx="37249">
                  <c:v>38.74</c:v>
                </c:pt>
                <c:pt idx="37250">
                  <c:v>38.741039999999998</c:v>
                </c:pt>
                <c:pt idx="37251">
                  <c:v>38.742080000000001</c:v>
                </c:pt>
                <c:pt idx="37252">
                  <c:v>38.743119999999998</c:v>
                </c:pt>
                <c:pt idx="37253">
                  <c:v>38.744160000000001</c:v>
                </c:pt>
                <c:pt idx="37254">
                  <c:v>38.745199999999997</c:v>
                </c:pt>
                <c:pt idx="37255">
                  <c:v>38.74624</c:v>
                </c:pt>
                <c:pt idx="37256">
                  <c:v>38.747280000000003</c:v>
                </c:pt>
                <c:pt idx="37257">
                  <c:v>38.74832</c:v>
                </c:pt>
                <c:pt idx="37258">
                  <c:v>38.749360000000003</c:v>
                </c:pt>
                <c:pt idx="37259">
                  <c:v>38.750399999999999</c:v>
                </c:pt>
                <c:pt idx="37260">
                  <c:v>38.751440000000002</c:v>
                </c:pt>
                <c:pt idx="37261">
                  <c:v>38.752479999999998</c:v>
                </c:pt>
                <c:pt idx="37262">
                  <c:v>38.753520000000002</c:v>
                </c:pt>
                <c:pt idx="37263">
                  <c:v>38.754559999999998</c:v>
                </c:pt>
                <c:pt idx="37264">
                  <c:v>38.755600000000001</c:v>
                </c:pt>
                <c:pt idx="37265">
                  <c:v>38.756639999999997</c:v>
                </c:pt>
                <c:pt idx="37266">
                  <c:v>38.757680000000001</c:v>
                </c:pt>
                <c:pt idx="37267">
                  <c:v>38.758719999999997</c:v>
                </c:pt>
                <c:pt idx="37268">
                  <c:v>38.75976</c:v>
                </c:pt>
                <c:pt idx="37269">
                  <c:v>38.760800000000003</c:v>
                </c:pt>
                <c:pt idx="37270">
                  <c:v>38.761839999999999</c:v>
                </c:pt>
                <c:pt idx="37271">
                  <c:v>38.762880000000003</c:v>
                </c:pt>
                <c:pt idx="37272">
                  <c:v>38.763919999999999</c:v>
                </c:pt>
                <c:pt idx="37273">
                  <c:v>38.764960000000002</c:v>
                </c:pt>
                <c:pt idx="37274">
                  <c:v>38.765999999999998</c:v>
                </c:pt>
                <c:pt idx="37275">
                  <c:v>38.767040000000001</c:v>
                </c:pt>
                <c:pt idx="37276">
                  <c:v>38.768079999999998</c:v>
                </c:pt>
                <c:pt idx="37277">
                  <c:v>38.769120000000001</c:v>
                </c:pt>
                <c:pt idx="37278">
                  <c:v>38.770159999999997</c:v>
                </c:pt>
                <c:pt idx="37279">
                  <c:v>38.7712</c:v>
                </c:pt>
                <c:pt idx="37280">
                  <c:v>38.772239999999996</c:v>
                </c:pt>
                <c:pt idx="37281">
                  <c:v>38.77328</c:v>
                </c:pt>
                <c:pt idx="37282">
                  <c:v>38.774320000000003</c:v>
                </c:pt>
                <c:pt idx="37283">
                  <c:v>38.775359999999999</c:v>
                </c:pt>
                <c:pt idx="37284">
                  <c:v>38.776400000000002</c:v>
                </c:pt>
                <c:pt idx="37285">
                  <c:v>38.777439999999999</c:v>
                </c:pt>
                <c:pt idx="37286">
                  <c:v>38.778480000000002</c:v>
                </c:pt>
                <c:pt idx="37287">
                  <c:v>38.779519999999998</c:v>
                </c:pt>
                <c:pt idx="37288">
                  <c:v>38.780560000000001</c:v>
                </c:pt>
                <c:pt idx="37289">
                  <c:v>38.781599999999997</c:v>
                </c:pt>
                <c:pt idx="37290">
                  <c:v>38.782640000000001</c:v>
                </c:pt>
                <c:pt idx="37291">
                  <c:v>38.783679999999997</c:v>
                </c:pt>
                <c:pt idx="37292">
                  <c:v>38.78472</c:v>
                </c:pt>
                <c:pt idx="37293">
                  <c:v>38.785760000000003</c:v>
                </c:pt>
                <c:pt idx="37294">
                  <c:v>38.786799999999999</c:v>
                </c:pt>
                <c:pt idx="37295">
                  <c:v>38.787840000000003</c:v>
                </c:pt>
                <c:pt idx="37296">
                  <c:v>38.788879999999999</c:v>
                </c:pt>
                <c:pt idx="37297">
                  <c:v>38.789920000000002</c:v>
                </c:pt>
                <c:pt idx="37298">
                  <c:v>38.790959999999998</c:v>
                </c:pt>
                <c:pt idx="37299">
                  <c:v>38.792000000000002</c:v>
                </c:pt>
                <c:pt idx="37300">
                  <c:v>38.793039999999998</c:v>
                </c:pt>
                <c:pt idx="37301">
                  <c:v>38.794080000000001</c:v>
                </c:pt>
                <c:pt idx="37302">
                  <c:v>38.795119999999997</c:v>
                </c:pt>
                <c:pt idx="37303">
                  <c:v>38.79616</c:v>
                </c:pt>
                <c:pt idx="37304">
                  <c:v>38.797199999999997</c:v>
                </c:pt>
                <c:pt idx="37305">
                  <c:v>38.79824</c:v>
                </c:pt>
                <c:pt idx="37306">
                  <c:v>38.799280000000003</c:v>
                </c:pt>
                <c:pt idx="37307">
                  <c:v>38.800319999999999</c:v>
                </c:pt>
                <c:pt idx="37308">
                  <c:v>38.801360000000003</c:v>
                </c:pt>
                <c:pt idx="37309">
                  <c:v>38.802399999999999</c:v>
                </c:pt>
                <c:pt idx="37310">
                  <c:v>38.803440000000002</c:v>
                </c:pt>
                <c:pt idx="37311">
                  <c:v>38.804479999999998</c:v>
                </c:pt>
                <c:pt idx="37312">
                  <c:v>38.805520000000001</c:v>
                </c:pt>
                <c:pt idx="37313">
                  <c:v>38.806559999999998</c:v>
                </c:pt>
                <c:pt idx="37314">
                  <c:v>38.807600000000001</c:v>
                </c:pt>
                <c:pt idx="37315">
                  <c:v>38.808639999999997</c:v>
                </c:pt>
                <c:pt idx="37316">
                  <c:v>38.80968</c:v>
                </c:pt>
                <c:pt idx="37317">
                  <c:v>38.810720000000003</c:v>
                </c:pt>
                <c:pt idx="37318">
                  <c:v>38.81176</c:v>
                </c:pt>
                <c:pt idx="37319">
                  <c:v>38.812800000000003</c:v>
                </c:pt>
                <c:pt idx="37320">
                  <c:v>38.813839999999999</c:v>
                </c:pt>
                <c:pt idx="37321">
                  <c:v>38.814880000000002</c:v>
                </c:pt>
                <c:pt idx="37322">
                  <c:v>38.815919999999998</c:v>
                </c:pt>
                <c:pt idx="37323">
                  <c:v>38.816960000000002</c:v>
                </c:pt>
                <c:pt idx="37324">
                  <c:v>38.817999999999998</c:v>
                </c:pt>
                <c:pt idx="37325">
                  <c:v>38.819040000000001</c:v>
                </c:pt>
                <c:pt idx="37326">
                  <c:v>38.820079999999997</c:v>
                </c:pt>
                <c:pt idx="37327">
                  <c:v>38.821120000000001</c:v>
                </c:pt>
                <c:pt idx="37328">
                  <c:v>38.822159999999997</c:v>
                </c:pt>
                <c:pt idx="37329">
                  <c:v>38.8232</c:v>
                </c:pt>
                <c:pt idx="37330">
                  <c:v>38.824240000000003</c:v>
                </c:pt>
                <c:pt idx="37331">
                  <c:v>38.825279999999999</c:v>
                </c:pt>
                <c:pt idx="37332">
                  <c:v>38.826320000000003</c:v>
                </c:pt>
                <c:pt idx="37333">
                  <c:v>38.827359999999999</c:v>
                </c:pt>
                <c:pt idx="37334">
                  <c:v>38.828400000000002</c:v>
                </c:pt>
                <c:pt idx="37335">
                  <c:v>38.829439999999998</c:v>
                </c:pt>
                <c:pt idx="37336">
                  <c:v>38.830480000000001</c:v>
                </c:pt>
                <c:pt idx="37337">
                  <c:v>38.831519999999998</c:v>
                </c:pt>
                <c:pt idx="37338">
                  <c:v>38.832560000000001</c:v>
                </c:pt>
                <c:pt idx="37339">
                  <c:v>38.833599999999997</c:v>
                </c:pt>
                <c:pt idx="37340">
                  <c:v>38.83464</c:v>
                </c:pt>
                <c:pt idx="37341">
                  <c:v>38.835680000000004</c:v>
                </c:pt>
                <c:pt idx="37342">
                  <c:v>38.83672</c:v>
                </c:pt>
                <c:pt idx="37343">
                  <c:v>38.837760000000003</c:v>
                </c:pt>
                <c:pt idx="37344">
                  <c:v>38.838799999999999</c:v>
                </c:pt>
                <c:pt idx="37345">
                  <c:v>38.839840000000002</c:v>
                </c:pt>
                <c:pt idx="37346">
                  <c:v>38.840879999999999</c:v>
                </c:pt>
                <c:pt idx="37347">
                  <c:v>38.841920000000002</c:v>
                </c:pt>
                <c:pt idx="37348">
                  <c:v>38.842959999999998</c:v>
                </c:pt>
                <c:pt idx="37349">
                  <c:v>38.844000000000001</c:v>
                </c:pt>
                <c:pt idx="37350">
                  <c:v>38.845039999999997</c:v>
                </c:pt>
                <c:pt idx="37351">
                  <c:v>38.846080000000001</c:v>
                </c:pt>
                <c:pt idx="37352">
                  <c:v>38.847119999999997</c:v>
                </c:pt>
                <c:pt idx="37353">
                  <c:v>38.84816</c:v>
                </c:pt>
                <c:pt idx="37354">
                  <c:v>38.849200000000003</c:v>
                </c:pt>
                <c:pt idx="37355">
                  <c:v>38.850239999999999</c:v>
                </c:pt>
                <c:pt idx="37356">
                  <c:v>38.851280000000003</c:v>
                </c:pt>
                <c:pt idx="37357">
                  <c:v>38.852319999999999</c:v>
                </c:pt>
                <c:pt idx="37358">
                  <c:v>38.853360000000002</c:v>
                </c:pt>
                <c:pt idx="37359">
                  <c:v>38.854399999999998</c:v>
                </c:pt>
                <c:pt idx="37360">
                  <c:v>38.855440000000002</c:v>
                </c:pt>
                <c:pt idx="37361">
                  <c:v>38.856479999999998</c:v>
                </c:pt>
                <c:pt idx="37362">
                  <c:v>38.857520000000001</c:v>
                </c:pt>
                <c:pt idx="37363">
                  <c:v>38.858559999999997</c:v>
                </c:pt>
                <c:pt idx="37364">
                  <c:v>38.8596</c:v>
                </c:pt>
                <c:pt idx="37365">
                  <c:v>38.860639999999997</c:v>
                </c:pt>
                <c:pt idx="37366">
                  <c:v>38.86168</c:v>
                </c:pt>
                <c:pt idx="37367">
                  <c:v>38.862720000000003</c:v>
                </c:pt>
                <c:pt idx="37368">
                  <c:v>38.863759999999999</c:v>
                </c:pt>
                <c:pt idx="37369">
                  <c:v>38.864800000000002</c:v>
                </c:pt>
                <c:pt idx="37370">
                  <c:v>38.865839999999999</c:v>
                </c:pt>
                <c:pt idx="37371">
                  <c:v>38.866880000000002</c:v>
                </c:pt>
                <c:pt idx="37372">
                  <c:v>38.867919999999998</c:v>
                </c:pt>
                <c:pt idx="37373">
                  <c:v>38.868960000000001</c:v>
                </c:pt>
                <c:pt idx="37374">
                  <c:v>38.869999999999997</c:v>
                </c:pt>
                <c:pt idx="37375">
                  <c:v>38.871040000000001</c:v>
                </c:pt>
                <c:pt idx="37376">
                  <c:v>38.872079999999997</c:v>
                </c:pt>
                <c:pt idx="37377">
                  <c:v>38.87312</c:v>
                </c:pt>
                <c:pt idx="37378">
                  <c:v>38.874160000000003</c:v>
                </c:pt>
                <c:pt idx="37379">
                  <c:v>38.8752</c:v>
                </c:pt>
                <c:pt idx="37380">
                  <c:v>38.876240000000003</c:v>
                </c:pt>
                <c:pt idx="37381">
                  <c:v>38.877279999999999</c:v>
                </c:pt>
                <c:pt idx="37382">
                  <c:v>38.878320000000002</c:v>
                </c:pt>
                <c:pt idx="37383">
                  <c:v>38.879359999999998</c:v>
                </c:pt>
                <c:pt idx="37384">
                  <c:v>38.880400000000002</c:v>
                </c:pt>
                <c:pt idx="37385">
                  <c:v>38.881439999999998</c:v>
                </c:pt>
                <c:pt idx="37386">
                  <c:v>38.882480000000001</c:v>
                </c:pt>
                <c:pt idx="37387">
                  <c:v>38.883519999999997</c:v>
                </c:pt>
                <c:pt idx="37388">
                  <c:v>38.88456</c:v>
                </c:pt>
                <c:pt idx="37389">
                  <c:v>38.885599999999997</c:v>
                </c:pt>
                <c:pt idx="37390">
                  <c:v>38.88664</c:v>
                </c:pt>
                <c:pt idx="37391">
                  <c:v>38.887680000000003</c:v>
                </c:pt>
                <c:pt idx="37392">
                  <c:v>38.888719999999999</c:v>
                </c:pt>
                <c:pt idx="37393">
                  <c:v>38.889760000000003</c:v>
                </c:pt>
                <c:pt idx="37394">
                  <c:v>38.890799999999999</c:v>
                </c:pt>
                <c:pt idx="37395">
                  <c:v>38.891840000000002</c:v>
                </c:pt>
                <c:pt idx="37396">
                  <c:v>38.892879999999998</c:v>
                </c:pt>
                <c:pt idx="37397">
                  <c:v>38.893920000000001</c:v>
                </c:pt>
                <c:pt idx="37398">
                  <c:v>38.894959999999998</c:v>
                </c:pt>
                <c:pt idx="37399">
                  <c:v>38.896000000000001</c:v>
                </c:pt>
                <c:pt idx="37400">
                  <c:v>38.897039999999997</c:v>
                </c:pt>
                <c:pt idx="37401">
                  <c:v>38.89808</c:v>
                </c:pt>
                <c:pt idx="37402">
                  <c:v>38.899120000000003</c:v>
                </c:pt>
                <c:pt idx="37403">
                  <c:v>38.90016</c:v>
                </c:pt>
                <c:pt idx="37404">
                  <c:v>38.901200000000003</c:v>
                </c:pt>
                <c:pt idx="37405">
                  <c:v>38.902239999999999</c:v>
                </c:pt>
                <c:pt idx="37406">
                  <c:v>38.903280000000002</c:v>
                </c:pt>
                <c:pt idx="37407">
                  <c:v>38.904319999999998</c:v>
                </c:pt>
                <c:pt idx="37408">
                  <c:v>38.905360000000002</c:v>
                </c:pt>
                <c:pt idx="37409">
                  <c:v>38.906399999999998</c:v>
                </c:pt>
                <c:pt idx="37410">
                  <c:v>38.907440000000001</c:v>
                </c:pt>
                <c:pt idx="37411">
                  <c:v>38.908479999999997</c:v>
                </c:pt>
                <c:pt idx="37412">
                  <c:v>38.909520000000001</c:v>
                </c:pt>
                <c:pt idx="37413">
                  <c:v>38.910559999999997</c:v>
                </c:pt>
                <c:pt idx="37414">
                  <c:v>38.9116</c:v>
                </c:pt>
                <c:pt idx="37415">
                  <c:v>38.912640000000003</c:v>
                </c:pt>
                <c:pt idx="37416">
                  <c:v>38.913679999999999</c:v>
                </c:pt>
                <c:pt idx="37417">
                  <c:v>38.914720000000003</c:v>
                </c:pt>
                <c:pt idx="37418">
                  <c:v>38.915759999999999</c:v>
                </c:pt>
                <c:pt idx="37419">
                  <c:v>38.916800000000002</c:v>
                </c:pt>
                <c:pt idx="37420">
                  <c:v>38.917839999999998</c:v>
                </c:pt>
                <c:pt idx="37421">
                  <c:v>38.918880000000001</c:v>
                </c:pt>
                <c:pt idx="37422">
                  <c:v>38.919919999999998</c:v>
                </c:pt>
                <c:pt idx="37423">
                  <c:v>38.920960000000001</c:v>
                </c:pt>
                <c:pt idx="37424">
                  <c:v>38.921999999999997</c:v>
                </c:pt>
                <c:pt idx="37425">
                  <c:v>38.92304</c:v>
                </c:pt>
                <c:pt idx="37426">
                  <c:v>38.924079999999996</c:v>
                </c:pt>
                <c:pt idx="37427">
                  <c:v>38.92512</c:v>
                </c:pt>
                <c:pt idx="37428">
                  <c:v>38.926160000000003</c:v>
                </c:pt>
                <c:pt idx="37429">
                  <c:v>38.927199999999999</c:v>
                </c:pt>
                <c:pt idx="37430">
                  <c:v>38.928240000000002</c:v>
                </c:pt>
                <c:pt idx="37431">
                  <c:v>38.929279999999999</c:v>
                </c:pt>
                <c:pt idx="37432">
                  <c:v>38.930320000000002</c:v>
                </c:pt>
                <c:pt idx="37433">
                  <c:v>38.931359999999998</c:v>
                </c:pt>
                <c:pt idx="37434">
                  <c:v>38.932400000000001</c:v>
                </c:pt>
                <c:pt idx="37435">
                  <c:v>38.933439999999997</c:v>
                </c:pt>
                <c:pt idx="37436">
                  <c:v>38.934480000000001</c:v>
                </c:pt>
                <c:pt idx="37437">
                  <c:v>38.935519999999997</c:v>
                </c:pt>
                <c:pt idx="37438">
                  <c:v>38.93656</c:v>
                </c:pt>
                <c:pt idx="37439">
                  <c:v>38.937600000000003</c:v>
                </c:pt>
                <c:pt idx="37440">
                  <c:v>38.938639999999999</c:v>
                </c:pt>
                <c:pt idx="37441">
                  <c:v>38.939680000000003</c:v>
                </c:pt>
                <c:pt idx="37442">
                  <c:v>38.940719999999999</c:v>
                </c:pt>
                <c:pt idx="37443">
                  <c:v>38.941760000000002</c:v>
                </c:pt>
                <c:pt idx="37444">
                  <c:v>38.942799999999998</c:v>
                </c:pt>
                <c:pt idx="37445">
                  <c:v>38.943840000000002</c:v>
                </c:pt>
                <c:pt idx="37446">
                  <c:v>38.944879999999998</c:v>
                </c:pt>
                <c:pt idx="37447">
                  <c:v>38.945920000000001</c:v>
                </c:pt>
                <c:pt idx="37448">
                  <c:v>38.946959999999997</c:v>
                </c:pt>
                <c:pt idx="37449">
                  <c:v>38.948</c:v>
                </c:pt>
                <c:pt idx="37450">
                  <c:v>38.949039999999997</c:v>
                </c:pt>
                <c:pt idx="37451">
                  <c:v>38.95008</c:v>
                </c:pt>
                <c:pt idx="37452">
                  <c:v>38.951120000000003</c:v>
                </c:pt>
                <c:pt idx="37453">
                  <c:v>38.952159999999999</c:v>
                </c:pt>
                <c:pt idx="37454">
                  <c:v>38.953200000000002</c:v>
                </c:pt>
                <c:pt idx="37455">
                  <c:v>38.954239999999999</c:v>
                </c:pt>
                <c:pt idx="37456">
                  <c:v>38.955280000000002</c:v>
                </c:pt>
                <c:pt idx="37457">
                  <c:v>38.956319999999998</c:v>
                </c:pt>
                <c:pt idx="37458">
                  <c:v>38.957360000000001</c:v>
                </c:pt>
                <c:pt idx="37459">
                  <c:v>38.958399999999997</c:v>
                </c:pt>
                <c:pt idx="37460">
                  <c:v>38.959440000000001</c:v>
                </c:pt>
                <c:pt idx="37461">
                  <c:v>38.960479999999997</c:v>
                </c:pt>
                <c:pt idx="37462">
                  <c:v>38.96152</c:v>
                </c:pt>
                <c:pt idx="37463">
                  <c:v>38.962560000000003</c:v>
                </c:pt>
                <c:pt idx="37464">
                  <c:v>38.9636</c:v>
                </c:pt>
                <c:pt idx="37465">
                  <c:v>38.964640000000003</c:v>
                </c:pt>
                <c:pt idx="37466">
                  <c:v>38.965679999999999</c:v>
                </c:pt>
                <c:pt idx="37467">
                  <c:v>38.966720000000002</c:v>
                </c:pt>
                <c:pt idx="37468">
                  <c:v>38.967759999999998</c:v>
                </c:pt>
                <c:pt idx="37469">
                  <c:v>38.968800000000002</c:v>
                </c:pt>
                <c:pt idx="37470">
                  <c:v>38.969839999999998</c:v>
                </c:pt>
                <c:pt idx="37471">
                  <c:v>38.970880000000001</c:v>
                </c:pt>
                <c:pt idx="37472">
                  <c:v>38.971919999999997</c:v>
                </c:pt>
                <c:pt idx="37473">
                  <c:v>38.97296</c:v>
                </c:pt>
                <c:pt idx="37474">
                  <c:v>38.973999999999997</c:v>
                </c:pt>
                <c:pt idx="37475">
                  <c:v>38.97504</c:v>
                </c:pt>
                <c:pt idx="37476">
                  <c:v>38.976080000000003</c:v>
                </c:pt>
                <c:pt idx="37477">
                  <c:v>38.977119999999999</c:v>
                </c:pt>
                <c:pt idx="37478">
                  <c:v>38.978160000000003</c:v>
                </c:pt>
                <c:pt idx="37479">
                  <c:v>38.979199999999999</c:v>
                </c:pt>
                <c:pt idx="37480">
                  <c:v>38.980240000000002</c:v>
                </c:pt>
                <c:pt idx="37481">
                  <c:v>38.981279999999998</c:v>
                </c:pt>
                <c:pt idx="37482">
                  <c:v>38.982320000000001</c:v>
                </c:pt>
                <c:pt idx="37483">
                  <c:v>38.983359999999998</c:v>
                </c:pt>
                <c:pt idx="37484">
                  <c:v>38.984400000000001</c:v>
                </c:pt>
                <c:pt idx="37485">
                  <c:v>38.985439999999997</c:v>
                </c:pt>
                <c:pt idx="37486">
                  <c:v>38.98648</c:v>
                </c:pt>
                <c:pt idx="37487">
                  <c:v>38.987520000000004</c:v>
                </c:pt>
                <c:pt idx="37488">
                  <c:v>38.98856</c:v>
                </c:pt>
                <c:pt idx="37489">
                  <c:v>38.989600000000003</c:v>
                </c:pt>
                <c:pt idx="37490">
                  <c:v>38.990639999999999</c:v>
                </c:pt>
                <c:pt idx="37491">
                  <c:v>38.991680000000002</c:v>
                </c:pt>
                <c:pt idx="37492">
                  <c:v>38.992719999999998</c:v>
                </c:pt>
                <c:pt idx="37493">
                  <c:v>38.993760000000002</c:v>
                </c:pt>
                <c:pt idx="37494">
                  <c:v>38.994799999999998</c:v>
                </c:pt>
                <c:pt idx="37495">
                  <c:v>38.995840000000001</c:v>
                </c:pt>
                <c:pt idx="37496">
                  <c:v>38.996879999999997</c:v>
                </c:pt>
                <c:pt idx="37497">
                  <c:v>38.997920000000001</c:v>
                </c:pt>
                <c:pt idx="37498">
                  <c:v>38.998959999999997</c:v>
                </c:pt>
                <c:pt idx="37499">
                  <c:v>39</c:v>
                </c:pt>
                <c:pt idx="37500">
                  <c:v>39.001040000000003</c:v>
                </c:pt>
                <c:pt idx="37501">
                  <c:v>39.002079999999999</c:v>
                </c:pt>
                <c:pt idx="37502">
                  <c:v>39.003120000000003</c:v>
                </c:pt>
                <c:pt idx="37503">
                  <c:v>39.004159999999999</c:v>
                </c:pt>
                <c:pt idx="37504">
                  <c:v>39.005200000000002</c:v>
                </c:pt>
                <c:pt idx="37505">
                  <c:v>39.006239999999998</c:v>
                </c:pt>
                <c:pt idx="37506">
                  <c:v>39.007280000000002</c:v>
                </c:pt>
                <c:pt idx="37507">
                  <c:v>39.008319999999998</c:v>
                </c:pt>
                <c:pt idx="37508">
                  <c:v>39.009360000000001</c:v>
                </c:pt>
                <c:pt idx="37509">
                  <c:v>39.010399999999997</c:v>
                </c:pt>
                <c:pt idx="37510">
                  <c:v>39.01144</c:v>
                </c:pt>
                <c:pt idx="37511">
                  <c:v>39.012479999999996</c:v>
                </c:pt>
                <c:pt idx="37512">
                  <c:v>39.01352</c:v>
                </c:pt>
                <c:pt idx="37513">
                  <c:v>39.014560000000003</c:v>
                </c:pt>
                <c:pt idx="37514">
                  <c:v>39.015599999999999</c:v>
                </c:pt>
                <c:pt idx="37515">
                  <c:v>39.016640000000002</c:v>
                </c:pt>
                <c:pt idx="37516">
                  <c:v>39.017679999999999</c:v>
                </c:pt>
                <c:pt idx="37517">
                  <c:v>39.018720000000002</c:v>
                </c:pt>
                <c:pt idx="37518">
                  <c:v>39.019759999999998</c:v>
                </c:pt>
                <c:pt idx="37519">
                  <c:v>39.020800000000001</c:v>
                </c:pt>
                <c:pt idx="37520">
                  <c:v>39.021839999999997</c:v>
                </c:pt>
                <c:pt idx="37521">
                  <c:v>39.022880000000001</c:v>
                </c:pt>
                <c:pt idx="37522">
                  <c:v>39.023919999999997</c:v>
                </c:pt>
                <c:pt idx="37523">
                  <c:v>39.02496</c:v>
                </c:pt>
                <c:pt idx="37524">
                  <c:v>39.026000000000003</c:v>
                </c:pt>
                <c:pt idx="37525">
                  <c:v>39.02704</c:v>
                </c:pt>
                <c:pt idx="37526">
                  <c:v>39.028080000000003</c:v>
                </c:pt>
                <c:pt idx="37527">
                  <c:v>39.029119999999999</c:v>
                </c:pt>
                <c:pt idx="37528">
                  <c:v>39.030160000000002</c:v>
                </c:pt>
                <c:pt idx="37529">
                  <c:v>39.031199999999998</c:v>
                </c:pt>
                <c:pt idx="37530">
                  <c:v>39.032240000000002</c:v>
                </c:pt>
                <c:pt idx="37531">
                  <c:v>39.033279999999998</c:v>
                </c:pt>
                <c:pt idx="37532">
                  <c:v>39.034320000000001</c:v>
                </c:pt>
                <c:pt idx="37533">
                  <c:v>39.035359999999997</c:v>
                </c:pt>
                <c:pt idx="37534">
                  <c:v>39.0364</c:v>
                </c:pt>
                <c:pt idx="37535">
                  <c:v>39.037439999999997</c:v>
                </c:pt>
                <c:pt idx="37536">
                  <c:v>39.03848</c:v>
                </c:pt>
                <c:pt idx="37537">
                  <c:v>39.039520000000003</c:v>
                </c:pt>
                <c:pt idx="37538">
                  <c:v>39.040559999999999</c:v>
                </c:pt>
                <c:pt idx="37539">
                  <c:v>39.041600000000003</c:v>
                </c:pt>
                <c:pt idx="37540">
                  <c:v>39.042639999999999</c:v>
                </c:pt>
                <c:pt idx="37541">
                  <c:v>39.043680000000002</c:v>
                </c:pt>
                <c:pt idx="37542">
                  <c:v>39.044719999999998</c:v>
                </c:pt>
                <c:pt idx="37543">
                  <c:v>39.045760000000001</c:v>
                </c:pt>
                <c:pt idx="37544">
                  <c:v>39.046799999999998</c:v>
                </c:pt>
                <c:pt idx="37545">
                  <c:v>39.047840000000001</c:v>
                </c:pt>
                <c:pt idx="37546">
                  <c:v>39.048879999999997</c:v>
                </c:pt>
                <c:pt idx="37547">
                  <c:v>39.04992</c:v>
                </c:pt>
                <c:pt idx="37548">
                  <c:v>39.050960000000003</c:v>
                </c:pt>
                <c:pt idx="37549">
                  <c:v>39.052</c:v>
                </c:pt>
                <c:pt idx="37550">
                  <c:v>39.053040000000003</c:v>
                </c:pt>
                <c:pt idx="37551">
                  <c:v>39.054079999999999</c:v>
                </c:pt>
                <c:pt idx="37552">
                  <c:v>39.055120000000002</c:v>
                </c:pt>
                <c:pt idx="37553">
                  <c:v>39.056159999999998</c:v>
                </c:pt>
                <c:pt idx="37554">
                  <c:v>39.057200000000002</c:v>
                </c:pt>
                <c:pt idx="37555">
                  <c:v>39.058239999999998</c:v>
                </c:pt>
                <c:pt idx="37556">
                  <c:v>39.059280000000001</c:v>
                </c:pt>
                <c:pt idx="37557">
                  <c:v>39.060319999999997</c:v>
                </c:pt>
                <c:pt idx="37558">
                  <c:v>39.061360000000001</c:v>
                </c:pt>
                <c:pt idx="37559">
                  <c:v>39.062399999999997</c:v>
                </c:pt>
                <c:pt idx="37560">
                  <c:v>39.06344</c:v>
                </c:pt>
                <c:pt idx="37561">
                  <c:v>39.064480000000003</c:v>
                </c:pt>
                <c:pt idx="37562">
                  <c:v>39.065519999999999</c:v>
                </c:pt>
                <c:pt idx="37563">
                  <c:v>39.066560000000003</c:v>
                </c:pt>
                <c:pt idx="37564">
                  <c:v>39.067599999999999</c:v>
                </c:pt>
                <c:pt idx="37565">
                  <c:v>39.068640000000002</c:v>
                </c:pt>
                <c:pt idx="37566">
                  <c:v>39.069679999999998</c:v>
                </c:pt>
                <c:pt idx="37567">
                  <c:v>39.070720000000001</c:v>
                </c:pt>
                <c:pt idx="37568">
                  <c:v>39.071759999999998</c:v>
                </c:pt>
                <c:pt idx="37569">
                  <c:v>39.072800000000001</c:v>
                </c:pt>
                <c:pt idx="37570">
                  <c:v>39.073839999999997</c:v>
                </c:pt>
                <c:pt idx="37571">
                  <c:v>39.07488</c:v>
                </c:pt>
                <c:pt idx="37572">
                  <c:v>39.075920000000004</c:v>
                </c:pt>
                <c:pt idx="37573">
                  <c:v>39.07696</c:v>
                </c:pt>
                <c:pt idx="37574">
                  <c:v>39.078000000000003</c:v>
                </c:pt>
                <c:pt idx="37575">
                  <c:v>39.079039999999999</c:v>
                </c:pt>
                <c:pt idx="37576">
                  <c:v>39.080080000000002</c:v>
                </c:pt>
                <c:pt idx="37577">
                  <c:v>39.081119999999999</c:v>
                </c:pt>
                <c:pt idx="37578">
                  <c:v>39.082160000000002</c:v>
                </c:pt>
                <c:pt idx="37579">
                  <c:v>39.083199999999998</c:v>
                </c:pt>
                <c:pt idx="37580">
                  <c:v>39.084240000000001</c:v>
                </c:pt>
                <c:pt idx="37581">
                  <c:v>39.085279999999997</c:v>
                </c:pt>
                <c:pt idx="37582">
                  <c:v>39.086320000000001</c:v>
                </c:pt>
                <c:pt idx="37583">
                  <c:v>39.087359999999997</c:v>
                </c:pt>
                <c:pt idx="37584">
                  <c:v>39.0884</c:v>
                </c:pt>
                <c:pt idx="37585">
                  <c:v>39.089440000000003</c:v>
                </c:pt>
                <c:pt idx="37586">
                  <c:v>39.090479999999999</c:v>
                </c:pt>
                <c:pt idx="37587">
                  <c:v>39.091520000000003</c:v>
                </c:pt>
                <c:pt idx="37588">
                  <c:v>39.092559999999999</c:v>
                </c:pt>
                <c:pt idx="37589">
                  <c:v>39.093600000000002</c:v>
                </c:pt>
                <c:pt idx="37590">
                  <c:v>39.094639999999998</c:v>
                </c:pt>
                <c:pt idx="37591">
                  <c:v>39.095680000000002</c:v>
                </c:pt>
                <c:pt idx="37592">
                  <c:v>39.096719999999998</c:v>
                </c:pt>
                <c:pt idx="37593">
                  <c:v>39.097760000000001</c:v>
                </c:pt>
                <c:pt idx="37594">
                  <c:v>39.098799999999997</c:v>
                </c:pt>
                <c:pt idx="37595">
                  <c:v>39.09984</c:v>
                </c:pt>
                <c:pt idx="37596">
                  <c:v>39.100879999999997</c:v>
                </c:pt>
                <c:pt idx="37597">
                  <c:v>39.10192</c:v>
                </c:pt>
                <c:pt idx="37598">
                  <c:v>39.102960000000003</c:v>
                </c:pt>
                <c:pt idx="37599">
                  <c:v>39.103999999999999</c:v>
                </c:pt>
                <c:pt idx="37600">
                  <c:v>39.105040000000002</c:v>
                </c:pt>
                <c:pt idx="37601">
                  <c:v>39.106079999999999</c:v>
                </c:pt>
                <c:pt idx="37602">
                  <c:v>39.107120000000002</c:v>
                </c:pt>
                <c:pt idx="37603">
                  <c:v>39.108159999999998</c:v>
                </c:pt>
                <c:pt idx="37604">
                  <c:v>39.109200000000001</c:v>
                </c:pt>
                <c:pt idx="37605">
                  <c:v>39.110239999999997</c:v>
                </c:pt>
                <c:pt idx="37606">
                  <c:v>39.111280000000001</c:v>
                </c:pt>
                <c:pt idx="37607">
                  <c:v>39.112319999999997</c:v>
                </c:pt>
                <c:pt idx="37608">
                  <c:v>39.11336</c:v>
                </c:pt>
                <c:pt idx="37609">
                  <c:v>39.114400000000003</c:v>
                </c:pt>
                <c:pt idx="37610">
                  <c:v>39.11544</c:v>
                </c:pt>
                <c:pt idx="37611">
                  <c:v>39.116480000000003</c:v>
                </c:pt>
                <c:pt idx="37612">
                  <c:v>39.117519999999999</c:v>
                </c:pt>
                <c:pt idx="37613">
                  <c:v>39.118560000000002</c:v>
                </c:pt>
                <c:pt idx="37614">
                  <c:v>39.119599999999998</c:v>
                </c:pt>
                <c:pt idx="37615">
                  <c:v>39.120640000000002</c:v>
                </c:pt>
                <c:pt idx="37616">
                  <c:v>39.121679999999998</c:v>
                </c:pt>
                <c:pt idx="37617">
                  <c:v>39.122720000000001</c:v>
                </c:pt>
                <c:pt idx="37618">
                  <c:v>39.123759999999997</c:v>
                </c:pt>
                <c:pt idx="37619">
                  <c:v>39.1248</c:v>
                </c:pt>
                <c:pt idx="37620">
                  <c:v>39.125839999999997</c:v>
                </c:pt>
                <c:pt idx="37621">
                  <c:v>39.12688</c:v>
                </c:pt>
                <c:pt idx="37622">
                  <c:v>39.127920000000003</c:v>
                </c:pt>
                <c:pt idx="37623">
                  <c:v>39.128959999999999</c:v>
                </c:pt>
                <c:pt idx="37624">
                  <c:v>39.130000000000003</c:v>
                </c:pt>
                <c:pt idx="37625">
                  <c:v>39.131039999999999</c:v>
                </c:pt>
                <c:pt idx="37626">
                  <c:v>39.132080000000002</c:v>
                </c:pt>
                <c:pt idx="37627">
                  <c:v>39.133119999999998</c:v>
                </c:pt>
                <c:pt idx="37628">
                  <c:v>39.134160000000001</c:v>
                </c:pt>
                <c:pt idx="37629">
                  <c:v>39.135199999999998</c:v>
                </c:pt>
                <c:pt idx="37630">
                  <c:v>39.136240000000001</c:v>
                </c:pt>
                <c:pt idx="37631">
                  <c:v>39.137279999999997</c:v>
                </c:pt>
                <c:pt idx="37632">
                  <c:v>39.13832</c:v>
                </c:pt>
                <c:pt idx="37633">
                  <c:v>39.139360000000003</c:v>
                </c:pt>
                <c:pt idx="37634">
                  <c:v>39.1404</c:v>
                </c:pt>
                <c:pt idx="37635">
                  <c:v>39.141440000000003</c:v>
                </c:pt>
                <c:pt idx="37636">
                  <c:v>39.142479999999999</c:v>
                </c:pt>
                <c:pt idx="37637">
                  <c:v>39.143520000000002</c:v>
                </c:pt>
                <c:pt idx="37638">
                  <c:v>39.144559999999998</c:v>
                </c:pt>
                <c:pt idx="37639">
                  <c:v>39.145600000000002</c:v>
                </c:pt>
                <c:pt idx="37640">
                  <c:v>39.146639999999998</c:v>
                </c:pt>
                <c:pt idx="37641">
                  <c:v>39.147680000000001</c:v>
                </c:pt>
                <c:pt idx="37642">
                  <c:v>39.148719999999997</c:v>
                </c:pt>
                <c:pt idx="37643">
                  <c:v>39.149760000000001</c:v>
                </c:pt>
                <c:pt idx="37644">
                  <c:v>39.150799999999997</c:v>
                </c:pt>
                <c:pt idx="37645">
                  <c:v>39.15184</c:v>
                </c:pt>
                <c:pt idx="37646">
                  <c:v>39.152880000000003</c:v>
                </c:pt>
                <c:pt idx="37647">
                  <c:v>39.153919999999999</c:v>
                </c:pt>
                <c:pt idx="37648">
                  <c:v>39.154960000000003</c:v>
                </c:pt>
                <c:pt idx="37649">
                  <c:v>39.155999999999999</c:v>
                </c:pt>
                <c:pt idx="37650">
                  <c:v>39.157040000000002</c:v>
                </c:pt>
                <c:pt idx="37651">
                  <c:v>39.158079999999998</c:v>
                </c:pt>
                <c:pt idx="37652">
                  <c:v>39.159120000000001</c:v>
                </c:pt>
                <c:pt idx="37653">
                  <c:v>39.160159999999998</c:v>
                </c:pt>
                <c:pt idx="37654">
                  <c:v>39.161200000000001</c:v>
                </c:pt>
                <c:pt idx="37655">
                  <c:v>39.162239999999997</c:v>
                </c:pt>
                <c:pt idx="37656">
                  <c:v>39.16328</c:v>
                </c:pt>
                <c:pt idx="37657">
                  <c:v>39.164319999999996</c:v>
                </c:pt>
                <c:pt idx="37658">
                  <c:v>39.16536</c:v>
                </c:pt>
                <c:pt idx="37659">
                  <c:v>39.166400000000003</c:v>
                </c:pt>
                <c:pt idx="37660">
                  <c:v>39.167439999999999</c:v>
                </c:pt>
                <c:pt idx="37661">
                  <c:v>39.168480000000002</c:v>
                </c:pt>
                <c:pt idx="37662">
                  <c:v>39.169519999999999</c:v>
                </c:pt>
                <c:pt idx="37663">
                  <c:v>39.170560000000002</c:v>
                </c:pt>
                <c:pt idx="37664">
                  <c:v>39.171599999999998</c:v>
                </c:pt>
                <c:pt idx="37665">
                  <c:v>39.172640000000001</c:v>
                </c:pt>
                <c:pt idx="37666">
                  <c:v>39.173679999999997</c:v>
                </c:pt>
                <c:pt idx="37667">
                  <c:v>39.174720000000001</c:v>
                </c:pt>
                <c:pt idx="37668">
                  <c:v>39.175759999999997</c:v>
                </c:pt>
                <c:pt idx="37669">
                  <c:v>39.1768</c:v>
                </c:pt>
                <c:pt idx="37670">
                  <c:v>39.177840000000003</c:v>
                </c:pt>
                <c:pt idx="37671">
                  <c:v>39.178879999999999</c:v>
                </c:pt>
                <c:pt idx="37672">
                  <c:v>39.179920000000003</c:v>
                </c:pt>
                <c:pt idx="37673">
                  <c:v>39.180959999999999</c:v>
                </c:pt>
                <c:pt idx="37674">
                  <c:v>39.182000000000002</c:v>
                </c:pt>
                <c:pt idx="37675">
                  <c:v>39.183039999999998</c:v>
                </c:pt>
                <c:pt idx="37676">
                  <c:v>39.184080000000002</c:v>
                </c:pt>
                <c:pt idx="37677">
                  <c:v>39.185119999999998</c:v>
                </c:pt>
                <c:pt idx="37678">
                  <c:v>39.186160000000001</c:v>
                </c:pt>
                <c:pt idx="37679">
                  <c:v>39.187199999999997</c:v>
                </c:pt>
                <c:pt idx="37680">
                  <c:v>39.18824</c:v>
                </c:pt>
                <c:pt idx="37681">
                  <c:v>39.189279999999997</c:v>
                </c:pt>
                <c:pt idx="37682">
                  <c:v>39.19032</c:v>
                </c:pt>
                <c:pt idx="37683">
                  <c:v>39.191360000000003</c:v>
                </c:pt>
                <c:pt idx="37684">
                  <c:v>39.192399999999999</c:v>
                </c:pt>
                <c:pt idx="37685">
                  <c:v>39.193440000000002</c:v>
                </c:pt>
                <c:pt idx="37686">
                  <c:v>39.194479999999999</c:v>
                </c:pt>
                <c:pt idx="37687">
                  <c:v>39.195520000000002</c:v>
                </c:pt>
                <c:pt idx="37688">
                  <c:v>39.196559999999998</c:v>
                </c:pt>
                <c:pt idx="37689">
                  <c:v>39.197600000000001</c:v>
                </c:pt>
                <c:pt idx="37690">
                  <c:v>39.198639999999997</c:v>
                </c:pt>
                <c:pt idx="37691">
                  <c:v>39.199680000000001</c:v>
                </c:pt>
                <c:pt idx="37692">
                  <c:v>39.200719999999997</c:v>
                </c:pt>
                <c:pt idx="37693">
                  <c:v>39.20176</c:v>
                </c:pt>
                <c:pt idx="37694">
                  <c:v>39.202800000000003</c:v>
                </c:pt>
                <c:pt idx="37695">
                  <c:v>39.20384</c:v>
                </c:pt>
                <c:pt idx="37696">
                  <c:v>39.204880000000003</c:v>
                </c:pt>
                <c:pt idx="37697">
                  <c:v>39.205919999999999</c:v>
                </c:pt>
                <c:pt idx="37698">
                  <c:v>39.206960000000002</c:v>
                </c:pt>
                <c:pt idx="37699">
                  <c:v>39.207999999999998</c:v>
                </c:pt>
                <c:pt idx="37700">
                  <c:v>39.209040000000002</c:v>
                </c:pt>
                <c:pt idx="37701">
                  <c:v>39.210079999999998</c:v>
                </c:pt>
                <c:pt idx="37702">
                  <c:v>39.211120000000001</c:v>
                </c:pt>
                <c:pt idx="37703">
                  <c:v>39.212159999999997</c:v>
                </c:pt>
                <c:pt idx="37704">
                  <c:v>39.213200000000001</c:v>
                </c:pt>
                <c:pt idx="37705">
                  <c:v>39.214239999999997</c:v>
                </c:pt>
                <c:pt idx="37706">
                  <c:v>39.21528</c:v>
                </c:pt>
                <c:pt idx="37707">
                  <c:v>39.216320000000003</c:v>
                </c:pt>
                <c:pt idx="37708">
                  <c:v>39.217359999999999</c:v>
                </c:pt>
                <c:pt idx="37709">
                  <c:v>39.218400000000003</c:v>
                </c:pt>
                <c:pt idx="37710">
                  <c:v>39.219439999999999</c:v>
                </c:pt>
                <c:pt idx="37711">
                  <c:v>39.220480000000002</c:v>
                </c:pt>
                <c:pt idx="37712">
                  <c:v>39.221519999999998</c:v>
                </c:pt>
                <c:pt idx="37713">
                  <c:v>39.222560000000001</c:v>
                </c:pt>
                <c:pt idx="37714">
                  <c:v>39.223599999999998</c:v>
                </c:pt>
                <c:pt idx="37715">
                  <c:v>39.224640000000001</c:v>
                </c:pt>
                <c:pt idx="37716">
                  <c:v>39.225679999999997</c:v>
                </c:pt>
                <c:pt idx="37717">
                  <c:v>39.22672</c:v>
                </c:pt>
                <c:pt idx="37718">
                  <c:v>39.227760000000004</c:v>
                </c:pt>
                <c:pt idx="37719">
                  <c:v>39.2288</c:v>
                </c:pt>
                <c:pt idx="37720">
                  <c:v>39.229840000000003</c:v>
                </c:pt>
                <c:pt idx="37721">
                  <c:v>39.230879999999999</c:v>
                </c:pt>
                <c:pt idx="37722">
                  <c:v>39.231920000000002</c:v>
                </c:pt>
                <c:pt idx="37723">
                  <c:v>39.232959999999999</c:v>
                </c:pt>
                <c:pt idx="37724">
                  <c:v>39.234000000000002</c:v>
                </c:pt>
                <c:pt idx="37725">
                  <c:v>39.235039999999998</c:v>
                </c:pt>
                <c:pt idx="37726">
                  <c:v>39.236080000000001</c:v>
                </c:pt>
                <c:pt idx="37727">
                  <c:v>39.237119999999997</c:v>
                </c:pt>
                <c:pt idx="37728">
                  <c:v>39.238160000000001</c:v>
                </c:pt>
                <c:pt idx="37729">
                  <c:v>39.239199999999997</c:v>
                </c:pt>
                <c:pt idx="37730">
                  <c:v>39.24024</c:v>
                </c:pt>
                <c:pt idx="37731">
                  <c:v>39.241280000000003</c:v>
                </c:pt>
                <c:pt idx="37732">
                  <c:v>39.242319999999999</c:v>
                </c:pt>
                <c:pt idx="37733">
                  <c:v>39.243360000000003</c:v>
                </c:pt>
                <c:pt idx="37734">
                  <c:v>39.244399999999999</c:v>
                </c:pt>
                <c:pt idx="37735">
                  <c:v>39.245440000000002</c:v>
                </c:pt>
                <c:pt idx="37736">
                  <c:v>39.246479999999998</c:v>
                </c:pt>
                <c:pt idx="37737">
                  <c:v>39.247520000000002</c:v>
                </c:pt>
                <c:pt idx="37738">
                  <c:v>39.248559999999998</c:v>
                </c:pt>
                <c:pt idx="37739">
                  <c:v>39.249600000000001</c:v>
                </c:pt>
                <c:pt idx="37740">
                  <c:v>39.250639999999997</c:v>
                </c:pt>
                <c:pt idx="37741">
                  <c:v>39.25168</c:v>
                </c:pt>
                <c:pt idx="37742">
                  <c:v>39.252719999999997</c:v>
                </c:pt>
                <c:pt idx="37743">
                  <c:v>39.25376</c:v>
                </c:pt>
                <c:pt idx="37744">
                  <c:v>39.254800000000003</c:v>
                </c:pt>
                <c:pt idx="37745">
                  <c:v>39.255839999999999</c:v>
                </c:pt>
                <c:pt idx="37746">
                  <c:v>39.256880000000002</c:v>
                </c:pt>
                <c:pt idx="37747">
                  <c:v>39.257919999999999</c:v>
                </c:pt>
                <c:pt idx="37748">
                  <c:v>39.258960000000002</c:v>
                </c:pt>
                <c:pt idx="37749">
                  <c:v>39.26</c:v>
                </c:pt>
                <c:pt idx="37750">
                  <c:v>39.261040000000001</c:v>
                </c:pt>
                <c:pt idx="37751">
                  <c:v>39.262079999999997</c:v>
                </c:pt>
                <c:pt idx="37752">
                  <c:v>39.263120000000001</c:v>
                </c:pt>
                <c:pt idx="37753">
                  <c:v>39.264159999999997</c:v>
                </c:pt>
                <c:pt idx="37754">
                  <c:v>39.2652</c:v>
                </c:pt>
                <c:pt idx="37755">
                  <c:v>39.266240000000003</c:v>
                </c:pt>
                <c:pt idx="37756">
                  <c:v>39.26728</c:v>
                </c:pt>
                <c:pt idx="37757">
                  <c:v>39.268320000000003</c:v>
                </c:pt>
                <c:pt idx="37758">
                  <c:v>39.269359999999999</c:v>
                </c:pt>
                <c:pt idx="37759">
                  <c:v>39.270400000000002</c:v>
                </c:pt>
                <c:pt idx="37760">
                  <c:v>39.271439999999998</c:v>
                </c:pt>
                <c:pt idx="37761">
                  <c:v>39.272480000000002</c:v>
                </c:pt>
                <c:pt idx="37762">
                  <c:v>39.273519999999998</c:v>
                </c:pt>
                <c:pt idx="37763">
                  <c:v>39.274560000000001</c:v>
                </c:pt>
                <c:pt idx="37764">
                  <c:v>39.275599999999997</c:v>
                </c:pt>
                <c:pt idx="37765">
                  <c:v>39.27664</c:v>
                </c:pt>
                <c:pt idx="37766">
                  <c:v>39.277679999999997</c:v>
                </c:pt>
                <c:pt idx="37767">
                  <c:v>39.27872</c:v>
                </c:pt>
                <c:pt idx="37768">
                  <c:v>39.279760000000003</c:v>
                </c:pt>
                <c:pt idx="37769">
                  <c:v>39.280799999999999</c:v>
                </c:pt>
                <c:pt idx="37770">
                  <c:v>39.281840000000003</c:v>
                </c:pt>
                <c:pt idx="37771">
                  <c:v>39.282879999999999</c:v>
                </c:pt>
                <c:pt idx="37772">
                  <c:v>39.283920000000002</c:v>
                </c:pt>
                <c:pt idx="37773">
                  <c:v>39.284959999999998</c:v>
                </c:pt>
                <c:pt idx="37774">
                  <c:v>39.286000000000001</c:v>
                </c:pt>
                <c:pt idx="37775">
                  <c:v>39.287039999999998</c:v>
                </c:pt>
                <c:pt idx="37776">
                  <c:v>39.288080000000001</c:v>
                </c:pt>
                <c:pt idx="37777">
                  <c:v>39.289119999999997</c:v>
                </c:pt>
                <c:pt idx="37778">
                  <c:v>39.29016</c:v>
                </c:pt>
                <c:pt idx="37779">
                  <c:v>39.291200000000003</c:v>
                </c:pt>
                <c:pt idx="37780">
                  <c:v>39.29224</c:v>
                </c:pt>
                <c:pt idx="37781">
                  <c:v>39.293280000000003</c:v>
                </c:pt>
                <c:pt idx="37782">
                  <c:v>39.294319999999999</c:v>
                </c:pt>
                <c:pt idx="37783">
                  <c:v>39.295360000000002</c:v>
                </c:pt>
                <c:pt idx="37784">
                  <c:v>39.296399999999998</c:v>
                </c:pt>
                <c:pt idx="37785">
                  <c:v>39.297440000000002</c:v>
                </c:pt>
                <c:pt idx="37786">
                  <c:v>39.298479999999998</c:v>
                </c:pt>
                <c:pt idx="37787">
                  <c:v>39.299520000000001</c:v>
                </c:pt>
                <c:pt idx="37788">
                  <c:v>39.300559999999997</c:v>
                </c:pt>
                <c:pt idx="37789">
                  <c:v>39.301600000000001</c:v>
                </c:pt>
                <c:pt idx="37790">
                  <c:v>39.302639999999997</c:v>
                </c:pt>
                <c:pt idx="37791">
                  <c:v>39.30368</c:v>
                </c:pt>
                <c:pt idx="37792">
                  <c:v>39.304720000000003</c:v>
                </c:pt>
                <c:pt idx="37793">
                  <c:v>39.305759999999999</c:v>
                </c:pt>
                <c:pt idx="37794">
                  <c:v>39.306800000000003</c:v>
                </c:pt>
                <c:pt idx="37795">
                  <c:v>39.307839999999999</c:v>
                </c:pt>
                <c:pt idx="37796">
                  <c:v>39.308880000000002</c:v>
                </c:pt>
                <c:pt idx="37797">
                  <c:v>39.309919999999998</c:v>
                </c:pt>
                <c:pt idx="37798">
                  <c:v>39.310960000000001</c:v>
                </c:pt>
                <c:pt idx="37799">
                  <c:v>39.311999999999998</c:v>
                </c:pt>
                <c:pt idx="37800">
                  <c:v>39.313040000000001</c:v>
                </c:pt>
                <c:pt idx="37801">
                  <c:v>39.314079999999997</c:v>
                </c:pt>
                <c:pt idx="37802">
                  <c:v>39.31512</c:v>
                </c:pt>
                <c:pt idx="37803">
                  <c:v>39.316160000000004</c:v>
                </c:pt>
                <c:pt idx="37804">
                  <c:v>39.3172</c:v>
                </c:pt>
                <c:pt idx="37805">
                  <c:v>39.318240000000003</c:v>
                </c:pt>
                <c:pt idx="37806">
                  <c:v>39.319279999999999</c:v>
                </c:pt>
                <c:pt idx="37807">
                  <c:v>39.320320000000002</c:v>
                </c:pt>
                <c:pt idx="37808">
                  <c:v>39.321359999999999</c:v>
                </c:pt>
                <c:pt idx="37809">
                  <c:v>39.322400000000002</c:v>
                </c:pt>
                <c:pt idx="37810">
                  <c:v>39.323439999999998</c:v>
                </c:pt>
                <c:pt idx="37811">
                  <c:v>39.324480000000001</c:v>
                </c:pt>
                <c:pt idx="37812">
                  <c:v>39.325519999999997</c:v>
                </c:pt>
                <c:pt idx="37813">
                  <c:v>39.326560000000001</c:v>
                </c:pt>
                <c:pt idx="37814">
                  <c:v>39.327599999999997</c:v>
                </c:pt>
                <c:pt idx="37815">
                  <c:v>39.32864</c:v>
                </c:pt>
                <c:pt idx="37816">
                  <c:v>39.329680000000003</c:v>
                </c:pt>
                <c:pt idx="37817">
                  <c:v>39.330719999999999</c:v>
                </c:pt>
                <c:pt idx="37818">
                  <c:v>39.331760000000003</c:v>
                </c:pt>
                <c:pt idx="37819">
                  <c:v>39.332799999999999</c:v>
                </c:pt>
                <c:pt idx="37820">
                  <c:v>39.333840000000002</c:v>
                </c:pt>
                <c:pt idx="37821">
                  <c:v>39.334879999999998</c:v>
                </c:pt>
                <c:pt idx="37822">
                  <c:v>39.335920000000002</c:v>
                </c:pt>
                <c:pt idx="37823">
                  <c:v>39.336959999999998</c:v>
                </c:pt>
                <c:pt idx="37824">
                  <c:v>39.338000000000001</c:v>
                </c:pt>
                <c:pt idx="37825">
                  <c:v>39.339039999999997</c:v>
                </c:pt>
                <c:pt idx="37826">
                  <c:v>39.34008</c:v>
                </c:pt>
                <c:pt idx="37827">
                  <c:v>39.341119999999997</c:v>
                </c:pt>
                <c:pt idx="37828">
                  <c:v>39.34216</c:v>
                </c:pt>
                <c:pt idx="37829">
                  <c:v>39.343200000000003</c:v>
                </c:pt>
                <c:pt idx="37830">
                  <c:v>39.344239999999999</c:v>
                </c:pt>
                <c:pt idx="37831">
                  <c:v>39.345280000000002</c:v>
                </c:pt>
                <c:pt idx="37832">
                  <c:v>39.346319999999999</c:v>
                </c:pt>
                <c:pt idx="37833">
                  <c:v>39.347360000000002</c:v>
                </c:pt>
                <c:pt idx="37834">
                  <c:v>39.348399999999998</c:v>
                </c:pt>
                <c:pt idx="37835">
                  <c:v>39.349440000000001</c:v>
                </c:pt>
                <c:pt idx="37836">
                  <c:v>39.350479999999997</c:v>
                </c:pt>
                <c:pt idx="37837">
                  <c:v>39.351520000000001</c:v>
                </c:pt>
                <c:pt idx="37838">
                  <c:v>39.352559999999997</c:v>
                </c:pt>
                <c:pt idx="37839">
                  <c:v>39.3536</c:v>
                </c:pt>
                <c:pt idx="37840">
                  <c:v>39.354640000000003</c:v>
                </c:pt>
                <c:pt idx="37841">
                  <c:v>39.35568</c:v>
                </c:pt>
                <c:pt idx="37842">
                  <c:v>39.356720000000003</c:v>
                </c:pt>
                <c:pt idx="37843">
                  <c:v>39.357759999999999</c:v>
                </c:pt>
                <c:pt idx="37844">
                  <c:v>39.358800000000002</c:v>
                </c:pt>
                <c:pt idx="37845">
                  <c:v>39.359839999999998</c:v>
                </c:pt>
                <c:pt idx="37846">
                  <c:v>39.360880000000002</c:v>
                </c:pt>
                <c:pt idx="37847">
                  <c:v>39.361919999999998</c:v>
                </c:pt>
                <c:pt idx="37848">
                  <c:v>39.362960000000001</c:v>
                </c:pt>
                <c:pt idx="37849">
                  <c:v>39.363999999999997</c:v>
                </c:pt>
                <c:pt idx="37850">
                  <c:v>39.36504</c:v>
                </c:pt>
                <c:pt idx="37851">
                  <c:v>39.366079999999997</c:v>
                </c:pt>
                <c:pt idx="37852">
                  <c:v>39.36712</c:v>
                </c:pt>
                <c:pt idx="37853">
                  <c:v>39.368160000000003</c:v>
                </c:pt>
                <c:pt idx="37854">
                  <c:v>39.369199999999999</c:v>
                </c:pt>
                <c:pt idx="37855">
                  <c:v>39.370240000000003</c:v>
                </c:pt>
                <c:pt idx="37856">
                  <c:v>39.371279999999999</c:v>
                </c:pt>
                <c:pt idx="37857">
                  <c:v>39.372320000000002</c:v>
                </c:pt>
                <c:pt idx="37858">
                  <c:v>39.373359999999998</c:v>
                </c:pt>
                <c:pt idx="37859">
                  <c:v>39.374400000000001</c:v>
                </c:pt>
                <c:pt idx="37860">
                  <c:v>39.375439999999998</c:v>
                </c:pt>
                <c:pt idx="37861">
                  <c:v>39.376480000000001</c:v>
                </c:pt>
                <c:pt idx="37862">
                  <c:v>39.377519999999997</c:v>
                </c:pt>
                <c:pt idx="37863">
                  <c:v>39.37856</c:v>
                </c:pt>
                <c:pt idx="37864">
                  <c:v>39.379600000000003</c:v>
                </c:pt>
                <c:pt idx="37865">
                  <c:v>39.38064</c:v>
                </c:pt>
                <c:pt idx="37866">
                  <c:v>39.381680000000003</c:v>
                </c:pt>
                <c:pt idx="37867">
                  <c:v>39.382719999999999</c:v>
                </c:pt>
                <c:pt idx="37868">
                  <c:v>39.383760000000002</c:v>
                </c:pt>
                <c:pt idx="37869">
                  <c:v>39.384799999999998</c:v>
                </c:pt>
                <c:pt idx="37870">
                  <c:v>39.385840000000002</c:v>
                </c:pt>
                <c:pt idx="37871">
                  <c:v>39.386879999999998</c:v>
                </c:pt>
                <c:pt idx="37872">
                  <c:v>39.387920000000001</c:v>
                </c:pt>
                <c:pt idx="37873">
                  <c:v>39.388959999999997</c:v>
                </c:pt>
                <c:pt idx="37874">
                  <c:v>39.39</c:v>
                </c:pt>
                <c:pt idx="37875">
                  <c:v>39.391039999999997</c:v>
                </c:pt>
                <c:pt idx="37876">
                  <c:v>39.39208</c:v>
                </c:pt>
                <c:pt idx="37877">
                  <c:v>39.393120000000003</c:v>
                </c:pt>
                <c:pt idx="37878">
                  <c:v>39.394159999999999</c:v>
                </c:pt>
                <c:pt idx="37879">
                  <c:v>39.395200000000003</c:v>
                </c:pt>
                <c:pt idx="37880">
                  <c:v>39.396239999999999</c:v>
                </c:pt>
                <c:pt idx="37881">
                  <c:v>39.397280000000002</c:v>
                </c:pt>
                <c:pt idx="37882">
                  <c:v>39.398319999999998</c:v>
                </c:pt>
                <c:pt idx="37883">
                  <c:v>39.399360000000001</c:v>
                </c:pt>
                <c:pt idx="37884">
                  <c:v>39.400399999999998</c:v>
                </c:pt>
                <c:pt idx="37885">
                  <c:v>39.401440000000001</c:v>
                </c:pt>
                <c:pt idx="37886">
                  <c:v>39.402479999999997</c:v>
                </c:pt>
                <c:pt idx="37887">
                  <c:v>39.40352</c:v>
                </c:pt>
                <c:pt idx="37888">
                  <c:v>39.404559999999996</c:v>
                </c:pt>
                <c:pt idx="37889">
                  <c:v>39.4056</c:v>
                </c:pt>
                <c:pt idx="37890">
                  <c:v>39.406640000000003</c:v>
                </c:pt>
                <c:pt idx="37891">
                  <c:v>39.407679999999999</c:v>
                </c:pt>
                <c:pt idx="37892">
                  <c:v>39.408720000000002</c:v>
                </c:pt>
                <c:pt idx="37893">
                  <c:v>39.409759999999999</c:v>
                </c:pt>
                <c:pt idx="37894">
                  <c:v>39.410800000000002</c:v>
                </c:pt>
                <c:pt idx="37895">
                  <c:v>39.411839999999998</c:v>
                </c:pt>
                <c:pt idx="37896">
                  <c:v>39.412880000000001</c:v>
                </c:pt>
                <c:pt idx="37897">
                  <c:v>39.413919999999997</c:v>
                </c:pt>
                <c:pt idx="37898">
                  <c:v>39.414960000000001</c:v>
                </c:pt>
                <c:pt idx="37899">
                  <c:v>39.415999999999997</c:v>
                </c:pt>
                <c:pt idx="37900">
                  <c:v>39.41704</c:v>
                </c:pt>
                <c:pt idx="37901">
                  <c:v>39.418080000000003</c:v>
                </c:pt>
                <c:pt idx="37902">
                  <c:v>39.419119999999999</c:v>
                </c:pt>
                <c:pt idx="37903">
                  <c:v>39.420160000000003</c:v>
                </c:pt>
                <c:pt idx="37904">
                  <c:v>39.421199999999999</c:v>
                </c:pt>
                <c:pt idx="37905">
                  <c:v>39.422240000000002</c:v>
                </c:pt>
                <c:pt idx="37906">
                  <c:v>39.423279999999998</c:v>
                </c:pt>
                <c:pt idx="37907">
                  <c:v>39.424320000000002</c:v>
                </c:pt>
                <c:pt idx="37908">
                  <c:v>39.425359999999998</c:v>
                </c:pt>
                <c:pt idx="37909">
                  <c:v>39.426400000000001</c:v>
                </c:pt>
                <c:pt idx="37910">
                  <c:v>39.427439999999997</c:v>
                </c:pt>
                <c:pt idx="37911">
                  <c:v>39.42848</c:v>
                </c:pt>
                <c:pt idx="37912">
                  <c:v>39.429519999999997</c:v>
                </c:pt>
                <c:pt idx="37913">
                  <c:v>39.43056</c:v>
                </c:pt>
                <c:pt idx="37914">
                  <c:v>39.431600000000003</c:v>
                </c:pt>
                <c:pt idx="37915">
                  <c:v>39.432639999999999</c:v>
                </c:pt>
                <c:pt idx="37916">
                  <c:v>39.433680000000003</c:v>
                </c:pt>
                <c:pt idx="37917">
                  <c:v>39.434719999999999</c:v>
                </c:pt>
                <c:pt idx="37918">
                  <c:v>39.435760000000002</c:v>
                </c:pt>
                <c:pt idx="37919">
                  <c:v>39.436799999999998</c:v>
                </c:pt>
                <c:pt idx="37920">
                  <c:v>39.437840000000001</c:v>
                </c:pt>
                <c:pt idx="37921">
                  <c:v>39.438879999999997</c:v>
                </c:pt>
                <c:pt idx="37922">
                  <c:v>39.439920000000001</c:v>
                </c:pt>
                <c:pt idx="37923">
                  <c:v>39.440959999999997</c:v>
                </c:pt>
                <c:pt idx="37924">
                  <c:v>39.442</c:v>
                </c:pt>
                <c:pt idx="37925">
                  <c:v>39.443040000000003</c:v>
                </c:pt>
                <c:pt idx="37926">
                  <c:v>39.44408</c:v>
                </c:pt>
                <c:pt idx="37927">
                  <c:v>39.445120000000003</c:v>
                </c:pt>
                <c:pt idx="37928">
                  <c:v>39.446159999999999</c:v>
                </c:pt>
                <c:pt idx="37929">
                  <c:v>39.447200000000002</c:v>
                </c:pt>
                <c:pt idx="37930">
                  <c:v>39.448239999999998</c:v>
                </c:pt>
                <c:pt idx="37931">
                  <c:v>39.449280000000002</c:v>
                </c:pt>
                <c:pt idx="37932">
                  <c:v>39.450319999999998</c:v>
                </c:pt>
                <c:pt idx="37933">
                  <c:v>39.451360000000001</c:v>
                </c:pt>
                <c:pt idx="37934">
                  <c:v>39.452399999999997</c:v>
                </c:pt>
                <c:pt idx="37935">
                  <c:v>39.453440000000001</c:v>
                </c:pt>
                <c:pt idx="37936">
                  <c:v>39.454479999999997</c:v>
                </c:pt>
                <c:pt idx="37937">
                  <c:v>39.45552</c:v>
                </c:pt>
                <c:pt idx="37938">
                  <c:v>39.456560000000003</c:v>
                </c:pt>
                <c:pt idx="37939">
                  <c:v>39.457599999999999</c:v>
                </c:pt>
                <c:pt idx="37940">
                  <c:v>39.458640000000003</c:v>
                </c:pt>
                <c:pt idx="37941">
                  <c:v>39.459679999999999</c:v>
                </c:pt>
                <c:pt idx="37942">
                  <c:v>39.460720000000002</c:v>
                </c:pt>
                <c:pt idx="37943">
                  <c:v>39.461759999999998</c:v>
                </c:pt>
                <c:pt idx="37944">
                  <c:v>39.462800000000001</c:v>
                </c:pt>
                <c:pt idx="37945">
                  <c:v>39.463839999999998</c:v>
                </c:pt>
                <c:pt idx="37946">
                  <c:v>39.464880000000001</c:v>
                </c:pt>
                <c:pt idx="37947">
                  <c:v>39.465919999999997</c:v>
                </c:pt>
                <c:pt idx="37948">
                  <c:v>39.46696</c:v>
                </c:pt>
                <c:pt idx="37949">
                  <c:v>39.468000000000004</c:v>
                </c:pt>
                <c:pt idx="37950">
                  <c:v>39.46904</c:v>
                </c:pt>
                <c:pt idx="37951">
                  <c:v>39.470080000000003</c:v>
                </c:pt>
                <c:pt idx="37952">
                  <c:v>39.471119999999999</c:v>
                </c:pt>
                <c:pt idx="37953">
                  <c:v>39.472160000000002</c:v>
                </c:pt>
                <c:pt idx="37954">
                  <c:v>39.473199999999999</c:v>
                </c:pt>
                <c:pt idx="37955">
                  <c:v>39.474240000000002</c:v>
                </c:pt>
                <c:pt idx="37956">
                  <c:v>39.475279999999998</c:v>
                </c:pt>
                <c:pt idx="37957">
                  <c:v>39.476320000000001</c:v>
                </c:pt>
                <c:pt idx="37958">
                  <c:v>39.477359999999997</c:v>
                </c:pt>
                <c:pt idx="37959">
                  <c:v>39.478400000000001</c:v>
                </c:pt>
                <c:pt idx="37960">
                  <c:v>39.479439999999997</c:v>
                </c:pt>
                <c:pt idx="37961">
                  <c:v>39.48048</c:v>
                </c:pt>
                <c:pt idx="37962">
                  <c:v>39.481520000000003</c:v>
                </c:pt>
                <c:pt idx="37963">
                  <c:v>39.482559999999999</c:v>
                </c:pt>
                <c:pt idx="37964">
                  <c:v>39.483600000000003</c:v>
                </c:pt>
                <c:pt idx="37965">
                  <c:v>39.484639999999999</c:v>
                </c:pt>
                <c:pt idx="37966">
                  <c:v>39.485680000000002</c:v>
                </c:pt>
                <c:pt idx="37967">
                  <c:v>39.486719999999998</c:v>
                </c:pt>
                <c:pt idx="37968">
                  <c:v>39.487760000000002</c:v>
                </c:pt>
                <c:pt idx="37969">
                  <c:v>39.488799999999998</c:v>
                </c:pt>
                <c:pt idx="37970">
                  <c:v>39.489840000000001</c:v>
                </c:pt>
                <c:pt idx="37971">
                  <c:v>39.490879999999997</c:v>
                </c:pt>
                <c:pt idx="37972">
                  <c:v>39.49192</c:v>
                </c:pt>
                <c:pt idx="37973">
                  <c:v>39.492959999999997</c:v>
                </c:pt>
                <c:pt idx="37974">
                  <c:v>39.494</c:v>
                </c:pt>
                <c:pt idx="37975">
                  <c:v>39.495040000000003</c:v>
                </c:pt>
                <c:pt idx="37976">
                  <c:v>39.496079999999999</c:v>
                </c:pt>
                <c:pt idx="37977">
                  <c:v>39.497120000000002</c:v>
                </c:pt>
                <c:pt idx="37978">
                  <c:v>39.498159999999999</c:v>
                </c:pt>
                <c:pt idx="37979">
                  <c:v>39.499200000000002</c:v>
                </c:pt>
                <c:pt idx="37980">
                  <c:v>39.500239999999998</c:v>
                </c:pt>
                <c:pt idx="37981">
                  <c:v>39.501280000000001</c:v>
                </c:pt>
                <c:pt idx="37982">
                  <c:v>39.502319999999997</c:v>
                </c:pt>
                <c:pt idx="37983">
                  <c:v>39.503360000000001</c:v>
                </c:pt>
                <c:pt idx="37984">
                  <c:v>39.504399999999997</c:v>
                </c:pt>
                <c:pt idx="37985">
                  <c:v>39.50544</c:v>
                </c:pt>
                <c:pt idx="37986">
                  <c:v>39.506480000000003</c:v>
                </c:pt>
                <c:pt idx="37987">
                  <c:v>39.50752</c:v>
                </c:pt>
                <c:pt idx="37988">
                  <c:v>39.508560000000003</c:v>
                </c:pt>
                <c:pt idx="37989">
                  <c:v>39.509599999999999</c:v>
                </c:pt>
                <c:pt idx="37990">
                  <c:v>39.510640000000002</c:v>
                </c:pt>
                <c:pt idx="37991">
                  <c:v>39.511679999999998</c:v>
                </c:pt>
                <c:pt idx="37992">
                  <c:v>39.512720000000002</c:v>
                </c:pt>
                <c:pt idx="37993">
                  <c:v>39.513759999999998</c:v>
                </c:pt>
                <c:pt idx="37994">
                  <c:v>39.514800000000001</c:v>
                </c:pt>
                <c:pt idx="37995">
                  <c:v>39.515839999999997</c:v>
                </c:pt>
                <c:pt idx="37996">
                  <c:v>39.51688</c:v>
                </c:pt>
                <c:pt idx="37997">
                  <c:v>39.517919999999997</c:v>
                </c:pt>
                <c:pt idx="37998">
                  <c:v>39.51896</c:v>
                </c:pt>
                <c:pt idx="37999">
                  <c:v>39.520000000000003</c:v>
                </c:pt>
                <c:pt idx="38000">
                  <c:v>39.521039999999999</c:v>
                </c:pt>
                <c:pt idx="38001">
                  <c:v>39.522080000000003</c:v>
                </c:pt>
                <c:pt idx="38002">
                  <c:v>39.523119999999999</c:v>
                </c:pt>
                <c:pt idx="38003">
                  <c:v>39.524160000000002</c:v>
                </c:pt>
                <c:pt idx="38004">
                  <c:v>39.525199999999998</c:v>
                </c:pt>
                <c:pt idx="38005">
                  <c:v>39.526240000000001</c:v>
                </c:pt>
                <c:pt idx="38006">
                  <c:v>39.527279999999998</c:v>
                </c:pt>
                <c:pt idx="38007">
                  <c:v>39.528320000000001</c:v>
                </c:pt>
                <c:pt idx="38008">
                  <c:v>39.529359999999997</c:v>
                </c:pt>
                <c:pt idx="38009">
                  <c:v>39.5304</c:v>
                </c:pt>
                <c:pt idx="38010">
                  <c:v>39.531440000000003</c:v>
                </c:pt>
                <c:pt idx="38011">
                  <c:v>39.53248</c:v>
                </c:pt>
                <c:pt idx="38012">
                  <c:v>39.533520000000003</c:v>
                </c:pt>
                <c:pt idx="38013">
                  <c:v>39.534559999999999</c:v>
                </c:pt>
                <c:pt idx="38014">
                  <c:v>39.535600000000002</c:v>
                </c:pt>
                <c:pt idx="38015">
                  <c:v>39.536639999999998</c:v>
                </c:pt>
                <c:pt idx="38016">
                  <c:v>39.537680000000002</c:v>
                </c:pt>
                <c:pt idx="38017">
                  <c:v>39.538719999999998</c:v>
                </c:pt>
                <c:pt idx="38018">
                  <c:v>39.539760000000001</c:v>
                </c:pt>
                <c:pt idx="38019">
                  <c:v>39.540799999999997</c:v>
                </c:pt>
                <c:pt idx="38020">
                  <c:v>39.541840000000001</c:v>
                </c:pt>
                <c:pt idx="38021">
                  <c:v>39.542879999999997</c:v>
                </c:pt>
                <c:pt idx="38022">
                  <c:v>39.54392</c:v>
                </c:pt>
                <c:pt idx="38023">
                  <c:v>39.544960000000003</c:v>
                </c:pt>
                <c:pt idx="38024">
                  <c:v>39.545999999999999</c:v>
                </c:pt>
                <c:pt idx="38025">
                  <c:v>39.547040000000003</c:v>
                </c:pt>
                <c:pt idx="38026">
                  <c:v>39.548079999999999</c:v>
                </c:pt>
                <c:pt idx="38027">
                  <c:v>39.549120000000002</c:v>
                </c:pt>
                <c:pt idx="38028">
                  <c:v>39.550159999999998</c:v>
                </c:pt>
                <c:pt idx="38029">
                  <c:v>39.551200000000001</c:v>
                </c:pt>
                <c:pt idx="38030">
                  <c:v>39.552239999999998</c:v>
                </c:pt>
                <c:pt idx="38031">
                  <c:v>39.553280000000001</c:v>
                </c:pt>
                <c:pt idx="38032">
                  <c:v>39.554319999999997</c:v>
                </c:pt>
                <c:pt idx="38033">
                  <c:v>39.55536</c:v>
                </c:pt>
                <c:pt idx="38034">
                  <c:v>39.556399999999996</c:v>
                </c:pt>
                <c:pt idx="38035">
                  <c:v>39.55744</c:v>
                </c:pt>
                <c:pt idx="38036">
                  <c:v>39.558480000000003</c:v>
                </c:pt>
                <c:pt idx="38037">
                  <c:v>39.559519999999999</c:v>
                </c:pt>
                <c:pt idx="38038">
                  <c:v>39.560560000000002</c:v>
                </c:pt>
                <c:pt idx="38039">
                  <c:v>39.561599999999999</c:v>
                </c:pt>
                <c:pt idx="38040">
                  <c:v>39.562640000000002</c:v>
                </c:pt>
                <c:pt idx="38041">
                  <c:v>39.563679999999998</c:v>
                </c:pt>
                <c:pt idx="38042">
                  <c:v>39.564720000000001</c:v>
                </c:pt>
                <c:pt idx="38043">
                  <c:v>39.565759999999997</c:v>
                </c:pt>
                <c:pt idx="38044">
                  <c:v>39.566800000000001</c:v>
                </c:pt>
                <c:pt idx="38045">
                  <c:v>39.567839999999997</c:v>
                </c:pt>
                <c:pt idx="38046">
                  <c:v>39.56888</c:v>
                </c:pt>
                <c:pt idx="38047">
                  <c:v>39.569920000000003</c:v>
                </c:pt>
                <c:pt idx="38048">
                  <c:v>39.570959999999999</c:v>
                </c:pt>
                <c:pt idx="38049">
                  <c:v>39.572000000000003</c:v>
                </c:pt>
                <c:pt idx="38050">
                  <c:v>39.573039999999999</c:v>
                </c:pt>
                <c:pt idx="38051">
                  <c:v>39.574080000000002</c:v>
                </c:pt>
                <c:pt idx="38052">
                  <c:v>39.575119999999998</c:v>
                </c:pt>
                <c:pt idx="38053">
                  <c:v>39.576160000000002</c:v>
                </c:pt>
                <c:pt idx="38054">
                  <c:v>39.577199999999998</c:v>
                </c:pt>
                <c:pt idx="38055">
                  <c:v>39.578240000000001</c:v>
                </c:pt>
                <c:pt idx="38056">
                  <c:v>39.579279999999997</c:v>
                </c:pt>
                <c:pt idx="38057">
                  <c:v>39.58032</c:v>
                </c:pt>
                <c:pt idx="38058">
                  <c:v>39.581359999999997</c:v>
                </c:pt>
                <c:pt idx="38059">
                  <c:v>39.5824</c:v>
                </c:pt>
                <c:pt idx="38060">
                  <c:v>39.583440000000003</c:v>
                </c:pt>
                <c:pt idx="38061">
                  <c:v>39.584479999999999</c:v>
                </c:pt>
                <c:pt idx="38062">
                  <c:v>39.585520000000002</c:v>
                </c:pt>
                <c:pt idx="38063">
                  <c:v>39.586559999999999</c:v>
                </c:pt>
                <c:pt idx="38064">
                  <c:v>39.587600000000002</c:v>
                </c:pt>
                <c:pt idx="38065">
                  <c:v>39.588639999999998</c:v>
                </c:pt>
                <c:pt idx="38066">
                  <c:v>39.589680000000001</c:v>
                </c:pt>
                <c:pt idx="38067">
                  <c:v>39.590719999999997</c:v>
                </c:pt>
                <c:pt idx="38068">
                  <c:v>39.591760000000001</c:v>
                </c:pt>
                <c:pt idx="38069">
                  <c:v>39.592799999999997</c:v>
                </c:pt>
                <c:pt idx="38070">
                  <c:v>39.59384</c:v>
                </c:pt>
                <c:pt idx="38071">
                  <c:v>39.594880000000003</c:v>
                </c:pt>
                <c:pt idx="38072">
                  <c:v>39.59592</c:v>
                </c:pt>
                <c:pt idx="38073">
                  <c:v>39.596960000000003</c:v>
                </c:pt>
                <c:pt idx="38074">
                  <c:v>39.597999999999999</c:v>
                </c:pt>
                <c:pt idx="38075">
                  <c:v>39.599040000000002</c:v>
                </c:pt>
                <c:pt idx="38076">
                  <c:v>39.600079999999998</c:v>
                </c:pt>
                <c:pt idx="38077">
                  <c:v>39.601120000000002</c:v>
                </c:pt>
                <c:pt idx="38078">
                  <c:v>39.602159999999998</c:v>
                </c:pt>
                <c:pt idx="38079">
                  <c:v>39.603200000000001</c:v>
                </c:pt>
                <c:pt idx="38080">
                  <c:v>39.604239999999997</c:v>
                </c:pt>
                <c:pt idx="38081">
                  <c:v>39.60528</c:v>
                </c:pt>
                <c:pt idx="38082">
                  <c:v>39.606319999999997</c:v>
                </c:pt>
                <c:pt idx="38083">
                  <c:v>39.60736</c:v>
                </c:pt>
                <c:pt idx="38084">
                  <c:v>39.608400000000003</c:v>
                </c:pt>
                <c:pt idx="38085">
                  <c:v>39.609439999999999</c:v>
                </c:pt>
                <c:pt idx="38086">
                  <c:v>39.610480000000003</c:v>
                </c:pt>
                <c:pt idx="38087">
                  <c:v>39.611519999999999</c:v>
                </c:pt>
                <c:pt idx="38088">
                  <c:v>39.612560000000002</c:v>
                </c:pt>
                <c:pt idx="38089">
                  <c:v>39.613599999999998</c:v>
                </c:pt>
                <c:pt idx="38090">
                  <c:v>39.614640000000001</c:v>
                </c:pt>
                <c:pt idx="38091">
                  <c:v>39.615679999999998</c:v>
                </c:pt>
                <c:pt idx="38092">
                  <c:v>39.616720000000001</c:v>
                </c:pt>
                <c:pt idx="38093">
                  <c:v>39.617759999999997</c:v>
                </c:pt>
                <c:pt idx="38094">
                  <c:v>39.6188</c:v>
                </c:pt>
                <c:pt idx="38095">
                  <c:v>39.619840000000003</c:v>
                </c:pt>
                <c:pt idx="38096">
                  <c:v>39.62088</c:v>
                </c:pt>
                <c:pt idx="38097">
                  <c:v>39.621920000000003</c:v>
                </c:pt>
                <c:pt idx="38098">
                  <c:v>39.622959999999999</c:v>
                </c:pt>
                <c:pt idx="38099">
                  <c:v>39.624000000000002</c:v>
                </c:pt>
                <c:pt idx="38100">
                  <c:v>39.625039999999998</c:v>
                </c:pt>
                <c:pt idx="38101">
                  <c:v>39.626080000000002</c:v>
                </c:pt>
                <c:pt idx="38102">
                  <c:v>39.627119999999998</c:v>
                </c:pt>
                <c:pt idx="38103">
                  <c:v>39.628160000000001</c:v>
                </c:pt>
                <c:pt idx="38104">
                  <c:v>39.629199999999997</c:v>
                </c:pt>
                <c:pt idx="38105">
                  <c:v>39.630240000000001</c:v>
                </c:pt>
                <c:pt idx="38106">
                  <c:v>39.631279999999997</c:v>
                </c:pt>
                <c:pt idx="38107">
                  <c:v>39.63232</c:v>
                </c:pt>
                <c:pt idx="38108">
                  <c:v>39.633360000000003</c:v>
                </c:pt>
                <c:pt idx="38109">
                  <c:v>39.634399999999999</c:v>
                </c:pt>
                <c:pt idx="38110">
                  <c:v>39.635440000000003</c:v>
                </c:pt>
                <c:pt idx="38111">
                  <c:v>39.636479999999999</c:v>
                </c:pt>
                <c:pt idx="38112">
                  <c:v>39.637520000000002</c:v>
                </c:pt>
                <c:pt idx="38113">
                  <c:v>39.638559999999998</c:v>
                </c:pt>
                <c:pt idx="38114">
                  <c:v>39.639600000000002</c:v>
                </c:pt>
                <c:pt idx="38115">
                  <c:v>39.640639999999998</c:v>
                </c:pt>
                <c:pt idx="38116">
                  <c:v>39.641680000000001</c:v>
                </c:pt>
                <c:pt idx="38117">
                  <c:v>39.642719999999997</c:v>
                </c:pt>
                <c:pt idx="38118">
                  <c:v>39.64376</c:v>
                </c:pt>
                <c:pt idx="38119">
                  <c:v>39.644799999999996</c:v>
                </c:pt>
                <c:pt idx="38120">
                  <c:v>39.64584</c:v>
                </c:pt>
                <c:pt idx="38121">
                  <c:v>39.646880000000003</c:v>
                </c:pt>
                <c:pt idx="38122">
                  <c:v>39.647919999999999</c:v>
                </c:pt>
                <c:pt idx="38123">
                  <c:v>39.648960000000002</c:v>
                </c:pt>
                <c:pt idx="38124">
                  <c:v>39.65</c:v>
                </c:pt>
                <c:pt idx="38125">
                  <c:v>39.651040000000002</c:v>
                </c:pt>
                <c:pt idx="38126">
                  <c:v>39.652079999999998</c:v>
                </c:pt>
                <c:pt idx="38127">
                  <c:v>39.653120000000001</c:v>
                </c:pt>
                <c:pt idx="38128">
                  <c:v>39.654159999999997</c:v>
                </c:pt>
                <c:pt idx="38129">
                  <c:v>39.655200000000001</c:v>
                </c:pt>
                <c:pt idx="38130">
                  <c:v>39.656239999999997</c:v>
                </c:pt>
                <c:pt idx="38131">
                  <c:v>39.65728</c:v>
                </c:pt>
                <c:pt idx="38132">
                  <c:v>39.658320000000003</c:v>
                </c:pt>
                <c:pt idx="38133">
                  <c:v>39.65936</c:v>
                </c:pt>
                <c:pt idx="38134">
                  <c:v>39.660400000000003</c:v>
                </c:pt>
                <c:pt idx="38135">
                  <c:v>39.661439999999999</c:v>
                </c:pt>
                <c:pt idx="38136">
                  <c:v>39.662480000000002</c:v>
                </c:pt>
                <c:pt idx="38137">
                  <c:v>39.663519999999998</c:v>
                </c:pt>
                <c:pt idx="38138">
                  <c:v>39.664560000000002</c:v>
                </c:pt>
                <c:pt idx="38139">
                  <c:v>39.665599999999998</c:v>
                </c:pt>
                <c:pt idx="38140">
                  <c:v>39.666640000000001</c:v>
                </c:pt>
                <c:pt idx="38141">
                  <c:v>39.667679999999997</c:v>
                </c:pt>
                <c:pt idx="38142">
                  <c:v>39.66872</c:v>
                </c:pt>
                <c:pt idx="38143">
                  <c:v>39.669759999999997</c:v>
                </c:pt>
                <c:pt idx="38144">
                  <c:v>39.6708</c:v>
                </c:pt>
                <c:pt idx="38145">
                  <c:v>39.671840000000003</c:v>
                </c:pt>
                <c:pt idx="38146">
                  <c:v>39.672879999999999</c:v>
                </c:pt>
                <c:pt idx="38147">
                  <c:v>39.673920000000003</c:v>
                </c:pt>
                <c:pt idx="38148">
                  <c:v>39.674959999999999</c:v>
                </c:pt>
                <c:pt idx="38149">
                  <c:v>39.676000000000002</c:v>
                </c:pt>
                <c:pt idx="38150">
                  <c:v>39.677039999999998</c:v>
                </c:pt>
                <c:pt idx="38151">
                  <c:v>39.678080000000001</c:v>
                </c:pt>
                <c:pt idx="38152">
                  <c:v>39.679119999999998</c:v>
                </c:pt>
                <c:pt idx="38153">
                  <c:v>39.680160000000001</c:v>
                </c:pt>
                <c:pt idx="38154">
                  <c:v>39.681199999999997</c:v>
                </c:pt>
                <c:pt idx="38155">
                  <c:v>39.68224</c:v>
                </c:pt>
                <c:pt idx="38156">
                  <c:v>39.683280000000003</c:v>
                </c:pt>
                <c:pt idx="38157">
                  <c:v>39.68432</c:v>
                </c:pt>
                <c:pt idx="38158">
                  <c:v>39.685360000000003</c:v>
                </c:pt>
                <c:pt idx="38159">
                  <c:v>39.686399999999999</c:v>
                </c:pt>
                <c:pt idx="38160">
                  <c:v>39.687440000000002</c:v>
                </c:pt>
                <c:pt idx="38161">
                  <c:v>39.688479999999998</c:v>
                </c:pt>
                <c:pt idx="38162">
                  <c:v>39.689520000000002</c:v>
                </c:pt>
                <c:pt idx="38163">
                  <c:v>39.690559999999998</c:v>
                </c:pt>
                <c:pt idx="38164">
                  <c:v>39.691600000000001</c:v>
                </c:pt>
                <c:pt idx="38165">
                  <c:v>39.692639999999997</c:v>
                </c:pt>
                <c:pt idx="38166">
                  <c:v>39.693680000000001</c:v>
                </c:pt>
                <c:pt idx="38167">
                  <c:v>39.694719999999997</c:v>
                </c:pt>
                <c:pt idx="38168">
                  <c:v>39.69576</c:v>
                </c:pt>
                <c:pt idx="38169">
                  <c:v>39.696800000000003</c:v>
                </c:pt>
                <c:pt idx="38170">
                  <c:v>39.697839999999999</c:v>
                </c:pt>
                <c:pt idx="38171">
                  <c:v>39.698880000000003</c:v>
                </c:pt>
                <c:pt idx="38172">
                  <c:v>39.699919999999999</c:v>
                </c:pt>
                <c:pt idx="38173">
                  <c:v>39.700960000000002</c:v>
                </c:pt>
                <c:pt idx="38174">
                  <c:v>39.701999999999998</c:v>
                </c:pt>
                <c:pt idx="38175">
                  <c:v>39.703040000000001</c:v>
                </c:pt>
                <c:pt idx="38176">
                  <c:v>39.704079999999998</c:v>
                </c:pt>
                <c:pt idx="38177">
                  <c:v>39.705120000000001</c:v>
                </c:pt>
                <c:pt idx="38178">
                  <c:v>39.706159999999997</c:v>
                </c:pt>
                <c:pt idx="38179">
                  <c:v>39.7072</c:v>
                </c:pt>
                <c:pt idx="38180">
                  <c:v>39.708240000000004</c:v>
                </c:pt>
                <c:pt idx="38181">
                  <c:v>39.70928</c:v>
                </c:pt>
                <c:pt idx="38182">
                  <c:v>39.710320000000003</c:v>
                </c:pt>
                <c:pt idx="38183">
                  <c:v>39.711359999999999</c:v>
                </c:pt>
                <c:pt idx="38184">
                  <c:v>39.712400000000002</c:v>
                </c:pt>
                <c:pt idx="38185">
                  <c:v>39.713439999999999</c:v>
                </c:pt>
                <c:pt idx="38186">
                  <c:v>39.714480000000002</c:v>
                </c:pt>
                <c:pt idx="38187">
                  <c:v>39.715519999999998</c:v>
                </c:pt>
                <c:pt idx="38188">
                  <c:v>39.716560000000001</c:v>
                </c:pt>
                <c:pt idx="38189">
                  <c:v>39.717599999999997</c:v>
                </c:pt>
                <c:pt idx="38190">
                  <c:v>39.718640000000001</c:v>
                </c:pt>
                <c:pt idx="38191">
                  <c:v>39.719679999999997</c:v>
                </c:pt>
                <c:pt idx="38192">
                  <c:v>39.72072</c:v>
                </c:pt>
                <c:pt idx="38193">
                  <c:v>39.721760000000003</c:v>
                </c:pt>
                <c:pt idx="38194">
                  <c:v>39.722799999999999</c:v>
                </c:pt>
                <c:pt idx="38195">
                  <c:v>39.723840000000003</c:v>
                </c:pt>
                <c:pt idx="38196">
                  <c:v>39.724879999999999</c:v>
                </c:pt>
                <c:pt idx="38197">
                  <c:v>39.725920000000002</c:v>
                </c:pt>
                <c:pt idx="38198">
                  <c:v>39.726959999999998</c:v>
                </c:pt>
                <c:pt idx="38199">
                  <c:v>39.728000000000002</c:v>
                </c:pt>
                <c:pt idx="38200">
                  <c:v>39.729039999999998</c:v>
                </c:pt>
                <c:pt idx="38201">
                  <c:v>39.730080000000001</c:v>
                </c:pt>
                <c:pt idx="38202">
                  <c:v>39.731119999999997</c:v>
                </c:pt>
                <c:pt idx="38203">
                  <c:v>39.73216</c:v>
                </c:pt>
                <c:pt idx="38204">
                  <c:v>39.733199999999997</c:v>
                </c:pt>
                <c:pt idx="38205">
                  <c:v>39.73424</c:v>
                </c:pt>
                <c:pt idx="38206">
                  <c:v>39.735280000000003</c:v>
                </c:pt>
                <c:pt idx="38207">
                  <c:v>39.736319999999999</c:v>
                </c:pt>
                <c:pt idx="38208">
                  <c:v>39.737360000000002</c:v>
                </c:pt>
                <c:pt idx="38209">
                  <c:v>39.738399999999999</c:v>
                </c:pt>
                <c:pt idx="38210">
                  <c:v>39.739440000000002</c:v>
                </c:pt>
                <c:pt idx="38211">
                  <c:v>39.740479999999998</c:v>
                </c:pt>
                <c:pt idx="38212">
                  <c:v>39.741520000000001</c:v>
                </c:pt>
                <c:pt idx="38213">
                  <c:v>39.742559999999997</c:v>
                </c:pt>
                <c:pt idx="38214">
                  <c:v>39.743600000000001</c:v>
                </c:pt>
                <c:pt idx="38215">
                  <c:v>39.744639999999997</c:v>
                </c:pt>
                <c:pt idx="38216">
                  <c:v>39.74568</c:v>
                </c:pt>
                <c:pt idx="38217">
                  <c:v>39.746720000000003</c:v>
                </c:pt>
                <c:pt idx="38218">
                  <c:v>39.74776</c:v>
                </c:pt>
                <c:pt idx="38219">
                  <c:v>39.748800000000003</c:v>
                </c:pt>
                <c:pt idx="38220">
                  <c:v>39.749839999999999</c:v>
                </c:pt>
                <c:pt idx="38221">
                  <c:v>39.750880000000002</c:v>
                </c:pt>
                <c:pt idx="38222">
                  <c:v>39.751919999999998</c:v>
                </c:pt>
                <c:pt idx="38223">
                  <c:v>39.752960000000002</c:v>
                </c:pt>
                <c:pt idx="38224">
                  <c:v>39.753999999999998</c:v>
                </c:pt>
                <c:pt idx="38225">
                  <c:v>39.755040000000001</c:v>
                </c:pt>
                <c:pt idx="38226">
                  <c:v>39.756079999999997</c:v>
                </c:pt>
                <c:pt idx="38227">
                  <c:v>39.75712</c:v>
                </c:pt>
                <c:pt idx="38228">
                  <c:v>39.758159999999997</c:v>
                </c:pt>
                <c:pt idx="38229">
                  <c:v>39.7592</c:v>
                </c:pt>
                <c:pt idx="38230">
                  <c:v>39.760240000000003</c:v>
                </c:pt>
                <c:pt idx="38231">
                  <c:v>39.761279999999999</c:v>
                </c:pt>
                <c:pt idx="38232">
                  <c:v>39.762320000000003</c:v>
                </c:pt>
                <c:pt idx="38233">
                  <c:v>39.763359999999999</c:v>
                </c:pt>
                <c:pt idx="38234">
                  <c:v>39.764400000000002</c:v>
                </c:pt>
                <c:pt idx="38235">
                  <c:v>39.765439999999998</c:v>
                </c:pt>
                <c:pt idx="38236">
                  <c:v>39.766480000000001</c:v>
                </c:pt>
                <c:pt idx="38237">
                  <c:v>39.767519999999998</c:v>
                </c:pt>
                <c:pt idx="38238">
                  <c:v>39.768560000000001</c:v>
                </c:pt>
                <c:pt idx="38239">
                  <c:v>39.769599999999997</c:v>
                </c:pt>
                <c:pt idx="38240">
                  <c:v>39.77064</c:v>
                </c:pt>
                <c:pt idx="38241">
                  <c:v>39.771680000000003</c:v>
                </c:pt>
                <c:pt idx="38242">
                  <c:v>39.77272</c:v>
                </c:pt>
                <c:pt idx="38243">
                  <c:v>39.773760000000003</c:v>
                </c:pt>
                <c:pt idx="38244">
                  <c:v>39.774799999999999</c:v>
                </c:pt>
                <c:pt idx="38245">
                  <c:v>39.775840000000002</c:v>
                </c:pt>
                <c:pt idx="38246">
                  <c:v>39.776879999999998</c:v>
                </c:pt>
                <c:pt idx="38247">
                  <c:v>39.777920000000002</c:v>
                </c:pt>
                <c:pt idx="38248">
                  <c:v>39.778959999999998</c:v>
                </c:pt>
                <c:pt idx="38249">
                  <c:v>39.78</c:v>
                </c:pt>
                <c:pt idx="38250">
                  <c:v>39.781039999999997</c:v>
                </c:pt>
                <c:pt idx="38251">
                  <c:v>39.782080000000001</c:v>
                </c:pt>
                <c:pt idx="38252">
                  <c:v>39.783119999999997</c:v>
                </c:pt>
                <c:pt idx="38253">
                  <c:v>39.78416</c:v>
                </c:pt>
                <c:pt idx="38254">
                  <c:v>39.785200000000003</c:v>
                </c:pt>
                <c:pt idx="38255">
                  <c:v>39.786239999999999</c:v>
                </c:pt>
                <c:pt idx="38256">
                  <c:v>39.787280000000003</c:v>
                </c:pt>
                <c:pt idx="38257">
                  <c:v>39.788319999999999</c:v>
                </c:pt>
                <c:pt idx="38258">
                  <c:v>39.789360000000002</c:v>
                </c:pt>
                <c:pt idx="38259">
                  <c:v>39.790399999999998</c:v>
                </c:pt>
                <c:pt idx="38260">
                  <c:v>39.791440000000001</c:v>
                </c:pt>
                <c:pt idx="38261">
                  <c:v>39.792479999999998</c:v>
                </c:pt>
                <c:pt idx="38262">
                  <c:v>39.793520000000001</c:v>
                </c:pt>
                <c:pt idx="38263">
                  <c:v>39.794559999999997</c:v>
                </c:pt>
                <c:pt idx="38264">
                  <c:v>39.7956</c:v>
                </c:pt>
                <c:pt idx="38265">
                  <c:v>39.796639999999996</c:v>
                </c:pt>
                <c:pt idx="38266">
                  <c:v>39.79768</c:v>
                </c:pt>
                <c:pt idx="38267">
                  <c:v>39.798720000000003</c:v>
                </c:pt>
                <c:pt idx="38268">
                  <c:v>39.799759999999999</c:v>
                </c:pt>
                <c:pt idx="38269">
                  <c:v>39.800800000000002</c:v>
                </c:pt>
                <c:pt idx="38270">
                  <c:v>39.801839999999999</c:v>
                </c:pt>
                <c:pt idx="38271">
                  <c:v>39.802880000000002</c:v>
                </c:pt>
                <c:pt idx="38272">
                  <c:v>39.803919999999998</c:v>
                </c:pt>
                <c:pt idx="38273">
                  <c:v>39.804960000000001</c:v>
                </c:pt>
                <c:pt idx="38274">
                  <c:v>39.805999999999997</c:v>
                </c:pt>
                <c:pt idx="38275">
                  <c:v>39.807040000000001</c:v>
                </c:pt>
                <c:pt idx="38276">
                  <c:v>39.808079999999997</c:v>
                </c:pt>
                <c:pt idx="38277">
                  <c:v>39.80912</c:v>
                </c:pt>
                <c:pt idx="38278">
                  <c:v>39.810160000000003</c:v>
                </c:pt>
                <c:pt idx="38279">
                  <c:v>39.811199999999999</c:v>
                </c:pt>
                <c:pt idx="38280">
                  <c:v>39.812240000000003</c:v>
                </c:pt>
                <c:pt idx="38281">
                  <c:v>39.813279999999999</c:v>
                </c:pt>
                <c:pt idx="38282">
                  <c:v>39.814320000000002</c:v>
                </c:pt>
                <c:pt idx="38283">
                  <c:v>39.815359999999998</c:v>
                </c:pt>
                <c:pt idx="38284">
                  <c:v>39.816400000000002</c:v>
                </c:pt>
                <c:pt idx="38285">
                  <c:v>39.817439999999998</c:v>
                </c:pt>
                <c:pt idx="38286">
                  <c:v>39.818480000000001</c:v>
                </c:pt>
                <c:pt idx="38287">
                  <c:v>39.819519999999997</c:v>
                </c:pt>
                <c:pt idx="38288">
                  <c:v>39.82056</c:v>
                </c:pt>
                <c:pt idx="38289">
                  <c:v>39.821599999999997</c:v>
                </c:pt>
                <c:pt idx="38290">
                  <c:v>39.82264</c:v>
                </c:pt>
                <c:pt idx="38291">
                  <c:v>39.823680000000003</c:v>
                </c:pt>
                <c:pt idx="38292">
                  <c:v>39.824719999999999</c:v>
                </c:pt>
                <c:pt idx="38293">
                  <c:v>39.825760000000002</c:v>
                </c:pt>
                <c:pt idx="38294">
                  <c:v>39.826799999999999</c:v>
                </c:pt>
                <c:pt idx="38295">
                  <c:v>39.827840000000002</c:v>
                </c:pt>
                <c:pt idx="38296">
                  <c:v>39.828879999999998</c:v>
                </c:pt>
                <c:pt idx="38297">
                  <c:v>39.829920000000001</c:v>
                </c:pt>
                <c:pt idx="38298">
                  <c:v>39.830959999999997</c:v>
                </c:pt>
                <c:pt idx="38299">
                  <c:v>39.832000000000001</c:v>
                </c:pt>
                <c:pt idx="38300">
                  <c:v>39.833039999999997</c:v>
                </c:pt>
                <c:pt idx="38301">
                  <c:v>39.83408</c:v>
                </c:pt>
                <c:pt idx="38302">
                  <c:v>39.835120000000003</c:v>
                </c:pt>
                <c:pt idx="38303">
                  <c:v>39.83616</c:v>
                </c:pt>
                <c:pt idx="38304">
                  <c:v>39.837200000000003</c:v>
                </c:pt>
                <c:pt idx="38305">
                  <c:v>39.838239999999999</c:v>
                </c:pt>
                <c:pt idx="38306">
                  <c:v>39.839280000000002</c:v>
                </c:pt>
                <c:pt idx="38307">
                  <c:v>39.840319999999998</c:v>
                </c:pt>
                <c:pt idx="38308">
                  <c:v>39.841360000000002</c:v>
                </c:pt>
                <c:pt idx="38309">
                  <c:v>39.842399999999998</c:v>
                </c:pt>
                <c:pt idx="38310">
                  <c:v>39.843440000000001</c:v>
                </c:pt>
                <c:pt idx="38311">
                  <c:v>39.844479999999997</c:v>
                </c:pt>
                <c:pt idx="38312">
                  <c:v>39.84552</c:v>
                </c:pt>
                <c:pt idx="38313">
                  <c:v>39.846559999999997</c:v>
                </c:pt>
                <c:pt idx="38314">
                  <c:v>39.8476</c:v>
                </c:pt>
                <c:pt idx="38315">
                  <c:v>39.848640000000003</c:v>
                </c:pt>
                <c:pt idx="38316">
                  <c:v>39.849679999999999</c:v>
                </c:pt>
                <c:pt idx="38317">
                  <c:v>39.850720000000003</c:v>
                </c:pt>
                <c:pt idx="38318">
                  <c:v>39.851759999999999</c:v>
                </c:pt>
                <c:pt idx="38319">
                  <c:v>39.852800000000002</c:v>
                </c:pt>
                <c:pt idx="38320">
                  <c:v>39.853839999999998</c:v>
                </c:pt>
                <c:pt idx="38321">
                  <c:v>39.854880000000001</c:v>
                </c:pt>
                <c:pt idx="38322">
                  <c:v>39.855919999999998</c:v>
                </c:pt>
                <c:pt idx="38323">
                  <c:v>39.856960000000001</c:v>
                </c:pt>
                <c:pt idx="38324">
                  <c:v>39.857999999999997</c:v>
                </c:pt>
                <c:pt idx="38325">
                  <c:v>39.85904</c:v>
                </c:pt>
                <c:pt idx="38326">
                  <c:v>39.860080000000004</c:v>
                </c:pt>
                <c:pt idx="38327">
                  <c:v>39.86112</c:v>
                </c:pt>
                <c:pt idx="38328">
                  <c:v>39.862160000000003</c:v>
                </c:pt>
                <c:pt idx="38329">
                  <c:v>39.863199999999999</c:v>
                </c:pt>
                <c:pt idx="38330">
                  <c:v>39.864240000000002</c:v>
                </c:pt>
                <c:pt idx="38331">
                  <c:v>39.865279999999998</c:v>
                </c:pt>
                <c:pt idx="38332">
                  <c:v>39.866320000000002</c:v>
                </c:pt>
                <c:pt idx="38333">
                  <c:v>39.867359999999998</c:v>
                </c:pt>
                <c:pt idx="38334">
                  <c:v>39.868400000000001</c:v>
                </c:pt>
                <c:pt idx="38335">
                  <c:v>39.869439999999997</c:v>
                </c:pt>
                <c:pt idx="38336">
                  <c:v>39.870480000000001</c:v>
                </c:pt>
                <c:pt idx="38337">
                  <c:v>39.871519999999997</c:v>
                </c:pt>
                <c:pt idx="38338">
                  <c:v>39.87256</c:v>
                </c:pt>
                <c:pt idx="38339">
                  <c:v>39.873600000000003</c:v>
                </c:pt>
                <c:pt idx="38340">
                  <c:v>39.874639999999999</c:v>
                </c:pt>
                <c:pt idx="38341">
                  <c:v>39.875680000000003</c:v>
                </c:pt>
                <c:pt idx="38342">
                  <c:v>39.876719999999999</c:v>
                </c:pt>
                <c:pt idx="38343">
                  <c:v>39.877760000000002</c:v>
                </c:pt>
                <c:pt idx="38344">
                  <c:v>39.878799999999998</c:v>
                </c:pt>
                <c:pt idx="38345">
                  <c:v>39.879840000000002</c:v>
                </c:pt>
                <c:pt idx="38346">
                  <c:v>39.880879999999998</c:v>
                </c:pt>
                <c:pt idx="38347">
                  <c:v>39.881920000000001</c:v>
                </c:pt>
                <c:pt idx="38348">
                  <c:v>39.882959999999997</c:v>
                </c:pt>
                <c:pt idx="38349">
                  <c:v>39.884</c:v>
                </c:pt>
                <c:pt idx="38350">
                  <c:v>39.885039999999996</c:v>
                </c:pt>
                <c:pt idx="38351">
                  <c:v>39.88608</c:v>
                </c:pt>
                <c:pt idx="38352">
                  <c:v>39.887120000000003</c:v>
                </c:pt>
                <c:pt idx="38353">
                  <c:v>39.888159999999999</c:v>
                </c:pt>
                <c:pt idx="38354">
                  <c:v>39.889200000000002</c:v>
                </c:pt>
                <c:pt idx="38355">
                  <c:v>39.890239999999999</c:v>
                </c:pt>
                <c:pt idx="38356">
                  <c:v>39.891280000000002</c:v>
                </c:pt>
                <c:pt idx="38357">
                  <c:v>39.892319999999998</c:v>
                </c:pt>
                <c:pt idx="38358">
                  <c:v>39.893360000000001</c:v>
                </c:pt>
                <c:pt idx="38359">
                  <c:v>39.894399999999997</c:v>
                </c:pt>
                <c:pt idx="38360">
                  <c:v>39.895440000000001</c:v>
                </c:pt>
                <c:pt idx="38361">
                  <c:v>39.896479999999997</c:v>
                </c:pt>
                <c:pt idx="38362">
                  <c:v>39.89752</c:v>
                </c:pt>
                <c:pt idx="38363">
                  <c:v>39.898560000000003</c:v>
                </c:pt>
                <c:pt idx="38364">
                  <c:v>39.8996</c:v>
                </c:pt>
                <c:pt idx="38365">
                  <c:v>39.900640000000003</c:v>
                </c:pt>
                <c:pt idx="38366">
                  <c:v>39.901679999999999</c:v>
                </c:pt>
                <c:pt idx="38367">
                  <c:v>39.902720000000002</c:v>
                </c:pt>
                <c:pt idx="38368">
                  <c:v>39.903759999999998</c:v>
                </c:pt>
                <c:pt idx="38369">
                  <c:v>39.904800000000002</c:v>
                </c:pt>
                <c:pt idx="38370">
                  <c:v>39.905839999999998</c:v>
                </c:pt>
                <c:pt idx="38371">
                  <c:v>39.906880000000001</c:v>
                </c:pt>
                <c:pt idx="38372">
                  <c:v>39.907919999999997</c:v>
                </c:pt>
                <c:pt idx="38373">
                  <c:v>39.90896</c:v>
                </c:pt>
                <c:pt idx="38374">
                  <c:v>39.909999999999997</c:v>
                </c:pt>
                <c:pt idx="38375">
                  <c:v>39.91104</c:v>
                </c:pt>
                <c:pt idx="38376">
                  <c:v>39.912080000000003</c:v>
                </c:pt>
                <c:pt idx="38377">
                  <c:v>39.913119999999999</c:v>
                </c:pt>
                <c:pt idx="38378">
                  <c:v>39.914160000000003</c:v>
                </c:pt>
                <c:pt idx="38379">
                  <c:v>39.915199999999999</c:v>
                </c:pt>
                <c:pt idx="38380">
                  <c:v>39.916240000000002</c:v>
                </c:pt>
                <c:pt idx="38381">
                  <c:v>39.917279999999998</c:v>
                </c:pt>
                <c:pt idx="38382">
                  <c:v>39.918320000000001</c:v>
                </c:pt>
                <c:pt idx="38383">
                  <c:v>39.919359999999998</c:v>
                </c:pt>
                <c:pt idx="38384">
                  <c:v>39.920400000000001</c:v>
                </c:pt>
                <c:pt idx="38385">
                  <c:v>39.921439999999997</c:v>
                </c:pt>
                <c:pt idx="38386">
                  <c:v>39.92248</c:v>
                </c:pt>
                <c:pt idx="38387">
                  <c:v>39.923520000000003</c:v>
                </c:pt>
                <c:pt idx="38388">
                  <c:v>39.92456</c:v>
                </c:pt>
                <c:pt idx="38389">
                  <c:v>39.925600000000003</c:v>
                </c:pt>
                <c:pt idx="38390">
                  <c:v>39.926639999999999</c:v>
                </c:pt>
                <c:pt idx="38391">
                  <c:v>39.927680000000002</c:v>
                </c:pt>
                <c:pt idx="38392">
                  <c:v>39.928719999999998</c:v>
                </c:pt>
                <c:pt idx="38393">
                  <c:v>39.929760000000002</c:v>
                </c:pt>
                <c:pt idx="38394">
                  <c:v>39.930799999999998</c:v>
                </c:pt>
                <c:pt idx="38395">
                  <c:v>39.931840000000001</c:v>
                </c:pt>
                <c:pt idx="38396">
                  <c:v>39.932879999999997</c:v>
                </c:pt>
                <c:pt idx="38397">
                  <c:v>39.933920000000001</c:v>
                </c:pt>
                <c:pt idx="38398">
                  <c:v>39.934959999999997</c:v>
                </c:pt>
                <c:pt idx="38399">
                  <c:v>39.936</c:v>
                </c:pt>
                <c:pt idx="38400">
                  <c:v>39.937040000000003</c:v>
                </c:pt>
              </c:numCache>
            </c:numRef>
          </c:xVal>
          <c:yVal>
            <c:numRef>
              <c:f>'10-1-2021 12-41-13 PM_Mix100nM-'!$B$1:$B$38401</c:f>
              <c:numCache>
                <c:formatCode>General</c:formatCode>
                <c:ptCount val="38401"/>
                <c:pt idx="0">
                  <c:v>9507</c:v>
                </c:pt>
                <c:pt idx="1">
                  <c:v>9492</c:v>
                </c:pt>
                <c:pt idx="2">
                  <c:v>9476</c:v>
                </c:pt>
                <c:pt idx="3">
                  <c:v>9457</c:v>
                </c:pt>
                <c:pt idx="4">
                  <c:v>9431</c:v>
                </c:pt>
                <c:pt idx="5">
                  <c:v>9400</c:v>
                </c:pt>
                <c:pt idx="6">
                  <c:v>9371</c:v>
                </c:pt>
                <c:pt idx="7">
                  <c:v>9353</c:v>
                </c:pt>
                <c:pt idx="8">
                  <c:v>9349</c:v>
                </c:pt>
                <c:pt idx="9">
                  <c:v>9355</c:v>
                </c:pt>
                <c:pt idx="10">
                  <c:v>9369</c:v>
                </c:pt>
                <c:pt idx="11">
                  <c:v>9389</c:v>
                </c:pt>
                <c:pt idx="12">
                  <c:v>9418</c:v>
                </c:pt>
                <c:pt idx="13">
                  <c:v>9457</c:v>
                </c:pt>
                <c:pt idx="14">
                  <c:v>9506</c:v>
                </c:pt>
                <c:pt idx="15">
                  <c:v>9559</c:v>
                </c:pt>
                <c:pt idx="16">
                  <c:v>9603</c:v>
                </c:pt>
                <c:pt idx="17">
                  <c:v>9624</c:v>
                </c:pt>
                <c:pt idx="18">
                  <c:v>9609</c:v>
                </c:pt>
                <c:pt idx="19">
                  <c:v>9562</c:v>
                </c:pt>
                <c:pt idx="20">
                  <c:v>9496</c:v>
                </c:pt>
                <c:pt idx="21">
                  <c:v>9426</c:v>
                </c:pt>
                <c:pt idx="22">
                  <c:v>9349</c:v>
                </c:pt>
                <c:pt idx="23">
                  <c:v>9243</c:v>
                </c:pt>
                <c:pt idx="24">
                  <c:v>9067</c:v>
                </c:pt>
                <c:pt idx="25">
                  <c:v>8782</c:v>
                </c:pt>
                <c:pt idx="26">
                  <c:v>8369</c:v>
                </c:pt>
                <c:pt idx="27">
                  <c:v>7846</c:v>
                </c:pt>
                <c:pt idx="28">
                  <c:v>7259</c:v>
                </c:pt>
                <c:pt idx="29">
                  <c:v>6662</c:v>
                </c:pt>
                <c:pt idx="30">
                  <c:v>6094</c:v>
                </c:pt>
                <c:pt idx="31">
                  <c:v>5581</c:v>
                </c:pt>
                <c:pt idx="32">
                  <c:v>5141</c:v>
                </c:pt>
                <c:pt idx="33">
                  <c:v>4782</c:v>
                </c:pt>
                <c:pt idx="34">
                  <c:v>4505</c:v>
                </c:pt>
                <c:pt idx="35">
                  <c:v>4300</c:v>
                </c:pt>
                <c:pt idx="36">
                  <c:v>4151</c:v>
                </c:pt>
                <c:pt idx="37">
                  <c:v>4045</c:v>
                </c:pt>
                <c:pt idx="38">
                  <c:v>3966</c:v>
                </c:pt>
                <c:pt idx="39">
                  <c:v>3902</c:v>
                </c:pt>
                <c:pt idx="40">
                  <c:v>3848</c:v>
                </c:pt>
                <c:pt idx="41">
                  <c:v>3802</c:v>
                </c:pt>
                <c:pt idx="42">
                  <c:v>3765</c:v>
                </c:pt>
                <c:pt idx="43">
                  <c:v>3739</c:v>
                </c:pt>
                <c:pt idx="44">
                  <c:v>3722</c:v>
                </c:pt>
                <c:pt idx="45">
                  <c:v>3714</c:v>
                </c:pt>
                <c:pt idx="46">
                  <c:v>3714</c:v>
                </c:pt>
                <c:pt idx="47">
                  <c:v>3724</c:v>
                </c:pt>
                <c:pt idx="48">
                  <c:v>3739</c:v>
                </c:pt>
                <c:pt idx="49">
                  <c:v>3757</c:v>
                </c:pt>
                <c:pt idx="50">
                  <c:v>3778</c:v>
                </c:pt>
                <c:pt idx="51">
                  <c:v>3807</c:v>
                </c:pt>
                <c:pt idx="52">
                  <c:v>3846</c:v>
                </c:pt>
                <c:pt idx="53">
                  <c:v>3895</c:v>
                </c:pt>
                <c:pt idx="54">
                  <c:v>3950</c:v>
                </c:pt>
                <c:pt idx="55">
                  <c:v>4009</c:v>
                </c:pt>
                <c:pt idx="56">
                  <c:v>4069</c:v>
                </c:pt>
                <c:pt idx="57">
                  <c:v>4127</c:v>
                </c:pt>
                <c:pt idx="58">
                  <c:v>4179</c:v>
                </c:pt>
                <c:pt idx="59">
                  <c:v>4228</c:v>
                </c:pt>
                <c:pt idx="60">
                  <c:v>4280</c:v>
                </c:pt>
                <c:pt idx="61">
                  <c:v>4342</c:v>
                </c:pt>
                <c:pt idx="62">
                  <c:v>4419</c:v>
                </c:pt>
                <c:pt idx="63">
                  <c:v>4508</c:v>
                </c:pt>
                <c:pt idx="64">
                  <c:v>4605</c:v>
                </c:pt>
                <c:pt idx="65">
                  <c:v>4708</c:v>
                </c:pt>
                <c:pt idx="66">
                  <c:v>4828</c:v>
                </c:pt>
                <c:pt idx="67">
                  <c:v>4973</c:v>
                </c:pt>
                <c:pt idx="68">
                  <c:v>5156</c:v>
                </c:pt>
                <c:pt idx="69">
                  <c:v>5394</c:v>
                </c:pt>
                <c:pt idx="70">
                  <c:v>5714</c:v>
                </c:pt>
                <c:pt idx="71">
                  <c:v>6138</c:v>
                </c:pt>
                <c:pt idx="72">
                  <c:v>6666</c:v>
                </c:pt>
                <c:pt idx="73">
                  <c:v>7263</c:v>
                </c:pt>
                <c:pt idx="74">
                  <c:v>7873</c:v>
                </c:pt>
                <c:pt idx="75">
                  <c:v>8438</c:v>
                </c:pt>
                <c:pt idx="76">
                  <c:v>8919</c:v>
                </c:pt>
                <c:pt idx="77">
                  <c:v>9299</c:v>
                </c:pt>
                <c:pt idx="78">
                  <c:v>9584</c:v>
                </c:pt>
                <c:pt idx="79">
                  <c:v>9791</c:v>
                </c:pt>
                <c:pt idx="80">
                  <c:v>9945</c:v>
                </c:pt>
                <c:pt idx="81">
                  <c:v>10062</c:v>
                </c:pt>
                <c:pt idx="82">
                  <c:v>10153</c:v>
                </c:pt>
                <c:pt idx="83">
                  <c:v>10225</c:v>
                </c:pt>
                <c:pt idx="84">
                  <c:v>10281</c:v>
                </c:pt>
                <c:pt idx="85">
                  <c:v>10324</c:v>
                </c:pt>
                <c:pt idx="86">
                  <c:v>10360</c:v>
                </c:pt>
                <c:pt idx="87">
                  <c:v>10390</c:v>
                </c:pt>
                <c:pt idx="88">
                  <c:v>10414</c:v>
                </c:pt>
                <c:pt idx="89">
                  <c:v>10429</c:v>
                </c:pt>
                <c:pt idx="90">
                  <c:v>10437</c:v>
                </c:pt>
                <c:pt idx="91">
                  <c:v>10443</c:v>
                </c:pt>
                <c:pt idx="92">
                  <c:v>10453</c:v>
                </c:pt>
                <c:pt idx="93">
                  <c:v>10469</c:v>
                </c:pt>
                <c:pt idx="94">
                  <c:v>10486</c:v>
                </c:pt>
                <c:pt idx="95">
                  <c:v>10495</c:v>
                </c:pt>
                <c:pt idx="96">
                  <c:v>10491</c:v>
                </c:pt>
                <c:pt idx="97">
                  <c:v>10480</c:v>
                </c:pt>
                <c:pt idx="98">
                  <c:v>10476</c:v>
                </c:pt>
                <c:pt idx="99">
                  <c:v>10490</c:v>
                </c:pt>
                <c:pt idx="100">
                  <c:v>10532</c:v>
                </c:pt>
                <c:pt idx="101">
                  <c:v>10604</c:v>
                </c:pt>
                <c:pt idx="102">
                  <c:v>10706</c:v>
                </c:pt>
                <c:pt idx="103">
                  <c:v>10839</c:v>
                </c:pt>
                <c:pt idx="104">
                  <c:v>11003</c:v>
                </c:pt>
                <c:pt idx="105">
                  <c:v>11195</c:v>
                </c:pt>
                <c:pt idx="106">
                  <c:v>11400</c:v>
                </c:pt>
                <c:pt idx="107">
                  <c:v>11598</c:v>
                </c:pt>
                <c:pt idx="108">
                  <c:v>11777</c:v>
                </c:pt>
                <c:pt idx="109">
                  <c:v>11929</c:v>
                </c:pt>
                <c:pt idx="110">
                  <c:v>12053</c:v>
                </c:pt>
                <c:pt idx="111">
                  <c:v>12148</c:v>
                </c:pt>
                <c:pt idx="112">
                  <c:v>12212</c:v>
                </c:pt>
                <c:pt idx="113">
                  <c:v>12241</c:v>
                </c:pt>
                <c:pt idx="114">
                  <c:v>12235</c:v>
                </c:pt>
                <c:pt idx="115">
                  <c:v>12198</c:v>
                </c:pt>
                <c:pt idx="116">
                  <c:v>12142</c:v>
                </c:pt>
                <c:pt idx="117">
                  <c:v>12079</c:v>
                </c:pt>
                <c:pt idx="118">
                  <c:v>12020</c:v>
                </c:pt>
                <c:pt idx="119">
                  <c:v>11973</c:v>
                </c:pt>
                <c:pt idx="120">
                  <c:v>11939</c:v>
                </c:pt>
                <c:pt idx="121">
                  <c:v>11917</c:v>
                </c:pt>
                <c:pt idx="122">
                  <c:v>11903</c:v>
                </c:pt>
                <c:pt idx="123">
                  <c:v>11896</c:v>
                </c:pt>
                <c:pt idx="124">
                  <c:v>11894</c:v>
                </c:pt>
                <c:pt idx="125">
                  <c:v>11894</c:v>
                </c:pt>
                <c:pt idx="126">
                  <c:v>11894</c:v>
                </c:pt>
                <c:pt idx="127">
                  <c:v>11889</c:v>
                </c:pt>
                <c:pt idx="128">
                  <c:v>11877</c:v>
                </c:pt>
                <c:pt idx="129">
                  <c:v>11859</c:v>
                </c:pt>
                <c:pt idx="130">
                  <c:v>11843</c:v>
                </c:pt>
                <c:pt idx="131">
                  <c:v>11834</c:v>
                </c:pt>
                <c:pt idx="132">
                  <c:v>11837</c:v>
                </c:pt>
                <c:pt idx="133">
                  <c:v>11850</c:v>
                </c:pt>
                <c:pt idx="134">
                  <c:v>11866</c:v>
                </c:pt>
                <c:pt idx="135">
                  <c:v>11880</c:v>
                </c:pt>
                <c:pt idx="136">
                  <c:v>11892</c:v>
                </c:pt>
                <c:pt idx="137">
                  <c:v>11901</c:v>
                </c:pt>
                <c:pt idx="138">
                  <c:v>11906</c:v>
                </c:pt>
                <c:pt idx="139">
                  <c:v>11907</c:v>
                </c:pt>
                <c:pt idx="140">
                  <c:v>11909</c:v>
                </c:pt>
                <c:pt idx="141">
                  <c:v>11916</c:v>
                </c:pt>
                <c:pt idx="142">
                  <c:v>11925</c:v>
                </c:pt>
                <c:pt idx="143">
                  <c:v>11933</c:v>
                </c:pt>
                <c:pt idx="144">
                  <c:v>11941</c:v>
                </c:pt>
                <c:pt idx="145">
                  <c:v>11950</c:v>
                </c:pt>
                <c:pt idx="146">
                  <c:v>11958</c:v>
                </c:pt>
                <c:pt idx="147">
                  <c:v>11963</c:v>
                </c:pt>
                <c:pt idx="148">
                  <c:v>11963</c:v>
                </c:pt>
                <c:pt idx="149">
                  <c:v>11960</c:v>
                </c:pt>
                <c:pt idx="150">
                  <c:v>11959</c:v>
                </c:pt>
                <c:pt idx="151">
                  <c:v>11964</c:v>
                </c:pt>
                <c:pt idx="152">
                  <c:v>11982</c:v>
                </c:pt>
                <c:pt idx="153">
                  <c:v>12011</c:v>
                </c:pt>
                <c:pt idx="154">
                  <c:v>12042</c:v>
                </c:pt>
                <c:pt idx="155">
                  <c:v>12064</c:v>
                </c:pt>
                <c:pt idx="156">
                  <c:v>12074</c:v>
                </c:pt>
                <c:pt idx="157">
                  <c:v>12071</c:v>
                </c:pt>
                <c:pt idx="158">
                  <c:v>12062</c:v>
                </c:pt>
                <c:pt idx="159">
                  <c:v>12051</c:v>
                </c:pt>
                <c:pt idx="160">
                  <c:v>12044</c:v>
                </c:pt>
                <c:pt idx="161">
                  <c:v>12045</c:v>
                </c:pt>
                <c:pt idx="162">
                  <c:v>12055</c:v>
                </c:pt>
                <c:pt idx="163">
                  <c:v>12067</c:v>
                </c:pt>
                <c:pt idx="164">
                  <c:v>12076</c:v>
                </c:pt>
                <c:pt idx="165">
                  <c:v>12083</c:v>
                </c:pt>
                <c:pt idx="166">
                  <c:v>12091</c:v>
                </c:pt>
                <c:pt idx="167">
                  <c:v>12099</c:v>
                </c:pt>
                <c:pt idx="168">
                  <c:v>12102</c:v>
                </c:pt>
                <c:pt idx="169">
                  <c:v>12093</c:v>
                </c:pt>
                <c:pt idx="170">
                  <c:v>12073</c:v>
                </c:pt>
                <c:pt idx="171">
                  <c:v>12052</c:v>
                </c:pt>
                <c:pt idx="172">
                  <c:v>12038</c:v>
                </c:pt>
                <c:pt idx="173">
                  <c:v>12036</c:v>
                </c:pt>
                <c:pt idx="174">
                  <c:v>12047</c:v>
                </c:pt>
                <c:pt idx="175">
                  <c:v>12067</c:v>
                </c:pt>
                <c:pt idx="176">
                  <c:v>12088</c:v>
                </c:pt>
                <c:pt idx="177">
                  <c:v>12105</c:v>
                </c:pt>
                <c:pt idx="178">
                  <c:v>12114</c:v>
                </c:pt>
                <c:pt idx="179">
                  <c:v>12114</c:v>
                </c:pt>
                <c:pt idx="180">
                  <c:v>12104</c:v>
                </c:pt>
                <c:pt idx="181">
                  <c:v>12087</c:v>
                </c:pt>
                <c:pt idx="182">
                  <c:v>12073</c:v>
                </c:pt>
                <c:pt idx="183">
                  <c:v>12069</c:v>
                </c:pt>
                <c:pt idx="184">
                  <c:v>12071</c:v>
                </c:pt>
                <c:pt idx="185">
                  <c:v>12072</c:v>
                </c:pt>
                <c:pt idx="186">
                  <c:v>12065</c:v>
                </c:pt>
                <c:pt idx="187">
                  <c:v>12052</c:v>
                </c:pt>
                <c:pt idx="188">
                  <c:v>12036</c:v>
                </c:pt>
                <c:pt idx="189">
                  <c:v>12025</c:v>
                </c:pt>
                <c:pt idx="190">
                  <c:v>12025</c:v>
                </c:pt>
                <c:pt idx="191">
                  <c:v>12035</c:v>
                </c:pt>
                <c:pt idx="192">
                  <c:v>12050</c:v>
                </c:pt>
                <c:pt idx="193">
                  <c:v>12058</c:v>
                </c:pt>
                <c:pt idx="194">
                  <c:v>12056</c:v>
                </c:pt>
                <c:pt idx="195">
                  <c:v>12042</c:v>
                </c:pt>
                <c:pt idx="196">
                  <c:v>12025</c:v>
                </c:pt>
                <c:pt idx="197">
                  <c:v>12015</c:v>
                </c:pt>
                <c:pt idx="198">
                  <c:v>12017</c:v>
                </c:pt>
                <c:pt idx="199">
                  <c:v>12030</c:v>
                </c:pt>
                <c:pt idx="200">
                  <c:v>12045</c:v>
                </c:pt>
                <c:pt idx="201">
                  <c:v>12053</c:v>
                </c:pt>
                <c:pt idx="202">
                  <c:v>12048</c:v>
                </c:pt>
                <c:pt idx="203">
                  <c:v>12036</c:v>
                </c:pt>
                <c:pt idx="204">
                  <c:v>12029</c:v>
                </c:pt>
                <c:pt idx="205">
                  <c:v>12032</c:v>
                </c:pt>
                <c:pt idx="206">
                  <c:v>12046</c:v>
                </c:pt>
                <c:pt idx="207">
                  <c:v>12064</c:v>
                </c:pt>
                <c:pt idx="208">
                  <c:v>12081</c:v>
                </c:pt>
                <c:pt idx="209">
                  <c:v>12088</c:v>
                </c:pt>
                <c:pt idx="210">
                  <c:v>12079</c:v>
                </c:pt>
                <c:pt idx="211">
                  <c:v>12055</c:v>
                </c:pt>
                <c:pt idx="212">
                  <c:v>12024</c:v>
                </c:pt>
                <c:pt idx="213">
                  <c:v>11997</c:v>
                </c:pt>
                <c:pt idx="214">
                  <c:v>11984</c:v>
                </c:pt>
                <c:pt idx="215">
                  <c:v>11987</c:v>
                </c:pt>
                <c:pt idx="216">
                  <c:v>12006</c:v>
                </c:pt>
                <c:pt idx="217">
                  <c:v>12035</c:v>
                </c:pt>
                <c:pt idx="218">
                  <c:v>12065</c:v>
                </c:pt>
                <c:pt idx="219">
                  <c:v>12086</c:v>
                </c:pt>
                <c:pt idx="220">
                  <c:v>12091</c:v>
                </c:pt>
                <c:pt idx="221">
                  <c:v>12080</c:v>
                </c:pt>
                <c:pt idx="222">
                  <c:v>12059</c:v>
                </c:pt>
                <c:pt idx="223">
                  <c:v>12037</c:v>
                </c:pt>
                <c:pt idx="224">
                  <c:v>12021</c:v>
                </c:pt>
                <c:pt idx="225">
                  <c:v>12013</c:v>
                </c:pt>
                <c:pt idx="226">
                  <c:v>12010</c:v>
                </c:pt>
                <c:pt idx="227">
                  <c:v>12011</c:v>
                </c:pt>
                <c:pt idx="228">
                  <c:v>12015</c:v>
                </c:pt>
                <c:pt idx="229">
                  <c:v>12019</c:v>
                </c:pt>
                <c:pt idx="230">
                  <c:v>12022</c:v>
                </c:pt>
                <c:pt idx="231">
                  <c:v>12024</c:v>
                </c:pt>
                <c:pt idx="232">
                  <c:v>12025</c:v>
                </c:pt>
                <c:pt idx="233">
                  <c:v>12023</c:v>
                </c:pt>
                <c:pt idx="234">
                  <c:v>12020</c:v>
                </c:pt>
                <c:pt idx="235">
                  <c:v>12017</c:v>
                </c:pt>
                <c:pt idx="236">
                  <c:v>12012</c:v>
                </c:pt>
                <c:pt idx="237">
                  <c:v>12007</c:v>
                </c:pt>
                <c:pt idx="238">
                  <c:v>12003</c:v>
                </c:pt>
                <c:pt idx="239">
                  <c:v>12004</c:v>
                </c:pt>
                <c:pt idx="240">
                  <c:v>12008</c:v>
                </c:pt>
                <c:pt idx="241">
                  <c:v>12012</c:v>
                </c:pt>
                <c:pt idx="242">
                  <c:v>12013</c:v>
                </c:pt>
                <c:pt idx="243">
                  <c:v>12012</c:v>
                </c:pt>
                <c:pt idx="244">
                  <c:v>12013</c:v>
                </c:pt>
                <c:pt idx="245">
                  <c:v>12020</c:v>
                </c:pt>
                <c:pt idx="246">
                  <c:v>12034</c:v>
                </c:pt>
                <c:pt idx="247">
                  <c:v>12049</c:v>
                </c:pt>
                <c:pt idx="248">
                  <c:v>12059</c:v>
                </c:pt>
                <c:pt idx="249">
                  <c:v>12060</c:v>
                </c:pt>
                <c:pt idx="250">
                  <c:v>12050</c:v>
                </c:pt>
                <c:pt idx="251">
                  <c:v>12034</c:v>
                </c:pt>
                <c:pt idx="252">
                  <c:v>12017</c:v>
                </c:pt>
                <c:pt idx="253">
                  <c:v>12006</c:v>
                </c:pt>
                <c:pt idx="254">
                  <c:v>11999</c:v>
                </c:pt>
                <c:pt idx="255">
                  <c:v>11993</c:v>
                </c:pt>
                <c:pt idx="256">
                  <c:v>11988</c:v>
                </c:pt>
                <c:pt idx="257">
                  <c:v>11989</c:v>
                </c:pt>
                <c:pt idx="258">
                  <c:v>11994</c:v>
                </c:pt>
                <c:pt idx="259">
                  <c:v>12004</c:v>
                </c:pt>
                <c:pt idx="260">
                  <c:v>12017</c:v>
                </c:pt>
                <c:pt idx="261">
                  <c:v>12034</c:v>
                </c:pt>
                <c:pt idx="262">
                  <c:v>12052</c:v>
                </c:pt>
                <c:pt idx="263">
                  <c:v>12062</c:v>
                </c:pt>
                <c:pt idx="264">
                  <c:v>12062</c:v>
                </c:pt>
                <c:pt idx="265">
                  <c:v>12054</c:v>
                </c:pt>
                <c:pt idx="266">
                  <c:v>12048</c:v>
                </c:pt>
                <c:pt idx="267">
                  <c:v>12051</c:v>
                </c:pt>
                <c:pt idx="268">
                  <c:v>12065</c:v>
                </c:pt>
                <c:pt idx="269">
                  <c:v>12079</c:v>
                </c:pt>
                <c:pt idx="270">
                  <c:v>12087</c:v>
                </c:pt>
                <c:pt idx="271">
                  <c:v>12086</c:v>
                </c:pt>
                <c:pt idx="272">
                  <c:v>12084</c:v>
                </c:pt>
                <c:pt idx="273">
                  <c:v>12089</c:v>
                </c:pt>
                <c:pt idx="274">
                  <c:v>12098</c:v>
                </c:pt>
                <c:pt idx="275">
                  <c:v>12101</c:v>
                </c:pt>
                <c:pt idx="276">
                  <c:v>12094</c:v>
                </c:pt>
                <c:pt idx="277">
                  <c:v>12082</c:v>
                </c:pt>
                <c:pt idx="278">
                  <c:v>12077</c:v>
                </c:pt>
                <c:pt idx="279">
                  <c:v>12086</c:v>
                </c:pt>
                <c:pt idx="280">
                  <c:v>12105</c:v>
                </c:pt>
                <c:pt idx="281">
                  <c:v>12124</c:v>
                </c:pt>
                <c:pt idx="282">
                  <c:v>12138</c:v>
                </c:pt>
                <c:pt idx="283">
                  <c:v>12149</c:v>
                </c:pt>
                <c:pt idx="284">
                  <c:v>12159</c:v>
                </c:pt>
                <c:pt idx="285">
                  <c:v>12161</c:v>
                </c:pt>
                <c:pt idx="286">
                  <c:v>12153</c:v>
                </c:pt>
                <c:pt idx="287">
                  <c:v>12135</c:v>
                </c:pt>
                <c:pt idx="288">
                  <c:v>12112</c:v>
                </c:pt>
                <c:pt idx="289">
                  <c:v>12088</c:v>
                </c:pt>
                <c:pt idx="290">
                  <c:v>12062</c:v>
                </c:pt>
                <c:pt idx="291">
                  <c:v>12034</c:v>
                </c:pt>
                <c:pt idx="292">
                  <c:v>12007</c:v>
                </c:pt>
                <c:pt idx="293">
                  <c:v>11982</c:v>
                </c:pt>
                <c:pt idx="294">
                  <c:v>11960</c:v>
                </c:pt>
                <c:pt idx="295">
                  <c:v>11943</c:v>
                </c:pt>
                <c:pt idx="296">
                  <c:v>11932</c:v>
                </c:pt>
                <c:pt idx="297">
                  <c:v>11928</c:v>
                </c:pt>
                <c:pt idx="298">
                  <c:v>11929</c:v>
                </c:pt>
                <c:pt idx="299">
                  <c:v>11931</c:v>
                </c:pt>
                <c:pt idx="300">
                  <c:v>11929</c:v>
                </c:pt>
                <c:pt idx="301">
                  <c:v>11920</c:v>
                </c:pt>
                <c:pt idx="302">
                  <c:v>11907</c:v>
                </c:pt>
                <c:pt idx="303">
                  <c:v>11893</c:v>
                </c:pt>
                <c:pt idx="304">
                  <c:v>11878</c:v>
                </c:pt>
                <c:pt idx="305">
                  <c:v>11861</c:v>
                </c:pt>
                <c:pt idx="306">
                  <c:v>11844</c:v>
                </c:pt>
                <c:pt idx="307">
                  <c:v>11832</c:v>
                </c:pt>
                <c:pt idx="308">
                  <c:v>11828</c:v>
                </c:pt>
                <c:pt idx="309">
                  <c:v>11835</c:v>
                </c:pt>
                <c:pt idx="310">
                  <c:v>11846</c:v>
                </c:pt>
                <c:pt idx="311">
                  <c:v>11855</c:v>
                </c:pt>
                <c:pt idx="312">
                  <c:v>11854</c:v>
                </c:pt>
                <c:pt idx="313">
                  <c:v>11828</c:v>
                </c:pt>
                <c:pt idx="314">
                  <c:v>11752</c:v>
                </c:pt>
                <c:pt idx="315">
                  <c:v>11606</c:v>
                </c:pt>
                <c:pt idx="316">
                  <c:v>11380</c:v>
                </c:pt>
                <c:pt idx="317">
                  <c:v>11095</c:v>
                </c:pt>
                <c:pt idx="318">
                  <c:v>10786</c:v>
                </c:pt>
                <c:pt idx="319">
                  <c:v>10490</c:v>
                </c:pt>
                <c:pt idx="320">
                  <c:v>10229</c:v>
                </c:pt>
                <c:pt idx="321">
                  <c:v>10013</c:v>
                </c:pt>
                <c:pt idx="322">
                  <c:v>9836</c:v>
                </c:pt>
                <c:pt idx="323">
                  <c:v>9691</c:v>
                </c:pt>
                <c:pt idx="324">
                  <c:v>9575</c:v>
                </c:pt>
                <c:pt idx="325">
                  <c:v>9487</c:v>
                </c:pt>
                <c:pt idx="326">
                  <c:v>9424</c:v>
                </c:pt>
                <c:pt idx="327">
                  <c:v>9380</c:v>
                </c:pt>
                <c:pt idx="328">
                  <c:v>9348</c:v>
                </c:pt>
                <c:pt idx="329">
                  <c:v>9328</c:v>
                </c:pt>
                <c:pt idx="330">
                  <c:v>9315</c:v>
                </c:pt>
                <c:pt idx="331">
                  <c:v>9311</c:v>
                </c:pt>
                <c:pt idx="332">
                  <c:v>9310</c:v>
                </c:pt>
                <c:pt idx="333">
                  <c:v>9310</c:v>
                </c:pt>
                <c:pt idx="334">
                  <c:v>9308</c:v>
                </c:pt>
                <c:pt idx="335">
                  <c:v>9301</c:v>
                </c:pt>
                <c:pt idx="336">
                  <c:v>9292</c:v>
                </c:pt>
                <c:pt idx="337">
                  <c:v>9285</c:v>
                </c:pt>
                <c:pt idx="338">
                  <c:v>9282</c:v>
                </c:pt>
                <c:pt idx="339">
                  <c:v>9282</c:v>
                </c:pt>
                <c:pt idx="340">
                  <c:v>9283</c:v>
                </c:pt>
                <c:pt idx="341">
                  <c:v>9284</c:v>
                </c:pt>
                <c:pt idx="342">
                  <c:v>9286</c:v>
                </c:pt>
                <c:pt idx="343">
                  <c:v>9290</c:v>
                </c:pt>
                <c:pt idx="344">
                  <c:v>9292</c:v>
                </c:pt>
                <c:pt idx="345">
                  <c:v>9293</c:v>
                </c:pt>
                <c:pt idx="346">
                  <c:v>9295</c:v>
                </c:pt>
                <c:pt idx="347">
                  <c:v>9299</c:v>
                </c:pt>
                <c:pt idx="348">
                  <c:v>9305</c:v>
                </c:pt>
                <c:pt idx="349">
                  <c:v>9308</c:v>
                </c:pt>
                <c:pt idx="350">
                  <c:v>9306</c:v>
                </c:pt>
                <c:pt idx="351">
                  <c:v>9298</c:v>
                </c:pt>
                <c:pt idx="352">
                  <c:v>9291</c:v>
                </c:pt>
                <c:pt idx="353">
                  <c:v>9290</c:v>
                </c:pt>
                <c:pt idx="354">
                  <c:v>9298</c:v>
                </c:pt>
                <c:pt idx="355">
                  <c:v>9308</c:v>
                </c:pt>
                <c:pt idx="356">
                  <c:v>9316</c:v>
                </c:pt>
                <c:pt idx="357">
                  <c:v>9320</c:v>
                </c:pt>
                <c:pt idx="358">
                  <c:v>9320</c:v>
                </c:pt>
                <c:pt idx="359">
                  <c:v>9319</c:v>
                </c:pt>
                <c:pt idx="360">
                  <c:v>9315</c:v>
                </c:pt>
                <c:pt idx="361">
                  <c:v>9312</c:v>
                </c:pt>
                <c:pt idx="362">
                  <c:v>9311</c:v>
                </c:pt>
                <c:pt idx="363">
                  <c:v>9315</c:v>
                </c:pt>
                <c:pt idx="364">
                  <c:v>9325</c:v>
                </c:pt>
                <c:pt idx="365">
                  <c:v>9338</c:v>
                </c:pt>
                <c:pt idx="366">
                  <c:v>9351</c:v>
                </c:pt>
                <c:pt idx="367">
                  <c:v>9365</c:v>
                </c:pt>
                <c:pt idx="368">
                  <c:v>9380</c:v>
                </c:pt>
                <c:pt idx="369">
                  <c:v>9396</c:v>
                </c:pt>
                <c:pt idx="370">
                  <c:v>9410</c:v>
                </c:pt>
                <c:pt idx="371">
                  <c:v>9417</c:v>
                </c:pt>
                <c:pt idx="372">
                  <c:v>9414</c:v>
                </c:pt>
                <c:pt idx="373">
                  <c:v>9400</c:v>
                </c:pt>
                <c:pt idx="374">
                  <c:v>9378</c:v>
                </c:pt>
                <c:pt idx="375">
                  <c:v>9351</c:v>
                </c:pt>
                <c:pt idx="376">
                  <c:v>9327</c:v>
                </c:pt>
                <c:pt idx="377">
                  <c:v>9310</c:v>
                </c:pt>
                <c:pt idx="378">
                  <c:v>9305</c:v>
                </c:pt>
                <c:pt idx="379">
                  <c:v>9309</c:v>
                </c:pt>
                <c:pt idx="380">
                  <c:v>9316</c:v>
                </c:pt>
                <c:pt idx="381">
                  <c:v>9324</c:v>
                </c:pt>
                <c:pt idx="382">
                  <c:v>9330</c:v>
                </c:pt>
                <c:pt idx="383">
                  <c:v>9332</c:v>
                </c:pt>
                <c:pt idx="384">
                  <c:v>9331</c:v>
                </c:pt>
                <c:pt idx="385">
                  <c:v>9331</c:v>
                </c:pt>
                <c:pt idx="386">
                  <c:v>9336</c:v>
                </c:pt>
                <c:pt idx="387">
                  <c:v>9343</c:v>
                </c:pt>
                <c:pt idx="388">
                  <c:v>9346</c:v>
                </c:pt>
                <c:pt idx="389">
                  <c:v>9344</c:v>
                </c:pt>
                <c:pt idx="390">
                  <c:v>9336</c:v>
                </c:pt>
                <c:pt idx="391">
                  <c:v>9330</c:v>
                </c:pt>
                <c:pt idx="392">
                  <c:v>9327</c:v>
                </c:pt>
                <c:pt idx="393">
                  <c:v>9321</c:v>
                </c:pt>
                <c:pt idx="394">
                  <c:v>9310</c:v>
                </c:pt>
                <c:pt idx="395">
                  <c:v>9293</c:v>
                </c:pt>
                <c:pt idx="396">
                  <c:v>9279</c:v>
                </c:pt>
                <c:pt idx="397">
                  <c:v>9276</c:v>
                </c:pt>
                <c:pt idx="398">
                  <c:v>9286</c:v>
                </c:pt>
                <c:pt idx="399">
                  <c:v>9304</c:v>
                </c:pt>
                <c:pt idx="400">
                  <c:v>9320</c:v>
                </c:pt>
                <c:pt idx="401">
                  <c:v>9330</c:v>
                </c:pt>
                <c:pt idx="402">
                  <c:v>9333</c:v>
                </c:pt>
                <c:pt idx="403">
                  <c:v>9334</c:v>
                </c:pt>
                <c:pt idx="404">
                  <c:v>9330</c:v>
                </c:pt>
                <c:pt idx="405">
                  <c:v>9323</c:v>
                </c:pt>
                <c:pt idx="406">
                  <c:v>9314</c:v>
                </c:pt>
                <c:pt idx="407">
                  <c:v>9302</c:v>
                </c:pt>
                <c:pt idx="408">
                  <c:v>9295</c:v>
                </c:pt>
                <c:pt idx="409">
                  <c:v>9295</c:v>
                </c:pt>
                <c:pt idx="410">
                  <c:v>9299</c:v>
                </c:pt>
                <c:pt idx="411">
                  <c:v>9300</c:v>
                </c:pt>
                <c:pt idx="412">
                  <c:v>9294</c:v>
                </c:pt>
                <c:pt idx="413">
                  <c:v>9286</c:v>
                </c:pt>
                <c:pt idx="414">
                  <c:v>9284</c:v>
                </c:pt>
                <c:pt idx="415">
                  <c:v>9291</c:v>
                </c:pt>
                <c:pt idx="416">
                  <c:v>9303</c:v>
                </c:pt>
                <c:pt idx="417">
                  <c:v>9312</c:v>
                </c:pt>
                <c:pt idx="418">
                  <c:v>9316</c:v>
                </c:pt>
                <c:pt idx="419">
                  <c:v>9313</c:v>
                </c:pt>
                <c:pt idx="420">
                  <c:v>9302</c:v>
                </c:pt>
                <c:pt idx="421">
                  <c:v>9290</c:v>
                </c:pt>
                <c:pt idx="422">
                  <c:v>9278</c:v>
                </c:pt>
                <c:pt idx="423">
                  <c:v>9269</c:v>
                </c:pt>
                <c:pt idx="424">
                  <c:v>9264</c:v>
                </c:pt>
                <c:pt idx="425">
                  <c:v>9260</c:v>
                </c:pt>
                <c:pt idx="426">
                  <c:v>9257</c:v>
                </c:pt>
                <c:pt idx="427">
                  <c:v>9253</c:v>
                </c:pt>
                <c:pt idx="428">
                  <c:v>9250</c:v>
                </c:pt>
                <c:pt idx="429">
                  <c:v>9251</c:v>
                </c:pt>
                <c:pt idx="430">
                  <c:v>9257</c:v>
                </c:pt>
                <c:pt idx="431">
                  <c:v>9266</c:v>
                </c:pt>
                <c:pt idx="432">
                  <c:v>9272</c:v>
                </c:pt>
                <c:pt idx="433">
                  <c:v>9271</c:v>
                </c:pt>
                <c:pt idx="434">
                  <c:v>9265</c:v>
                </c:pt>
                <c:pt idx="435">
                  <c:v>9260</c:v>
                </c:pt>
                <c:pt idx="436">
                  <c:v>9257</c:v>
                </c:pt>
                <c:pt idx="437">
                  <c:v>9252</c:v>
                </c:pt>
                <c:pt idx="438">
                  <c:v>9248</c:v>
                </c:pt>
                <c:pt idx="439">
                  <c:v>9250</c:v>
                </c:pt>
                <c:pt idx="440">
                  <c:v>9261</c:v>
                </c:pt>
                <c:pt idx="441">
                  <c:v>9277</c:v>
                </c:pt>
                <c:pt idx="442">
                  <c:v>9291</c:v>
                </c:pt>
                <c:pt idx="443">
                  <c:v>9297</c:v>
                </c:pt>
                <c:pt idx="444">
                  <c:v>9297</c:v>
                </c:pt>
                <c:pt idx="445">
                  <c:v>9289</c:v>
                </c:pt>
                <c:pt idx="446">
                  <c:v>9278</c:v>
                </c:pt>
                <c:pt idx="447">
                  <c:v>9268</c:v>
                </c:pt>
                <c:pt idx="448">
                  <c:v>9261</c:v>
                </c:pt>
                <c:pt idx="449">
                  <c:v>9255</c:v>
                </c:pt>
                <c:pt idx="450">
                  <c:v>9244</c:v>
                </c:pt>
                <c:pt idx="451">
                  <c:v>9232</c:v>
                </c:pt>
                <c:pt idx="452">
                  <c:v>9231</c:v>
                </c:pt>
                <c:pt idx="453">
                  <c:v>9247</c:v>
                </c:pt>
                <c:pt idx="454">
                  <c:v>9271</c:v>
                </c:pt>
                <c:pt idx="455">
                  <c:v>9290</c:v>
                </c:pt>
                <c:pt idx="456">
                  <c:v>9294</c:v>
                </c:pt>
                <c:pt idx="457">
                  <c:v>9282</c:v>
                </c:pt>
                <c:pt idx="458">
                  <c:v>9261</c:v>
                </c:pt>
                <c:pt idx="459">
                  <c:v>9243</c:v>
                </c:pt>
                <c:pt idx="460">
                  <c:v>9236</c:v>
                </c:pt>
                <c:pt idx="461">
                  <c:v>9243</c:v>
                </c:pt>
                <c:pt idx="462">
                  <c:v>9256</c:v>
                </c:pt>
                <c:pt idx="463">
                  <c:v>9266</c:v>
                </c:pt>
                <c:pt idx="464">
                  <c:v>9267</c:v>
                </c:pt>
                <c:pt idx="465">
                  <c:v>9258</c:v>
                </c:pt>
                <c:pt idx="466">
                  <c:v>9243</c:v>
                </c:pt>
                <c:pt idx="467">
                  <c:v>9227</c:v>
                </c:pt>
                <c:pt idx="468">
                  <c:v>9217</c:v>
                </c:pt>
                <c:pt idx="469">
                  <c:v>9218</c:v>
                </c:pt>
                <c:pt idx="470">
                  <c:v>9228</c:v>
                </c:pt>
                <c:pt idx="471">
                  <c:v>9240</c:v>
                </c:pt>
                <c:pt idx="472">
                  <c:v>9246</c:v>
                </c:pt>
                <c:pt idx="473">
                  <c:v>9246</c:v>
                </c:pt>
                <c:pt idx="474">
                  <c:v>9244</c:v>
                </c:pt>
                <c:pt idx="475">
                  <c:v>9245</c:v>
                </c:pt>
                <c:pt idx="476">
                  <c:v>9251</c:v>
                </c:pt>
                <c:pt idx="477">
                  <c:v>9257</c:v>
                </c:pt>
                <c:pt idx="478">
                  <c:v>9257</c:v>
                </c:pt>
                <c:pt idx="479">
                  <c:v>9251</c:v>
                </c:pt>
                <c:pt idx="480">
                  <c:v>9243</c:v>
                </c:pt>
                <c:pt idx="481">
                  <c:v>9236</c:v>
                </c:pt>
                <c:pt idx="482">
                  <c:v>9231</c:v>
                </c:pt>
                <c:pt idx="483">
                  <c:v>9227</c:v>
                </c:pt>
                <c:pt idx="484">
                  <c:v>9226</c:v>
                </c:pt>
                <c:pt idx="485">
                  <c:v>9228</c:v>
                </c:pt>
                <c:pt idx="486">
                  <c:v>9234</c:v>
                </c:pt>
                <c:pt idx="487">
                  <c:v>9240</c:v>
                </c:pt>
                <c:pt idx="488">
                  <c:v>9247</c:v>
                </c:pt>
                <c:pt idx="489">
                  <c:v>9256</c:v>
                </c:pt>
                <c:pt idx="490">
                  <c:v>9268</c:v>
                </c:pt>
                <c:pt idx="491">
                  <c:v>9281</c:v>
                </c:pt>
                <c:pt idx="492">
                  <c:v>9286</c:v>
                </c:pt>
                <c:pt idx="493">
                  <c:v>9281</c:v>
                </c:pt>
                <c:pt idx="494">
                  <c:v>9271</c:v>
                </c:pt>
                <c:pt idx="495">
                  <c:v>9264</c:v>
                </c:pt>
                <c:pt idx="496">
                  <c:v>9266</c:v>
                </c:pt>
                <c:pt idx="497">
                  <c:v>9274</c:v>
                </c:pt>
                <c:pt idx="498">
                  <c:v>9282</c:v>
                </c:pt>
                <c:pt idx="499">
                  <c:v>9286</c:v>
                </c:pt>
                <c:pt idx="500">
                  <c:v>9289</c:v>
                </c:pt>
                <c:pt idx="501">
                  <c:v>9294</c:v>
                </c:pt>
                <c:pt idx="502">
                  <c:v>9301</c:v>
                </c:pt>
                <c:pt idx="503">
                  <c:v>9309</c:v>
                </c:pt>
                <c:pt idx="504">
                  <c:v>9313</c:v>
                </c:pt>
                <c:pt idx="505">
                  <c:v>9312</c:v>
                </c:pt>
                <c:pt idx="506">
                  <c:v>9306</c:v>
                </c:pt>
                <c:pt idx="507">
                  <c:v>9301</c:v>
                </c:pt>
                <c:pt idx="508">
                  <c:v>9299</c:v>
                </c:pt>
                <c:pt idx="509">
                  <c:v>9300</c:v>
                </c:pt>
                <c:pt idx="510">
                  <c:v>9300</c:v>
                </c:pt>
                <c:pt idx="511">
                  <c:v>9297</c:v>
                </c:pt>
                <c:pt idx="512">
                  <c:v>9294</c:v>
                </c:pt>
                <c:pt idx="513">
                  <c:v>9298</c:v>
                </c:pt>
                <c:pt idx="514">
                  <c:v>9309</c:v>
                </c:pt>
                <c:pt idx="515">
                  <c:v>9325</c:v>
                </c:pt>
                <c:pt idx="516">
                  <c:v>9338</c:v>
                </c:pt>
                <c:pt idx="517">
                  <c:v>9344</c:v>
                </c:pt>
                <c:pt idx="518">
                  <c:v>9343</c:v>
                </c:pt>
                <c:pt idx="519">
                  <c:v>9340</c:v>
                </c:pt>
                <c:pt idx="520">
                  <c:v>9339</c:v>
                </c:pt>
                <c:pt idx="521">
                  <c:v>9345</c:v>
                </c:pt>
                <c:pt idx="522">
                  <c:v>9361</c:v>
                </c:pt>
                <c:pt idx="523">
                  <c:v>9381</c:v>
                </c:pt>
                <c:pt idx="524">
                  <c:v>9395</c:v>
                </c:pt>
                <c:pt idx="525">
                  <c:v>9398</c:v>
                </c:pt>
                <c:pt idx="526">
                  <c:v>9392</c:v>
                </c:pt>
                <c:pt idx="527">
                  <c:v>9383</c:v>
                </c:pt>
                <c:pt idx="528">
                  <c:v>9380</c:v>
                </c:pt>
                <c:pt idx="529">
                  <c:v>9389</c:v>
                </c:pt>
                <c:pt idx="530">
                  <c:v>9412</c:v>
                </c:pt>
                <c:pt idx="531">
                  <c:v>9439</c:v>
                </c:pt>
                <c:pt idx="532">
                  <c:v>9457</c:v>
                </c:pt>
                <c:pt idx="533">
                  <c:v>9454</c:v>
                </c:pt>
                <c:pt idx="534">
                  <c:v>9433</c:v>
                </c:pt>
                <c:pt idx="535">
                  <c:v>9406</c:v>
                </c:pt>
                <c:pt idx="536">
                  <c:v>9386</c:v>
                </c:pt>
                <c:pt idx="537">
                  <c:v>9377</c:v>
                </c:pt>
                <c:pt idx="538">
                  <c:v>9376</c:v>
                </c:pt>
                <c:pt idx="539">
                  <c:v>9377</c:v>
                </c:pt>
                <c:pt idx="540">
                  <c:v>9379</c:v>
                </c:pt>
                <c:pt idx="541">
                  <c:v>9381</c:v>
                </c:pt>
                <c:pt idx="542">
                  <c:v>9385</c:v>
                </c:pt>
                <c:pt idx="543">
                  <c:v>9391</c:v>
                </c:pt>
                <c:pt idx="544">
                  <c:v>9402</c:v>
                </c:pt>
                <c:pt idx="545">
                  <c:v>9416</c:v>
                </c:pt>
                <c:pt idx="546">
                  <c:v>9430</c:v>
                </c:pt>
                <c:pt idx="547">
                  <c:v>9441</c:v>
                </c:pt>
                <c:pt idx="548">
                  <c:v>9449</c:v>
                </c:pt>
                <c:pt idx="549">
                  <c:v>9454</c:v>
                </c:pt>
                <c:pt idx="550">
                  <c:v>9457</c:v>
                </c:pt>
                <c:pt idx="551">
                  <c:v>9457</c:v>
                </c:pt>
                <c:pt idx="552">
                  <c:v>9458</c:v>
                </c:pt>
                <c:pt idx="553">
                  <c:v>9462</c:v>
                </c:pt>
                <c:pt idx="554">
                  <c:v>9467</c:v>
                </c:pt>
                <c:pt idx="555">
                  <c:v>9470</c:v>
                </c:pt>
                <c:pt idx="556">
                  <c:v>9466</c:v>
                </c:pt>
                <c:pt idx="557">
                  <c:v>9459</c:v>
                </c:pt>
                <c:pt idx="558">
                  <c:v>9452</c:v>
                </c:pt>
                <c:pt idx="559">
                  <c:v>9448</c:v>
                </c:pt>
                <c:pt idx="560">
                  <c:v>9449</c:v>
                </c:pt>
                <c:pt idx="561">
                  <c:v>9454</c:v>
                </c:pt>
                <c:pt idx="562">
                  <c:v>9461</c:v>
                </c:pt>
                <c:pt idx="563">
                  <c:v>9469</c:v>
                </c:pt>
                <c:pt idx="564">
                  <c:v>9478</c:v>
                </c:pt>
                <c:pt idx="565">
                  <c:v>9485</c:v>
                </c:pt>
                <c:pt idx="566">
                  <c:v>9487</c:v>
                </c:pt>
                <c:pt idx="567">
                  <c:v>9485</c:v>
                </c:pt>
                <c:pt idx="568">
                  <c:v>9482</c:v>
                </c:pt>
                <c:pt idx="569">
                  <c:v>9478</c:v>
                </c:pt>
                <c:pt idx="570">
                  <c:v>9472</c:v>
                </c:pt>
                <c:pt idx="571">
                  <c:v>9462</c:v>
                </c:pt>
                <c:pt idx="572">
                  <c:v>9449</c:v>
                </c:pt>
                <c:pt idx="573">
                  <c:v>9438</c:v>
                </c:pt>
                <c:pt idx="574">
                  <c:v>9431</c:v>
                </c:pt>
                <c:pt idx="575">
                  <c:v>9428</c:v>
                </c:pt>
                <c:pt idx="576">
                  <c:v>9424</c:v>
                </c:pt>
                <c:pt idx="577">
                  <c:v>9420</c:v>
                </c:pt>
                <c:pt idx="578">
                  <c:v>9421</c:v>
                </c:pt>
                <c:pt idx="579">
                  <c:v>9431</c:v>
                </c:pt>
                <c:pt idx="580">
                  <c:v>9447</c:v>
                </c:pt>
                <c:pt idx="581">
                  <c:v>9460</c:v>
                </c:pt>
                <c:pt idx="582">
                  <c:v>9467</c:v>
                </c:pt>
                <c:pt idx="583">
                  <c:v>9469</c:v>
                </c:pt>
                <c:pt idx="584">
                  <c:v>9469</c:v>
                </c:pt>
                <c:pt idx="585">
                  <c:v>9468</c:v>
                </c:pt>
                <c:pt idx="586">
                  <c:v>9467</c:v>
                </c:pt>
                <c:pt idx="587">
                  <c:v>9471</c:v>
                </c:pt>
                <c:pt idx="588">
                  <c:v>9480</c:v>
                </c:pt>
                <c:pt idx="589">
                  <c:v>9490</c:v>
                </c:pt>
                <c:pt idx="590">
                  <c:v>9497</c:v>
                </c:pt>
                <c:pt idx="591">
                  <c:v>9501</c:v>
                </c:pt>
                <c:pt idx="592">
                  <c:v>9497</c:v>
                </c:pt>
                <c:pt idx="593">
                  <c:v>9488</c:v>
                </c:pt>
                <c:pt idx="594">
                  <c:v>9477</c:v>
                </c:pt>
                <c:pt idx="595">
                  <c:v>9470</c:v>
                </c:pt>
                <c:pt idx="596">
                  <c:v>9468</c:v>
                </c:pt>
                <c:pt idx="597">
                  <c:v>9470</c:v>
                </c:pt>
                <c:pt idx="598">
                  <c:v>9475</c:v>
                </c:pt>
                <c:pt idx="599">
                  <c:v>9480</c:v>
                </c:pt>
                <c:pt idx="600">
                  <c:v>9487</c:v>
                </c:pt>
                <c:pt idx="601">
                  <c:v>9493</c:v>
                </c:pt>
                <c:pt idx="602">
                  <c:v>9497</c:v>
                </c:pt>
                <c:pt idx="603">
                  <c:v>9500</c:v>
                </c:pt>
                <c:pt idx="604">
                  <c:v>9506</c:v>
                </c:pt>
                <c:pt idx="605">
                  <c:v>9517</c:v>
                </c:pt>
                <c:pt idx="606">
                  <c:v>9532</c:v>
                </c:pt>
                <c:pt idx="607">
                  <c:v>9540</c:v>
                </c:pt>
                <c:pt idx="608">
                  <c:v>9535</c:v>
                </c:pt>
                <c:pt idx="609">
                  <c:v>9513</c:v>
                </c:pt>
                <c:pt idx="610">
                  <c:v>9481</c:v>
                </c:pt>
                <c:pt idx="611">
                  <c:v>9453</c:v>
                </c:pt>
                <c:pt idx="612">
                  <c:v>9436</c:v>
                </c:pt>
                <c:pt idx="613">
                  <c:v>9430</c:v>
                </c:pt>
                <c:pt idx="614">
                  <c:v>9428</c:v>
                </c:pt>
                <c:pt idx="615">
                  <c:v>9432</c:v>
                </c:pt>
                <c:pt idx="616">
                  <c:v>9442</c:v>
                </c:pt>
                <c:pt idx="617">
                  <c:v>9461</c:v>
                </c:pt>
                <c:pt idx="618">
                  <c:v>9479</c:v>
                </c:pt>
                <c:pt idx="619">
                  <c:v>9487</c:v>
                </c:pt>
                <c:pt idx="620">
                  <c:v>9483</c:v>
                </c:pt>
                <c:pt idx="621">
                  <c:v>9469</c:v>
                </c:pt>
                <c:pt idx="622">
                  <c:v>9453</c:v>
                </c:pt>
                <c:pt idx="623">
                  <c:v>9441</c:v>
                </c:pt>
                <c:pt idx="624">
                  <c:v>9439</c:v>
                </c:pt>
                <c:pt idx="625">
                  <c:v>9449</c:v>
                </c:pt>
                <c:pt idx="626">
                  <c:v>9470</c:v>
                </c:pt>
                <c:pt idx="627">
                  <c:v>9495</c:v>
                </c:pt>
                <c:pt idx="628">
                  <c:v>9516</c:v>
                </c:pt>
                <c:pt idx="629">
                  <c:v>9526</c:v>
                </c:pt>
                <c:pt idx="630">
                  <c:v>9526</c:v>
                </c:pt>
                <c:pt idx="631">
                  <c:v>9522</c:v>
                </c:pt>
                <c:pt idx="632">
                  <c:v>9517</c:v>
                </c:pt>
                <c:pt idx="633">
                  <c:v>9515</c:v>
                </c:pt>
                <c:pt idx="634">
                  <c:v>9513</c:v>
                </c:pt>
                <c:pt idx="635">
                  <c:v>9510</c:v>
                </c:pt>
                <c:pt idx="636">
                  <c:v>9505</c:v>
                </c:pt>
                <c:pt idx="637">
                  <c:v>9502</c:v>
                </c:pt>
                <c:pt idx="638">
                  <c:v>9504</c:v>
                </c:pt>
                <c:pt idx="639">
                  <c:v>9513</c:v>
                </c:pt>
                <c:pt idx="640">
                  <c:v>9525</c:v>
                </c:pt>
                <c:pt idx="641">
                  <c:v>9537</c:v>
                </c:pt>
                <c:pt idx="642">
                  <c:v>9547</c:v>
                </c:pt>
                <c:pt idx="643">
                  <c:v>9554</c:v>
                </c:pt>
                <c:pt idx="644">
                  <c:v>9558</c:v>
                </c:pt>
                <c:pt idx="645">
                  <c:v>9560</c:v>
                </c:pt>
                <c:pt idx="646">
                  <c:v>9559</c:v>
                </c:pt>
                <c:pt idx="647">
                  <c:v>9556</c:v>
                </c:pt>
                <c:pt idx="648">
                  <c:v>9552</c:v>
                </c:pt>
                <c:pt idx="649">
                  <c:v>9551</c:v>
                </c:pt>
                <c:pt idx="650">
                  <c:v>9556</c:v>
                </c:pt>
                <c:pt idx="651">
                  <c:v>9562</c:v>
                </c:pt>
                <c:pt idx="652">
                  <c:v>9565</c:v>
                </c:pt>
                <c:pt idx="653">
                  <c:v>9562</c:v>
                </c:pt>
                <c:pt idx="654">
                  <c:v>9557</c:v>
                </c:pt>
                <c:pt idx="655">
                  <c:v>9552</c:v>
                </c:pt>
                <c:pt idx="656">
                  <c:v>9548</c:v>
                </c:pt>
                <c:pt idx="657">
                  <c:v>9544</c:v>
                </c:pt>
                <c:pt idx="658">
                  <c:v>9539</c:v>
                </c:pt>
                <c:pt idx="659">
                  <c:v>9533</c:v>
                </c:pt>
                <c:pt idx="660">
                  <c:v>9528</c:v>
                </c:pt>
                <c:pt idx="661">
                  <c:v>9525</c:v>
                </c:pt>
                <c:pt idx="662">
                  <c:v>9525</c:v>
                </c:pt>
                <c:pt idx="663">
                  <c:v>9524</c:v>
                </c:pt>
                <c:pt idx="664">
                  <c:v>9523</c:v>
                </c:pt>
                <c:pt idx="665">
                  <c:v>9526</c:v>
                </c:pt>
                <c:pt idx="666">
                  <c:v>9535</c:v>
                </c:pt>
                <c:pt idx="667">
                  <c:v>9545</c:v>
                </c:pt>
                <c:pt idx="668">
                  <c:v>9551</c:v>
                </c:pt>
                <c:pt idx="669">
                  <c:v>9554</c:v>
                </c:pt>
                <c:pt idx="670">
                  <c:v>9559</c:v>
                </c:pt>
                <c:pt idx="671">
                  <c:v>9570</c:v>
                </c:pt>
                <c:pt idx="672">
                  <c:v>9583</c:v>
                </c:pt>
                <c:pt idx="673">
                  <c:v>9591</c:v>
                </c:pt>
                <c:pt idx="674">
                  <c:v>9593</c:v>
                </c:pt>
                <c:pt idx="675">
                  <c:v>9592</c:v>
                </c:pt>
                <c:pt idx="676">
                  <c:v>9591</c:v>
                </c:pt>
                <c:pt idx="677">
                  <c:v>9592</c:v>
                </c:pt>
                <c:pt idx="678">
                  <c:v>9592</c:v>
                </c:pt>
                <c:pt idx="679">
                  <c:v>9592</c:v>
                </c:pt>
                <c:pt idx="680">
                  <c:v>9593</c:v>
                </c:pt>
                <c:pt idx="681">
                  <c:v>9595</c:v>
                </c:pt>
                <c:pt idx="682">
                  <c:v>9598</c:v>
                </c:pt>
                <c:pt idx="683">
                  <c:v>9600</c:v>
                </c:pt>
                <c:pt idx="684">
                  <c:v>9601</c:v>
                </c:pt>
                <c:pt idx="685">
                  <c:v>9597</c:v>
                </c:pt>
                <c:pt idx="686">
                  <c:v>9589</c:v>
                </c:pt>
                <c:pt idx="687">
                  <c:v>9576</c:v>
                </c:pt>
                <c:pt idx="688">
                  <c:v>9562</c:v>
                </c:pt>
                <c:pt idx="689">
                  <c:v>9553</c:v>
                </c:pt>
                <c:pt idx="690">
                  <c:v>9551</c:v>
                </c:pt>
                <c:pt idx="691">
                  <c:v>9555</c:v>
                </c:pt>
                <c:pt idx="692">
                  <c:v>9562</c:v>
                </c:pt>
                <c:pt idx="693">
                  <c:v>9568</c:v>
                </c:pt>
                <c:pt idx="694">
                  <c:v>9569</c:v>
                </c:pt>
                <c:pt idx="695">
                  <c:v>9565</c:v>
                </c:pt>
                <c:pt idx="696">
                  <c:v>9563</c:v>
                </c:pt>
                <c:pt idx="697">
                  <c:v>9564</c:v>
                </c:pt>
                <c:pt idx="698">
                  <c:v>9568</c:v>
                </c:pt>
                <c:pt idx="699">
                  <c:v>9567</c:v>
                </c:pt>
                <c:pt idx="700">
                  <c:v>9557</c:v>
                </c:pt>
                <c:pt idx="701">
                  <c:v>9544</c:v>
                </c:pt>
                <c:pt idx="702">
                  <c:v>9537</c:v>
                </c:pt>
                <c:pt idx="703">
                  <c:v>9543</c:v>
                </c:pt>
                <c:pt idx="704">
                  <c:v>9557</c:v>
                </c:pt>
                <c:pt idx="705">
                  <c:v>9565</c:v>
                </c:pt>
                <c:pt idx="706">
                  <c:v>9558</c:v>
                </c:pt>
                <c:pt idx="707">
                  <c:v>9540</c:v>
                </c:pt>
                <c:pt idx="708">
                  <c:v>9524</c:v>
                </c:pt>
                <c:pt idx="709">
                  <c:v>9521</c:v>
                </c:pt>
                <c:pt idx="710">
                  <c:v>9529</c:v>
                </c:pt>
                <c:pt idx="711">
                  <c:v>9540</c:v>
                </c:pt>
                <c:pt idx="712">
                  <c:v>9549</c:v>
                </c:pt>
                <c:pt idx="713">
                  <c:v>9555</c:v>
                </c:pt>
                <c:pt idx="714">
                  <c:v>9560</c:v>
                </c:pt>
                <c:pt idx="715">
                  <c:v>9566</c:v>
                </c:pt>
                <c:pt idx="716">
                  <c:v>9569</c:v>
                </c:pt>
                <c:pt idx="717">
                  <c:v>9566</c:v>
                </c:pt>
                <c:pt idx="718">
                  <c:v>9559</c:v>
                </c:pt>
                <c:pt idx="719">
                  <c:v>9552</c:v>
                </c:pt>
                <c:pt idx="720">
                  <c:v>9550</c:v>
                </c:pt>
                <c:pt idx="721">
                  <c:v>9555</c:v>
                </c:pt>
                <c:pt idx="722">
                  <c:v>9566</c:v>
                </c:pt>
                <c:pt idx="723">
                  <c:v>9579</c:v>
                </c:pt>
                <c:pt idx="724">
                  <c:v>9588</c:v>
                </c:pt>
                <c:pt idx="725">
                  <c:v>9590</c:v>
                </c:pt>
                <c:pt idx="726">
                  <c:v>9588</c:v>
                </c:pt>
                <c:pt idx="727">
                  <c:v>9585</c:v>
                </c:pt>
                <c:pt idx="728">
                  <c:v>9582</c:v>
                </c:pt>
                <c:pt idx="729">
                  <c:v>9576</c:v>
                </c:pt>
                <c:pt idx="730">
                  <c:v>9568</c:v>
                </c:pt>
                <c:pt idx="731">
                  <c:v>9561</c:v>
                </c:pt>
                <c:pt idx="732">
                  <c:v>9559</c:v>
                </c:pt>
                <c:pt idx="733">
                  <c:v>9561</c:v>
                </c:pt>
                <c:pt idx="734">
                  <c:v>9564</c:v>
                </c:pt>
                <c:pt idx="735">
                  <c:v>9564</c:v>
                </c:pt>
                <c:pt idx="736">
                  <c:v>9567</c:v>
                </c:pt>
                <c:pt idx="737">
                  <c:v>9574</c:v>
                </c:pt>
                <c:pt idx="738">
                  <c:v>9584</c:v>
                </c:pt>
                <c:pt idx="739">
                  <c:v>9592</c:v>
                </c:pt>
                <c:pt idx="740">
                  <c:v>9596</c:v>
                </c:pt>
                <c:pt idx="741">
                  <c:v>9598</c:v>
                </c:pt>
                <c:pt idx="742">
                  <c:v>9597</c:v>
                </c:pt>
                <c:pt idx="743">
                  <c:v>9595</c:v>
                </c:pt>
                <c:pt idx="744">
                  <c:v>9594</c:v>
                </c:pt>
                <c:pt idx="745">
                  <c:v>9596</c:v>
                </c:pt>
                <c:pt idx="746">
                  <c:v>9603</c:v>
                </c:pt>
                <c:pt idx="747">
                  <c:v>9607</c:v>
                </c:pt>
                <c:pt idx="748">
                  <c:v>9600</c:v>
                </c:pt>
                <c:pt idx="749">
                  <c:v>9580</c:v>
                </c:pt>
                <c:pt idx="750">
                  <c:v>9556</c:v>
                </c:pt>
                <c:pt idx="751">
                  <c:v>9540</c:v>
                </c:pt>
                <c:pt idx="752">
                  <c:v>9536</c:v>
                </c:pt>
                <c:pt idx="753">
                  <c:v>9541</c:v>
                </c:pt>
                <c:pt idx="754">
                  <c:v>9549</c:v>
                </c:pt>
                <c:pt idx="755">
                  <c:v>9558</c:v>
                </c:pt>
                <c:pt idx="756">
                  <c:v>9565</c:v>
                </c:pt>
                <c:pt idx="757">
                  <c:v>9570</c:v>
                </c:pt>
                <c:pt idx="758">
                  <c:v>9571</c:v>
                </c:pt>
                <c:pt idx="759">
                  <c:v>9571</c:v>
                </c:pt>
                <c:pt idx="760">
                  <c:v>9571</c:v>
                </c:pt>
                <c:pt idx="761">
                  <c:v>9573</c:v>
                </c:pt>
                <c:pt idx="762">
                  <c:v>9575</c:v>
                </c:pt>
                <c:pt idx="763">
                  <c:v>9578</c:v>
                </c:pt>
                <c:pt idx="764">
                  <c:v>9581</c:v>
                </c:pt>
                <c:pt idx="765">
                  <c:v>9582</c:v>
                </c:pt>
                <c:pt idx="766">
                  <c:v>9583</c:v>
                </c:pt>
                <c:pt idx="767">
                  <c:v>9581</c:v>
                </c:pt>
                <c:pt idx="768">
                  <c:v>9578</c:v>
                </c:pt>
                <c:pt idx="769">
                  <c:v>9572</c:v>
                </c:pt>
                <c:pt idx="770">
                  <c:v>9563</c:v>
                </c:pt>
                <c:pt idx="771">
                  <c:v>9557</c:v>
                </c:pt>
                <c:pt idx="772">
                  <c:v>9561</c:v>
                </c:pt>
                <c:pt idx="773">
                  <c:v>9574</c:v>
                </c:pt>
                <c:pt idx="774">
                  <c:v>9591</c:v>
                </c:pt>
                <c:pt idx="775">
                  <c:v>9605</c:v>
                </c:pt>
                <c:pt idx="776">
                  <c:v>9615</c:v>
                </c:pt>
                <c:pt idx="777">
                  <c:v>9620</c:v>
                </c:pt>
                <c:pt idx="778">
                  <c:v>9619</c:v>
                </c:pt>
                <c:pt idx="779">
                  <c:v>9611</c:v>
                </c:pt>
                <c:pt idx="780">
                  <c:v>9596</c:v>
                </c:pt>
                <c:pt idx="781">
                  <c:v>9581</c:v>
                </c:pt>
                <c:pt idx="782">
                  <c:v>9573</c:v>
                </c:pt>
                <c:pt idx="783">
                  <c:v>9574</c:v>
                </c:pt>
                <c:pt idx="784">
                  <c:v>9579</c:v>
                </c:pt>
                <c:pt idx="785">
                  <c:v>9584</c:v>
                </c:pt>
                <c:pt idx="786">
                  <c:v>9589</c:v>
                </c:pt>
                <c:pt idx="787">
                  <c:v>9591</c:v>
                </c:pt>
                <c:pt idx="788">
                  <c:v>9592</c:v>
                </c:pt>
                <c:pt idx="789">
                  <c:v>9591</c:v>
                </c:pt>
                <c:pt idx="790">
                  <c:v>9591</c:v>
                </c:pt>
                <c:pt idx="791">
                  <c:v>9591</c:v>
                </c:pt>
                <c:pt idx="792">
                  <c:v>9589</c:v>
                </c:pt>
                <c:pt idx="793">
                  <c:v>9581</c:v>
                </c:pt>
                <c:pt idx="794">
                  <c:v>9571</c:v>
                </c:pt>
                <c:pt idx="795">
                  <c:v>9565</c:v>
                </c:pt>
                <c:pt idx="796">
                  <c:v>9569</c:v>
                </c:pt>
                <c:pt idx="797">
                  <c:v>9580</c:v>
                </c:pt>
                <c:pt idx="798">
                  <c:v>9590</c:v>
                </c:pt>
                <c:pt idx="799">
                  <c:v>9589</c:v>
                </c:pt>
                <c:pt idx="800">
                  <c:v>9580</c:v>
                </c:pt>
                <c:pt idx="801">
                  <c:v>9569</c:v>
                </c:pt>
                <c:pt idx="802">
                  <c:v>9566</c:v>
                </c:pt>
                <c:pt idx="803">
                  <c:v>9570</c:v>
                </c:pt>
                <c:pt idx="804">
                  <c:v>9578</c:v>
                </c:pt>
                <c:pt idx="805">
                  <c:v>9586</c:v>
                </c:pt>
                <c:pt idx="806">
                  <c:v>9589</c:v>
                </c:pt>
                <c:pt idx="807">
                  <c:v>9589</c:v>
                </c:pt>
                <c:pt idx="808">
                  <c:v>9589</c:v>
                </c:pt>
                <c:pt idx="809">
                  <c:v>9592</c:v>
                </c:pt>
                <c:pt idx="810">
                  <c:v>9596</c:v>
                </c:pt>
                <c:pt idx="811">
                  <c:v>9601</c:v>
                </c:pt>
                <c:pt idx="812">
                  <c:v>9603</c:v>
                </c:pt>
                <c:pt idx="813">
                  <c:v>9600</c:v>
                </c:pt>
                <c:pt idx="814">
                  <c:v>9594</c:v>
                </c:pt>
                <c:pt idx="815">
                  <c:v>9585</c:v>
                </c:pt>
                <c:pt idx="816">
                  <c:v>9575</c:v>
                </c:pt>
                <c:pt idx="817">
                  <c:v>9566</c:v>
                </c:pt>
                <c:pt idx="818">
                  <c:v>9563</c:v>
                </c:pt>
                <c:pt idx="819">
                  <c:v>9562</c:v>
                </c:pt>
                <c:pt idx="820">
                  <c:v>9562</c:v>
                </c:pt>
                <c:pt idx="821">
                  <c:v>9558</c:v>
                </c:pt>
                <c:pt idx="822">
                  <c:v>9552</c:v>
                </c:pt>
                <c:pt idx="823">
                  <c:v>9548</c:v>
                </c:pt>
                <c:pt idx="824">
                  <c:v>9550</c:v>
                </c:pt>
                <c:pt idx="825">
                  <c:v>9556</c:v>
                </c:pt>
                <c:pt idx="826">
                  <c:v>9566</c:v>
                </c:pt>
                <c:pt idx="827">
                  <c:v>9577</c:v>
                </c:pt>
                <c:pt idx="828">
                  <c:v>9592</c:v>
                </c:pt>
                <c:pt idx="829">
                  <c:v>9607</c:v>
                </c:pt>
                <c:pt idx="830">
                  <c:v>9616</c:v>
                </c:pt>
                <c:pt idx="831">
                  <c:v>9615</c:v>
                </c:pt>
                <c:pt idx="832">
                  <c:v>9603</c:v>
                </c:pt>
                <c:pt idx="833">
                  <c:v>9583</c:v>
                </c:pt>
                <c:pt idx="834">
                  <c:v>9560</c:v>
                </c:pt>
                <c:pt idx="835">
                  <c:v>9539</c:v>
                </c:pt>
                <c:pt idx="836">
                  <c:v>9522</c:v>
                </c:pt>
                <c:pt idx="837">
                  <c:v>9513</c:v>
                </c:pt>
                <c:pt idx="838">
                  <c:v>9510</c:v>
                </c:pt>
                <c:pt idx="839">
                  <c:v>9512</c:v>
                </c:pt>
                <c:pt idx="840">
                  <c:v>9517</c:v>
                </c:pt>
                <c:pt idx="841">
                  <c:v>9524</c:v>
                </c:pt>
                <c:pt idx="842">
                  <c:v>9531</c:v>
                </c:pt>
                <c:pt idx="843">
                  <c:v>9539</c:v>
                </c:pt>
                <c:pt idx="844">
                  <c:v>9546</c:v>
                </c:pt>
                <c:pt idx="845">
                  <c:v>9552</c:v>
                </c:pt>
                <c:pt idx="846">
                  <c:v>9554</c:v>
                </c:pt>
                <c:pt idx="847">
                  <c:v>9550</c:v>
                </c:pt>
                <c:pt idx="848">
                  <c:v>9539</c:v>
                </c:pt>
                <c:pt idx="849">
                  <c:v>9525</c:v>
                </c:pt>
                <c:pt idx="850">
                  <c:v>9516</c:v>
                </c:pt>
                <c:pt idx="851">
                  <c:v>9513</c:v>
                </c:pt>
                <c:pt idx="852">
                  <c:v>9516</c:v>
                </c:pt>
                <c:pt idx="853">
                  <c:v>9522</c:v>
                </c:pt>
                <c:pt idx="854">
                  <c:v>9528</c:v>
                </c:pt>
                <c:pt idx="855">
                  <c:v>9532</c:v>
                </c:pt>
                <c:pt idx="856">
                  <c:v>9533</c:v>
                </c:pt>
                <c:pt idx="857">
                  <c:v>9529</c:v>
                </c:pt>
                <c:pt idx="858">
                  <c:v>9523</c:v>
                </c:pt>
                <c:pt idx="859">
                  <c:v>9525</c:v>
                </c:pt>
                <c:pt idx="860">
                  <c:v>9537</c:v>
                </c:pt>
                <c:pt idx="861">
                  <c:v>9559</c:v>
                </c:pt>
                <c:pt idx="862">
                  <c:v>9585</c:v>
                </c:pt>
                <c:pt idx="863">
                  <c:v>9609</c:v>
                </c:pt>
                <c:pt idx="864">
                  <c:v>9623</c:v>
                </c:pt>
                <c:pt idx="865">
                  <c:v>9626</c:v>
                </c:pt>
                <c:pt idx="866">
                  <c:v>9619</c:v>
                </c:pt>
                <c:pt idx="867">
                  <c:v>9606</c:v>
                </c:pt>
                <c:pt idx="868">
                  <c:v>9588</c:v>
                </c:pt>
                <c:pt idx="869">
                  <c:v>9567</c:v>
                </c:pt>
                <c:pt idx="870">
                  <c:v>9548</c:v>
                </c:pt>
                <c:pt idx="871">
                  <c:v>9534</c:v>
                </c:pt>
                <c:pt idx="872">
                  <c:v>9526</c:v>
                </c:pt>
                <c:pt idx="873">
                  <c:v>9516</c:v>
                </c:pt>
                <c:pt idx="874">
                  <c:v>9502</c:v>
                </c:pt>
                <c:pt idx="875">
                  <c:v>9490</c:v>
                </c:pt>
                <c:pt idx="876">
                  <c:v>9489</c:v>
                </c:pt>
                <c:pt idx="877">
                  <c:v>9505</c:v>
                </c:pt>
                <c:pt idx="878">
                  <c:v>9536</c:v>
                </c:pt>
                <c:pt idx="879">
                  <c:v>9569</c:v>
                </c:pt>
                <c:pt idx="880">
                  <c:v>9592</c:v>
                </c:pt>
                <c:pt idx="881">
                  <c:v>9596</c:v>
                </c:pt>
                <c:pt idx="882">
                  <c:v>9580</c:v>
                </c:pt>
                <c:pt idx="883">
                  <c:v>9555</c:v>
                </c:pt>
                <c:pt idx="884">
                  <c:v>9537</c:v>
                </c:pt>
                <c:pt idx="885">
                  <c:v>9539</c:v>
                </c:pt>
                <c:pt idx="886">
                  <c:v>9558</c:v>
                </c:pt>
                <c:pt idx="887">
                  <c:v>9576</c:v>
                </c:pt>
                <c:pt idx="888">
                  <c:v>9578</c:v>
                </c:pt>
                <c:pt idx="889">
                  <c:v>9565</c:v>
                </c:pt>
                <c:pt idx="890">
                  <c:v>9550</c:v>
                </c:pt>
                <c:pt idx="891">
                  <c:v>9542</c:v>
                </c:pt>
                <c:pt idx="892">
                  <c:v>9544</c:v>
                </c:pt>
                <c:pt idx="893">
                  <c:v>9552</c:v>
                </c:pt>
                <c:pt idx="894">
                  <c:v>9561</c:v>
                </c:pt>
                <c:pt idx="895">
                  <c:v>9569</c:v>
                </c:pt>
                <c:pt idx="896">
                  <c:v>9574</c:v>
                </c:pt>
                <c:pt idx="897">
                  <c:v>9576</c:v>
                </c:pt>
                <c:pt idx="898">
                  <c:v>9574</c:v>
                </c:pt>
                <c:pt idx="899">
                  <c:v>9567</c:v>
                </c:pt>
                <c:pt idx="900">
                  <c:v>9559</c:v>
                </c:pt>
                <c:pt idx="901">
                  <c:v>9555</c:v>
                </c:pt>
                <c:pt idx="902">
                  <c:v>9558</c:v>
                </c:pt>
                <c:pt idx="903">
                  <c:v>9569</c:v>
                </c:pt>
                <c:pt idx="904">
                  <c:v>9583</c:v>
                </c:pt>
                <c:pt idx="905">
                  <c:v>9598</c:v>
                </c:pt>
                <c:pt idx="906">
                  <c:v>9608</c:v>
                </c:pt>
                <c:pt idx="907">
                  <c:v>9605</c:v>
                </c:pt>
                <c:pt idx="908">
                  <c:v>9588</c:v>
                </c:pt>
                <c:pt idx="909">
                  <c:v>9567</c:v>
                </c:pt>
                <c:pt idx="910">
                  <c:v>9551</c:v>
                </c:pt>
                <c:pt idx="911">
                  <c:v>9543</c:v>
                </c:pt>
                <c:pt idx="912">
                  <c:v>9541</c:v>
                </c:pt>
                <c:pt idx="913">
                  <c:v>9542</c:v>
                </c:pt>
                <c:pt idx="914">
                  <c:v>9542</c:v>
                </c:pt>
                <c:pt idx="915">
                  <c:v>9540</c:v>
                </c:pt>
                <c:pt idx="916">
                  <c:v>9538</c:v>
                </c:pt>
                <c:pt idx="917">
                  <c:v>9534</c:v>
                </c:pt>
                <c:pt idx="918">
                  <c:v>9531</c:v>
                </c:pt>
                <c:pt idx="919">
                  <c:v>9531</c:v>
                </c:pt>
                <c:pt idx="920">
                  <c:v>9533</c:v>
                </c:pt>
                <c:pt idx="921">
                  <c:v>9538</c:v>
                </c:pt>
                <c:pt idx="922">
                  <c:v>9546</c:v>
                </c:pt>
                <c:pt idx="923">
                  <c:v>9556</c:v>
                </c:pt>
                <c:pt idx="924">
                  <c:v>9562</c:v>
                </c:pt>
                <c:pt idx="925">
                  <c:v>9559</c:v>
                </c:pt>
                <c:pt idx="926">
                  <c:v>9547</c:v>
                </c:pt>
                <c:pt idx="927">
                  <c:v>9534</c:v>
                </c:pt>
                <c:pt idx="928">
                  <c:v>9526</c:v>
                </c:pt>
                <c:pt idx="929">
                  <c:v>9521</c:v>
                </c:pt>
                <c:pt idx="930">
                  <c:v>9516</c:v>
                </c:pt>
                <c:pt idx="931">
                  <c:v>9508</c:v>
                </c:pt>
                <c:pt idx="932">
                  <c:v>9500</c:v>
                </c:pt>
                <c:pt idx="933">
                  <c:v>9495</c:v>
                </c:pt>
                <c:pt idx="934">
                  <c:v>9495</c:v>
                </c:pt>
                <c:pt idx="935">
                  <c:v>9500</c:v>
                </c:pt>
                <c:pt idx="936">
                  <c:v>9509</c:v>
                </c:pt>
                <c:pt idx="937">
                  <c:v>9520</c:v>
                </c:pt>
                <c:pt idx="938">
                  <c:v>9527</c:v>
                </c:pt>
                <c:pt idx="939">
                  <c:v>9525</c:v>
                </c:pt>
                <c:pt idx="940">
                  <c:v>9513</c:v>
                </c:pt>
                <c:pt idx="941">
                  <c:v>9497</c:v>
                </c:pt>
                <c:pt idx="942">
                  <c:v>9484</c:v>
                </c:pt>
                <c:pt idx="943">
                  <c:v>9475</c:v>
                </c:pt>
                <c:pt idx="944">
                  <c:v>9473</c:v>
                </c:pt>
                <c:pt idx="945">
                  <c:v>9479</c:v>
                </c:pt>
                <c:pt idx="946">
                  <c:v>9494</c:v>
                </c:pt>
                <c:pt idx="947">
                  <c:v>9515</c:v>
                </c:pt>
                <c:pt idx="948">
                  <c:v>9537</c:v>
                </c:pt>
                <c:pt idx="949">
                  <c:v>9554</c:v>
                </c:pt>
                <c:pt idx="950">
                  <c:v>9564</c:v>
                </c:pt>
                <c:pt idx="951">
                  <c:v>9569</c:v>
                </c:pt>
                <c:pt idx="952">
                  <c:v>9573</c:v>
                </c:pt>
                <c:pt idx="953">
                  <c:v>9579</c:v>
                </c:pt>
                <c:pt idx="954">
                  <c:v>9588</c:v>
                </c:pt>
                <c:pt idx="955">
                  <c:v>9599</c:v>
                </c:pt>
                <c:pt idx="956">
                  <c:v>9609</c:v>
                </c:pt>
                <c:pt idx="957">
                  <c:v>9615</c:v>
                </c:pt>
                <c:pt idx="958">
                  <c:v>9616</c:v>
                </c:pt>
                <c:pt idx="959">
                  <c:v>-149</c:v>
                </c:pt>
                <c:pt idx="960">
                  <c:v>-149</c:v>
                </c:pt>
                <c:pt idx="961">
                  <c:v>-150</c:v>
                </c:pt>
                <c:pt idx="962">
                  <c:v>-150</c:v>
                </c:pt>
                <c:pt idx="963">
                  <c:v>-150</c:v>
                </c:pt>
                <c:pt idx="964">
                  <c:v>-150</c:v>
                </c:pt>
                <c:pt idx="965">
                  <c:v>-150</c:v>
                </c:pt>
                <c:pt idx="966">
                  <c:v>-150</c:v>
                </c:pt>
                <c:pt idx="967">
                  <c:v>-149</c:v>
                </c:pt>
                <c:pt idx="968">
                  <c:v>-149</c:v>
                </c:pt>
                <c:pt idx="969">
                  <c:v>-149</c:v>
                </c:pt>
                <c:pt idx="970">
                  <c:v>-149</c:v>
                </c:pt>
                <c:pt idx="971">
                  <c:v>-150</c:v>
                </c:pt>
                <c:pt idx="972">
                  <c:v>-148</c:v>
                </c:pt>
                <c:pt idx="973">
                  <c:v>-137</c:v>
                </c:pt>
                <c:pt idx="974">
                  <c:v>-99</c:v>
                </c:pt>
                <c:pt idx="975">
                  <c:v>-17</c:v>
                </c:pt>
                <c:pt idx="976">
                  <c:v>110</c:v>
                </c:pt>
                <c:pt idx="977">
                  <c:v>260</c:v>
                </c:pt>
                <c:pt idx="978">
                  <c:v>393</c:v>
                </c:pt>
                <c:pt idx="979">
                  <c:v>487</c:v>
                </c:pt>
                <c:pt idx="980">
                  <c:v>545</c:v>
                </c:pt>
                <c:pt idx="981">
                  <c:v>581</c:v>
                </c:pt>
                <c:pt idx="982">
                  <c:v>605</c:v>
                </c:pt>
                <c:pt idx="983">
                  <c:v>622</c:v>
                </c:pt>
                <c:pt idx="984">
                  <c:v>637</c:v>
                </c:pt>
                <c:pt idx="985">
                  <c:v>650</c:v>
                </c:pt>
                <c:pt idx="986">
                  <c:v>660</c:v>
                </c:pt>
                <c:pt idx="987">
                  <c:v>666</c:v>
                </c:pt>
                <c:pt idx="988">
                  <c:v>671</c:v>
                </c:pt>
                <c:pt idx="989">
                  <c:v>677</c:v>
                </c:pt>
                <c:pt idx="990">
                  <c:v>683</c:v>
                </c:pt>
                <c:pt idx="991">
                  <c:v>682</c:v>
                </c:pt>
                <c:pt idx="992">
                  <c:v>675</c:v>
                </c:pt>
                <c:pt idx="993">
                  <c:v>666</c:v>
                </c:pt>
                <c:pt idx="994">
                  <c:v>660</c:v>
                </c:pt>
                <c:pt idx="995">
                  <c:v>657</c:v>
                </c:pt>
                <c:pt idx="996">
                  <c:v>655</c:v>
                </c:pt>
                <c:pt idx="997">
                  <c:v>651</c:v>
                </c:pt>
                <c:pt idx="998">
                  <c:v>647</c:v>
                </c:pt>
                <c:pt idx="999">
                  <c:v>647</c:v>
                </c:pt>
                <c:pt idx="1000">
                  <c:v>652</c:v>
                </c:pt>
                <c:pt idx="1001">
                  <c:v>660</c:v>
                </c:pt>
                <c:pt idx="1002">
                  <c:v>665</c:v>
                </c:pt>
                <c:pt idx="1003">
                  <c:v>667</c:v>
                </c:pt>
                <c:pt idx="1004">
                  <c:v>669</c:v>
                </c:pt>
                <c:pt idx="1005">
                  <c:v>674</c:v>
                </c:pt>
                <c:pt idx="1006">
                  <c:v>686</c:v>
                </c:pt>
                <c:pt idx="1007">
                  <c:v>710</c:v>
                </c:pt>
                <c:pt idx="1008">
                  <c:v>751</c:v>
                </c:pt>
                <c:pt idx="1009">
                  <c:v>812</c:v>
                </c:pt>
                <c:pt idx="1010">
                  <c:v>888</c:v>
                </c:pt>
                <c:pt idx="1011">
                  <c:v>973</c:v>
                </c:pt>
                <c:pt idx="1012">
                  <c:v>1061</c:v>
                </c:pt>
                <c:pt idx="1013">
                  <c:v>1143</c:v>
                </c:pt>
                <c:pt idx="1014">
                  <c:v>1211</c:v>
                </c:pt>
                <c:pt idx="1015">
                  <c:v>1258</c:v>
                </c:pt>
                <c:pt idx="1016">
                  <c:v>1287</c:v>
                </c:pt>
                <c:pt idx="1017">
                  <c:v>1301</c:v>
                </c:pt>
                <c:pt idx="1018">
                  <c:v>1311</c:v>
                </c:pt>
                <c:pt idx="1019">
                  <c:v>1320</c:v>
                </c:pt>
                <c:pt idx="1020">
                  <c:v>1325</c:v>
                </c:pt>
                <c:pt idx="1021">
                  <c:v>1322</c:v>
                </c:pt>
                <c:pt idx="1022">
                  <c:v>1312</c:v>
                </c:pt>
                <c:pt idx="1023">
                  <c:v>1301</c:v>
                </c:pt>
                <c:pt idx="1024">
                  <c:v>1297</c:v>
                </c:pt>
                <c:pt idx="1025">
                  <c:v>1305</c:v>
                </c:pt>
                <c:pt idx="1026">
                  <c:v>1320</c:v>
                </c:pt>
                <c:pt idx="1027">
                  <c:v>1336</c:v>
                </c:pt>
                <c:pt idx="1028">
                  <c:v>1345</c:v>
                </c:pt>
                <c:pt idx="1029">
                  <c:v>1343</c:v>
                </c:pt>
                <c:pt idx="1030">
                  <c:v>1333</c:v>
                </c:pt>
                <c:pt idx="1031">
                  <c:v>1319</c:v>
                </c:pt>
                <c:pt idx="1032">
                  <c:v>1307</c:v>
                </c:pt>
                <c:pt idx="1033">
                  <c:v>1299</c:v>
                </c:pt>
                <c:pt idx="1034">
                  <c:v>1294</c:v>
                </c:pt>
                <c:pt idx="1035">
                  <c:v>1289</c:v>
                </c:pt>
                <c:pt idx="1036">
                  <c:v>1282</c:v>
                </c:pt>
                <c:pt idx="1037">
                  <c:v>1276</c:v>
                </c:pt>
                <c:pt idx="1038">
                  <c:v>1273</c:v>
                </c:pt>
                <c:pt idx="1039">
                  <c:v>1275</c:v>
                </c:pt>
                <c:pt idx="1040">
                  <c:v>1277</c:v>
                </c:pt>
                <c:pt idx="1041">
                  <c:v>1281</c:v>
                </c:pt>
                <c:pt idx="1042">
                  <c:v>1289</c:v>
                </c:pt>
                <c:pt idx="1043">
                  <c:v>1305</c:v>
                </c:pt>
                <c:pt idx="1044">
                  <c:v>1329</c:v>
                </c:pt>
                <c:pt idx="1045">
                  <c:v>1357</c:v>
                </c:pt>
                <c:pt idx="1046">
                  <c:v>1379</c:v>
                </c:pt>
                <c:pt idx="1047">
                  <c:v>1391</c:v>
                </c:pt>
                <c:pt idx="1048">
                  <c:v>1389</c:v>
                </c:pt>
                <c:pt idx="1049">
                  <c:v>1375</c:v>
                </c:pt>
                <c:pt idx="1050">
                  <c:v>1354</c:v>
                </c:pt>
                <c:pt idx="1051">
                  <c:v>1333</c:v>
                </c:pt>
                <c:pt idx="1052">
                  <c:v>1317</c:v>
                </c:pt>
                <c:pt idx="1053">
                  <c:v>1309</c:v>
                </c:pt>
                <c:pt idx="1054">
                  <c:v>1306</c:v>
                </c:pt>
                <c:pt idx="1055">
                  <c:v>1303</c:v>
                </c:pt>
                <c:pt idx="1056">
                  <c:v>1295</c:v>
                </c:pt>
                <c:pt idx="1057">
                  <c:v>1286</c:v>
                </c:pt>
                <c:pt idx="1058">
                  <c:v>1283</c:v>
                </c:pt>
                <c:pt idx="1059">
                  <c:v>1288</c:v>
                </c:pt>
                <c:pt idx="1060">
                  <c:v>1297</c:v>
                </c:pt>
                <c:pt idx="1061">
                  <c:v>1302</c:v>
                </c:pt>
                <c:pt idx="1062">
                  <c:v>1301</c:v>
                </c:pt>
                <c:pt idx="1063">
                  <c:v>1297</c:v>
                </c:pt>
                <c:pt idx="1064">
                  <c:v>1293</c:v>
                </c:pt>
                <c:pt idx="1065">
                  <c:v>1289</c:v>
                </c:pt>
                <c:pt idx="1066">
                  <c:v>1282</c:v>
                </c:pt>
                <c:pt idx="1067">
                  <c:v>1278</c:v>
                </c:pt>
                <c:pt idx="1068">
                  <c:v>1284</c:v>
                </c:pt>
                <c:pt idx="1069">
                  <c:v>1296</c:v>
                </c:pt>
                <c:pt idx="1070">
                  <c:v>1307</c:v>
                </c:pt>
                <c:pt idx="1071">
                  <c:v>1311</c:v>
                </c:pt>
                <c:pt idx="1072">
                  <c:v>1307</c:v>
                </c:pt>
                <c:pt idx="1073">
                  <c:v>1301</c:v>
                </c:pt>
                <c:pt idx="1074">
                  <c:v>1295</c:v>
                </c:pt>
                <c:pt idx="1075">
                  <c:v>1291</c:v>
                </c:pt>
                <c:pt idx="1076">
                  <c:v>1288</c:v>
                </c:pt>
                <c:pt idx="1077">
                  <c:v>1288</c:v>
                </c:pt>
                <c:pt idx="1078">
                  <c:v>1294</c:v>
                </c:pt>
                <c:pt idx="1079">
                  <c:v>1310</c:v>
                </c:pt>
                <c:pt idx="1080">
                  <c:v>1339</c:v>
                </c:pt>
                <c:pt idx="1081">
                  <c:v>1376</c:v>
                </c:pt>
                <c:pt idx="1082">
                  <c:v>1406</c:v>
                </c:pt>
                <c:pt idx="1083">
                  <c:v>1416</c:v>
                </c:pt>
                <c:pt idx="1084">
                  <c:v>1408</c:v>
                </c:pt>
                <c:pt idx="1085">
                  <c:v>1392</c:v>
                </c:pt>
                <c:pt idx="1086">
                  <c:v>1374</c:v>
                </c:pt>
                <c:pt idx="1087">
                  <c:v>1359</c:v>
                </c:pt>
                <c:pt idx="1088">
                  <c:v>1346</c:v>
                </c:pt>
                <c:pt idx="1089">
                  <c:v>1334</c:v>
                </c:pt>
                <c:pt idx="1090">
                  <c:v>1320</c:v>
                </c:pt>
                <c:pt idx="1091">
                  <c:v>1303</c:v>
                </c:pt>
                <c:pt idx="1092">
                  <c:v>1288</c:v>
                </c:pt>
                <c:pt idx="1093">
                  <c:v>1277</c:v>
                </c:pt>
                <c:pt idx="1094">
                  <c:v>1272</c:v>
                </c:pt>
                <c:pt idx="1095">
                  <c:v>1273</c:v>
                </c:pt>
                <c:pt idx="1096">
                  <c:v>1277</c:v>
                </c:pt>
                <c:pt idx="1097">
                  <c:v>1281</c:v>
                </c:pt>
                <c:pt idx="1098">
                  <c:v>1285</c:v>
                </c:pt>
                <c:pt idx="1099">
                  <c:v>1288</c:v>
                </c:pt>
                <c:pt idx="1100">
                  <c:v>1286</c:v>
                </c:pt>
                <c:pt idx="1101">
                  <c:v>1274</c:v>
                </c:pt>
                <c:pt idx="1102">
                  <c:v>1253</c:v>
                </c:pt>
                <c:pt idx="1103">
                  <c:v>1234</c:v>
                </c:pt>
                <c:pt idx="1104">
                  <c:v>1226</c:v>
                </c:pt>
                <c:pt idx="1105">
                  <c:v>1233</c:v>
                </c:pt>
                <c:pt idx="1106">
                  <c:v>1248</c:v>
                </c:pt>
                <c:pt idx="1107">
                  <c:v>1264</c:v>
                </c:pt>
                <c:pt idx="1108">
                  <c:v>1274</c:v>
                </c:pt>
                <c:pt idx="1109">
                  <c:v>1274</c:v>
                </c:pt>
                <c:pt idx="1110">
                  <c:v>1265</c:v>
                </c:pt>
                <c:pt idx="1111">
                  <c:v>1253</c:v>
                </c:pt>
                <c:pt idx="1112">
                  <c:v>1242</c:v>
                </c:pt>
                <c:pt idx="1113">
                  <c:v>1239</c:v>
                </c:pt>
                <c:pt idx="1114">
                  <c:v>1245</c:v>
                </c:pt>
                <c:pt idx="1115">
                  <c:v>1255</c:v>
                </c:pt>
                <c:pt idx="1116">
                  <c:v>1265</c:v>
                </c:pt>
                <c:pt idx="1117">
                  <c:v>1271</c:v>
                </c:pt>
                <c:pt idx="1118">
                  <c:v>1274</c:v>
                </c:pt>
                <c:pt idx="1119">
                  <c:v>1274</c:v>
                </c:pt>
                <c:pt idx="1120">
                  <c:v>1273</c:v>
                </c:pt>
                <c:pt idx="1121">
                  <c:v>1270</c:v>
                </c:pt>
                <c:pt idx="1122">
                  <c:v>1265</c:v>
                </c:pt>
                <c:pt idx="1123">
                  <c:v>1255</c:v>
                </c:pt>
                <c:pt idx="1124">
                  <c:v>1243</c:v>
                </c:pt>
                <c:pt idx="1125">
                  <c:v>1233</c:v>
                </c:pt>
                <c:pt idx="1126">
                  <c:v>1229</c:v>
                </c:pt>
                <c:pt idx="1127">
                  <c:v>1234</c:v>
                </c:pt>
                <c:pt idx="1128">
                  <c:v>1245</c:v>
                </c:pt>
                <c:pt idx="1129">
                  <c:v>1258</c:v>
                </c:pt>
                <c:pt idx="1130">
                  <c:v>1269</c:v>
                </c:pt>
                <c:pt idx="1131">
                  <c:v>1277</c:v>
                </c:pt>
                <c:pt idx="1132">
                  <c:v>1286</c:v>
                </c:pt>
                <c:pt idx="1133">
                  <c:v>1298</c:v>
                </c:pt>
                <c:pt idx="1134">
                  <c:v>1313</c:v>
                </c:pt>
                <c:pt idx="1135">
                  <c:v>1327</c:v>
                </c:pt>
                <c:pt idx="1136">
                  <c:v>1334</c:v>
                </c:pt>
                <c:pt idx="1137">
                  <c:v>1331</c:v>
                </c:pt>
                <c:pt idx="1138">
                  <c:v>1321</c:v>
                </c:pt>
                <c:pt idx="1139">
                  <c:v>1308</c:v>
                </c:pt>
                <c:pt idx="1140">
                  <c:v>1297</c:v>
                </c:pt>
                <c:pt idx="1141">
                  <c:v>1289</c:v>
                </c:pt>
                <c:pt idx="1142">
                  <c:v>1285</c:v>
                </c:pt>
                <c:pt idx="1143">
                  <c:v>1284</c:v>
                </c:pt>
                <c:pt idx="1144">
                  <c:v>1285</c:v>
                </c:pt>
                <c:pt idx="1145">
                  <c:v>1282</c:v>
                </c:pt>
                <c:pt idx="1146">
                  <c:v>1275</c:v>
                </c:pt>
                <c:pt idx="1147">
                  <c:v>1271</c:v>
                </c:pt>
                <c:pt idx="1148">
                  <c:v>1275</c:v>
                </c:pt>
                <c:pt idx="1149">
                  <c:v>1280</c:v>
                </c:pt>
                <c:pt idx="1150">
                  <c:v>1279</c:v>
                </c:pt>
                <c:pt idx="1151">
                  <c:v>1272</c:v>
                </c:pt>
                <c:pt idx="1152">
                  <c:v>1262</c:v>
                </c:pt>
                <c:pt idx="1153">
                  <c:v>1252</c:v>
                </c:pt>
                <c:pt idx="1154">
                  <c:v>1247</c:v>
                </c:pt>
                <c:pt idx="1155">
                  <c:v>1247</c:v>
                </c:pt>
                <c:pt idx="1156">
                  <c:v>1253</c:v>
                </c:pt>
                <c:pt idx="1157">
                  <c:v>1265</c:v>
                </c:pt>
                <c:pt idx="1158">
                  <c:v>1279</c:v>
                </c:pt>
                <c:pt idx="1159">
                  <c:v>1295</c:v>
                </c:pt>
                <c:pt idx="1160">
                  <c:v>1305</c:v>
                </c:pt>
                <c:pt idx="1161">
                  <c:v>1307</c:v>
                </c:pt>
                <c:pt idx="1162">
                  <c:v>1304</c:v>
                </c:pt>
                <c:pt idx="1163">
                  <c:v>1306</c:v>
                </c:pt>
                <c:pt idx="1164">
                  <c:v>1319</c:v>
                </c:pt>
                <c:pt idx="1165">
                  <c:v>1338</c:v>
                </c:pt>
                <c:pt idx="1166">
                  <c:v>1348</c:v>
                </c:pt>
                <c:pt idx="1167">
                  <c:v>1340</c:v>
                </c:pt>
                <c:pt idx="1168">
                  <c:v>1319</c:v>
                </c:pt>
                <c:pt idx="1169">
                  <c:v>1298</c:v>
                </c:pt>
                <c:pt idx="1170">
                  <c:v>1287</c:v>
                </c:pt>
                <c:pt idx="1171">
                  <c:v>1285</c:v>
                </c:pt>
                <c:pt idx="1172">
                  <c:v>1282</c:v>
                </c:pt>
                <c:pt idx="1173">
                  <c:v>1277</c:v>
                </c:pt>
                <c:pt idx="1174">
                  <c:v>1274</c:v>
                </c:pt>
                <c:pt idx="1175">
                  <c:v>1277</c:v>
                </c:pt>
                <c:pt idx="1176">
                  <c:v>1285</c:v>
                </c:pt>
                <c:pt idx="1177">
                  <c:v>1290</c:v>
                </c:pt>
                <c:pt idx="1178">
                  <c:v>1284</c:v>
                </c:pt>
                <c:pt idx="1179">
                  <c:v>1268</c:v>
                </c:pt>
                <c:pt idx="1180">
                  <c:v>1250</c:v>
                </c:pt>
                <c:pt idx="1181">
                  <c:v>1239</c:v>
                </c:pt>
                <c:pt idx="1182">
                  <c:v>1241</c:v>
                </c:pt>
                <c:pt idx="1183">
                  <c:v>1251</c:v>
                </c:pt>
                <c:pt idx="1184">
                  <c:v>1255</c:v>
                </c:pt>
                <c:pt idx="1185">
                  <c:v>1245</c:v>
                </c:pt>
                <c:pt idx="1186">
                  <c:v>1226</c:v>
                </c:pt>
                <c:pt idx="1187">
                  <c:v>1214</c:v>
                </c:pt>
                <c:pt idx="1188">
                  <c:v>1223</c:v>
                </c:pt>
                <c:pt idx="1189">
                  <c:v>1251</c:v>
                </c:pt>
                <c:pt idx="1190">
                  <c:v>1284</c:v>
                </c:pt>
                <c:pt idx="1191">
                  <c:v>1307</c:v>
                </c:pt>
                <c:pt idx="1192">
                  <c:v>1315</c:v>
                </c:pt>
                <c:pt idx="1193">
                  <c:v>1308</c:v>
                </c:pt>
                <c:pt idx="1194">
                  <c:v>1294</c:v>
                </c:pt>
                <c:pt idx="1195">
                  <c:v>1281</c:v>
                </c:pt>
                <c:pt idx="1196">
                  <c:v>1278</c:v>
                </c:pt>
                <c:pt idx="1197">
                  <c:v>1281</c:v>
                </c:pt>
                <c:pt idx="1198">
                  <c:v>1284</c:v>
                </c:pt>
                <c:pt idx="1199">
                  <c:v>1282</c:v>
                </c:pt>
                <c:pt idx="1200">
                  <c:v>1280</c:v>
                </c:pt>
                <c:pt idx="1201">
                  <c:v>1284</c:v>
                </c:pt>
                <c:pt idx="1202">
                  <c:v>1297</c:v>
                </c:pt>
                <c:pt idx="1203">
                  <c:v>1309</c:v>
                </c:pt>
                <c:pt idx="1204">
                  <c:v>1310</c:v>
                </c:pt>
                <c:pt idx="1205">
                  <c:v>1299</c:v>
                </c:pt>
                <c:pt idx="1206">
                  <c:v>1284</c:v>
                </c:pt>
                <c:pt idx="1207">
                  <c:v>1272</c:v>
                </c:pt>
                <c:pt idx="1208">
                  <c:v>1268</c:v>
                </c:pt>
                <c:pt idx="1209">
                  <c:v>1274</c:v>
                </c:pt>
                <c:pt idx="1210">
                  <c:v>1289</c:v>
                </c:pt>
                <c:pt idx="1211">
                  <c:v>1310</c:v>
                </c:pt>
                <c:pt idx="1212">
                  <c:v>1327</c:v>
                </c:pt>
                <c:pt idx="1213">
                  <c:v>1337</c:v>
                </c:pt>
                <c:pt idx="1214">
                  <c:v>1339</c:v>
                </c:pt>
                <c:pt idx="1215">
                  <c:v>1337</c:v>
                </c:pt>
                <c:pt idx="1216">
                  <c:v>1334</c:v>
                </c:pt>
                <c:pt idx="1217">
                  <c:v>1327</c:v>
                </c:pt>
                <c:pt idx="1218">
                  <c:v>1319</c:v>
                </c:pt>
                <c:pt idx="1219">
                  <c:v>1311</c:v>
                </c:pt>
                <c:pt idx="1220">
                  <c:v>1304</c:v>
                </c:pt>
                <c:pt idx="1221">
                  <c:v>1299</c:v>
                </c:pt>
                <c:pt idx="1222">
                  <c:v>1297</c:v>
                </c:pt>
                <c:pt idx="1223">
                  <c:v>1297</c:v>
                </c:pt>
                <c:pt idx="1224">
                  <c:v>1298</c:v>
                </c:pt>
                <c:pt idx="1225">
                  <c:v>1294</c:v>
                </c:pt>
                <c:pt idx="1226">
                  <c:v>1284</c:v>
                </c:pt>
                <c:pt idx="1227">
                  <c:v>1271</c:v>
                </c:pt>
                <c:pt idx="1228">
                  <c:v>1260</c:v>
                </c:pt>
                <c:pt idx="1229">
                  <c:v>1254</c:v>
                </c:pt>
                <c:pt idx="1230">
                  <c:v>1256</c:v>
                </c:pt>
                <c:pt idx="1231">
                  <c:v>1262</c:v>
                </c:pt>
                <c:pt idx="1232">
                  <c:v>1265</c:v>
                </c:pt>
                <c:pt idx="1233">
                  <c:v>1259</c:v>
                </c:pt>
                <c:pt idx="1234">
                  <c:v>1245</c:v>
                </c:pt>
                <c:pt idx="1235">
                  <c:v>1235</c:v>
                </c:pt>
                <c:pt idx="1236">
                  <c:v>1240</c:v>
                </c:pt>
                <c:pt idx="1237">
                  <c:v>1262</c:v>
                </c:pt>
                <c:pt idx="1238">
                  <c:v>1286</c:v>
                </c:pt>
                <c:pt idx="1239">
                  <c:v>1298</c:v>
                </c:pt>
                <c:pt idx="1240">
                  <c:v>1292</c:v>
                </c:pt>
                <c:pt idx="1241">
                  <c:v>1276</c:v>
                </c:pt>
                <c:pt idx="1242">
                  <c:v>1266</c:v>
                </c:pt>
                <c:pt idx="1243">
                  <c:v>1271</c:v>
                </c:pt>
                <c:pt idx="1244">
                  <c:v>1288</c:v>
                </c:pt>
                <c:pt idx="1245">
                  <c:v>1311</c:v>
                </c:pt>
                <c:pt idx="1246">
                  <c:v>1333</c:v>
                </c:pt>
                <c:pt idx="1247">
                  <c:v>1352</c:v>
                </c:pt>
                <c:pt idx="1248">
                  <c:v>1367</c:v>
                </c:pt>
                <c:pt idx="1249">
                  <c:v>1379</c:v>
                </c:pt>
                <c:pt idx="1250">
                  <c:v>1385</c:v>
                </c:pt>
                <c:pt idx="1251">
                  <c:v>1381</c:v>
                </c:pt>
                <c:pt idx="1252">
                  <c:v>1366</c:v>
                </c:pt>
                <c:pt idx="1253">
                  <c:v>1342</c:v>
                </c:pt>
                <c:pt idx="1254">
                  <c:v>1314</c:v>
                </c:pt>
                <c:pt idx="1255">
                  <c:v>1290</c:v>
                </c:pt>
                <c:pt idx="1256">
                  <c:v>1277</c:v>
                </c:pt>
                <c:pt idx="1257">
                  <c:v>1277</c:v>
                </c:pt>
                <c:pt idx="1258">
                  <c:v>1287</c:v>
                </c:pt>
                <c:pt idx="1259">
                  <c:v>1299</c:v>
                </c:pt>
                <c:pt idx="1260">
                  <c:v>1307</c:v>
                </c:pt>
                <c:pt idx="1261">
                  <c:v>1307</c:v>
                </c:pt>
                <c:pt idx="1262">
                  <c:v>1299</c:v>
                </c:pt>
                <c:pt idx="1263">
                  <c:v>1285</c:v>
                </c:pt>
                <c:pt idx="1264">
                  <c:v>1270</c:v>
                </c:pt>
                <c:pt idx="1265">
                  <c:v>1259</c:v>
                </c:pt>
                <c:pt idx="1266">
                  <c:v>1256</c:v>
                </c:pt>
                <c:pt idx="1267">
                  <c:v>1262</c:v>
                </c:pt>
                <c:pt idx="1268">
                  <c:v>1273</c:v>
                </c:pt>
                <c:pt idx="1269">
                  <c:v>1283</c:v>
                </c:pt>
                <c:pt idx="1270">
                  <c:v>1285</c:v>
                </c:pt>
                <c:pt idx="1271">
                  <c:v>1278</c:v>
                </c:pt>
                <c:pt idx="1272">
                  <c:v>1263</c:v>
                </c:pt>
                <c:pt idx="1273">
                  <c:v>1249</c:v>
                </c:pt>
                <c:pt idx="1274">
                  <c:v>1242</c:v>
                </c:pt>
                <c:pt idx="1275">
                  <c:v>1246</c:v>
                </c:pt>
                <c:pt idx="1276">
                  <c:v>1256</c:v>
                </c:pt>
                <c:pt idx="1277">
                  <c:v>1269</c:v>
                </c:pt>
                <c:pt idx="1278">
                  <c:v>1279</c:v>
                </c:pt>
                <c:pt idx="1279">
                  <c:v>1283</c:v>
                </c:pt>
                <c:pt idx="1280">
                  <c:v>1283</c:v>
                </c:pt>
                <c:pt idx="1281">
                  <c:v>1287</c:v>
                </c:pt>
                <c:pt idx="1282">
                  <c:v>1302</c:v>
                </c:pt>
                <c:pt idx="1283">
                  <c:v>1324</c:v>
                </c:pt>
                <c:pt idx="1284">
                  <c:v>1343</c:v>
                </c:pt>
                <c:pt idx="1285">
                  <c:v>1351</c:v>
                </c:pt>
                <c:pt idx="1286">
                  <c:v>1349</c:v>
                </c:pt>
                <c:pt idx="1287">
                  <c:v>1340</c:v>
                </c:pt>
                <c:pt idx="1288">
                  <c:v>1327</c:v>
                </c:pt>
                <c:pt idx="1289">
                  <c:v>1309</c:v>
                </c:pt>
                <c:pt idx="1290">
                  <c:v>1289</c:v>
                </c:pt>
                <c:pt idx="1291">
                  <c:v>1272</c:v>
                </c:pt>
                <c:pt idx="1292">
                  <c:v>1263</c:v>
                </c:pt>
                <c:pt idx="1293">
                  <c:v>1263</c:v>
                </c:pt>
                <c:pt idx="1294">
                  <c:v>1268</c:v>
                </c:pt>
                <c:pt idx="1295">
                  <c:v>1275</c:v>
                </c:pt>
                <c:pt idx="1296">
                  <c:v>1285</c:v>
                </c:pt>
                <c:pt idx="1297">
                  <c:v>1294</c:v>
                </c:pt>
                <c:pt idx="1298">
                  <c:v>1301</c:v>
                </c:pt>
                <c:pt idx="1299">
                  <c:v>1305</c:v>
                </c:pt>
                <c:pt idx="1300">
                  <c:v>1307</c:v>
                </c:pt>
                <c:pt idx="1301">
                  <c:v>1306</c:v>
                </c:pt>
                <c:pt idx="1302">
                  <c:v>1301</c:v>
                </c:pt>
                <c:pt idx="1303">
                  <c:v>1291</c:v>
                </c:pt>
                <c:pt idx="1304">
                  <c:v>1279</c:v>
                </c:pt>
                <c:pt idx="1305">
                  <c:v>1266</c:v>
                </c:pt>
                <c:pt idx="1306">
                  <c:v>1255</c:v>
                </c:pt>
                <c:pt idx="1307">
                  <c:v>1248</c:v>
                </c:pt>
                <c:pt idx="1308">
                  <c:v>1244</c:v>
                </c:pt>
                <c:pt idx="1309">
                  <c:v>1247</c:v>
                </c:pt>
                <c:pt idx="1310">
                  <c:v>1254</c:v>
                </c:pt>
                <c:pt idx="1311">
                  <c:v>1260</c:v>
                </c:pt>
                <c:pt idx="1312">
                  <c:v>1264</c:v>
                </c:pt>
                <c:pt idx="1313">
                  <c:v>1265</c:v>
                </c:pt>
                <c:pt idx="1314">
                  <c:v>1267</c:v>
                </c:pt>
                <c:pt idx="1315">
                  <c:v>1272</c:v>
                </c:pt>
                <c:pt idx="1316">
                  <c:v>1282</c:v>
                </c:pt>
                <c:pt idx="1317">
                  <c:v>1295</c:v>
                </c:pt>
                <c:pt idx="1318">
                  <c:v>1309</c:v>
                </c:pt>
                <c:pt idx="1319">
                  <c:v>1319</c:v>
                </c:pt>
                <c:pt idx="1320">
                  <c:v>1325</c:v>
                </c:pt>
                <c:pt idx="1321">
                  <c:v>1329</c:v>
                </c:pt>
                <c:pt idx="1322">
                  <c:v>1338</c:v>
                </c:pt>
                <c:pt idx="1323">
                  <c:v>1348</c:v>
                </c:pt>
                <c:pt idx="1324">
                  <c:v>1352</c:v>
                </c:pt>
                <c:pt idx="1325">
                  <c:v>1344</c:v>
                </c:pt>
                <c:pt idx="1326">
                  <c:v>1325</c:v>
                </c:pt>
                <c:pt idx="1327">
                  <c:v>1302</c:v>
                </c:pt>
                <c:pt idx="1328">
                  <c:v>1282</c:v>
                </c:pt>
                <c:pt idx="1329">
                  <c:v>1266</c:v>
                </c:pt>
                <c:pt idx="1330">
                  <c:v>1252</c:v>
                </c:pt>
                <c:pt idx="1331">
                  <c:v>1243</c:v>
                </c:pt>
                <c:pt idx="1332">
                  <c:v>1242</c:v>
                </c:pt>
                <c:pt idx="1333">
                  <c:v>1250</c:v>
                </c:pt>
                <c:pt idx="1334">
                  <c:v>1261</c:v>
                </c:pt>
                <c:pt idx="1335">
                  <c:v>1265</c:v>
                </c:pt>
                <c:pt idx="1336">
                  <c:v>1257</c:v>
                </c:pt>
                <c:pt idx="1337">
                  <c:v>1240</c:v>
                </c:pt>
                <c:pt idx="1338">
                  <c:v>1224</c:v>
                </c:pt>
                <c:pt idx="1339">
                  <c:v>1217</c:v>
                </c:pt>
                <c:pt idx="1340">
                  <c:v>1220</c:v>
                </c:pt>
                <c:pt idx="1341">
                  <c:v>1232</c:v>
                </c:pt>
                <c:pt idx="1342">
                  <c:v>1251</c:v>
                </c:pt>
                <c:pt idx="1343">
                  <c:v>1275</c:v>
                </c:pt>
                <c:pt idx="1344">
                  <c:v>1296</c:v>
                </c:pt>
                <c:pt idx="1345">
                  <c:v>1303</c:v>
                </c:pt>
                <c:pt idx="1346">
                  <c:v>1294</c:v>
                </c:pt>
                <c:pt idx="1347">
                  <c:v>1278</c:v>
                </c:pt>
                <c:pt idx="1348">
                  <c:v>1269</c:v>
                </c:pt>
                <c:pt idx="1349">
                  <c:v>1274</c:v>
                </c:pt>
                <c:pt idx="1350">
                  <c:v>1288</c:v>
                </c:pt>
                <c:pt idx="1351">
                  <c:v>1304</c:v>
                </c:pt>
                <c:pt idx="1352">
                  <c:v>1310</c:v>
                </c:pt>
                <c:pt idx="1353">
                  <c:v>1305</c:v>
                </c:pt>
                <c:pt idx="1354">
                  <c:v>1294</c:v>
                </c:pt>
                <c:pt idx="1355">
                  <c:v>1283</c:v>
                </c:pt>
                <c:pt idx="1356">
                  <c:v>1275</c:v>
                </c:pt>
                <c:pt idx="1357">
                  <c:v>1270</c:v>
                </c:pt>
                <c:pt idx="1358">
                  <c:v>1268</c:v>
                </c:pt>
                <c:pt idx="1359">
                  <c:v>1265</c:v>
                </c:pt>
                <c:pt idx="1360">
                  <c:v>1260</c:v>
                </c:pt>
                <c:pt idx="1361">
                  <c:v>1253</c:v>
                </c:pt>
                <c:pt idx="1362">
                  <c:v>1247</c:v>
                </c:pt>
                <c:pt idx="1363">
                  <c:v>1248</c:v>
                </c:pt>
                <c:pt idx="1364">
                  <c:v>1253</c:v>
                </c:pt>
                <c:pt idx="1365">
                  <c:v>1257</c:v>
                </c:pt>
                <c:pt idx="1366">
                  <c:v>1258</c:v>
                </c:pt>
                <c:pt idx="1367">
                  <c:v>1258</c:v>
                </c:pt>
                <c:pt idx="1368">
                  <c:v>1261</c:v>
                </c:pt>
                <c:pt idx="1369">
                  <c:v>1274</c:v>
                </c:pt>
                <c:pt idx="1370">
                  <c:v>1296</c:v>
                </c:pt>
                <c:pt idx="1371">
                  <c:v>1323</c:v>
                </c:pt>
                <c:pt idx="1372">
                  <c:v>1344</c:v>
                </c:pt>
                <c:pt idx="1373">
                  <c:v>1356</c:v>
                </c:pt>
                <c:pt idx="1374">
                  <c:v>1356</c:v>
                </c:pt>
                <c:pt idx="1375">
                  <c:v>1349</c:v>
                </c:pt>
                <c:pt idx="1376">
                  <c:v>1341</c:v>
                </c:pt>
                <c:pt idx="1377">
                  <c:v>1333</c:v>
                </c:pt>
                <c:pt idx="1378">
                  <c:v>1320</c:v>
                </c:pt>
                <c:pt idx="1379">
                  <c:v>1302</c:v>
                </c:pt>
                <c:pt idx="1380">
                  <c:v>1286</c:v>
                </c:pt>
                <c:pt idx="1381">
                  <c:v>1278</c:v>
                </c:pt>
                <c:pt idx="1382">
                  <c:v>1280</c:v>
                </c:pt>
                <c:pt idx="1383">
                  <c:v>1285</c:v>
                </c:pt>
                <c:pt idx="1384">
                  <c:v>1292</c:v>
                </c:pt>
                <c:pt idx="1385">
                  <c:v>1303</c:v>
                </c:pt>
                <c:pt idx="1386">
                  <c:v>1319</c:v>
                </c:pt>
                <c:pt idx="1387">
                  <c:v>1334</c:v>
                </c:pt>
                <c:pt idx="1388">
                  <c:v>1344</c:v>
                </c:pt>
                <c:pt idx="1389">
                  <c:v>1346</c:v>
                </c:pt>
                <c:pt idx="1390">
                  <c:v>1342</c:v>
                </c:pt>
                <c:pt idx="1391">
                  <c:v>1335</c:v>
                </c:pt>
                <c:pt idx="1392">
                  <c:v>1332</c:v>
                </c:pt>
                <c:pt idx="1393">
                  <c:v>1341</c:v>
                </c:pt>
                <c:pt idx="1394">
                  <c:v>1358</c:v>
                </c:pt>
                <c:pt idx="1395">
                  <c:v>1372</c:v>
                </c:pt>
                <c:pt idx="1396">
                  <c:v>1367</c:v>
                </c:pt>
                <c:pt idx="1397">
                  <c:v>1339</c:v>
                </c:pt>
                <c:pt idx="1398">
                  <c:v>1301</c:v>
                </c:pt>
                <c:pt idx="1399">
                  <c:v>1269</c:v>
                </c:pt>
                <c:pt idx="1400">
                  <c:v>1247</c:v>
                </c:pt>
                <c:pt idx="1401">
                  <c:v>1235</c:v>
                </c:pt>
                <c:pt idx="1402">
                  <c:v>1228</c:v>
                </c:pt>
                <c:pt idx="1403">
                  <c:v>1227</c:v>
                </c:pt>
                <c:pt idx="1404">
                  <c:v>1230</c:v>
                </c:pt>
                <c:pt idx="1405">
                  <c:v>1234</c:v>
                </c:pt>
                <c:pt idx="1406">
                  <c:v>1236</c:v>
                </c:pt>
                <c:pt idx="1407">
                  <c:v>1235</c:v>
                </c:pt>
                <c:pt idx="1408">
                  <c:v>1229</c:v>
                </c:pt>
                <c:pt idx="1409">
                  <c:v>1222</c:v>
                </c:pt>
                <c:pt idx="1410">
                  <c:v>1220</c:v>
                </c:pt>
                <c:pt idx="1411">
                  <c:v>1227</c:v>
                </c:pt>
                <c:pt idx="1412">
                  <c:v>1239</c:v>
                </c:pt>
                <c:pt idx="1413">
                  <c:v>1250</c:v>
                </c:pt>
                <c:pt idx="1414">
                  <c:v>1258</c:v>
                </c:pt>
                <c:pt idx="1415">
                  <c:v>1263</c:v>
                </c:pt>
                <c:pt idx="1416">
                  <c:v>1272</c:v>
                </c:pt>
                <c:pt idx="1417">
                  <c:v>1285</c:v>
                </c:pt>
                <c:pt idx="1418">
                  <c:v>1297</c:v>
                </c:pt>
                <c:pt idx="1419">
                  <c:v>1301</c:v>
                </c:pt>
                <c:pt idx="1420">
                  <c:v>1294</c:v>
                </c:pt>
                <c:pt idx="1421">
                  <c:v>1278</c:v>
                </c:pt>
                <c:pt idx="1422">
                  <c:v>1257</c:v>
                </c:pt>
                <c:pt idx="1423">
                  <c:v>1235</c:v>
                </c:pt>
                <c:pt idx="1424">
                  <c:v>1222</c:v>
                </c:pt>
                <c:pt idx="1425">
                  <c:v>1220</c:v>
                </c:pt>
                <c:pt idx="1426">
                  <c:v>1228</c:v>
                </c:pt>
                <c:pt idx="1427">
                  <c:v>1241</c:v>
                </c:pt>
                <c:pt idx="1428">
                  <c:v>1252</c:v>
                </c:pt>
                <c:pt idx="1429">
                  <c:v>1260</c:v>
                </c:pt>
                <c:pt idx="1430">
                  <c:v>1264</c:v>
                </c:pt>
                <c:pt idx="1431">
                  <c:v>1266</c:v>
                </c:pt>
                <c:pt idx="1432">
                  <c:v>1267</c:v>
                </c:pt>
                <c:pt idx="1433">
                  <c:v>1269</c:v>
                </c:pt>
                <c:pt idx="1434">
                  <c:v>1277</c:v>
                </c:pt>
                <c:pt idx="1435">
                  <c:v>1285</c:v>
                </c:pt>
                <c:pt idx="1436">
                  <c:v>1287</c:v>
                </c:pt>
                <c:pt idx="1437">
                  <c:v>1277</c:v>
                </c:pt>
                <c:pt idx="1438">
                  <c:v>1259</c:v>
                </c:pt>
                <c:pt idx="1439">
                  <c:v>1245</c:v>
                </c:pt>
                <c:pt idx="1440">
                  <c:v>1244</c:v>
                </c:pt>
                <c:pt idx="1441">
                  <c:v>1255</c:v>
                </c:pt>
                <c:pt idx="1442">
                  <c:v>1268</c:v>
                </c:pt>
                <c:pt idx="1443">
                  <c:v>1275</c:v>
                </c:pt>
                <c:pt idx="1444">
                  <c:v>1274</c:v>
                </c:pt>
                <c:pt idx="1445">
                  <c:v>1268</c:v>
                </c:pt>
                <c:pt idx="1446">
                  <c:v>1267</c:v>
                </c:pt>
                <c:pt idx="1447">
                  <c:v>1271</c:v>
                </c:pt>
                <c:pt idx="1448">
                  <c:v>1278</c:v>
                </c:pt>
                <c:pt idx="1449">
                  <c:v>1278</c:v>
                </c:pt>
                <c:pt idx="1450">
                  <c:v>1270</c:v>
                </c:pt>
                <c:pt idx="1451">
                  <c:v>1260</c:v>
                </c:pt>
                <c:pt idx="1452">
                  <c:v>1256</c:v>
                </c:pt>
                <c:pt idx="1453">
                  <c:v>1260</c:v>
                </c:pt>
                <c:pt idx="1454">
                  <c:v>1269</c:v>
                </c:pt>
                <c:pt idx="1455">
                  <c:v>1278</c:v>
                </c:pt>
                <c:pt idx="1456">
                  <c:v>1281</c:v>
                </c:pt>
                <c:pt idx="1457">
                  <c:v>1275</c:v>
                </c:pt>
                <c:pt idx="1458">
                  <c:v>1260</c:v>
                </c:pt>
                <c:pt idx="1459">
                  <c:v>1242</c:v>
                </c:pt>
                <c:pt idx="1460">
                  <c:v>1230</c:v>
                </c:pt>
                <c:pt idx="1461">
                  <c:v>1226</c:v>
                </c:pt>
                <c:pt idx="1462">
                  <c:v>1226</c:v>
                </c:pt>
                <c:pt idx="1463">
                  <c:v>1225</c:v>
                </c:pt>
                <c:pt idx="1464">
                  <c:v>1224</c:v>
                </c:pt>
                <c:pt idx="1465">
                  <c:v>1227</c:v>
                </c:pt>
                <c:pt idx="1466">
                  <c:v>1236</c:v>
                </c:pt>
                <c:pt idx="1467">
                  <c:v>1245</c:v>
                </c:pt>
                <c:pt idx="1468">
                  <c:v>1250</c:v>
                </c:pt>
                <c:pt idx="1469">
                  <c:v>1254</c:v>
                </c:pt>
                <c:pt idx="1470">
                  <c:v>1261</c:v>
                </c:pt>
                <c:pt idx="1471">
                  <c:v>1270</c:v>
                </c:pt>
                <c:pt idx="1472">
                  <c:v>1275</c:v>
                </c:pt>
                <c:pt idx="1473">
                  <c:v>1274</c:v>
                </c:pt>
                <c:pt idx="1474">
                  <c:v>1270</c:v>
                </c:pt>
                <c:pt idx="1475">
                  <c:v>1268</c:v>
                </c:pt>
                <c:pt idx="1476">
                  <c:v>1267</c:v>
                </c:pt>
                <c:pt idx="1477">
                  <c:v>1262</c:v>
                </c:pt>
                <c:pt idx="1478">
                  <c:v>1249</c:v>
                </c:pt>
                <c:pt idx="1479">
                  <c:v>1229</c:v>
                </c:pt>
                <c:pt idx="1480">
                  <c:v>1210</c:v>
                </c:pt>
                <c:pt idx="1481">
                  <c:v>1196</c:v>
                </c:pt>
                <c:pt idx="1482">
                  <c:v>1191</c:v>
                </c:pt>
                <c:pt idx="1483">
                  <c:v>1196</c:v>
                </c:pt>
                <c:pt idx="1484">
                  <c:v>1209</c:v>
                </c:pt>
                <c:pt idx="1485">
                  <c:v>1227</c:v>
                </c:pt>
                <c:pt idx="1486">
                  <c:v>1246</c:v>
                </c:pt>
                <c:pt idx="1487">
                  <c:v>1266</c:v>
                </c:pt>
                <c:pt idx="1488">
                  <c:v>1286</c:v>
                </c:pt>
                <c:pt idx="1489">
                  <c:v>1307</c:v>
                </c:pt>
                <c:pt idx="1490">
                  <c:v>1325</c:v>
                </c:pt>
                <c:pt idx="1491">
                  <c:v>1336</c:v>
                </c:pt>
                <c:pt idx="1492">
                  <c:v>1337</c:v>
                </c:pt>
                <c:pt idx="1493">
                  <c:v>1332</c:v>
                </c:pt>
                <c:pt idx="1494">
                  <c:v>1326</c:v>
                </c:pt>
                <c:pt idx="1495">
                  <c:v>1322</c:v>
                </c:pt>
                <c:pt idx="1496">
                  <c:v>1320</c:v>
                </c:pt>
                <c:pt idx="1497">
                  <c:v>1316</c:v>
                </c:pt>
                <c:pt idx="1498">
                  <c:v>1312</c:v>
                </c:pt>
                <c:pt idx="1499">
                  <c:v>1307</c:v>
                </c:pt>
                <c:pt idx="1500">
                  <c:v>1301</c:v>
                </c:pt>
                <c:pt idx="1501">
                  <c:v>1292</c:v>
                </c:pt>
                <c:pt idx="1502">
                  <c:v>1277</c:v>
                </c:pt>
                <c:pt idx="1503">
                  <c:v>1262</c:v>
                </c:pt>
                <c:pt idx="1504">
                  <c:v>1256</c:v>
                </c:pt>
                <c:pt idx="1505">
                  <c:v>1264</c:v>
                </c:pt>
                <c:pt idx="1506">
                  <c:v>1280</c:v>
                </c:pt>
                <c:pt idx="1507">
                  <c:v>1295</c:v>
                </c:pt>
                <c:pt idx="1508">
                  <c:v>1302</c:v>
                </c:pt>
                <c:pt idx="1509">
                  <c:v>1300</c:v>
                </c:pt>
                <c:pt idx="1510">
                  <c:v>1288</c:v>
                </c:pt>
                <c:pt idx="1511">
                  <c:v>1272</c:v>
                </c:pt>
                <c:pt idx="1512">
                  <c:v>1255</c:v>
                </c:pt>
                <c:pt idx="1513">
                  <c:v>1240</c:v>
                </c:pt>
                <c:pt idx="1514">
                  <c:v>1228</c:v>
                </c:pt>
                <c:pt idx="1515">
                  <c:v>1222</c:v>
                </c:pt>
                <c:pt idx="1516">
                  <c:v>1218</c:v>
                </c:pt>
                <c:pt idx="1517">
                  <c:v>1215</c:v>
                </c:pt>
                <c:pt idx="1518">
                  <c:v>1208</c:v>
                </c:pt>
                <c:pt idx="1519">
                  <c:v>1199</c:v>
                </c:pt>
                <c:pt idx="1520">
                  <c:v>1190</c:v>
                </c:pt>
                <c:pt idx="1521">
                  <c:v>1187</c:v>
                </c:pt>
                <c:pt idx="1522">
                  <c:v>1195</c:v>
                </c:pt>
                <c:pt idx="1523">
                  <c:v>1213</c:v>
                </c:pt>
                <c:pt idx="1524">
                  <c:v>1237</c:v>
                </c:pt>
                <c:pt idx="1525">
                  <c:v>1261</c:v>
                </c:pt>
                <c:pt idx="1526">
                  <c:v>1283</c:v>
                </c:pt>
                <c:pt idx="1527">
                  <c:v>1300</c:v>
                </c:pt>
                <c:pt idx="1528">
                  <c:v>1307</c:v>
                </c:pt>
                <c:pt idx="1529">
                  <c:v>1306</c:v>
                </c:pt>
                <c:pt idx="1530">
                  <c:v>1298</c:v>
                </c:pt>
                <c:pt idx="1531">
                  <c:v>1287</c:v>
                </c:pt>
                <c:pt idx="1532">
                  <c:v>1276</c:v>
                </c:pt>
                <c:pt idx="1533">
                  <c:v>1262</c:v>
                </c:pt>
                <c:pt idx="1534">
                  <c:v>1246</c:v>
                </c:pt>
                <c:pt idx="1535">
                  <c:v>1231</c:v>
                </c:pt>
                <c:pt idx="1536">
                  <c:v>1218</c:v>
                </c:pt>
                <c:pt idx="1537">
                  <c:v>1213</c:v>
                </c:pt>
                <c:pt idx="1538">
                  <c:v>1216</c:v>
                </c:pt>
                <c:pt idx="1539">
                  <c:v>1225</c:v>
                </c:pt>
                <c:pt idx="1540">
                  <c:v>1238</c:v>
                </c:pt>
                <c:pt idx="1541">
                  <c:v>1249</c:v>
                </c:pt>
                <c:pt idx="1542">
                  <c:v>1254</c:v>
                </c:pt>
                <c:pt idx="1543">
                  <c:v>1250</c:v>
                </c:pt>
                <c:pt idx="1544">
                  <c:v>1245</c:v>
                </c:pt>
                <c:pt idx="1545">
                  <c:v>1248</c:v>
                </c:pt>
                <c:pt idx="1546">
                  <c:v>1263</c:v>
                </c:pt>
                <c:pt idx="1547">
                  <c:v>1280</c:v>
                </c:pt>
                <c:pt idx="1548">
                  <c:v>1285</c:v>
                </c:pt>
                <c:pt idx="1549">
                  <c:v>1278</c:v>
                </c:pt>
                <c:pt idx="1550">
                  <c:v>1267</c:v>
                </c:pt>
                <c:pt idx="1551">
                  <c:v>1255</c:v>
                </c:pt>
                <c:pt idx="1552">
                  <c:v>1240</c:v>
                </c:pt>
                <c:pt idx="1553">
                  <c:v>1218</c:v>
                </c:pt>
                <c:pt idx="1554">
                  <c:v>1194</c:v>
                </c:pt>
                <c:pt idx="1555">
                  <c:v>1179</c:v>
                </c:pt>
                <c:pt idx="1556">
                  <c:v>1180</c:v>
                </c:pt>
                <c:pt idx="1557">
                  <c:v>1199</c:v>
                </c:pt>
                <c:pt idx="1558">
                  <c:v>1225</c:v>
                </c:pt>
                <c:pt idx="1559">
                  <c:v>1245</c:v>
                </c:pt>
                <c:pt idx="1560">
                  <c:v>1251</c:v>
                </c:pt>
                <c:pt idx="1561">
                  <c:v>1244</c:v>
                </c:pt>
                <c:pt idx="1562">
                  <c:v>1230</c:v>
                </c:pt>
                <c:pt idx="1563">
                  <c:v>1218</c:v>
                </c:pt>
                <c:pt idx="1564">
                  <c:v>1215</c:v>
                </c:pt>
                <c:pt idx="1565">
                  <c:v>1221</c:v>
                </c:pt>
                <c:pt idx="1566">
                  <c:v>1235</c:v>
                </c:pt>
                <c:pt idx="1567">
                  <c:v>1252</c:v>
                </c:pt>
                <c:pt idx="1568">
                  <c:v>1267</c:v>
                </c:pt>
                <c:pt idx="1569">
                  <c:v>1276</c:v>
                </c:pt>
                <c:pt idx="1570">
                  <c:v>1272</c:v>
                </c:pt>
                <c:pt idx="1571">
                  <c:v>1255</c:v>
                </c:pt>
                <c:pt idx="1572">
                  <c:v>1234</c:v>
                </c:pt>
                <c:pt idx="1573">
                  <c:v>1222</c:v>
                </c:pt>
                <c:pt idx="1574">
                  <c:v>1224</c:v>
                </c:pt>
                <c:pt idx="1575">
                  <c:v>1236</c:v>
                </c:pt>
                <c:pt idx="1576">
                  <c:v>1246</c:v>
                </c:pt>
                <c:pt idx="1577">
                  <c:v>1250</c:v>
                </c:pt>
                <c:pt idx="1578">
                  <c:v>1247</c:v>
                </c:pt>
                <c:pt idx="1579">
                  <c:v>1241</c:v>
                </c:pt>
                <c:pt idx="1580">
                  <c:v>1234</c:v>
                </c:pt>
                <c:pt idx="1581">
                  <c:v>1224</c:v>
                </c:pt>
                <c:pt idx="1582">
                  <c:v>1215</c:v>
                </c:pt>
                <c:pt idx="1583">
                  <c:v>1210</c:v>
                </c:pt>
                <c:pt idx="1584">
                  <c:v>1211</c:v>
                </c:pt>
                <c:pt idx="1585">
                  <c:v>1218</c:v>
                </c:pt>
                <c:pt idx="1586">
                  <c:v>1226</c:v>
                </c:pt>
                <c:pt idx="1587">
                  <c:v>1232</c:v>
                </c:pt>
                <c:pt idx="1588">
                  <c:v>1233</c:v>
                </c:pt>
                <c:pt idx="1589">
                  <c:v>1232</c:v>
                </c:pt>
                <c:pt idx="1590">
                  <c:v>1230</c:v>
                </c:pt>
                <c:pt idx="1591">
                  <c:v>1226</c:v>
                </c:pt>
                <c:pt idx="1592">
                  <c:v>1220</c:v>
                </c:pt>
                <c:pt idx="1593">
                  <c:v>1215</c:v>
                </c:pt>
                <c:pt idx="1594">
                  <c:v>1211</c:v>
                </c:pt>
                <c:pt idx="1595">
                  <c:v>1208</c:v>
                </c:pt>
                <c:pt idx="1596">
                  <c:v>1206</c:v>
                </c:pt>
                <c:pt idx="1597">
                  <c:v>1205</c:v>
                </c:pt>
                <c:pt idx="1598">
                  <c:v>1209</c:v>
                </c:pt>
                <c:pt idx="1599">
                  <c:v>1215</c:v>
                </c:pt>
                <c:pt idx="1600">
                  <c:v>1221</c:v>
                </c:pt>
                <c:pt idx="1601">
                  <c:v>1224</c:v>
                </c:pt>
                <c:pt idx="1602">
                  <c:v>1225</c:v>
                </c:pt>
                <c:pt idx="1603">
                  <c:v>1224</c:v>
                </c:pt>
                <c:pt idx="1604">
                  <c:v>1224</c:v>
                </c:pt>
                <c:pt idx="1605">
                  <c:v>1227</c:v>
                </c:pt>
                <c:pt idx="1606">
                  <c:v>1233</c:v>
                </c:pt>
                <c:pt idx="1607">
                  <c:v>1241</c:v>
                </c:pt>
                <c:pt idx="1608">
                  <c:v>1248</c:v>
                </c:pt>
                <c:pt idx="1609">
                  <c:v>1251</c:v>
                </c:pt>
                <c:pt idx="1610">
                  <c:v>1246</c:v>
                </c:pt>
                <c:pt idx="1611">
                  <c:v>1238</c:v>
                </c:pt>
                <c:pt idx="1612">
                  <c:v>1232</c:v>
                </c:pt>
                <c:pt idx="1613">
                  <c:v>1237</c:v>
                </c:pt>
                <c:pt idx="1614">
                  <c:v>1251</c:v>
                </c:pt>
                <c:pt idx="1615">
                  <c:v>1267</c:v>
                </c:pt>
                <c:pt idx="1616">
                  <c:v>1279</c:v>
                </c:pt>
                <c:pt idx="1617">
                  <c:v>1286</c:v>
                </c:pt>
                <c:pt idx="1618">
                  <c:v>1286</c:v>
                </c:pt>
                <c:pt idx="1619">
                  <c:v>1281</c:v>
                </c:pt>
                <c:pt idx="1620">
                  <c:v>1272</c:v>
                </c:pt>
                <c:pt idx="1621">
                  <c:v>1262</c:v>
                </c:pt>
                <c:pt idx="1622">
                  <c:v>1256</c:v>
                </c:pt>
                <c:pt idx="1623">
                  <c:v>1253</c:v>
                </c:pt>
                <c:pt idx="1624">
                  <c:v>1253</c:v>
                </c:pt>
                <c:pt idx="1625">
                  <c:v>1255</c:v>
                </c:pt>
                <c:pt idx="1626">
                  <c:v>1255</c:v>
                </c:pt>
                <c:pt idx="1627">
                  <c:v>1252</c:v>
                </c:pt>
                <c:pt idx="1628">
                  <c:v>1249</c:v>
                </c:pt>
                <c:pt idx="1629">
                  <c:v>1249</c:v>
                </c:pt>
                <c:pt idx="1630">
                  <c:v>1249</c:v>
                </c:pt>
                <c:pt idx="1631">
                  <c:v>1245</c:v>
                </c:pt>
                <c:pt idx="1632">
                  <c:v>1241</c:v>
                </c:pt>
                <c:pt idx="1633">
                  <c:v>1240</c:v>
                </c:pt>
                <c:pt idx="1634">
                  <c:v>1244</c:v>
                </c:pt>
                <c:pt idx="1635">
                  <c:v>1249</c:v>
                </c:pt>
                <c:pt idx="1636">
                  <c:v>1252</c:v>
                </c:pt>
                <c:pt idx="1637">
                  <c:v>1253</c:v>
                </c:pt>
                <c:pt idx="1638">
                  <c:v>1255</c:v>
                </c:pt>
                <c:pt idx="1639">
                  <c:v>1261</c:v>
                </c:pt>
                <c:pt idx="1640">
                  <c:v>1272</c:v>
                </c:pt>
                <c:pt idx="1641">
                  <c:v>1282</c:v>
                </c:pt>
                <c:pt idx="1642">
                  <c:v>1285</c:v>
                </c:pt>
                <c:pt idx="1643">
                  <c:v>1278</c:v>
                </c:pt>
                <c:pt idx="1644">
                  <c:v>1265</c:v>
                </c:pt>
                <c:pt idx="1645">
                  <c:v>1253</c:v>
                </c:pt>
                <c:pt idx="1646">
                  <c:v>1249</c:v>
                </c:pt>
                <c:pt idx="1647">
                  <c:v>1249</c:v>
                </c:pt>
                <c:pt idx="1648">
                  <c:v>1247</c:v>
                </c:pt>
                <c:pt idx="1649">
                  <c:v>1241</c:v>
                </c:pt>
                <c:pt idx="1650">
                  <c:v>1231</c:v>
                </c:pt>
                <c:pt idx="1651">
                  <c:v>1222</c:v>
                </c:pt>
                <c:pt idx="1652">
                  <c:v>1218</c:v>
                </c:pt>
                <c:pt idx="1653">
                  <c:v>1217</c:v>
                </c:pt>
                <c:pt idx="1654">
                  <c:v>1217</c:v>
                </c:pt>
                <c:pt idx="1655">
                  <c:v>1216</c:v>
                </c:pt>
                <c:pt idx="1656">
                  <c:v>1215</c:v>
                </c:pt>
                <c:pt idx="1657">
                  <c:v>1219</c:v>
                </c:pt>
                <c:pt idx="1658">
                  <c:v>1233</c:v>
                </c:pt>
                <c:pt idx="1659">
                  <c:v>1255</c:v>
                </c:pt>
                <c:pt idx="1660">
                  <c:v>1273</c:v>
                </c:pt>
                <c:pt idx="1661">
                  <c:v>1278</c:v>
                </c:pt>
                <c:pt idx="1662">
                  <c:v>1268</c:v>
                </c:pt>
                <c:pt idx="1663">
                  <c:v>1253</c:v>
                </c:pt>
                <c:pt idx="1664">
                  <c:v>1247</c:v>
                </c:pt>
                <c:pt idx="1665">
                  <c:v>1256</c:v>
                </c:pt>
                <c:pt idx="1666">
                  <c:v>1274</c:v>
                </c:pt>
                <c:pt idx="1667">
                  <c:v>1290</c:v>
                </c:pt>
                <c:pt idx="1668">
                  <c:v>1298</c:v>
                </c:pt>
                <c:pt idx="1669">
                  <c:v>1297</c:v>
                </c:pt>
                <c:pt idx="1670">
                  <c:v>1289</c:v>
                </c:pt>
                <c:pt idx="1671">
                  <c:v>1273</c:v>
                </c:pt>
                <c:pt idx="1672">
                  <c:v>1249</c:v>
                </c:pt>
                <c:pt idx="1673">
                  <c:v>1222</c:v>
                </c:pt>
                <c:pt idx="1674">
                  <c:v>1198</c:v>
                </c:pt>
                <c:pt idx="1675">
                  <c:v>1185</c:v>
                </c:pt>
                <c:pt idx="1676">
                  <c:v>1185</c:v>
                </c:pt>
                <c:pt idx="1677">
                  <c:v>1198</c:v>
                </c:pt>
                <c:pt idx="1678">
                  <c:v>1217</c:v>
                </c:pt>
                <c:pt idx="1679">
                  <c:v>1236</c:v>
                </c:pt>
                <c:pt idx="1680">
                  <c:v>1252</c:v>
                </c:pt>
                <c:pt idx="1681">
                  <c:v>1263</c:v>
                </c:pt>
                <c:pt idx="1682">
                  <c:v>1271</c:v>
                </c:pt>
                <c:pt idx="1683">
                  <c:v>1277</c:v>
                </c:pt>
                <c:pt idx="1684">
                  <c:v>1282</c:v>
                </c:pt>
                <c:pt idx="1685">
                  <c:v>1288</c:v>
                </c:pt>
                <c:pt idx="1686">
                  <c:v>1295</c:v>
                </c:pt>
                <c:pt idx="1687">
                  <c:v>1297</c:v>
                </c:pt>
                <c:pt idx="1688">
                  <c:v>1290</c:v>
                </c:pt>
                <c:pt idx="1689">
                  <c:v>1275</c:v>
                </c:pt>
                <c:pt idx="1690">
                  <c:v>1259</c:v>
                </c:pt>
                <c:pt idx="1691">
                  <c:v>1245</c:v>
                </c:pt>
                <c:pt idx="1692">
                  <c:v>1230</c:v>
                </c:pt>
                <c:pt idx="1693">
                  <c:v>1213</c:v>
                </c:pt>
                <c:pt idx="1694">
                  <c:v>1200</c:v>
                </c:pt>
                <c:pt idx="1695">
                  <c:v>1196</c:v>
                </c:pt>
                <c:pt idx="1696">
                  <c:v>1204</c:v>
                </c:pt>
                <c:pt idx="1697">
                  <c:v>1219</c:v>
                </c:pt>
                <c:pt idx="1698">
                  <c:v>1230</c:v>
                </c:pt>
                <c:pt idx="1699">
                  <c:v>1232</c:v>
                </c:pt>
                <c:pt idx="1700">
                  <c:v>1223</c:v>
                </c:pt>
                <c:pt idx="1701">
                  <c:v>1211</c:v>
                </c:pt>
                <c:pt idx="1702">
                  <c:v>1204</c:v>
                </c:pt>
                <c:pt idx="1703">
                  <c:v>1207</c:v>
                </c:pt>
                <c:pt idx="1704">
                  <c:v>1216</c:v>
                </c:pt>
                <c:pt idx="1705">
                  <c:v>1225</c:v>
                </c:pt>
                <c:pt idx="1706">
                  <c:v>1225</c:v>
                </c:pt>
                <c:pt idx="1707">
                  <c:v>1215</c:v>
                </c:pt>
                <c:pt idx="1708">
                  <c:v>1200</c:v>
                </c:pt>
                <c:pt idx="1709">
                  <c:v>1189</c:v>
                </c:pt>
                <c:pt idx="1710">
                  <c:v>1185</c:v>
                </c:pt>
                <c:pt idx="1711">
                  <c:v>1187</c:v>
                </c:pt>
                <c:pt idx="1712">
                  <c:v>1189</c:v>
                </c:pt>
                <c:pt idx="1713">
                  <c:v>1189</c:v>
                </c:pt>
                <c:pt idx="1714">
                  <c:v>1189</c:v>
                </c:pt>
                <c:pt idx="1715">
                  <c:v>1192</c:v>
                </c:pt>
                <c:pt idx="1716">
                  <c:v>1198</c:v>
                </c:pt>
                <c:pt idx="1717">
                  <c:v>1205</c:v>
                </c:pt>
                <c:pt idx="1718">
                  <c:v>1206</c:v>
                </c:pt>
                <c:pt idx="1719">
                  <c:v>1200</c:v>
                </c:pt>
                <c:pt idx="1720">
                  <c:v>1193</c:v>
                </c:pt>
                <c:pt idx="1721">
                  <c:v>1196</c:v>
                </c:pt>
                <c:pt idx="1722">
                  <c:v>1212</c:v>
                </c:pt>
                <c:pt idx="1723">
                  <c:v>1234</c:v>
                </c:pt>
                <c:pt idx="1724">
                  <c:v>1252</c:v>
                </c:pt>
                <c:pt idx="1725">
                  <c:v>1259</c:v>
                </c:pt>
                <c:pt idx="1726">
                  <c:v>1258</c:v>
                </c:pt>
                <c:pt idx="1727">
                  <c:v>1254</c:v>
                </c:pt>
                <c:pt idx="1728">
                  <c:v>1251</c:v>
                </c:pt>
                <c:pt idx="1729">
                  <c:v>1246</c:v>
                </c:pt>
                <c:pt idx="1730">
                  <c:v>1240</c:v>
                </c:pt>
                <c:pt idx="1731">
                  <c:v>1235</c:v>
                </c:pt>
                <c:pt idx="1732">
                  <c:v>1238</c:v>
                </c:pt>
                <c:pt idx="1733">
                  <c:v>1251</c:v>
                </c:pt>
                <c:pt idx="1734">
                  <c:v>1271</c:v>
                </c:pt>
                <c:pt idx="1735">
                  <c:v>1289</c:v>
                </c:pt>
                <c:pt idx="1736">
                  <c:v>1305</c:v>
                </c:pt>
                <c:pt idx="1737">
                  <c:v>1317</c:v>
                </c:pt>
                <c:pt idx="1738">
                  <c:v>1323</c:v>
                </c:pt>
                <c:pt idx="1739">
                  <c:v>1320</c:v>
                </c:pt>
                <c:pt idx="1740">
                  <c:v>1307</c:v>
                </c:pt>
                <c:pt idx="1741">
                  <c:v>1286</c:v>
                </c:pt>
                <c:pt idx="1742">
                  <c:v>1262</c:v>
                </c:pt>
                <c:pt idx="1743">
                  <c:v>1239</c:v>
                </c:pt>
                <c:pt idx="1744">
                  <c:v>1223</c:v>
                </c:pt>
                <c:pt idx="1745">
                  <c:v>1214</c:v>
                </c:pt>
                <c:pt idx="1746">
                  <c:v>1213</c:v>
                </c:pt>
                <c:pt idx="1747">
                  <c:v>1214</c:v>
                </c:pt>
                <c:pt idx="1748">
                  <c:v>1216</c:v>
                </c:pt>
                <c:pt idx="1749">
                  <c:v>1218</c:v>
                </c:pt>
                <c:pt idx="1750">
                  <c:v>1224</c:v>
                </c:pt>
                <c:pt idx="1751">
                  <c:v>1235</c:v>
                </c:pt>
                <c:pt idx="1752">
                  <c:v>1244</c:v>
                </c:pt>
                <c:pt idx="1753">
                  <c:v>1246</c:v>
                </c:pt>
                <c:pt idx="1754">
                  <c:v>1237</c:v>
                </c:pt>
                <c:pt idx="1755">
                  <c:v>1223</c:v>
                </c:pt>
                <c:pt idx="1756">
                  <c:v>1210</c:v>
                </c:pt>
                <c:pt idx="1757">
                  <c:v>1203</c:v>
                </c:pt>
                <c:pt idx="1758">
                  <c:v>1202</c:v>
                </c:pt>
                <c:pt idx="1759">
                  <c:v>1205</c:v>
                </c:pt>
                <c:pt idx="1760">
                  <c:v>1210</c:v>
                </c:pt>
                <c:pt idx="1761">
                  <c:v>1216</c:v>
                </c:pt>
                <c:pt idx="1762">
                  <c:v>1221</c:v>
                </c:pt>
                <c:pt idx="1763">
                  <c:v>1224</c:v>
                </c:pt>
                <c:pt idx="1764">
                  <c:v>1227</c:v>
                </c:pt>
                <c:pt idx="1765">
                  <c:v>1227</c:v>
                </c:pt>
                <c:pt idx="1766">
                  <c:v>1224</c:v>
                </c:pt>
                <c:pt idx="1767">
                  <c:v>1216</c:v>
                </c:pt>
                <c:pt idx="1768">
                  <c:v>1209</c:v>
                </c:pt>
                <c:pt idx="1769">
                  <c:v>1205</c:v>
                </c:pt>
                <c:pt idx="1770">
                  <c:v>1206</c:v>
                </c:pt>
                <c:pt idx="1771">
                  <c:v>1213</c:v>
                </c:pt>
                <c:pt idx="1772">
                  <c:v>1222</c:v>
                </c:pt>
                <c:pt idx="1773">
                  <c:v>1230</c:v>
                </c:pt>
                <c:pt idx="1774">
                  <c:v>1231</c:v>
                </c:pt>
                <c:pt idx="1775">
                  <c:v>1226</c:v>
                </c:pt>
                <c:pt idx="1776">
                  <c:v>1223</c:v>
                </c:pt>
                <c:pt idx="1777">
                  <c:v>1223</c:v>
                </c:pt>
                <c:pt idx="1778">
                  <c:v>1224</c:v>
                </c:pt>
                <c:pt idx="1779">
                  <c:v>1221</c:v>
                </c:pt>
                <c:pt idx="1780">
                  <c:v>1217</c:v>
                </c:pt>
                <c:pt idx="1781">
                  <c:v>1214</c:v>
                </c:pt>
                <c:pt idx="1782">
                  <c:v>1212</c:v>
                </c:pt>
                <c:pt idx="1783">
                  <c:v>1211</c:v>
                </c:pt>
                <c:pt idx="1784">
                  <c:v>1210</c:v>
                </c:pt>
                <c:pt idx="1785">
                  <c:v>1209</c:v>
                </c:pt>
                <c:pt idx="1786">
                  <c:v>1207</c:v>
                </c:pt>
                <c:pt idx="1787">
                  <c:v>1205</c:v>
                </c:pt>
                <c:pt idx="1788">
                  <c:v>1204</c:v>
                </c:pt>
                <c:pt idx="1789">
                  <c:v>1202</c:v>
                </c:pt>
                <c:pt idx="1790">
                  <c:v>1202</c:v>
                </c:pt>
                <c:pt idx="1791">
                  <c:v>1204</c:v>
                </c:pt>
                <c:pt idx="1792">
                  <c:v>1206</c:v>
                </c:pt>
                <c:pt idx="1793">
                  <c:v>1209</c:v>
                </c:pt>
                <c:pt idx="1794">
                  <c:v>1212</c:v>
                </c:pt>
                <c:pt idx="1795">
                  <c:v>1212</c:v>
                </c:pt>
                <c:pt idx="1796">
                  <c:v>1209</c:v>
                </c:pt>
                <c:pt idx="1797">
                  <c:v>1202</c:v>
                </c:pt>
                <c:pt idx="1798">
                  <c:v>1196</c:v>
                </c:pt>
                <c:pt idx="1799">
                  <c:v>1195</c:v>
                </c:pt>
                <c:pt idx="1800">
                  <c:v>1203</c:v>
                </c:pt>
                <c:pt idx="1801">
                  <c:v>1216</c:v>
                </c:pt>
                <c:pt idx="1802">
                  <c:v>1230</c:v>
                </c:pt>
                <c:pt idx="1803">
                  <c:v>1239</c:v>
                </c:pt>
                <c:pt idx="1804">
                  <c:v>1237</c:v>
                </c:pt>
                <c:pt idx="1805">
                  <c:v>1224</c:v>
                </c:pt>
                <c:pt idx="1806">
                  <c:v>1203</c:v>
                </c:pt>
                <c:pt idx="1807">
                  <c:v>1179</c:v>
                </c:pt>
                <c:pt idx="1808">
                  <c:v>1156</c:v>
                </c:pt>
                <c:pt idx="1809">
                  <c:v>1140</c:v>
                </c:pt>
                <c:pt idx="1810">
                  <c:v>1136</c:v>
                </c:pt>
                <c:pt idx="1811">
                  <c:v>1146</c:v>
                </c:pt>
                <c:pt idx="1812">
                  <c:v>1165</c:v>
                </c:pt>
                <c:pt idx="1813">
                  <c:v>1188</c:v>
                </c:pt>
                <c:pt idx="1814">
                  <c:v>1205</c:v>
                </c:pt>
                <c:pt idx="1815">
                  <c:v>1214</c:v>
                </c:pt>
                <c:pt idx="1816">
                  <c:v>1212</c:v>
                </c:pt>
                <c:pt idx="1817">
                  <c:v>1203</c:v>
                </c:pt>
                <c:pt idx="1818">
                  <c:v>1193</c:v>
                </c:pt>
                <c:pt idx="1819">
                  <c:v>1189</c:v>
                </c:pt>
                <c:pt idx="1820">
                  <c:v>1196</c:v>
                </c:pt>
                <c:pt idx="1821">
                  <c:v>1210</c:v>
                </c:pt>
                <c:pt idx="1822">
                  <c:v>1224</c:v>
                </c:pt>
                <c:pt idx="1823">
                  <c:v>1229</c:v>
                </c:pt>
                <c:pt idx="1824">
                  <c:v>1226</c:v>
                </c:pt>
                <c:pt idx="1825">
                  <c:v>1217</c:v>
                </c:pt>
                <c:pt idx="1826">
                  <c:v>1207</c:v>
                </c:pt>
                <c:pt idx="1827">
                  <c:v>1198</c:v>
                </c:pt>
                <c:pt idx="1828">
                  <c:v>1191</c:v>
                </c:pt>
                <c:pt idx="1829">
                  <c:v>1188</c:v>
                </c:pt>
                <c:pt idx="1830">
                  <c:v>1188</c:v>
                </c:pt>
                <c:pt idx="1831">
                  <c:v>1185</c:v>
                </c:pt>
                <c:pt idx="1832">
                  <c:v>1180</c:v>
                </c:pt>
                <c:pt idx="1833">
                  <c:v>1175</c:v>
                </c:pt>
                <c:pt idx="1834">
                  <c:v>1179</c:v>
                </c:pt>
                <c:pt idx="1835">
                  <c:v>1190</c:v>
                </c:pt>
                <c:pt idx="1836">
                  <c:v>1205</c:v>
                </c:pt>
                <c:pt idx="1837">
                  <c:v>1213</c:v>
                </c:pt>
                <c:pt idx="1838">
                  <c:v>1209</c:v>
                </c:pt>
                <c:pt idx="1839">
                  <c:v>1195</c:v>
                </c:pt>
                <c:pt idx="1840">
                  <c:v>1180</c:v>
                </c:pt>
                <c:pt idx="1841">
                  <c:v>1173</c:v>
                </c:pt>
                <c:pt idx="1842">
                  <c:v>1178</c:v>
                </c:pt>
                <c:pt idx="1843">
                  <c:v>1189</c:v>
                </c:pt>
                <c:pt idx="1844">
                  <c:v>1197</c:v>
                </c:pt>
                <c:pt idx="1845">
                  <c:v>1195</c:v>
                </c:pt>
                <c:pt idx="1846">
                  <c:v>1185</c:v>
                </c:pt>
                <c:pt idx="1847">
                  <c:v>1171</c:v>
                </c:pt>
                <c:pt idx="1848">
                  <c:v>1161</c:v>
                </c:pt>
                <c:pt idx="1849">
                  <c:v>1160</c:v>
                </c:pt>
                <c:pt idx="1850">
                  <c:v>1165</c:v>
                </c:pt>
                <c:pt idx="1851">
                  <c:v>1170</c:v>
                </c:pt>
                <c:pt idx="1852">
                  <c:v>1167</c:v>
                </c:pt>
                <c:pt idx="1853">
                  <c:v>1158</c:v>
                </c:pt>
                <c:pt idx="1854">
                  <c:v>1152</c:v>
                </c:pt>
                <c:pt idx="1855">
                  <c:v>1159</c:v>
                </c:pt>
                <c:pt idx="1856">
                  <c:v>1178</c:v>
                </c:pt>
                <c:pt idx="1857">
                  <c:v>1197</c:v>
                </c:pt>
                <c:pt idx="1858">
                  <c:v>1205</c:v>
                </c:pt>
                <c:pt idx="1859">
                  <c:v>1204</c:v>
                </c:pt>
                <c:pt idx="1860">
                  <c:v>1195</c:v>
                </c:pt>
                <c:pt idx="1861">
                  <c:v>1184</c:v>
                </c:pt>
                <c:pt idx="1862">
                  <c:v>1172</c:v>
                </c:pt>
                <c:pt idx="1863">
                  <c:v>1163</c:v>
                </c:pt>
                <c:pt idx="1864">
                  <c:v>1154</c:v>
                </c:pt>
                <c:pt idx="1865">
                  <c:v>1145</c:v>
                </c:pt>
                <c:pt idx="1866">
                  <c:v>1135</c:v>
                </c:pt>
                <c:pt idx="1867">
                  <c:v>1127</c:v>
                </c:pt>
                <c:pt idx="1868">
                  <c:v>1125</c:v>
                </c:pt>
                <c:pt idx="1869">
                  <c:v>1130</c:v>
                </c:pt>
                <c:pt idx="1870">
                  <c:v>1140</c:v>
                </c:pt>
                <c:pt idx="1871">
                  <c:v>1152</c:v>
                </c:pt>
                <c:pt idx="1872">
                  <c:v>1162</c:v>
                </c:pt>
                <c:pt idx="1873">
                  <c:v>1165</c:v>
                </c:pt>
                <c:pt idx="1874">
                  <c:v>1161</c:v>
                </c:pt>
                <c:pt idx="1875">
                  <c:v>1152</c:v>
                </c:pt>
                <c:pt idx="1876">
                  <c:v>1143</c:v>
                </c:pt>
                <c:pt idx="1877">
                  <c:v>1135</c:v>
                </c:pt>
                <c:pt idx="1878">
                  <c:v>1128</c:v>
                </c:pt>
                <c:pt idx="1879">
                  <c:v>1123</c:v>
                </c:pt>
                <c:pt idx="1880">
                  <c:v>1120</c:v>
                </c:pt>
                <c:pt idx="1881">
                  <c:v>1122</c:v>
                </c:pt>
                <c:pt idx="1882">
                  <c:v>1127</c:v>
                </c:pt>
                <c:pt idx="1883">
                  <c:v>1132</c:v>
                </c:pt>
                <c:pt idx="1884">
                  <c:v>1137</c:v>
                </c:pt>
                <c:pt idx="1885">
                  <c:v>1142</c:v>
                </c:pt>
                <c:pt idx="1886">
                  <c:v>1145</c:v>
                </c:pt>
                <c:pt idx="1887">
                  <c:v>1149</c:v>
                </c:pt>
                <c:pt idx="1888">
                  <c:v>1154</c:v>
                </c:pt>
                <c:pt idx="1889">
                  <c:v>1156</c:v>
                </c:pt>
                <c:pt idx="1890">
                  <c:v>1157</c:v>
                </c:pt>
                <c:pt idx="1891">
                  <c:v>1159</c:v>
                </c:pt>
                <c:pt idx="1892">
                  <c:v>1162</c:v>
                </c:pt>
                <c:pt idx="1893">
                  <c:v>1166</c:v>
                </c:pt>
                <c:pt idx="1894">
                  <c:v>1169</c:v>
                </c:pt>
                <c:pt idx="1895">
                  <c:v>1170</c:v>
                </c:pt>
                <c:pt idx="1896">
                  <c:v>1166</c:v>
                </c:pt>
                <c:pt idx="1897">
                  <c:v>1158</c:v>
                </c:pt>
                <c:pt idx="1898">
                  <c:v>1148</c:v>
                </c:pt>
                <c:pt idx="1899">
                  <c:v>1139</c:v>
                </c:pt>
                <c:pt idx="1900">
                  <c:v>1136</c:v>
                </c:pt>
                <c:pt idx="1901">
                  <c:v>1139</c:v>
                </c:pt>
                <c:pt idx="1902">
                  <c:v>1148</c:v>
                </c:pt>
                <c:pt idx="1903">
                  <c:v>1160</c:v>
                </c:pt>
                <c:pt idx="1904">
                  <c:v>1173</c:v>
                </c:pt>
                <c:pt idx="1905">
                  <c:v>1184</c:v>
                </c:pt>
                <c:pt idx="1906">
                  <c:v>1190</c:v>
                </c:pt>
                <c:pt idx="1907">
                  <c:v>1192</c:v>
                </c:pt>
                <c:pt idx="1908">
                  <c:v>1191</c:v>
                </c:pt>
                <c:pt idx="1909">
                  <c:v>1191</c:v>
                </c:pt>
                <c:pt idx="1910">
                  <c:v>1186</c:v>
                </c:pt>
                <c:pt idx="1911">
                  <c:v>1174</c:v>
                </c:pt>
                <c:pt idx="1912">
                  <c:v>1158</c:v>
                </c:pt>
                <c:pt idx="1913">
                  <c:v>1146</c:v>
                </c:pt>
                <c:pt idx="1914">
                  <c:v>1143</c:v>
                </c:pt>
                <c:pt idx="1915">
                  <c:v>1146</c:v>
                </c:pt>
                <c:pt idx="1916">
                  <c:v>1151</c:v>
                </c:pt>
                <c:pt idx="1917">
                  <c:v>1159</c:v>
                </c:pt>
                <c:pt idx="1918">
                  <c:v>1171</c:v>
                </c:pt>
                <c:pt idx="1919">
                  <c:v>1187</c:v>
                </c:pt>
                <c:pt idx="1920">
                  <c:v>1207</c:v>
                </c:pt>
                <c:pt idx="1921">
                  <c:v>1225</c:v>
                </c:pt>
                <c:pt idx="1922">
                  <c:v>1235</c:v>
                </c:pt>
                <c:pt idx="1923">
                  <c:v>1230</c:v>
                </c:pt>
                <c:pt idx="1924">
                  <c:v>1208</c:v>
                </c:pt>
                <c:pt idx="1925">
                  <c:v>1176</c:v>
                </c:pt>
                <c:pt idx="1926">
                  <c:v>1149</c:v>
                </c:pt>
                <c:pt idx="1927">
                  <c:v>1137</c:v>
                </c:pt>
                <c:pt idx="1928">
                  <c:v>1144</c:v>
                </c:pt>
                <c:pt idx="1929">
                  <c:v>1164</c:v>
                </c:pt>
                <c:pt idx="1930">
                  <c:v>1189</c:v>
                </c:pt>
                <c:pt idx="1931">
                  <c:v>1214</c:v>
                </c:pt>
                <c:pt idx="1932">
                  <c:v>1234</c:v>
                </c:pt>
                <c:pt idx="1933">
                  <c:v>1248</c:v>
                </c:pt>
                <c:pt idx="1934">
                  <c:v>1251</c:v>
                </c:pt>
                <c:pt idx="1935">
                  <c:v>1239</c:v>
                </c:pt>
                <c:pt idx="1936">
                  <c:v>1215</c:v>
                </c:pt>
                <c:pt idx="1937">
                  <c:v>1190</c:v>
                </c:pt>
                <c:pt idx="1938">
                  <c:v>1170</c:v>
                </c:pt>
                <c:pt idx="1939">
                  <c:v>1156</c:v>
                </c:pt>
                <c:pt idx="1940">
                  <c:v>1145</c:v>
                </c:pt>
                <c:pt idx="1941">
                  <c:v>1133</c:v>
                </c:pt>
                <c:pt idx="1942">
                  <c:v>1119</c:v>
                </c:pt>
                <c:pt idx="1943">
                  <c:v>1107</c:v>
                </c:pt>
                <c:pt idx="1944">
                  <c:v>1098</c:v>
                </c:pt>
                <c:pt idx="1945">
                  <c:v>1095</c:v>
                </c:pt>
                <c:pt idx="1946">
                  <c:v>1098</c:v>
                </c:pt>
                <c:pt idx="1947">
                  <c:v>1109</c:v>
                </c:pt>
                <c:pt idx="1948">
                  <c:v>1126</c:v>
                </c:pt>
                <c:pt idx="1949">
                  <c:v>1145</c:v>
                </c:pt>
                <c:pt idx="1950">
                  <c:v>1162</c:v>
                </c:pt>
                <c:pt idx="1951">
                  <c:v>1173</c:v>
                </c:pt>
                <c:pt idx="1952">
                  <c:v>1176</c:v>
                </c:pt>
                <c:pt idx="1953">
                  <c:v>1171</c:v>
                </c:pt>
                <c:pt idx="1954">
                  <c:v>1164</c:v>
                </c:pt>
                <c:pt idx="1955">
                  <c:v>1160</c:v>
                </c:pt>
                <c:pt idx="1956">
                  <c:v>1159</c:v>
                </c:pt>
                <c:pt idx="1957">
                  <c:v>1158</c:v>
                </c:pt>
                <c:pt idx="1958">
                  <c:v>1157</c:v>
                </c:pt>
                <c:pt idx="1959">
                  <c:v>1155</c:v>
                </c:pt>
                <c:pt idx="1960">
                  <c:v>1154</c:v>
                </c:pt>
                <c:pt idx="1961">
                  <c:v>1157</c:v>
                </c:pt>
                <c:pt idx="1962">
                  <c:v>1164</c:v>
                </c:pt>
                <c:pt idx="1963">
                  <c:v>1173</c:v>
                </c:pt>
                <c:pt idx="1964">
                  <c:v>1177</c:v>
                </c:pt>
                <c:pt idx="1965">
                  <c:v>1175</c:v>
                </c:pt>
                <c:pt idx="1966">
                  <c:v>1170</c:v>
                </c:pt>
                <c:pt idx="1967">
                  <c:v>1166</c:v>
                </c:pt>
                <c:pt idx="1968">
                  <c:v>1163</c:v>
                </c:pt>
                <c:pt idx="1969">
                  <c:v>1162</c:v>
                </c:pt>
                <c:pt idx="1970">
                  <c:v>1160</c:v>
                </c:pt>
                <c:pt idx="1971">
                  <c:v>1157</c:v>
                </c:pt>
                <c:pt idx="1972">
                  <c:v>1155</c:v>
                </c:pt>
                <c:pt idx="1973">
                  <c:v>1156</c:v>
                </c:pt>
                <c:pt idx="1974">
                  <c:v>1164</c:v>
                </c:pt>
                <c:pt idx="1975">
                  <c:v>1177</c:v>
                </c:pt>
                <c:pt idx="1976">
                  <c:v>1189</c:v>
                </c:pt>
                <c:pt idx="1977">
                  <c:v>1191</c:v>
                </c:pt>
                <c:pt idx="1978">
                  <c:v>1180</c:v>
                </c:pt>
                <c:pt idx="1979">
                  <c:v>1164</c:v>
                </c:pt>
                <c:pt idx="1980">
                  <c:v>1150</c:v>
                </c:pt>
                <c:pt idx="1981">
                  <c:v>1144</c:v>
                </c:pt>
                <c:pt idx="1982">
                  <c:v>1145</c:v>
                </c:pt>
                <c:pt idx="1983">
                  <c:v>1147</c:v>
                </c:pt>
                <c:pt idx="1984">
                  <c:v>1142</c:v>
                </c:pt>
                <c:pt idx="1985">
                  <c:v>1129</c:v>
                </c:pt>
                <c:pt idx="1986">
                  <c:v>1111</c:v>
                </c:pt>
                <c:pt idx="1987">
                  <c:v>1100</c:v>
                </c:pt>
                <c:pt idx="1988">
                  <c:v>1103</c:v>
                </c:pt>
                <c:pt idx="1989">
                  <c:v>1120</c:v>
                </c:pt>
                <c:pt idx="1990">
                  <c:v>1144</c:v>
                </c:pt>
                <c:pt idx="1991">
                  <c:v>1170</c:v>
                </c:pt>
                <c:pt idx="1992">
                  <c:v>1193</c:v>
                </c:pt>
                <c:pt idx="1993">
                  <c:v>1212</c:v>
                </c:pt>
                <c:pt idx="1994">
                  <c:v>1223</c:v>
                </c:pt>
                <c:pt idx="1995">
                  <c:v>1223</c:v>
                </c:pt>
                <c:pt idx="1996">
                  <c:v>1211</c:v>
                </c:pt>
                <c:pt idx="1997">
                  <c:v>1195</c:v>
                </c:pt>
                <c:pt idx="1998">
                  <c:v>1186</c:v>
                </c:pt>
                <c:pt idx="1999">
                  <c:v>1192</c:v>
                </c:pt>
                <c:pt idx="2000">
                  <c:v>1206</c:v>
                </c:pt>
                <c:pt idx="2001">
                  <c:v>1213</c:v>
                </c:pt>
                <c:pt idx="2002">
                  <c:v>1206</c:v>
                </c:pt>
                <c:pt idx="2003">
                  <c:v>1186</c:v>
                </c:pt>
                <c:pt idx="2004">
                  <c:v>1167</c:v>
                </c:pt>
                <c:pt idx="2005">
                  <c:v>1159</c:v>
                </c:pt>
                <c:pt idx="2006">
                  <c:v>1163</c:v>
                </c:pt>
                <c:pt idx="2007">
                  <c:v>1173</c:v>
                </c:pt>
                <c:pt idx="2008">
                  <c:v>1182</c:v>
                </c:pt>
                <c:pt idx="2009">
                  <c:v>1188</c:v>
                </c:pt>
                <c:pt idx="2010">
                  <c:v>1193</c:v>
                </c:pt>
                <c:pt idx="2011">
                  <c:v>1193</c:v>
                </c:pt>
                <c:pt idx="2012">
                  <c:v>1187</c:v>
                </c:pt>
                <c:pt idx="2013">
                  <c:v>1171</c:v>
                </c:pt>
                <c:pt idx="2014">
                  <c:v>1153</c:v>
                </c:pt>
                <c:pt idx="2015">
                  <c:v>1139</c:v>
                </c:pt>
                <c:pt idx="2016">
                  <c:v>1133</c:v>
                </c:pt>
                <c:pt idx="2017">
                  <c:v>1136</c:v>
                </c:pt>
                <c:pt idx="2018">
                  <c:v>1145</c:v>
                </c:pt>
                <c:pt idx="2019">
                  <c:v>1157</c:v>
                </c:pt>
                <c:pt idx="2020">
                  <c:v>1165</c:v>
                </c:pt>
                <c:pt idx="2021">
                  <c:v>1165</c:v>
                </c:pt>
                <c:pt idx="2022">
                  <c:v>1155</c:v>
                </c:pt>
                <c:pt idx="2023">
                  <c:v>1138</c:v>
                </c:pt>
                <c:pt idx="2024">
                  <c:v>1120</c:v>
                </c:pt>
                <c:pt idx="2025">
                  <c:v>1104</c:v>
                </c:pt>
                <c:pt idx="2026">
                  <c:v>1093</c:v>
                </c:pt>
                <c:pt idx="2027">
                  <c:v>1091</c:v>
                </c:pt>
                <c:pt idx="2028">
                  <c:v>1099</c:v>
                </c:pt>
                <c:pt idx="2029">
                  <c:v>1115</c:v>
                </c:pt>
                <c:pt idx="2030">
                  <c:v>1132</c:v>
                </c:pt>
                <c:pt idx="2031">
                  <c:v>1149</c:v>
                </c:pt>
                <c:pt idx="2032">
                  <c:v>1164</c:v>
                </c:pt>
                <c:pt idx="2033">
                  <c:v>1176</c:v>
                </c:pt>
                <c:pt idx="2034">
                  <c:v>1182</c:v>
                </c:pt>
                <c:pt idx="2035">
                  <c:v>1182</c:v>
                </c:pt>
                <c:pt idx="2036">
                  <c:v>1179</c:v>
                </c:pt>
                <c:pt idx="2037">
                  <c:v>1177</c:v>
                </c:pt>
                <c:pt idx="2038">
                  <c:v>1178</c:v>
                </c:pt>
                <c:pt idx="2039">
                  <c:v>1178</c:v>
                </c:pt>
                <c:pt idx="2040">
                  <c:v>1175</c:v>
                </c:pt>
                <c:pt idx="2041">
                  <c:v>1170</c:v>
                </c:pt>
                <c:pt idx="2042">
                  <c:v>1167</c:v>
                </c:pt>
                <c:pt idx="2043">
                  <c:v>1170</c:v>
                </c:pt>
                <c:pt idx="2044">
                  <c:v>1178</c:v>
                </c:pt>
                <c:pt idx="2045">
                  <c:v>1186</c:v>
                </c:pt>
                <c:pt idx="2046">
                  <c:v>1192</c:v>
                </c:pt>
                <c:pt idx="2047">
                  <c:v>1194</c:v>
                </c:pt>
                <c:pt idx="2048">
                  <c:v>1194</c:v>
                </c:pt>
                <c:pt idx="2049">
                  <c:v>1195</c:v>
                </c:pt>
                <c:pt idx="2050">
                  <c:v>1199</c:v>
                </c:pt>
                <c:pt idx="2051">
                  <c:v>1205</c:v>
                </c:pt>
                <c:pt idx="2052">
                  <c:v>1209</c:v>
                </c:pt>
                <c:pt idx="2053">
                  <c:v>1201</c:v>
                </c:pt>
                <c:pt idx="2054">
                  <c:v>1183</c:v>
                </c:pt>
                <c:pt idx="2055">
                  <c:v>1165</c:v>
                </c:pt>
                <c:pt idx="2056">
                  <c:v>1159</c:v>
                </c:pt>
                <c:pt idx="2057">
                  <c:v>1169</c:v>
                </c:pt>
                <c:pt idx="2058">
                  <c:v>1193</c:v>
                </c:pt>
                <c:pt idx="2059">
                  <c:v>1224</c:v>
                </c:pt>
                <c:pt idx="2060">
                  <c:v>1253</c:v>
                </c:pt>
                <c:pt idx="2061">
                  <c:v>1273</c:v>
                </c:pt>
                <c:pt idx="2062">
                  <c:v>1280</c:v>
                </c:pt>
                <c:pt idx="2063">
                  <c:v>1280</c:v>
                </c:pt>
                <c:pt idx="2064">
                  <c:v>1272</c:v>
                </c:pt>
                <c:pt idx="2065">
                  <c:v>1255</c:v>
                </c:pt>
                <c:pt idx="2066">
                  <c:v>1232</c:v>
                </c:pt>
                <c:pt idx="2067">
                  <c:v>1207</c:v>
                </c:pt>
                <c:pt idx="2068">
                  <c:v>1187</c:v>
                </c:pt>
                <c:pt idx="2069">
                  <c:v>1171</c:v>
                </c:pt>
                <c:pt idx="2070">
                  <c:v>1159</c:v>
                </c:pt>
                <c:pt idx="2071">
                  <c:v>1155</c:v>
                </c:pt>
                <c:pt idx="2072">
                  <c:v>1163</c:v>
                </c:pt>
                <c:pt idx="2073">
                  <c:v>1180</c:v>
                </c:pt>
                <c:pt idx="2074">
                  <c:v>1198</c:v>
                </c:pt>
                <c:pt idx="2075">
                  <c:v>1205</c:v>
                </c:pt>
                <c:pt idx="2076">
                  <c:v>1199</c:v>
                </c:pt>
                <c:pt idx="2077">
                  <c:v>1184</c:v>
                </c:pt>
                <c:pt idx="2078">
                  <c:v>1164</c:v>
                </c:pt>
                <c:pt idx="2079">
                  <c:v>1144</c:v>
                </c:pt>
                <c:pt idx="2080">
                  <c:v>1128</c:v>
                </c:pt>
                <c:pt idx="2081">
                  <c:v>1119</c:v>
                </c:pt>
                <c:pt idx="2082">
                  <c:v>1117</c:v>
                </c:pt>
                <c:pt idx="2083">
                  <c:v>1122</c:v>
                </c:pt>
                <c:pt idx="2084">
                  <c:v>1132</c:v>
                </c:pt>
                <c:pt idx="2085">
                  <c:v>1146</c:v>
                </c:pt>
                <c:pt idx="2086">
                  <c:v>1162</c:v>
                </c:pt>
                <c:pt idx="2087">
                  <c:v>1175</c:v>
                </c:pt>
                <c:pt idx="2088">
                  <c:v>1182</c:v>
                </c:pt>
                <c:pt idx="2089">
                  <c:v>1182</c:v>
                </c:pt>
                <c:pt idx="2090">
                  <c:v>1172</c:v>
                </c:pt>
                <c:pt idx="2091">
                  <c:v>1154</c:v>
                </c:pt>
                <c:pt idx="2092">
                  <c:v>1128</c:v>
                </c:pt>
                <c:pt idx="2093">
                  <c:v>1102</c:v>
                </c:pt>
                <c:pt idx="2094">
                  <c:v>1087</c:v>
                </c:pt>
                <c:pt idx="2095">
                  <c:v>1091</c:v>
                </c:pt>
                <c:pt idx="2096">
                  <c:v>1112</c:v>
                </c:pt>
                <c:pt idx="2097">
                  <c:v>1139</c:v>
                </c:pt>
                <c:pt idx="2098">
                  <c:v>1161</c:v>
                </c:pt>
                <c:pt idx="2099">
                  <c:v>1171</c:v>
                </c:pt>
                <c:pt idx="2100">
                  <c:v>1170</c:v>
                </c:pt>
                <c:pt idx="2101">
                  <c:v>1164</c:v>
                </c:pt>
                <c:pt idx="2102">
                  <c:v>1158</c:v>
                </c:pt>
                <c:pt idx="2103">
                  <c:v>1154</c:v>
                </c:pt>
                <c:pt idx="2104">
                  <c:v>1155</c:v>
                </c:pt>
                <c:pt idx="2105">
                  <c:v>1157</c:v>
                </c:pt>
                <c:pt idx="2106">
                  <c:v>1159</c:v>
                </c:pt>
                <c:pt idx="2107">
                  <c:v>1160</c:v>
                </c:pt>
                <c:pt idx="2108">
                  <c:v>1162</c:v>
                </c:pt>
                <c:pt idx="2109">
                  <c:v>1170</c:v>
                </c:pt>
                <c:pt idx="2110">
                  <c:v>1183</c:v>
                </c:pt>
                <c:pt idx="2111">
                  <c:v>1191</c:v>
                </c:pt>
                <c:pt idx="2112">
                  <c:v>1189</c:v>
                </c:pt>
                <c:pt idx="2113">
                  <c:v>1178</c:v>
                </c:pt>
                <c:pt idx="2114">
                  <c:v>1170</c:v>
                </c:pt>
                <c:pt idx="2115">
                  <c:v>1169</c:v>
                </c:pt>
                <c:pt idx="2116">
                  <c:v>1179</c:v>
                </c:pt>
                <c:pt idx="2117">
                  <c:v>1196</c:v>
                </c:pt>
                <c:pt idx="2118">
                  <c:v>1214</c:v>
                </c:pt>
                <c:pt idx="2119">
                  <c:v>1229</c:v>
                </c:pt>
                <c:pt idx="2120">
                  <c:v>1235</c:v>
                </c:pt>
                <c:pt idx="2121">
                  <c:v>1234</c:v>
                </c:pt>
                <c:pt idx="2122">
                  <c:v>1228</c:v>
                </c:pt>
                <c:pt idx="2123">
                  <c:v>1221</c:v>
                </c:pt>
                <c:pt idx="2124">
                  <c:v>1212</c:v>
                </c:pt>
                <c:pt idx="2125">
                  <c:v>1201</c:v>
                </c:pt>
                <c:pt idx="2126">
                  <c:v>1186</c:v>
                </c:pt>
                <c:pt idx="2127">
                  <c:v>1168</c:v>
                </c:pt>
                <c:pt idx="2128">
                  <c:v>1147</c:v>
                </c:pt>
                <c:pt idx="2129">
                  <c:v>1129</c:v>
                </c:pt>
                <c:pt idx="2130">
                  <c:v>1122</c:v>
                </c:pt>
                <c:pt idx="2131">
                  <c:v>1127</c:v>
                </c:pt>
                <c:pt idx="2132">
                  <c:v>1135</c:v>
                </c:pt>
                <c:pt idx="2133">
                  <c:v>1140</c:v>
                </c:pt>
                <c:pt idx="2134">
                  <c:v>1142</c:v>
                </c:pt>
                <c:pt idx="2135">
                  <c:v>1144</c:v>
                </c:pt>
                <c:pt idx="2136">
                  <c:v>1143</c:v>
                </c:pt>
                <c:pt idx="2137">
                  <c:v>1136</c:v>
                </c:pt>
                <c:pt idx="2138">
                  <c:v>1126</c:v>
                </c:pt>
                <c:pt idx="2139">
                  <c:v>1119</c:v>
                </c:pt>
                <c:pt idx="2140">
                  <c:v>1119</c:v>
                </c:pt>
                <c:pt idx="2141">
                  <c:v>1124</c:v>
                </c:pt>
                <c:pt idx="2142">
                  <c:v>1129</c:v>
                </c:pt>
                <c:pt idx="2143">
                  <c:v>1131</c:v>
                </c:pt>
                <c:pt idx="2144">
                  <c:v>1132</c:v>
                </c:pt>
                <c:pt idx="2145">
                  <c:v>1133</c:v>
                </c:pt>
                <c:pt idx="2146">
                  <c:v>1133</c:v>
                </c:pt>
                <c:pt idx="2147">
                  <c:v>1133</c:v>
                </c:pt>
                <c:pt idx="2148">
                  <c:v>1133</c:v>
                </c:pt>
                <c:pt idx="2149">
                  <c:v>1136</c:v>
                </c:pt>
                <c:pt idx="2150">
                  <c:v>1141</c:v>
                </c:pt>
                <c:pt idx="2151">
                  <c:v>1149</c:v>
                </c:pt>
                <c:pt idx="2152">
                  <c:v>1152</c:v>
                </c:pt>
                <c:pt idx="2153">
                  <c:v>1151</c:v>
                </c:pt>
                <c:pt idx="2154">
                  <c:v>1150</c:v>
                </c:pt>
                <c:pt idx="2155">
                  <c:v>1152</c:v>
                </c:pt>
                <c:pt idx="2156">
                  <c:v>1157</c:v>
                </c:pt>
                <c:pt idx="2157">
                  <c:v>1159</c:v>
                </c:pt>
                <c:pt idx="2158">
                  <c:v>1156</c:v>
                </c:pt>
                <c:pt idx="2159">
                  <c:v>1153</c:v>
                </c:pt>
                <c:pt idx="2160">
                  <c:v>1155</c:v>
                </c:pt>
                <c:pt idx="2161">
                  <c:v>1161</c:v>
                </c:pt>
                <c:pt idx="2162">
                  <c:v>1169</c:v>
                </c:pt>
                <c:pt idx="2163">
                  <c:v>1173</c:v>
                </c:pt>
                <c:pt idx="2164">
                  <c:v>1171</c:v>
                </c:pt>
                <c:pt idx="2165">
                  <c:v>1158</c:v>
                </c:pt>
                <c:pt idx="2166">
                  <c:v>1140</c:v>
                </c:pt>
                <c:pt idx="2167">
                  <c:v>1125</c:v>
                </c:pt>
                <c:pt idx="2168">
                  <c:v>1117</c:v>
                </c:pt>
                <c:pt idx="2169">
                  <c:v>1118</c:v>
                </c:pt>
                <c:pt idx="2170">
                  <c:v>1125</c:v>
                </c:pt>
                <c:pt idx="2171">
                  <c:v>1139</c:v>
                </c:pt>
                <c:pt idx="2172">
                  <c:v>1156</c:v>
                </c:pt>
                <c:pt idx="2173">
                  <c:v>1169</c:v>
                </c:pt>
                <c:pt idx="2174">
                  <c:v>1172</c:v>
                </c:pt>
                <c:pt idx="2175">
                  <c:v>1165</c:v>
                </c:pt>
                <c:pt idx="2176">
                  <c:v>1155</c:v>
                </c:pt>
                <c:pt idx="2177">
                  <c:v>1153</c:v>
                </c:pt>
                <c:pt idx="2178">
                  <c:v>1164</c:v>
                </c:pt>
                <c:pt idx="2179">
                  <c:v>1179</c:v>
                </c:pt>
                <c:pt idx="2180">
                  <c:v>1185</c:v>
                </c:pt>
                <c:pt idx="2181">
                  <c:v>1179</c:v>
                </c:pt>
                <c:pt idx="2182">
                  <c:v>1163</c:v>
                </c:pt>
                <c:pt idx="2183">
                  <c:v>1149</c:v>
                </c:pt>
                <c:pt idx="2184">
                  <c:v>1143</c:v>
                </c:pt>
                <c:pt idx="2185">
                  <c:v>1147</c:v>
                </c:pt>
                <c:pt idx="2186">
                  <c:v>1158</c:v>
                </c:pt>
                <c:pt idx="2187">
                  <c:v>1170</c:v>
                </c:pt>
                <c:pt idx="2188">
                  <c:v>1176</c:v>
                </c:pt>
                <c:pt idx="2189">
                  <c:v>1178</c:v>
                </c:pt>
                <c:pt idx="2190">
                  <c:v>1180</c:v>
                </c:pt>
                <c:pt idx="2191">
                  <c:v>1187</c:v>
                </c:pt>
                <c:pt idx="2192">
                  <c:v>1195</c:v>
                </c:pt>
                <c:pt idx="2193">
                  <c:v>1199</c:v>
                </c:pt>
                <c:pt idx="2194">
                  <c:v>1195</c:v>
                </c:pt>
                <c:pt idx="2195">
                  <c:v>1185</c:v>
                </c:pt>
                <c:pt idx="2196">
                  <c:v>1176</c:v>
                </c:pt>
                <c:pt idx="2197">
                  <c:v>1170</c:v>
                </c:pt>
                <c:pt idx="2198">
                  <c:v>1170</c:v>
                </c:pt>
                <c:pt idx="2199">
                  <c:v>1174</c:v>
                </c:pt>
                <c:pt idx="2200">
                  <c:v>1177</c:v>
                </c:pt>
                <c:pt idx="2201">
                  <c:v>1178</c:v>
                </c:pt>
                <c:pt idx="2202">
                  <c:v>1180</c:v>
                </c:pt>
                <c:pt idx="2203">
                  <c:v>1186</c:v>
                </c:pt>
                <c:pt idx="2204">
                  <c:v>1193</c:v>
                </c:pt>
                <c:pt idx="2205">
                  <c:v>1198</c:v>
                </c:pt>
                <c:pt idx="2206">
                  <c:v>1199</c:v>
                </c:pt>
                <c:pt idx="2207">
                  <c:v>1198</c:v>
                </c:pt>
                <c:pt idx="2208">
                  <c:v>1195</c:v>
                </c:pt>
                <c:pt idx="2209">
                  <c:v>1186</c:v>
                </c:pt>
                <c:pt idx="2210">
                  <c:v>1169</c:v>
                </c:pt>
                <c:pt idx="2211">
                  <c:v>1148</c:v>
                </c:pt>
                <c:pt idx="2212">
                  <c:v>1131</c:v>
                </c:pt>
                <c:pt idx="2213">
                  <c:v>1125</c:v>
                </c:pt>
                <c:pt idx="2214">
                  <c:v>1130</c:v>
                </c:pt>
                <c:pt idx="2215">
                  <c:v>1139</c:v>
                </c:pt>
                <c:pt idx="2216">
                  <c:v>1145</c:v>
                </c:pt>
                <c:pt idx="2217">
                  <c:v>1147</c:v>
                </c:pt>
                <c:pt idx="2218">
                  <c:v>1146</c:v>
                </c:pt>
                <c:pt idx="2219">
                  <c:v>1145</c:v>
                </c:pt>
                <c:pt idx="2220">
                  <c:v>1145</c:v>
                </c:pt>
                <c:pt idx="2221">
                  <c:v>1146</c:v>
                </c:pt>
                <c:pt idx="2222">
                  <c:v>1150</c:v>
                </c:pt>
                <c:pt idx="2223">
                  <c:v>1158</c:v>
                </c:pt>
                <c:pt idx="2224">
                  <c:v>1168</c:v>
                </c:pt>
                <c:pt idx="2225">
                  <c:v>1178</c:v>
                </c:pt>
                <c:pt idx="2226">
                  <c:v>1185</c:v>
                </c:pt>
                <c:pt idx="2227">
                  <c:v>1190</c:v>
                </c:pt>
                <c:pt idx="2228">
                  <c:v>1192</c:v>
                </c:pt>
                <c:pt idx="2229">
                  <c:v>1192</c:v>
                </c:pt>
                <c:pt idx="2230">
                  <c:v>1193</c:v>
                </c:pt>
                <c:pt idx="2231">
                  <c:v>1196</c:v>
                </c:pt>
                <c:pt idx="2232">
                  <c:v>1200</c:v>
                </c:pt>
                <c:pt idx="2233">
                  <c:v>1201</c:v>
                </c:pt>
                <c:pt idx="2234">
                  <c:v>1195</c:v>
                </c:pt>
                <c:pt idx="2235">
                  <c:v>1183</c:v>
                </c:pt>
                <c:pt idx="2236">
                  <c:v>1170</c:v>
                </c:pt>
                <c:pt idx="2237">
                  <c:v>1158</c:v>
                </c:pt>
                <c:pt idx="2238">
                  <c:v>1147</c:v>
                </c:pt>
                <c:pt idx="2239">
                  <c:v>1137</c:v>
                </c:pt>
                <c:pt idx="2240">
                  <c:v>1126</c:v>
                </c:pt>
                <c:pt idx="2241">
                  <c:v>1118</c:v>
                </c:pt>
                <c:pt idx="2242">
                  <c:v>1113</c:v>
                </c:pt>
                <c:pt idx="2243">
                  <c:v>1115</c:v>
                </c:pt>
                <c:pt idx="2244">
                  <c:v>1122</c:v>
                </c:pt>
                <c:pt idx="2245">
                  <c:v>1132</c:v>
                </c:pt>
                <c:pt idx="2246">
                  <c:v>1137</c:v>
                </c:pt>
                <c:pt idx="2247">
                  <c:v>1136</c:v>
                </c:pt>
                <c:pt idx="2248">
                  <c:v>1133</c:v>
                </c:pt>
                <c:pt idx="2249">
                  <c:v>1133</c:v>
                </c:pt>
                <c:pt idx="2250">
                  <c:v>1139</c:v>
                </c:pt>
                <c:pt idx="2251">
                  <c:v>1146</c:v>
                </c:pt>
                <c:pt idx="2252">
                  <c:v>1149</c:v>
                </c:pt>
                <c:pt idx="2253">
                  <c:v>1149</c:v>
                </c:pt>
                <c:pt idx="2254">
                  <c:v>1151</c:v>
                </c:pt>
                <c:pt idx="2255">
                  <c:v>1160</c:v>
                </c:pt>
                <c:pt idx="2256">
                  <c:v>1178</c:v>
                </c:pt>
                <c:pt idx="2257">
                  <c:v>1196</c:v>
                </c:pt>
                <c:pt idx="2258">
                  <c:v>1207</c:v>
                </c:pt>
                <c:pt idx="2259">
                  <c:v>1202</c:v>
                </c:pt>
                <c:pt idx="2260">
                  <c:v>1189</c:v>
                </c:pt>
                <c:pt idx="2261">
                  <c:v>1177</c:v>
                </c:pt>
                <c:pt idx="2262">
                  <c:v>1177</c:v>
                </c:pt>
                <c:pt idx="2263">
                  <c:v>1188</c:v>
                </c:pt>
                <c:pt idx="2264">
                  <c:v>1205</c:v>
                </c:pt>
                <c:pt idx="2265">
                  <c:v>1214</c:v>
                </c:pt>
                <c:pt idx="2266">
                  <c:v>1209</c:v>
                </c:pt>
                <c:pt idx="2267">
                  <c:v>1189</c:v>
                </c:pt>
                <c:pt idx="2268">
                  <c:v>1168</c:v>
                </c:pt>
                <c:pt idx="2269">
                  <c:v>1153</c:v>
                </c:pt>
                <c:pt idx="2270">
                  <c:v>1145</c:v>
                </c:pt>
                <c:pt idx="2271">
                  <c:v>1139</c:v>
                </c:pt>
                <c:pt idx="2272">
                  <c:v>1137</c:v>
                </c:pt>
                <c:pt idx="2273">
                  <c:v>1142</c:v>
                </c:pt>
                <c:pt idx="2274">
                  <c:v>1156</c:v>
                </c:pt>
                <c:pt idx="2275">
                  <c:v>1173</c:v>
                </c:pt>
                <c:pt idx="2276">
                  <c:v>1188</c:v>
                </c:pt>
                <c:pt idx="2277">
                  <c:v>1196</c:v>
                </c:pt>
                <c:pt idx="2278">
                  <c:v>1199</c:v>
                </c:pt>
                <c:pt idx="2279">
                  <c:v>1200</c:v>
                </c:pt>
                <c:pt idx="2280">
                  <c:v>1199</c:v>
                </c:pt>
                <c:pt idx="2281">
                  <c:v>1199</c:v>
                </c:pt>
                <c:pt idx="2282">
                  <c:v>1199</c:v>
                </c:pt>
                <c:pt idx="2283">
                  <c:v>1201</c:v>
                </c:pt>
                <c:pt idx="2284">
                  <c:v>1200</c:v>
                </c:pt>
                <c:pt idx="2285">
                  <c:v>1191</c:v>
                </c:pt>
                <c:pt idx="2286">
                  <c:v>1173</c:v>
                </c:pt>
                <c:pt idx="2287">
                  <c:v>1153</c:v>
                </c:pt>
                <c:pt idx="2288">
                  <c:v>1137</c:v>
                </c:pt>
                <c:pt idx="2289">
                  <c:v>1126</c:v>
                </c:pt>
                <c:pt idx="2290">
                  <c:v>1124</c:v>
                </c:pt>
                <c:pt idx="2291">
                  <c:v>1130</c:v>
                </c:pt>
                <c:pt idx="2292">
                  <c:v>1143</c:v>
                </c:pt>
                <c:pt idx="2293">
                  <c:v>1157</c:v>
                </c:pt>
                <c:pt idx="2294">
                  <c:v>1164</c:v>
                </c:pt>
                <c:pt idx="2295">
                  <c:v>1159</c:v>
                </c:pt>
                <c:pt idx="2296">
                  <c:v>1143</c:v>
                </c:pt>
                <c:pt idx="2297">
                  <c:v>1128</c:v>
                </c:pt>
                <c:pt idx="2298">
                  <c:v>1124</c:v>
                </c:pt>
                <c:pt idx="2299">
                  <c:v>1135</c:v>
                </c:pt>
                <c:pt idx="2300">
                  <c:v>1152</c:v>
                </c:pt>
                <c:pt idx="2301">
                  <c:v>1167</c:v>
                </c:pt>
                <c:pt idx="2302">
                  <c:v>1176</c:v>
                </c:pt>
                <c:pt idx="2303">
                  <c:v>1179</c:v>
                </c:pt>
                <c:pt idx="2304">
                  <c:v>1176</c:v>
                </c:pt>
                <c:pt idx="2305">
                  <c:v>1171</c:v>
                </c:pt>
                <c:pt idx="2306">
                  <c:v>1168</c:v>
                </c:pt>
                <c:pt idx="2307">
                  <c:v>1169</c:v>
                </c:pt>
                <c:pt idx="2308">
                  <c:v>1171</c:v>
                </c:pt>
                <c:pt idx="2309">
                  <c:v>1171</c:v>
                </c:pt>
                <c:pt idx="2310">
                  <c:v>1168</c:v>
                </c:pt>
                <c:pt idx="2311">
                  <c:v>1165</c:v>
                </c:pt>
                <c:pt idx="2312">
                  <c:v>1166</c:v>
                </c:pt>
                <c:pt idx="2313">
                  <c:v>1171</c:v>
                </c:pt>
                <c:pt idx="2314">
                  <c:v>1175</c:v>
                </c:pt>
                <c:pt idx="2315">
                  <c:v>1177</c:v>
                </c:pt>
                <c:pt idx="2316">
                  <c:v>1176</c:v>
                </c:pt>
                <c:pt idx="2317">
                  <c:v>1173</c:v>
                </c:pt>
                <c:pt idx="2318">
                  <c:v>1169</c:v>
                </c:pt>
                <c:pt idx="2319">
                  <c:v>1164</c:v>
                </c:pt>
                <c:pt idx="2320">
                  <c:v>1161</c:v>
                </c:pt>
                <c:pt idx="2321">
                  <c:v>1162</c:v>
                </c:pt>
                <c:pt idx="2322">
                  <c:v>1168</c:v>
                </c:pt>
                <c:pt idx="2323">
                  <c:v>1175</c:v>
                </c:pt>
                <c:pt idx="2324">
                  <c:v>1177</c:v>
                </c:pt>
                <c:pt idx="2325">
                  <c:v>1168</c:v>
                </c:pt>
                <c:pt idx="2326">
                  <c:v>1150</c:v>
                </c:pt>
                <c:pt idx="2327">
                  <c:v>1131</c:v>
                </c:pt>
                <c:pt idx="2328">
                  <c:v>1119</c:v>
                </c:pt>
                <c:pt idx="2329">
                  <c:v>1122</c:v>
                </c:pt>
                <c:pt idx="2330">
                  <c:v>1140</c:v>
                </c:pt>
                <c:pt idx="2331">
                  <c:v>1167</c:v>
                </c:pt>
                <c:pt idx="2332">
                  <c:v>1189</c:v>
                </c:pt>
                <c:pt idx="2333">
                  <c:v>1194</c:v>
                </c:pt>
                <c:pt idx="2334">
                  <c:v>1182</c:v>
                </c:pt>
                <c:pt idx="2335">
                  <c:v>1161</c:v>
                </c:pt>
                <c:pt idx="2336">
                  <c:v>1149</c:v>
                </c:pt>
                <c:pt idx="2337">
                  <c:v>1155</c:v>
                </c:pt>
                <c:pt idx="2338">
                  <c:v>1174</c:v>
                </c:pt>
                <c:pt idx="2339">
                  <c:v>1196</c:v>
                </c:pt>
                <c:pt idx="2340">
                  <c:v>1213</c:v>
                </c:pt>
                <c:pt idx="2341">
                  <c:v>1218</c:v>
                </c:pt>
                <c:pt idx="2342">
                  <c:v>1211</c:v>
                </c:pt>
                <c:pt idx="2343">
                  <c:v>1195</c:v>
                </c:pt>
                <c:pt idx="2344">
                  <c:v>1175</c:v>
                </c:pt>
                <c:pt idx="2345">
                  <c:v>1159</c:v>
                </c:pt>
                <c:pt idx="2346">
                  <c:v>1150</c:v>
                </c:pt>
                <c:pt idx="2347">
                  <c:v>1147</c:v>
                </c:pt>
                <c:pt idx="2348">
                  <c:v>1150</c:v>
                </c:pt>
                <c:pt idx="2349">
                  <c:v>1156</c:v>
                </c:pt>
                <c:pt idx="2350">
                  <c:v>1159</c:v>
                </c:pt>
                <c:pt idx="2351">
                  <c:v>1154</c:v>
                </c:pt>
                <c:pt idx="2352">
                  <c:v>1135</c:v>
                </c:pt>
                <c:pt idx="2353">
                  <c:v>1105</c:v>
                </c:pt>
                <c:pt idx="2354">
                  <c:v>1075</c:v>
                </c:pt>
                <c:pt idx="2355">
                  <c:v>1059</c:v>
                </c:pt>
                <c:pt idx="2356">
                  <c:v>1064</c:v>
                </c:pt>
                <c:pt idx="2357">
                  <c:v>1084</c:v>
                </c:pt>
                <c:pt idx="2358">
                  <c:v>1111</c:v>
                </c:pt>
                <c:pt idx="2359">
                  <c:v>1135</c:v>
                </c:pt>
                <c:pt idx="2360">
                  <c:v>1147</c:v>
                </c:pt>
                <c:pt idx="2361">
                  <c:v>1147</c:v>
                </c:pt>
                <c:pt idx="2362">
                  <c:v>1137</c:v>
                </c:pt>
                <c:pt idx="2363">
                  <c:v>1128</c:v>
                </c:pt>
                <c:pt idx="2364">
                  <c:v>1123</c:v>
                </c:pt>
                <c:pt idx="2365">
                  <c:v>1122</c:v>
                </c:pt>
                <c:pt idx="2366">
                  <c:v>1117</c:v>
                </c:pt>
                <c:pt idx="2367">
                  <c:v>1111</c:v>
                </c:pt>
                <c:pt idx="2368">
                  <c:v>1109</c:v>
                </c:pt>
                <c:pt idx="2369">
                  <c:v>1120</c:v>
                </c:pt>
                <c:pt idx="2370">
                  <c:v>1139</c:v>
                </c:pt>
                <c:pt idx="2371">
                  <c:v>1159</c:v>
                </c:pt>
                <c:pt idx="2372">
                  <c:v>1174</c:v>
                </c:pt>
                <c:pt idx="2373">
                  <c:v>1179</c:v>
                </c:pt>
                <c:pt idx="2374">
                  <c:v>1172</c:v>
                </c:pt>
                <c:pt idx="2375">
                  <c:v>1154</c:v>
                </c:pt>
                <c:pt idx="2376">
                  <c:v>1136</c:v>
                </c:pt>
                <c:pt idx="2377">
                  <c:v>1124</c:v>
                </c:pt>
                <c:pt idx="2378">
                  <c:v>1117</c:v>
                </c:pt>
                <c:pt idx="2379">
                  <c:v>1112</c:v>
                </c:pt>
                <c:pt idx="2380">
                  <c:v>1105</c:v>
                </c:pt>
                <c:pt idx="2381">
                  <c:v>1102</c:v>
                </c:pt>
                <c:pt idx="2382">
                  <c:v>1106</c:v>
                </c:pt>
                <c:pt idx="2383">
                  <c:v>1117</c:v>
                </c:pt>
                <c:pt idx="2384">
                  <c:v>1128</c:v>
                </c:pt>
                <c:pt idx="2385">
                  <c:v>1133</c:v>
                </c:pt>
                <c:pt idx="2386">
                  <c:v>1130</c:v>
                </c:pt>
                <c:pt idx="2387">
                  <c:v>1124</c:v>
                </c:pt>
                <c:pt idx="2388">
                  <c:v>1121</c:v>
                </c:pt>
                <c:pt idx="2389">
                  <c:v>1125</c:v>
                </c:pt>
                <c:pt idx="2390">
                  <c:v>1138</c:v>
                </c:pt>
                <c:pt idx="2391">
                  <c:v>1155</c:v>
                </c:pt>
                <c:pt idx="2392">
                  <c:v>1172</c:v>
                </c:pt>
                <c:pt idx="2393">
                  <c:v>1184</c:v>
                </c:pt>
                <c:pt idx="2394">
                  <c:v>1188</c:v>
                </c:pt>
                <c:pt idx="2395">
                  <c:v>1182</c:v>
                </c:pt>
                <c:pt idx="2396">
                  <c:v>1170</c:v>
                </c:pt>
                <c:pt idx="2397">
                  <c:v>1161</c:v>
                </c:pt>
                <c:pt idx="2398">
                  <c:v>1160</c:v>
                </c:pt>
                <c:pt idx="2399">
                  <c:v>1165</c:v>
                </c:pt>
                <c:pt idx="2400">
                  <c:v>1170</c:v>
                </c:pt>
                <c:pt idx="2401">
                  <c:v>1169</c:v>
                </c:pt>
                <c:pt idx="2402">
                  <c:v>1159</c:v>
                </c:pt>
                <c:pt idx="2403">
                  <c:v>1146</c:v>
                </c:pt>
                <c:pt idx="2404">
                  <c:v>1137</c:v>
                </c:pt>
                <c:pt idx="2405">
                  <c:v>1137</c:v>
                </c:pt>
                <c:pt idx="2406">
                  <c:v>1142</c:v>
                </c:pt>
                <c:pt idx="2407">
                  <c:v>1145</c:v>
                </c:pt>
                <c:pt idx="2408">
                  <c:v>1142</c:v>
                </c:pt>
                <c:pt idx="2409">
                  <c:v>1136</c:v>
                </c:pt>
                <c:pt idx="2410">
                  <c:v>1129</c:v>
                </c:pt>
                <c:pt idx="2411">
                  <c:v>1117</c:v>
                </c:pt>
                <c:pt idx="2412">
                  <c:v>1099</c:v>
                </c:pt>
                <c:pt idx="2413">
                  <c:v>1077</c:v>
                </c:pt>
                <c:pt idx="2414">
                  <c:v>1059</c:v>
                </c:pt>
                <c:pt idx="2415">
                  <c:v>1051</c:v>
                </c:pt>
                <c:pt idx="2416">
                  <c:v>1053</c:v>
                </c:pt>
                <c:pt idx="2417">
                  <c:v>1064</c:v>
                </c:pt>
                <c:pt idx="2418">
                  <c:v>1081</c:v>
                </c:pt>
                <c:pt idx="2419">
                  <c:v>1098</c:v>
                </c:pt>
                <c:pt idx="2420">
                  <c:v>1111</c:v>
                </c:pt>
                <c:pt idx="2421">
                  <c:v>1117</c:v>
                </c:pt>
                <c:pt idx="2422">
                  <c:v>1118</c:v>
                </c:pt>
                <c:pt idx="2423">
                  <c:v>1118</c:v>
                </c:pt>
                <c:pt idx="2424">
                  <c:v>1121</c:v>
                </c:pt>
                <c:pt idx="2425">
                  <c:v>1128</c:v>
                </c:pt>
                <c:pt idx="2426">
                  <c:v>1139</c:v>
                </c:pt>
                <c:pt idx="2427">
                  <c:v>1153</c:v>
                </c:pt>
                <c:pt idx="2428">
                  <c:v>1166</c:v>
                </c:pt>
                <c:pt idx="2429">
                  <c:v>1172</c:v>
                </c:pt>
                <c:pt idx="2430">
                  <c:v>1171</c:v>
                </c:pt>
                <c:pt idx="2431">
                  <c:v>1167</c:v>
                </c:pt>
                <c:pt idx="2432">
                  <c:v>1168</c:v>
                </c:pt>
                <c:pt idx="2433">
                  <c:v>1178</c:v>
                </c:pt>
                <c:pt idx="2434">
                  <c:v>1194</c:v>
                </c:pt>
                <c:pt idx="2435">
                  <c:v>1206</c:v>
                </c:pt>
                <c:pt idx="2436">
                  <c:v>1210</c:v>
                </c:pt>
                <c:pt idx="2437">
                  <c:v>1203</c:v>
                </c:pt>
                <c:pt idx="2438">
                  <c:v>1192</c:v>
                </c:pt>
                <c:pt idx="2439">
                  <c:v>1182</c:v>
                </c:pt>
                <c:pt idx="2440">
                  <c:v>1174</c:v>
                </c:pt>
                <c:pt idx="2441">
                  <c:v>1166</c:v>
                </c:pt>
                <c:pt idx="2442">
                  <c:v>1157</c:v>
                </c:pt>
                <c:pt idx="2443">
                  <c:v>1149</c:v>
                </c:pt>
                <c:pt idx="2444">
                  <c:v>1143</c:v>
                </c:pt>
                <c:pt idx="2445">
                  <c:v>1141</c:v>
                </c:pt>
                <c:pt idx="2446">
                  <c:v>1147</c:v>
                </c:pt>
                <c:pt idx="2447">
                  <c:v>1165</c:v>
                </c:pt>
                <c:pt idx="2448">
                  <c:v>1190</c:v>
                </c:pt>
                <c:pt idx="2449">
                  <c:v>1215</c:v>
                </c:pt>
                <c:pt idx="2450">
                  <c:v>1229</c:v>
                </c:pt>
                <c:pt idx="2451">
                  <c:v>1227</c:v>
                </c:pt>
                <c:pt idx="2452">
                  <c:v>1213</c:v>
                </c:pt>
                <c:pt idx="2453">
                  <c:v>1198</c:v>
                </c:pt>
                <c:pt idx="2454">
                  <c:v>1186</c:v>
                </c:pt>
                <c:pt idx="2455">
                  <c:v>1177</c:v>
                </c:pt>
                <c:pt idx="2456">
                  <c:v>1166</c:v>
                </c:pt>
                <c:pt idx="2457">
                  <c:v>1150</c:v>
                </c:pt>
                <c:pt idx="2458">
                  <c:v>1133</c:v>
                </c:pt>
                <c:pt idx="2459">
                  <c:v>1122</c:v>
                </c:pt>
                <c:pt idx="2460">
                  <c:v>1121</c:v>
                </c:pt>
                <c:pt idx="2461">
                  <c:v>1127</c:v>
                </c:pt>
                <c:pt idx="2462">
                  <c:v>1130</c:v>
                </c:pt>
                <c:pt idx="2463">
                  <c:v>1124</c:v>
                </c:pt>
                <c:pt idx="2464">
                  <c:v>1111</c:v>
                </c:pt>
                <c:pt idx="2465">
                  <c:v>1099</c:v>
                </c:pt>
                <c:pt idx="2466">
                  <c:v>1099</c:v>
                </c:pt>
                <c:pt idx="2467">
                  <c:v>1112</c:v>
                </c:pt>
                <c:pt idx="2468">
                  <c:v>1129</c:v>
                </c:pt>
                <c:pt idx="2469">
                  <c:v>1139</c:v>
                </c:pt>
                <c:pt idx="2470">
                  <c:v>1134</c:v>
                </c:pt>
                <c:pt idx="2471">
                  <c:v>1117</c:v>
                </c:pt>
                <c:pt idx="2472">
                  <c:v>1096</c:v>
                </c:pt>
                <c:pt idx="2473">
                  <c:v>1077</c:v>
                </c:pt>
                <c:pt idx="2474">
                  <c:v>1065</c:v>
                </c:pt>
                <c:pt idx="2475">
                  <c:v>1061</c:v>
                </c:pt>
                <c:pt idx="2476">
                  <c:v>1064</c:v>
                </c:pt>
                <c:pt idx="2477">
                  <c:v>1074</c:v>
                </c:pt>
                <c:pt idx="2478">
                  <c:v>1092</c:v>
                </c:pt>
                <c:pt idx="2479">
                  <c:v>1114</c:v>
                </c:pt>
                <c:pt idx="2480">
                  <c:v>1131</c:v>
                </c:pt>
                <c:pt idx="2481">
                  <c:v>1138</c:v>
                </c:pt>
                <c:pt idx="2482">
                  <c:v>1133</c:v>
                </c:pt>
                <c:pt idx="2483">
                  <c:v>1119</c:v>
                </c:pt>
                <c:pt idx="2484">
                  <c:v>1099</c:v>
                </c:pt>
                <c:pt idx="2485">
                  <c:v>1076</c:v>
                </c:pt>
                <c:pt idx="2486">
                  <c:v>1055</c:v>
                </c:pt>
                <c:pt idx="2487">
                  <c:v>1040</c:v>
                </c:pt>
                <c:pt idx="2488">
                  <c:v>1034</c:v>
                </c:pt>
                <c:pt idx="2489">
                  <c:v>1035</c:v>
                </c:pt>
                <c:pt idx="2490">
                  <c:v>1038</c:v>
                </c:pt>
                <c:pt idx="2491">
                  <c:v>1038</c:v>
                </c:pt>
                <c:pt idx="2492">
                  <c:v>1038</c:v>
                </c:pt>
                <c:pt idx="2493">
                  <c:v>1041</c:v>
                </c:pt>
                <c:pt idx="2494">
                  <c:v>1053</c:v>
                </c:pt>
                <c:pt idx="2495">
                  <c:v>1068</c:v>
                </c:pt>
                <c:pt idx="2496">
                  <c:v>1082</c:v>
                </c:pt>
                <c:pt idx="2497">
                  <c:v>1090</c:v>
                </c:pt>
                <c:pt idx="2498">
                  <c:v>1090</c:v>
                </c:pt>
                <c:pt idx="2499">
                  <c:v>1087</c:v>
                </c:pt>
                <c:pt idx="2500">
                  <c:v>1080</c:v>
                </c:pt>
                <c:pt idx="2501">
                  <c:v>1073</c:v>
                </c:pt>
                <c:pt idx="2502">
                  <c:v>1070</c:v>
                </c:pt>
                <c:pt idx="2503">
                  <c:v>1072</c:v>
                </c:pt>
                <c:pt idx="2504">
                  <c:v>1081</c:v>
                </c:pt>
                <c:pt idx="2505">
                  <c:v>1092</c:v>
                </c:pt>
                <c:pt idx="2506">
                  <c:v>1103</c:v>
                </c:pt>
                <c:pt idx="2507">
                  <c:v>1114</c:v>
                </c:pt>
                <c:pt idx="2508">
                  <c:v>1128</c:v>
                </c:pt>
                <c:pt idx="2509">
                  <c:v>1144</c:v>
                </c:pt>
                <c:pt idx="2510">
                  <c:v>1160</c:v>
                </c:pt>
                <c:pt idx="2511">
                  <c:v>1166</c:v>
                </c:pt>
                <c:pt idx="2512">
                  <c:v>1158</c:v>
                </c:pt>
                <c:pt idx="2513">
                  <c:v>1139</c:v>
                </c:pt>
                <c:pt idx="2514">
                  <c:v>1119</c:v>
                </c:pt>
                <c:pt idx="2515">
                  <c:v>1109</c:v>
                </c:pt>
                <c:pt idx="2516">
                  <c:v>1112</c:v>
                </c:pt>
                <c:pt idx="2517">
                  <c:v>1123</c:v>
                </c:pt>
                <c:pt idx="2518">
                  <c:v>1135</c:v>
                </c:pt>
                <c:pt idx="2519">
                  <c:v>1141</c:v>
                </c:pt>
                <c:pt idx="2520">
                  <c:v>1139</c:v>
                </c:pt>
                <c:pt idx="2521">
                  <c:v>1133</c:v>
                </c:pt>
                <c:pt idx="2522">
                  <c:v>1128</c:v>
                </c:pt>
                <c:pt idx="2523">
                  <c:v>1131</c:v>
                </c:pt>
                <c:pt idx="2524">
                  <c:v>1141</c:v>
                </c:pt>
                <c:pt idx="2525">
                  <c:v>1148</c:v>
                </c:pt>
                <c:pt idx="2526">
                  <c:v>1146</c:v>
                </c:pt>
                <c:pt idx="2527">
                  <c:v>1138</c:v>
                </c:pt>
                <c:pt idx="2528">
                  <c:v>1132</c:v>
                </c:pt>
                <c:pt idx="2529">
                  <c:v>1135</c:v>
                </c:pt>
                <c:pt idx="2530">
                  <c:v>1145</c:v>
                </c:pt>
                <c:pt idx="2531">
                  <c:v>1153</c:v>
                </c:pt>
                <c:pt idx="2532">
                  <c:v>1152</c:v>
                </c:pt>
                <c:pt idx="2533">
                  <c:v>1141</c:v>
                </c:pt>
                <c:pt idx="2534">
                  <c:v>1127</c:v>
                </c:pt>
                <c:pt idx="2535">
                  <c:v>1119</c:v>
                </c:pt>
                <c:pt idx="2536">
                  <c:v>1119</c:v>
                </c:pt>
                <c:pt idx="2537">
                  <c:v>1124</c:v>
                </c:pt>
                <c:pt idx="2538">
                  <c:v>1130</c:v>
                </c:pt>
                <c:pt idx="2539">
                  <c:v>1134</c:v>
                </c:pt>
                <c:pt idx="2540">
                  <c:v>1140</c:v>
                </c:pt>
                <c:pt idx="2541">
                  <c:v>1151</c:v>
                </c:pt>
                <c:pt idx="2542">
                  <c:v>1161</c:v>
                </c:pt>
                <c:pt idx="2543">
                  <c:v>1165</c:v>
                </c:pt>
                <c:pt idx="2544">
                  <c:v>1160</c:v>
                </c:pt>
                <c:pt idx="2545">
                  <c:v>1151</c:v>
                </c:pt>
                <c:pt idx="2546">
                  <c:v>1141</c:v>
                </c:pt>
                <c:pt idx="2547">
                  <c:v>1133</c:v>
                </c:pt>
                <c:pt idx="2548">
                  <c:v>1123</c:v>
                </c:pt>
                <c:pt idx="2549">
                  <c:v>1109</c:v>
                </c:pt>
                <c:pt idx="2550">
                  <c:v>1092</c:v>
                </c:pt>
                <c:pt idx="2551">
                  <c:v>1076</c:v>
                </c:pt>
                <c:pt idx="2552">
                  <c:v>1064</c:v>
                </c:pt>
                <c:pt idx="2553">
                  <c:v>1058</c:v>
                </c:pt>
                <c:pt idx="2554">
                  <c:v>1053</c:v>
                </c:pt>
                <c:pt idx="2555">
                  <c:v>1050</c:v>
                </c:pt>
                <c:pt idx="2556">
                  <c:v>1054</c:v>
                </c:pt>
                <c:pt idx="2557">
                  <c:v>1066</c:v>
                </c:pt>
                <c:pt idx="2558">
                  <c:v>1087</c:v>
                </c:pt>
                <c:pt idx="2559">
                  <c:v>1111</c:v>
                </c:pt>
                <c:pt idx="2560">
                  <c:v>1132</c:v>
                </c:pt>
                <c:pt idx="2561">
                  <c:v>1148</c:v>
                </c:pt>
                <c:pt idx="2562">
                  <c:v>1158</c:v>
                </c:pt>
                <c:pt idx="2563">
                  <c:v>1163</c:v>
                </c:pt>
                <c:pt idx="2564">
                  <c:v>1161</c:v>
                </c:pt>
                <c:pt idx="2565">
                  <c:v>1153</c:v>
                </c:pt>
                <c:pt idx="2566">
                  <c:v>1139</c:v>
                </c:pt>
                <c:pt idx="2567">
                  <c:v>1121</c:v>
                </c:pt>
                <c:pt idx="2568">
                  <c:v>1099</c:v>
                </c:pt>
                <c:pt idx="2569">
                  <c:v>1078</c:v>
                </c:pt>
                <c:pt idx="2570">
                  <c:v>1066</c:v>
                </c:pt>
                <c:pt idx="2571">
                  <c:v>1065</c:v>
                </c:pt>
                <c:pt idx="2572">
                  <c:v>1071</c:v>
                </c:pt>
                <c:pt idx="2573">
                  <c:v>1080</c:v>
                </c:pt>
                <c:pt idx="2574">
                  <c:v>1085</c:v>
                </c:pt>
                <c:pt idx="2575">
                  <c:v>1086</c:v>
                </c:pt>
                <c:pt idx="2576">
                  <c:v>1087</c:v>
                </c:pt>
                <c:pt idx="2577">
                  <c:v>1093</c:v>
                </c:pt>
                <c:pt idx="2578">
                  <c:v>1105</c:v>
                </c:pt>
                <c:pt idx="2579">
                  <c:v>1121</c:v>
                </c:pt>
                <c:pt idx="2580">
                  <c:v>1140</c:v>
                </c:pt>
                <c:pt idx="2581">
                  <c:v>1155</c:v>
                </c:pt>
                <c:pt idx="2582">
                  <c:v>1163</c:v>
                </c:pt>
                <c:pt idx="2583">
                  <c:v>1164</c:v>
                </c:pt>
                <c:pt idx="2584">
                  <c:v>1158</c:v>
                </c:pt>
                <c:pt idx="2585">
                  <c:v>1148</c:v>
                </c:pt>
                <c:pt idx="2586">
                  <c:v>1136</c:v>
                </c:pt>
                <c:pt idx="2587">
                  <c:v>1123</c:v>
                </c:pt>
                <c:pt idx="2588">
                  <c:v>1110</c:v>
                </c:pt>
                <c:pt idx="2589">
                  <c:v>1100</c:v>
                </c:pt>
                <c:pt idx="2590">
                  <c:v>1096</c:v>
                </c:pt>
                <c:pt idx="2591">
                  <c:v>1102</c:v>
                </c:pt>
                <c:pt idx="2592">
                  <c:v>1112</c:v>
                </c:pt>
                <c:pt idx="2593">
                  <c:v>1120</c:v>
                </c:pt>
                <c:pt idx="2594">
                  <c:v>1122</c:v>
                </c:pt>
                <c:pt idx="2595">
                  <c:v>1120</c:v>
                </c:pt>
                <c:pt idx="2596">
                  <c:v>1120</c:v>
                </c:pt>
                <c:pt idx="2597">
                  <c:v>1123</c:v>
                </c:pt>
                <c:pt idx="2598">
                  <c:v>1130</c:v>
                </c:pt>
                <c:pt idx="2599">
                  <c:v>1134</c:v>
                </c:pt>
                <c:pt idx="2600">
                  <c:v>1135</c:v>
                </c:pt>
                <c:pt idx="2601">
                  <c:v>1135</c:v>
                </c:pt>
                <c:pt idx="2602">
                  <c:v>1137</c:v>
                </c:pt>
                <c:pt idx="2603">
                  <c:v>1134</c:v>
                </c:pt>
                <c:pt idx="2604">
                  <c:v>1115</c:v>
                </c:pt>
                <c:pt idx="2605">
                  <c:v>1081</c:v>
                </c:pt>
                <c:pt idx="2606">
                  <c:v>1045</c:v>
                </c:pt>
                <c:pt idx="2607">
                  <c:v>1027</c:v>
                </c:pt>
                <c:pt idx="2608">
                  <c:v>1036</c:v>
                </c:pt>
                <c:pt idx="2609">
                  <c:v>1065</c:v>
                </c:pt>
                <c:pt idx="2610">
                  <c:v>1097</c:v>
                </c:pt>
                <c:pt idx="2611">
                  <c:v>1117</c:v>
                </c:pt>
                <c:pt idx="2612">
                  <c:v>1121</c:v>
                </c:pt>
                <c:pt idx="2613">
                  <c:v>1115</c:v>
                </c:pt>
                <c:pt idx="2614">
                  <c:v>1107</c:v>
                </c:pt>
                <c:pt idx="2615">
                  <c:v>1101</c:v>
                </c:pt>
                <c:pt idx="2616">
                  <c:v>1094</c:v>
                </c:pt>
                <c:pt idx="2617">
                  <c:v>1088</c:v>
                </c:pt>
                <c:pt idx="2618">
                  <c:v>1088</c:v>
                </c:pt>
                <c:pt idx="2619">
                  <c:v>1096</c:v>
                </c:pt>
                <c:pt idx="2620">
                  <c:v>1106</c:v>
                </c:pt>
                <c:pt idx="2621">
                  <c:v>1111</c:v>
                </c:pt>
                <c:pt idx="2622">
                  <c:v>1106</c:v>
                </c:pt>
                <c:pt idx="2623">
                  <c:v>1092</c:v>
                </c:pt>
                <c:pt idx="2624">
                  <c:v>1072</c:v>
                </c:pt>
                <c:pt idx="2625">
                  <c:v>1052</c:v>
                </c:pt>
                <c:pt idx="2626">
                  <c:v>1043</c:v>
                </c:pt>
                <c:pt idx="2627">
                  <c:v>1046</c:v>
                </c:pt>
                <c:pt idx="2628">
                  <c:v>1056</c:v>
                </c:pt>
                <c:pt idx="2629">
                  <c:v>1066</c:v>
                </c:pt>
                <c:pt idx="2630">
                  <c:v>1074</c:v>
                </c:pt>
                <c:pt idx="2631">
                  <c:v>1079</c:v>
                </c:pt>
                <c:pt idx="2632">
                  <c:v>1081</c:v>
                </c:pt>
                <c:pt idx="2633">
                  <c:v>1083</c:v>
                </c:pt>
                <c:pt idx="2634">
                  <c:v>1086</c:v>
                </c:pt>
                <c:pt idx="2635">
                  <c:v>1084</c:v>
                </c:pt>
                <c:pt idx="2636">
                  <c:v>1076</c:v>
                </c:pt>
                <c:pt idx="2637">
                  <c:v>1061</c:v>
                </c:pt>
                <c:pt idx="2638">
                  <c:v>1051</c:v>
                </c:pt>
                <c:pt idx="2639">
                  <c:v>1051</c:v>
                </c:pt>
                <c:pt idx="2640">
                  <c:v>1057</c:v>
                </c:pt>
                <c:pt idx="2641">
                  <c:v>1062</c:v>
                </c:pt>
                <c:pt idx="2642">
                  <c:v>1068</c:v>
                </c:pt>
                <c:pt idx="2643">
                  <c:v>1078</c:v>
                </c:pt>
                <c:pt idx="2644">
                  <c:v>1093</c:v>
                </c:pt>
                <c:pt idx="2645">
                  <c:v>1107</c:v>
                </c:pt>
                <c:pt idx="2646">
                  <c:v>1115</c:v>
                </c:pt>
                <c:pt idx="2647">
                  <c:v>1116</c:v>
                </c:pt>
                <c:pt idx="2648">
                  <c:v>1112</c:v>
                </c:pt>
                <c:pt idx="2649">
                  <c:v>1105</c:v>
                </c:pt>
                <c:pt idx="2650">
                  <c:v>1094</c:v>
                </c:pt>
                <c:pt idx="2651">
                  <c:v>1084</c:v>
                </c:pt>
                <c:pt idx="2652">
                  <c:v>1077</c:v>
                </c:pt>
                <c:pt idx="2653">
                  <c:v>1072</c:v>
                </c:pt>
                <c:pt idx="2654">
                  <c:v>1067</c:v>
                </c:pt>
                <c:pt idx="2655">
                  <c:v>1063</c:v>
                </c:pt>
                <c:pt idx="2656">
                  <c:v>1064</c:v>
                </c:pt>
                <c:pt idx="2657">
                  <c:v>1074</c:v>
                </c:pt>
                <c:pt idx="2658">
                  <c:v>1091</c:v>
                </c:pt>
                <c:pt idx="2659">
                  <c:v>1107</c:v>
                </c:pt>
                <c:pt idx="2660">
                  <c:v>1112</c:v>
                </c:pt>
                <c:pt idx="2661">
                  <c:v>1102</c:v>
                </c:pt>
                <c:pt idx="2662">
                  <c:v>1085</c:v>
                </c:pt>
                <c:pt idx="2663">
                  <c:v>1074</c:v>
                </c:pt>
                <c:pt idx="2664">
                  <c:v>1080</c:v>
                </c:pt>
                <c:pt idx="2665">
                  <c:v>1100</c:v>
                </c:pt>
                <c:pt idx="2666">
                  <c:v>1121</c:v>
                </c:pt>
                <c:pt idx="2667">
                  <c:v>1132</c:v>
                </c:pt>
                <c:pt idx="2668">
                  <c:v>1136</c:v>
                </c:pt>
                <c:pt idx="2669">
                  <c:v>1140</c:v>
                </c:pt>
                <c:pt idx="2670">
                  <c:v>1150</c:v>
                </c:pt>
                <c:pt idx="2671">
                  <c:v>1160</c:v>
                </c:pt>
                <c:pt idx="2672">
                  <c:v>1163</c:v>
                </c:pt>
                <c:pt idx="2673">
                  <c:v>1158</c:v>
                </c:pt>
                <c:pt idx="2674">
                  <c:v>1150</c:v>
                </c:pt>
                <c:pt idx="2675">
                  <c:v>1144</c:v>
                </c:pt>
                <c:pt idx="2676">
                  <c:v>1135</c:v>
                </c:pt>
                <c:pt idx="2677">
                  <c:v>1122</c:v>
                </c:pt>
                <c:pt idx="2678">
                  <c:v>1107</c:v>
                </c:pt>
                <c:pt idx="2679">
                  <c:v>1093</c:v>
                </c:pt>
                <c:pt idx="2680">
                  <c:v>1078</c:v>
                </c:pt>
                <c:pt idx="2681">
                  <c:v>1059</c:v>
                </c:pt>
                <c:pt idx="2682">
                  <c:v>1035</c:v>
                </c:pt>
                <c:pt idx="2683">
                  <c:v>1013</c:v>
                </c:pt>
                <c:pt idx="2684">
                  <c:v>999</c:v>
                </c:pt>
                <c:pt idx="2685">
                  <c:v>993</c:v>
                </c:pt>
                <c:pt idx="2686">
                  <c:v>993</c:v>
                </c:pt>
                <c:pt idx="2687">
                  <c:v>996</c:v>
                </c:pt>
                <c:pt idx="2688">
                  <c:v>1005</c:v>
                </c:pt>
                <c:pt idx="2689">
                  <c:v>1019</c:v>
                </c:pt>
                <c:pt idx="2690">
                  <c:v>1034</c:v>
                </c:pt>
                <c:pt idx="2691">
                  <c:v>1045</c:v>
                </c:pt>
                <c:pt idx="2692">
                  <c:v>1049</c:v>
                </c:pt>
                <c:pt idx="2693">
                  <c:v>1049</c:v>
                </c:pt>
                <c:pt idx="2694">
                  <c:v>1047</c:v>
                </c:pt>
                <c:pt idx="2695">
                  <c:v>1044</c:v>
                </c:pt>
                <c:pt idx="2696">
                  <c:v>1041</c:v>
                </c:pt>
                <c:pt idx="2697">
                  <c:v>1043</c:v>
                </c:pt>
                <c:pt idx="2698">
                  <c:v>1051</c:v>
                </c:pt>
                <c:pt idx="2699">
                  <c:v>1061</c:v>
                </c:pt>
                <c:pt idx="2700">
                  <c:v>1069</c:v>
                </c:pt>
                <c:pt idx="2701">
                  <c:v>1068</c:v>
                </c:pt>
                <c:pt idx="2702">
                  <c:v>1056</c:v>
                </c:pt>
                <c:pt idx="2703">
                  <c:v>1034</c:v>
                </c:pt>
                <c:pt idx="2704">
                  <c:v>1012</c:v>
                </c:pt>
                <c:pt idx="2705">
                  <c:v>996</c:v>
                </c:pt>
                <c:pt idx="2706">
                  <c:v>991</c:v>
                </c:pt>
                <c:pt idx="2707">
                  <c:v>997</c:v>
                </c:pt>
                <c:pt idx="2708">
                  <c:v>1010</c:v>
                </c:pt>
                <c:pt idx="2709">
                  <c:v>1024</c:v>
                </c:pt>
                <c:pt idx="2710">
                  <c:v>1035</c:v>
                </c:pt>
                <c:pt idx="2711">
                  <c:v>1042</c:v>
                </c:pt>
                <c:pt idx="2712">
                  <c:v>1049</c:v>
                </c:pt>
                <c:pt idx="2713">
                  <c:v>1059</c:v>
                </c:pt>
                <c:pt idx="2714">
                  <c:v>1070</c:v>
                </c:pt>
                <c:pt idx="2715">
                  <c:v>1075</c:v>
                </c:pt>
                <c:pt idx="2716">
                  <c:v>1073</c:v>
                </c:pt>
                <c:pt idx="2717">
                  <c:v>1069</c:v>
                </c:pt>
                <c:pt idx="2718">
                  <c:v>1069</c:v>
                </c:pt>
                <c:pt idx="2719">
                  <c:v>1071</c:v>
                </c:pt>
                <c:pt idx="2720">
                  <c:v>1071</c:v>
                </c:pt>
                <c:pt idx="2721">
                  <c:v>1068</c:v>
                </c:pt>
                <c:pt idx="2722">
                  <c:v>1064</c:v>
                </c:pt>
                <c:pt idx="2723">
                  <c:v>1060</c:v>
                </c:pt>
                <c:pt idx="2724">
                  <c:v>1059</c:v>
                </c:pt>
                <c:pt idx="2725">
                  <c:v>1059</c:v>
                </c:pt>
                <c:pt idx="2726">
                  <c:v>1056</c:v>
                </c:pt>
                <c:pt idx="2727">
                  <c:v>1048</c:v>
                </c:pt>
                <c:pt idx="2728">
                  <c:v>1037</c:v>
                </c:pt>
                <c:pt idx="2729">
                  <c:v>1030</c:v>
                </c:pt>
                <c:pt idx="2730">
                  <c:v>1029</c:v>
                </c:pt>
                <c:pt idx="2731">
                  <c:v>1036</c:v>
                </c:pt>
                <c:pt idx="2732">
                  <c:v>1052</c:v>
                </c:pt>
                <c:pt idx="2733">
                  <c:v>1070</c:v>
                </c:pt>
                <c:pt idx="2734">
                  <c:v>1083</c:v>
                </c:pt>
                <c:pt idx="2735">
                  <c:v>1089</c:v>
                </c:pt>
                <c:pt idx="2736">
                  <c:v>1092</c:v>
                </c:pt>
                <c:pt idx="2737">
                  <c:v>1096</c:v>
                </c:pt>
                <c:pt idx="2738">
                  <c:v>1103</c:v>
                </c:pt>
                <c:pt idx="2739">
                  <c:v>1107</c:v>
                </c:pt>
                <c:pt idx="2740">
                  <c:v>1106</c:v>
                </c:pt>
                <c:pt idx="2741">
                  <c:v>1098</c:v>
                </c:pt>
                <c:pt idx="2742">
                  <c:v>1088</c:v>
                </c:pt>
                <c:pt idx="2743">
                  <c:v>1077</c:v>
                </c:pt>
                <c:pt idx="2744">
                  <c:v>1065</c:v>
                </c:pt>
                <c:pt idx="2745">
                  <c:v>1050</c:v>
                </c:pt>
                <c:pt idx="2746">
                  <c:v>1033</c:v>
                </c:pt>
                <c:pt idx="2747">
                  <c:v>1016</c:v>
                </c:pt>
                <c:pt idx="2748">
                  <c:v>1005</c:v>
                </c:pt>
                <c:pt idx="2749">
                  <c:v>1000</c:v>
                </c:pt>
                <c:pt idx="2750">
                  <c:v>1004</c:v>
                </c:pt>
                <c:pt idx="2751">
                  <c:v>1017</c:v>
                </c:pt>
                <c:pt idx="2752">
                  <c:v>1036</c:v>
                </c:pt>
                <c:pt idx="2753">
                  <c:v>1051</c:v>
                </c:pt>
                <c:pt idx="2754">
                  <c:v>1054</c:v>
                </c:pt>
                <c:pt idx="2755">
                  <c:v>1046</c:v>
                </c:pt>
                <c:pt idx="2756">
                  <c:v>1035</c:v>
                </c:pt>
                <c:pt idx="2757">
                  <c:v>1030</c:v>
                </c:pt>
                <c:pt idx="2758">
                  <c:v>1034</c:v>
                </c:pt>
                <c:pt idx="2759">
                  <c:v>1042</c:v>
                </c:pt>
                <c:pt idx="2760">
                  <c:v>1046</c:v>
                </c:pt>
                <c:pt idx="2761">
                  <c:v>1044</c:v>
                </c:pt>
                <c:pt idx="2762">
                  <c:v>1038</c:v>
                </c:pt>
                <c:pt idx="2763">
                  <c:v>1030</c:v>
                </c:pt>
                <c:pt idx="2764">
                  <c:v>1025</c:v>
                </c:pt>
                <c:pt idx="2765">
                  <c:v>1024</c:v>
                </c:pt>
                <c:pt idx="2766">
                  <c:v>1030</c:v>
                </c:pt>
                <c:pt idx="2767">
                  <c:v>1039</c:v>
                </c:pt>
                <c:pt idx="2768">
                  <c:v>1048</c:v>
                </c:pt>
                <c:pt idx="2769">
                  <c:v>1055</c:v>
                </c:pt>
                <c:pt idx="2770">
                  <c:v>1059</c:v>
                </c:pt>
                <c:pt idx="2771">
                  <c:v>1060</c:v>
                </c:pt>
                <c:pt idx="2772">
                  <c:v>1058</c:v>
                </c:pt>
                <c:pt idx="2773">
                  <c:v>1051</c:v>
                </c:pt>
                <c:pt idx="2774">
                  <c:v>1041</c:v>
                </c:pt>
                <c:pt idx="2775">
                  <c:v>1032</c:v>
                </c:pt>
                <c:pt idx="2776">
                  <c:v>1027</c:v>
                </c:pt>
                <c:pt idx="2777">
                  <c:v>1024</c:v>
                </c:pt>
                <c:pt idx="2778">
                  <c:v>1021</c:v>
                </c:pt>
                <c:pt idx="2779">
                  <c:v>1016</c:v>
                </c:pt>
                <c:pt idx="2780">
                  <c:v>1015</c:v>
                </c:pt>
                <c:pt idx="2781">
                  <c:v>1022</c:v>
                </c:pt>
                <c:pt idx="2782">
                  <c:v>1038</c:v>
                </c:pt>
                <c:pt idx="2783">
                  <c:v>1059</c:v>
                </c:pt>
                <c:pt idx="2784">
                  <c:v>1075</c:v>
                </c:pt>
                <c:pt idx="2785">
                  <c:v>1083</c:v>
                </c:pt>
                <c:pt idx="2786">
                  <c:v>1085</c:v>
                </c:pt>
                <c:pt idx="2787">
                  <c:v>1087</c:v>
                </c:pt>
                <c:pt idx="2788">
                  <c:v>1088</c:v>
                </c:pt>
                <c:pt idx="2789">
                  <c:v>1083</c:v>
                </c:pt>
                <c:pt idx="2790">
                  <c:v>1075</c:v>
                </c:pt>
                <c:pt idx="2791">
                  <c:v>1064</c:v>
                </c:pt>
                <c:pt idx="2792">
                  <c:v>1056</c:v>
                </c:pt>
                <c:pt idx="2793">
                  <c:v>1049</c:v>
                </c:pt>
                <c:pt idx="2794">
                  <c:v>1041</c:v>
                </c:pt>
                <c:pt idx="2795">
                  <c:v>1034</c:v>
                </c:pt>
                <c:pt idx="2796">
                  <c:v>1028</c:v>
                </c:pt>
                <c:pt idx="2797">
                  <c:v>1024</c:v>
                </c:pt>
                <c:pt idx="2798">
                  <c:v>1022</c:v>
                </c:pt>
                <c:pt idx="2799">
                  <c:v>1022</c:v>
                </c:pt>
                <c:pt idx="2800">
                  <c:v>1025</c:v>
                </c:pt>
                <c:pt idx="2801">
                  <c:v>1028</c:v>
                </c:pt>
                <c:pt idx="2802">
                  <c:v>1027</c:v>
                </c:pt>
                <c:pt idx="2803">
                  <c:v>1022</c:v>
                </c:pt>
                <c:pt idx="2804">
                  <c:v>1018</c:v>
                </c:pt>
                <c:pt idx="2805">
                  <c:v>1025</c:v>
                </c:pt>
                <c:pt idx="2806">
                  <c:v>1043</c:v>
                </c:pt>
                <c:pt idx="2807">
                  <c:v>1061</c:v>
                </c:pt>
                <c:pt idx="2808">
                  <c:v>1076</c:v>
                </c:pt>
                <c:pt idx="2809">
                  <c:v>1087</c:v>
                </c:pt>
                <c:pt idx="2810">
                  <c:v>1099</c:v>
                </c:pt>
                <c:pt idx="2811">
                  <c:v>1108</c:v>
                </c:pt>
                <c:pt idx="2812">
                  <c:v>1109</c:v>
                </c:pt>
                <c:pt idx="2813">
                  <c:v>1102</c:v>
                </c:pt>
                <c:pt idx="2814">
                  <c:v>1092</c:v>
                </c:pt>
                <c:pt idx="2815">
                  <c:v>1088</c:v>
                </c:pt>
                <c:pt idx="2816">
                  <c:v>1093</c:v>
                </c:pt>
                <c:pt idx="2817">
                  <c:v>1100</c:v>
                </c:pt>
                <c:pt idx="2818">
                  <c:v>1103</c:v>
                </c:pt>
                <c:pt idx="2819">
                  <c:v>1098</c:v>
                </c:pt>
                <c:pt idx="2820">
                  <c:v>1087</c:v>
                </c:pt>
                <c:pt idx="2821">
                  <c:v>1078</c:v>
                </c:pt>
                <c:pt idx="2822">
                  <c:v>1077</c:v>
                </c:pt>
                <c:pt idx="2823">
                  <c:v>1083</c:v>
                </c:pt>
                <c:pt idx="2824">
                  <c:v>1093</c:v>
                </c:pt>
                <c:pt idx="2825">
                  <c:v>1095</c:v>
                </c:pt>
                <c:pt idx="2826">
                  <c:v>1085</c:v>
                </c:pt>
                <c:pt idx="2827">
                  <c:v>1065</c:v>
                </c:pt>
                <c:pt idx="2828">
                  <c:v>1049</c:v>
                </c:pt>
                <c:pt idx="2829">
                  <c:v>1044</c:v>
                </c:pt>
                <c:pt idx="2830">
                  <c:v>1048</c:v>
                </c:pt>
                <c:pt idx="2831">
                  <c:v>1052</c:v>
                </c:pt>
                <c:pt idx="2832">
                  <c:v>1049</c:v>
                </c:pt>
                <c:pt idx="2833">
                  <c:v>1042</c:v>
                </c:pt>
                <c:pt idx="2834">
                  <c:v>1035</c:v>
                </c:pt>
                <c:pt idx="2835">
                  <c:v>1033</c:v>
                </c:pt>
                <c:pt idx="2836">
                  <c:v>1033</c:v>
                </c:pt>
                <c:pt idx="2837">
                  <c:v>1034</c:v>
                </c:pt>
                <c:pt idx="2838">
                  <c:v>1033</c:v>
                </c:pt>
                <c:pt idx="2839">
                  <c:v>1031</c:v>
                </c:pt>
                <c:pt idx="2840">
                  <c:v>1030</c:v>
                </c:pt>
                <c:pt idx="2841">
                  <c:v>1031</c:v>
                </c:pt>
                <c:pt idx="2842">
                  <c:v>1033</c:v>
                </c:pt>
                <c:pt idx="2843">
                  <c:v>1036</c:v>
                </c:pt>
                <c:pt idx="2844">
                  <c:v>1040</c:v>
                </c:pt>
                <c:pt idx="2845">
                  <c:v>1042</c:v>
                </c:pt>
                <c:pt idx="2846">
                  <c:v>1038</c:v>
                </c:pt>
                <c:pt idx="2847">
                  <c:v>1025</c:v>
                </c:pt>
                <c:pt idx="2848">
                  <c:v>1004</c:v>
                </c:pt>
                <c:pt idx="2849">
                  <c:v>985</c:v>
                </c:pt>
                <c:pt idx="2850">
                  <c:v>980</c:v>
                </c:pt>
                <c:pt idx="2851">
                  <c:v>1000</c:v>
                </c:pt>
                <c:pt idx="2852">
                  <c:v>1041</c:v>
                </c:pt>
                <c:pt idx="2853">
                  <c:v>1087</c:v>
                </c:pt>
                <c:pt idx="2854">
                  <c:v>1118</c:v>
                </c:pt>
                <c:pt idx="2855">
                  <c:v>1127</c:v>
                </c:pt>
                <c:pt idx="2856">
                  <c:v>1118</c:v>
                </c:pt>
                <c:pt idx="2857">
                  <c:v>1105</c:v>
                </c:pt>
                <c:pt idx="2858">
                  <c:v>1097</c:v>
                </c:pt>
                <c:pt idx="2859">
                  <c:v>1094</c:v>
                </c:pt>
                <c:pt idx="2860">
                  <c:v>1092</c:v>
                </c:pt>
                <c:pt idx="2861">
                  <c:v>1085</c:v>
                </c:pt>
                <c:pt idx="2862">
                  <c:v>1075</c:v>
                </c:pt>
                <c:pt idx="2863">
                  <c:v>1066</c:v>
                </c:pt>
                <c:pt idx="2864">
                  <c:v>1057</c:v>
                </c:pt>
                <c:pt idx="2865">
                  <c:v>1049</c:v>
                </c:pt>
                <c:pt idx="2866">
                  <c:v>1041</c:v>
                </c:pt>
                <c:pt idx="2867">
                  <c:v>1035</c:v>
                </c:pt>
                <c:pt idx="2868">
                  <c:v>1032</c:v>
                </c:pt>
                <c:pt idx="2869">
                  <c:v>1034</c:v>
                </c:pt>
                <c:pt idx="2870">
                  <c:v>1040</c:v>
                </c:pt>
                <c:pt idx="2871">
                  <c:v>1049</c:v>
                </c:pt>
                <c:pt idx="2872">
                  <c:v>1059</c:v>
                </c:pt>
                <c:pt idx="2873">
                  <c:v>1065</c:v>
                </c:pt>
                <c:pt idx="2874">
                  <c:v>1065</c:v>
                </c:pt>
                <c:pt idx="2875">
                  <c:v>1059</c:v>
                </c:pt>
                <c:pt idx="2876">
                  <c:v>1055</c:v>
                </c:pt>
                <c:pt idx="2877">
                  <c:v>1055</c:v>
                </c:pt>
                <c:pt idx="2878">
                  <c:v>1056</c:v>
                </c:pt>
                <c:pt idx="2879">
                  <c:v>1055</c:v>
                </c:pt>
                <c:pt idx="2880">
                  <c:v>1053</c:v>
                </c:pt>
                <c:pt idx="2881">
                  <c:v>1051</c:v>
                </c:pt>
                <c:pt idx="2882">
                  <c:v>1049</c:v>
                </c:pt>
                <c:pt idx="2883">
                  <c:v>1046</c:v>
                </c:pt>
                <c:pt idx="2884">
                  <c:v>1043</c:v>
                </c:pt>
                <c:pt idx="2885">
                  <c:v>1045</c:v>
                </c:pt>
                <c:pt idx="2886">
                  <c:v>1053</c:v>
                </c:pt>
                <c:pt idx="2887">
                  <c:v>1066</c:v>
                </c:pt>
                <c:pt idx="2888">
                  <c:v>1080</c:v>
                </c:pt>
                <c:pt idx="2889">
                  <c:v>1088</c:v>
                </c:pt>
                <c:pt idx="2890">
                  <c:v>1085</c:v>
                </c:pt>
                <c:pt idx="2891">
                  <c:v>1073</c:v>
                </c:pt>
                <c:pt idx="2892">
                  <c:v>1054</c:v>
                </c:pt>
                <c:pt idx="2893">
                  <c:v>1035</c:v>
                </c:pt>
                <c:pt idx="2894">
                  <c:v>1025</c:v>
                </c:pt>
                <c:pt idx="2895">
                  <c:v>1025</c:v>
                </c:pt>
                <c:pt idx="2896">
                  <c:v>1036</c:v>
                </c:pt>
                <c:pt idx="2897">
                  <c:v>1050</c:v>
                </c:pt>
                <c:pt idx="2898">
                  <c:v>1063</c:v>
                </c:pt>
                <c:pt idx="2899">
                  <c:v>1068</c:v>
                </c:pt>
                <c:pt idx="2900">
                  <c:v>1067</c:v>
                </c:pt>
                <c:pt idx="2901">
                  <c:v>1059</c:v>
                </c:pt>
                <c:pt idx="2902">
                  <c:v>1051</c:v>
                </c:pt>
                <c:pt idx="2903">
                  <c:v>1048</c:v>
                </c:pt>
                <c:pt idx="2904">
                  <c:v>1049</c:v>
                </c:pt>
                <c:pt idx="2905">
                  <c:v>1053</c:v>
                </c:pt>
                <c:pt idx="2906">
                  <c:v>1058</c:v>
                </c:pt>
                <c:pt idx="2907">
                  <c:v>1062</c:v>
                </c:pt>
                <c:pt idx="2908">
                  <c:v>1061</c:v>
                </c:pt>
                <c:pt idx="2909">
                  <c:v>1051</c:v>
                </c:pt>
                <c:pt idx="2910">
                  <c:v>1032</c:v>
                </c:pt>
                <c:pt idx="2911">
                  <c:v>1008</c:v>
                </c:pt>
                <c:pt idx="2912">
                  <c:v>988</c:v>
                </c:pt>
                <c:pt idx="2913">
                  <c:v>979</c:v>
                </c:pt>
                <c:pt idx="2914">
                  <c:v>985</c:v>
                </c:pt>
                <c:pt idx="2915">
                  <c:v>999</c:v>
                </c:pt>
                <c:pt idx="2916">
                  <c:v>1009</c:v>
                </c:pt>
                <c:pt idx="2917">
                  <c:v>1012</c:v>
                </c:pt>
                <c:pt idx="2918">
                  <c:v>1013</c:v>
                </c:pt>
                <c:pt idx="2919">
                  <c:v>1021</c:v>
                </c:pt>
                <c:pt idx="2920">
                  <c:v>1039</c:v>
                </c:pt>
                <c:pt idx="2921">
                  <c:v>1060</c:v>
                </c:pt>
                <c:pt idx="2922">
                  <c:v>1074</c:v>
                </c:pt>
                <c:pt idx="2923">
                  <c:v>1074</c:v>
                </c:pt>
                <c:pt idx="2924">
                  <c:v>1061</c:v>
                </c:pt>
                <c:pt idx="2925">
                  <c:v>1041</c:v>
                </c:pt>
                <c:pt idx="2926">
                  <c:v>1022</c:v>
                </c:pt>
                <c:pt idx="2927">
                  <c:v>1009</c:v>
                </c:pt>
                <c:pt idx="2928">
                  <c:v>1003</c:v>
                </c:pt>
                <c:pt idx="2929">
                  <c:v>1005</c:v>
                </c:pt>
                <c:pt idx="2930">
                  <c:v>1012</c:v>
                </c:pt>
                <c:pt idx="2931">
                  <c:v>1023</c:v>
                </c:pt>
                <c:pt idx="2932">
                  <c:v>1032</c:v>
                </c:pt>
                <c:pt idx="2933">
                  <c:v>1034</c:v>
                </c:pt>
                <c:pt idx="2934">
                  <c:v>1026</c:v>
                </c:pt>
                <c:pt idx="2935">
                  <c:v>1011</c:v>
                </c:pt>
                <c:pt idx="2936">
                  <c:v>995</c:v>
                </c:pt>
                <c:pt idx="2937">
                  <c:v>983</c:v>
                </c:pt>
                <c:pt idx="2938">
                  <c:v>980</c:v>
                </c:pt>
                <c:pt idx="2939">
                  <c:v>987</c:v>
                </c:pt>
                <c:pt idx="2940">
                  <c:v>1002</c:v>
                </c:pt>
                <c:pt idx="2941">
                  <c:v>1021</c:v>
                </c:pt>
                <c:pt idx="2942">
                  <c:v>1035</c:v>
                </c:pt>
                <c:pt idx="2943">
                  <c:v>1042</c:v>
                </c:pt>
                <c:pt idx="2944">
                  <c:v>1042</c:v>
                </c:pt>
                <c:pt idx="2945">
                  <c:v>1039</c:v>
                </c:pt>
                <c:pt idx="2946">
                  <c:v>1036</c:v>
                </c:pt>
                <c:pt idx="2947">
                  <c:v>1033</c:v>
                </c:pt>
                <c:pt idx="2948">
                  <c:v>1027</c:v>
                </c:pt>
                <c:pt idx="2949">
                  <c:v>1019</c:v>
                </c:pt>
                <c:pt idx="2950">
                  <c:v>1013</c:v>
                </c:pt>
                <c:pt idx="2951">
                  <c:v>1011</c:v>
                </c:pt>
                <c:pt idx="2952">
                  <c:v>1014</c:v>
                </c:pt>
                <c:pt idx="2953">
                  <c:v>1024</c:v>
                </c:pt>
                <c:pt idx="2954">
                  <c:v>1037</c:v>
                </c:pt>
                <c:pt idx="2955">
                  <c:v>1046</c:v>
                </c:pt>
                <c:pt idx="2956">
                  <c:v>1048</c:v>
                </c:pt>
                <c:pt idx="2957">
                  <c:v>1044</c:v>
                </c:pt>
                <c:pt idx="2958">
                  <c:v>1042</c:v>
                </c:pt>
                <c:pt idx="2959">
                  <c:v>1045</c:v>
                </c:pt>
                <c:pt idx="2960">
                  <c:v>1053</c:v>
                </c:pt>
                <c:pt idx="2961">
                  <c:v>1062</c:v>
                </c:pt>
                <c:pt idx="2962">
                  <c:v>1066</c:v>
                </c:pt>
                <c:pt idx="2963">
                  <c:v>1065</c:v>
                </c:pt>
                <c:pt idx="2964">
                  <c:v>1059</c:v>
                </c:pt>
                <c:pt idx="2965">
                  <c:v>1052</c:v>
                </c:pt>
                <c:pt idx="2966">
                  <c:v>1043</c:v>
                </c:pt>
                <c:pt idx="2967">
                  <c:v>1034</c:v>
                </c:pt>
                <c:pt idx="2968">
                  <c:v>1026</c:v>
                </c:pt>
                <c:pt idx="2969">
                  <c:v>1026</c:v>
                </c:pt>
                <c:pt idx="2970">
                  <c:v>1031</c:v>
                </c:pt>
                <c:pt idx="2971">
                  <c:v>1037</c:v>
                </c:pt>
                <c:pt idx="2972">
                  <c:v>1034</c:v>
                </c:pt>
                <c:pt idx="2973">
                  <c:v>1017</c:v>
                </c:pt>
                <c:pt idx="2974">
                  <c:v>990</c:v>
                </c:pt>
                <c:pt idx="2975">
                  <c:v>965</c:v>
                </c:pt>
                <c:pt idx="2976">
                  <c:v>954</c:v>
                </c:pt>
                <c:pt idx="2977">
                  <c:v>963</c:v>
                </c:pt>
                <c:pt idx="2978">
                  <c:v>984</c:v>
                </c:pt>
                <c:pt idx="2979">
                  <c:v>1007</c:v>
                </c:pt>
                <c:pt idx="2980">
                  <c:v>1019</c:v>
                </c:pt>
                <c:pt idx="2981">
                  <c:v>1016</c:v>
                </c:pt>
                <c:pt idx="2982">
                  <c:v>1005</c:v>
                </c:pt>
                <c:pt idx="2983">
                  <c:v>994</c:v>
                </c:pt>
                <c:pt idx="2984">
                  <c:v>988</c:v>
                </c:pt>
                <c:pt idx="2985">
                  <c:v>986</c:v>
                </c:pt>
                <c:pt idx="2986">
                  <c:v>988</c:v>
                </c:pt>
                <c:pt idx="2987">
                  <c:v>991</c:v>
                </c:pt>
                <c:pt idx="2988">
                  <c:v>994</c:v>
                </c:pt>
                <c:pt idx="2989">
                  <c:v>994</c:v>
                </c:pt>
                <c:pt idx="2990">
                  <c:v>994</c:v>
                </c:pt>
                <c:pt idx="2991">
                  <c:v>993</c:v>
                </c:pt>
                <c:pt idx="2992">
                  <c:v>993</c:v>
                </c:pt>
                <c:pt idx="2993">
                  <c:v>998</c:v>
                </c:pt>
                <c:pt idx="2994">
                  <c:v>1009</c:v>
                </c:pt>
                <c:pt idx="2995">
                  <c:v>1021</c:v>
                </c:pt>
                <c:pt idx="2996">
                  <c:v>1025</c:v>
                </c:pt>
                <c:pt idx="2997">
                  <c:v>1020</c:v>
                </c:pt>
                <c:pt idx="2998">
                  <c:v>1012</c:v>
                </c:pt>
                <c:pt idx="2999">
                  <c:v>1005</c:v>
                </c:pt>
                <c:pt idx="3000">
                  <c:v>1001</c:v>
                </c:pt>
                <c:pt idx="3001">
                  <c:v>996</c:v>
                </c:pt>
                <c:pt idx="3002">
                  <c:v>987</c:v>
                </c:pt>
                <c:pt idx="3003">
                  <c:v>978</c:v>
                </c:pt>
                <c:pt idx="3004">
                  <c:v>977</c:v>
                </c:pt>
                <c:pt idx="3005">
                  <c:v>982</c:v>
                </c:pt>
                <c:pt idx="3006">
                  <c:v>990</c:v>
                </c:pt>
                <c:pt idx="3007">
                  <c:v>997</c:v>
                </c:pt>
                <c:pt idx="3008">
                  <c:v>1007</c:v>
                </c:pt>
                <c:pt idx="3009">
                  <c:v>1020</c:v>
                </c:pt>
                <c:pt idx="3010">
                  <c:v>1036</c:v>
                </c:pt>
                <c:pt idx="3011">
                  <c:v>1049</c:v>
                </c:pt>
                <c:pt idx="3012">
                  <c:v>1052</c:v>
                </c:pt>
                <c:pt idx="3013">
                  <c:v>1046</c:v>
                </c:pt>
                <c:pt idx="3014">
                  <c:v>1036</c:v>
                </c:pt>
                <c:pt idx="3015">
                  <c:v>1029</c:v>
                </c:pt>
                <c:pt idx="3016">
                  <c:v>1032</c:v>
                </c:pt>
                <c:pt idx="3017">
                  <c:v>1043</c:v>
                </c:pt>
                <c:pt idx="3018">
                  <c:v>1058</c:v>
                </c:pt>
                <c:pt idx="3019">
                  <c:v>1072</c:v>
                </c:pt>
                <c:pt idx="3020">
                  <c:v>1079</c:v>
                </c:pt>
                <c:pt idx="3021">
                  <c:v>1074</c:v>
                </c:pt>
                <c:pt idx="3022">
                  <c:v>1059</c:v>
                </c:pt>
                <c:pt idx="3023">
                  <c:v>1039</c:v>
                </c:pt>
                <c:pt idx="3024">
                  <c:v>1026</c:v>
                </c:pt>
                <c:pt idx="3025">
                  <c:v>1023</c:v>
                </c:pt>
                <c:pt idx="3026">
                  <c:v>1026</c:v>
                </c:pt>
                <c:pt idx="3027">
                  <c:v>1030</c:v>
                </c:pt>
                <c:pt idx="3028">
                  <c:v>1028</c:v>
                </c:pt>
                <c:pt idx="3029">
                  <c:v>1016</c:v>
                </c:pt>
                <c:pt idx="3030">
                  <c:v>996</c:v>
                </c:pt>
                <c:pt idx="3031">
                  <c:v>976</c:v>
                </c:pt>
                <c:pt idx="3032">
                  <c:v>960</c:v>
                </c:pt>
                <c:pt idx="3033">
                  <c:v>949</c:v>
                </c:pt>
                <c:pt idx="3034">
                  <c:v>940</c:v>
                </c:pt>
                <c:pt idx="3035">
                  <c:v>934</c:v>
                </c:pt>
                <c:pt idx="3036">
                  <c:v>931</c:v>
                </c:pt>
                <c:pt idx="3037">
                  <c:v>937</c:v>
                </c:pt>
                <c:pt idx="3038">
                  <c:v>949</c:v>
                </c:pt>
                <c:pt idx="3039">
                  <c:v>963</c:v>
                </c:pt>
                <c:pt idx="3040">
                  <c:v>979</c:v>
                </c:pt>
                <c:pt idx="3041">
                  <c:v>992</c:v>
                </c:pt>
                <c:pt idx="3042">
                  <c:v>998</c:v>
                </c:pt>
                <c:pt idx="3043">
                  <c:v>992</c:v>
                </c:pt>
                <c:pt idx="3044">
                  <c:v>978</c:v>
                </c:pt>
                <c:pt idx="3045">
                  <c:v>968</c:v>
                </c:pt>
                <c:pt idx="3046">
                  <c:v>967</c:v>
                </c:pt>
                <c:pt idx="3047">
                  <c:v>972</c:v>
                </c:pt>
                <c:pt idx="3048">
                  <c:v>977</c:v>
                </c:pt>
                <c:pt idx="3049">
                  <c:v>979</c:v>
                </c:pt>
                <c:pt idx="3050">
                  <c:v>981</c:v>
                </c:pt>
                <c:pt idx="3051">
                  <c:v>987</c:v>
                </c:pt>
                <c:pt idx="3052">
                  <c:v>994</c:v>
                </c:pt>
                <c:pt idx="3053">
                  <c:v>1002</c:v>
                </c:pt>
                <c:pt idx="3054">
                  <c:v>1012</c:v>
                </c:pt>
                <c:pt idx="3055">
                  <c:v>1024</c:v>
                </c:pt>
                <c:pt idx="3056">
                  <c:v>1034</c:v>
                </c:pt>
                <c:pt idx="3057">
                  <c:v>1036</c:v>
                </c:pt>
                <c:pt idx="3058">
                  <c:v>1029</c:v>
                </c:pt>
                <c:pt idx="3059">
                  <c:v>1016</c:v>
                </c:pt>
                <c:pt idx="3060">
                  <c:v>1003</c:v>
                </c:pt>
                <c:pt idx="3061">
                  <c:v>994</c:v>
                </c:pt>
                <c:pt idx="3062">
                  <c:v>990</c:v>
                </c:pt>
                <c:pt idx="3063">
                  <c:v>992</c:v>
                </c:pt>
                <c:pt idx="3064">
                  <c:v>997</c:v>
                </c:pt>
                <c:pt idx="3065">
                  <c:v>1002</c:v>
                </c:pt>
                <c:pt idx="3066">
                  <c:v>1005</c:v>
                </c:pt>
                <c:pt idx="3067">
                  <c:v>1008</c:v>
                </c:pt>
                <c:pt idx="3068">
                  <c:v>1016</c:v>
                </c:pt>
                <c:pt idx="3069">
                  <c:v>1029</c:v>
                </c:pt>
                <c:pt idx="3070">
                  <c:v>1042</c:v>
                </c:pt>
                <c:pt idx="3071">
                  <c:v>1048</c:v>
                </c:pt>
                <c:pt idx="3072">
                  <c:v>1046</c:v>
                </c:pt>
                <c:pt idx="3073">
                  <c:v>1037</c:v>
                </c:pt>
                <c:pt idx="3074">
                  <c:v>1027</c:v>
                </c:pt>
                <c:pt idx="3075">
                  <c:v>1015</c:v>
                </c:pt>
                <c:pt idx="3076">
                  <c:v>1004</c:v>
                </c:pt>
                <c:pt idx="3077">
                  <c:v>994</c:v>
                </c:pt>
                <c:pt idx="3078">
                  <c:v>989</c:v>
                </c:pt>
                <c:pt idx="3079">
                  <c:v>988</c:v>
                </c:pt>
                <c:pt idx="3080">
                  <c:v>988</c:v>
                </c:pt>
                <c:pt idx="3081">
                  <c:v>984</c:v>
                </c:pt>
                <c:pt idx="3082">
                  <c:v>979</c:v>
                </c:pt>
                <c:pt idx="3083">
                  <c:v>977</c:v>
                </c:pt>
                <c:pt idx="3084">
                  <c:v>981</c:v>
                </c:pt>
                <c:pt idx="3085">
                  <c:v>987</c:v>
                </c:pt>
                <c:pt idx="3086">
                  <c:v>990</c:v>
                </c:pt>
                <c:pt idx="3087">
                  <c:v>987</c:v>
                </c:pt>
                <c:pt idx="3088">
                  <c:v>977</c:v>
                </c:pt>
                <c:pt idx="3089">
                  <c:v>964</c:v>
                </c:pt>
                <c:pt idx="3090">
                  <c:v>956</c:v>
                </c:pt>
                <c:pt idx="3091">
                  <c:v>961</c:v>
                </c:pt>
                <c:pt idx="3092">
                  <c:v>983</c:v>
                </c:pt>
                <c:pt idx="3093">
                  <c:v>1016</c:v>
                </c:pt>
                <c:pt idx="3094">
                  <c:v>1047</c:v>
                </c:pt>
                <c:pt idx="3095">
                  <c:v>1062</c:v>
                </c:pt>
                <c:pt idx="3096">
                  <c:v>1058</c:v>
                </c:pt>
                <c:pt idx="3097">
                  <c:v>1041</c:v>
                </c:pt>
                <c:pt idx="3098">
                  <c:v>1025</c:v>
                </c:pt>
                <c:pt idx="3099">
                  <c:v>1016</c:v>
                </c:pt>
                <c:pt idx="3100">
                  <c:v>1014</c:v>
                </c:pt>
                <c:pt idx="3101">
                  <c:v>1015</c:v>
                </c:pt>
                <c:pt idx="3102">
                  <c:v>1015</c:v>
                </c:pt>
                <c:pt idx="3103">
                  <c:v>1013</c:v>
                </c:pt>
                <c:pt idx="3104">
                  <c:v>1010</c:v>
                </c:pt>
                <c:pt idx="3105">
                  <c:v>1008</c:v>
                </c:pt>
                <c:pt idx="3106">
                  <c:v>1005</c:v>
                </c:pt>
                <c:pt idx="3107">
                  <c:v>1000</c:v>
                </c:pt>
                <c:pt idx="3108">
                  <c:v>994</c:v>
                </c:pt>
                <c:pt idx="3109">
                  <c:v>990</c:v>
                </c:pt>
                <c:pt idx="3110">
                  <c:v>991</c:v>
                </c:pt>
                <c:pt idx="3111">
                  <c:v>996</c:v>
                </c:pt>
                <c:pt idx="3112">
                  <c:v>1000</c:v>
                </c:pt>
                <c:pt idx="3113">
                  <c:v>1001</c:v>
                </c:pt>
                <c:pt idx="3114">
                  <c:v>996</c:v>
                </c:pt>
                <c:pt idx="3115">
                  <c:v>990</c:v>
                </c:pt>
                <c:pt idx="3116">
                  <c:v>989</c:v>
                </c:pt>
                <c:pt idx="3117">
                  <c:v>993</c:v>
                </c:pt>
                <c:pt idx="3118">
                  <c:v>1000</c:v>
                </c:pt>
                <c:pt idx="3119">
                  <c:v>1004</c:v>
                </c:pt>
                <c:pt idx="3120">
                  <c:v>1004</c:v>
                </c:pt>
                <c:pt idx="3121">
                  <c:v>1003</c:v>
                </c:pt>
                <c:pt idx="3122">
                  <c:v>1005</c:v>
                </c:pt>
                <c:pt idx="3123">
                  <c:v>1013</c:v>
                </c:pt>
                <c:pt idx="3124">
                  <c:v>1026</c:v>
                </c:pt>
                <c:pt idx="3125">
                  <c:v>1040</c:v>
                </c:pt>
                <c:pt idx="3126">
                  <c:v>1050</c:v>
                </c:pt>
                <c:pt idx="3127">
                  <c:v>1048</c:v>
                </c:pt>
                <c:pt idx="3128">
                  <c:v>1032</c:v>
                </c:pt>
                <c:pt idx="3129">
                  <c:v>1003</c:v>
                </c:pt>
                <c:pt idx="3130">
                  <c:v>975</c:v>
                </c:pt>
                <c:pt idx="3131">
                  <c:v>955</c:v>
                </c:pt>
                <c:pt idx="3132">
                  <c:v>944</c:v>
                </c:pt>
                <c:pt idx="3133">
                  <c:v>935</c:v>
                </c:pt>
                <c:pt idx="3134">
                  <c:v>928</c:v>
                </c:pt>
                <c:pt idx="3135">
                  <c:v>926</c:v>
                </c:pt>
                <c:pt idx="3136">
                  <c:v>932</c:v>
                </c:pt>
                <c:pt idx="3137">
                  <c:v>941</c:v>
                </c:pt>
                <c:pt idx="3138">
                  <c:v>950</c:v>
                </c:pt>
                <c:pt idx="3139">
                  <c:v>957</c:v>
                </c:pt>
                <c:pt idx="3140">
                  <c:v>964</c:v>
                </c:pt>
                <c:pt idx="3141">
                  <c:v>971</c:v>
                </c:pt>
                <c:pt idx="3142">
                  <c:v>978</c:v>
                </c:pt>
                <c:pt idx="3143">
                  <c:v>982</c:v>
                </c:pt>
                <c:pt idx="3144">
                  <c:v>989</c:v>
                </c:pt>
                <c:pt idx="3145">
                  <c:v>997</c:v>
                </c:pt>
                <c:pt idx="3146">
                  <c:v>1006</c:v>
                </c:pt>
                <c:pt idx="3147">
                  <c:v>1008</c:v>
                </c:pt>
                <c:pt idx="3148">
                  <c:v>1003</c:v>
                </c:pt>
                <c:pt idx="3149">
                  <c:v>996</c:v>
                </c:pt>
                <c:pt idx="3150">
                  <c:v>993</c:v>
                </c:pt>
                <c:pt idx="3151">
                  <c:v>994</c:v>
                </c:pt>
                <c:pt idx="3152">
                  <c:v>995</c:v>
                </c:pt>
                <c:pt idx="3153">
                  <c:v>997</c:v>
                </c:pt>
                <c:pt idx="3154">
                  <c:v>1006</c:v>
                </c:pt>
                <c:pt idx="3155">
                  <c:v>1024</c:v>
                </c:pt>
                <c:pt idx="3156">
                  <c:v>1047</c:v>
                </c:pt>
                <c:pt idx="3157">
                  <c:v>1062</c:v>
                </c:pt>
                <c:pt idx="3158">
                  <c:v>1060</c:v>
                </c:pt>
                <c:pt idx="3159">
                  <c:v>1040</c:v>
                </c:pt>
                <c:pt idx="3160">
                  <c:v>1008</c:v>
                </c:pt>
                <c:pt idx="3161">
                  <c:v>978</c:v>
                </c:pt>
                <c:pt idx="3162">
                  <c:v>963</c:v>
                </c:pt>
                <c:pt idx="3163">
                  <c:v>969</c:v>
                </c:pt>
                <c:pt idx="3164">
                  <c:v>987</c:v>
                </c:pt>
                <c:pt idx="3165">
                  <c:v>1006</c:v>
                </c:pt>
                <c:pt idx="3166">
                  <c:v>1014</c:v>
                </c:pt>
                <c:pt idx="3167">
                  <c:v>1009</c:v>
                </c:pt>
                <c:pt idx="3168">
                  <c:v>999</c:v>
                </c:pt>
                <c:pt idx="3169">
                  <c:v>996</c:v>
                </c:pt>
                <c:pt idx="3170">
                  <c:v>1008</c:v>
                </c:pt>
                <c:pt idx="3171">
                  <c:v>1034</c:v>
                </c:pt>
                <c:pt idx="3172">
                  <c:v>1063</c:v>
                </c:pt>
                <c:pt idx="3173">
                  <c:v>1087</c:v>
                </c:pt>
                <c:pt idx="3174">
                  <c:v>1096</c:v>
                </c:pt>
                <c:pt idx="3175">
                  <c:v>1089</c:v>
                </c:pt>
                <c:pt idx="3176">
                  <c:v>1072</c:v>
                </c:pt>
                <c:pt idx="3177">
                  <c:v>1053</c:v>
                </c:pt>
                <c:pt idx="3178">
                  <c:v>1042</c:v>
                </c:pt>
                <c:pt idx="3179">
                  <c:v>1043</c:v>
                </c:pt>
                <c:pt idx="3180">
                  <c:v>1054</c:v>
                </c:pt>
                <c:pt idx="3181">
                  <c:v>1069</c:v>
                </c:pt>
                <c:pt idx="3182">
                  <c:v>1084</c:v>
                </c:pt>
                <c:pt idx="3183">
                  <c:v>1095</c:v>
                </c:pt>
                <c:pt idx="3184">
                  <c:v>1095</c:v>
                </c:pt>
                <c:pt idx="3185">
                  <c:v>1083</c:v>
                </c:pt>
                <c:pt idx="3186">
                  <c:v>1065</c:v>
                </c:pt>
                <c:pt idx="3187">
                  <c:v>1052</c:v>
                </c:pt>
                <c:pt idx="3188">
                  <c:v>1045</c:v>
                </c:pt>
                <c:pt idx="3189">
                  <c:v>1044</c:v>
                </c:pt>
                <c:pt idx="3190">
                  <c:v>1047</c:v>
                </c:pt>
                <c:pt idx="3191">
                  <c:v>1054</c:v>
                </c:pt>
                <c:pt idx="3192">
                  <c:v>1061</c:v>
                </c:pt>
                <c:pt idx="3193">
                  <c:v>1064</c:v>
                </c:pt>
                <c:pt idx="3194">
                  <c:v>1061</c:v>
                </c:pt>
                <c:pt idx="3195">
                  <c:v>1054</c:v>
                </c:pt>
                <c:pt idx="3196">
                  <c:v>1043</c:v>
                </c:pt>
                <c:pt idx="3197">
                  <c:v>1033</c:v>
                </c:pt>
                <c:pt idx="3198">
                  <c:v>1023</c:v>
                </c:pt>
                <c:pt idx="3199">
                  <c:v>1018</c:v>
                </c:pt>
                <c:pt idx="3200">
                  <c:v>1017</c:v>
                </c:pt>
                <c:pt idx="3201">
                  <c:v>1019</c:v>
                </c:pt>
                <c:pt idx="3202">
                  <c:v>1013</c:v>
                </c:pt>
                <c:pt idx="3203">
                  <c:v>995</c:v>
                </c:pt>
                <c:pt idx="3204">
                  <c:v>969</c:v>
                </c:pt>
                <c:pt idx="3205">
                  <c:v>945</c:v>
                </c:pt>
                <c:pt idx="3206">
                  <c:v>929</c:v>
                </c:pt>
                <c:pt idx="3207">
                  <c:v>922</c:v>
                </c:pt>
                <c:pt idx="3208">
                  <c:v>919</c:v>
                </c:pt>
                <c:pt idx="3209">
                  <c:v>922</c:v>
                </c:pt>
                <c:pt idx="3210">
                  <c:v>930</c:v>
                </c:pt>
                <c:pt idx="3211">
                  <c:v>943</c:v>
                </c:pt>
                <c:pt idx="3212">
                  <c:v>958</c:v>
                </c:pt>
                <c:pt idx="3213">
                  <c:v>971</c:v>
                </c:pt>
                <c:pt idx="3214">
                  <c:v>978</c:v>
                </c:pt>
                <c:pt idx="3215">
                  <c:v>978</c:v>
                </c:pt>
                <c:pt idx="3216">
                  <c:v>972</c:v>
                </c:pt>
                <c:pt idx="3217">
                  <c:v>963</c:v>
                </c:pt>
                <c:pt idx="3218">
                  <c:v>957</c:v>
                </c:pt>
                <c:pt idx="3219">
                  <c:v>952</c:v>
                </c:pt>
                <c:pt idx="3220">
                  <c:v>948</c:v>
                </c:pt>
                <c:pt idx="3221">
                  <c:v>945</c:v>
                </c:pt>
                <c:pt idx="3222">
                  <c:v>944</c:v>
                </c:pt>
                <c:pt idx="3223">
                  <c:v>943</c:v>
                </c:pt>
                <c:pt idx="3224">
                  <c:v>938</c:v>
                </c:pt>
                <c:pt idx="3225">
                  <c:v>932</c:v>
                </c:pt>
                <c:pt idx="3226">
                  <c:v>928</c:v>
                </c:pt>
                <c:pt idx="3227">
                  <c:v>929</c:v>
                </c:pt>
                <c:pt idx="3228">
                  <c:v>938</c:v>
                </c:pt>
                <c:pt idx="3229">
                  <c:v>956</c:v>
                </c:pt>
                <c:pt idx="3230">
                  <c:v>977</c:v>
                </c:pt>
                <c:pt idx="3231">
                  <c:v>994</c:v>
                </c:pt>
                <c:pt idx="3232">
                  <c:v>1003</c:v>
                </c:pt>
                <c:pt idx="3233">
                  <c:v>1007</c:v>
                </c:pt>
                <c:pt idx="3234">
                  <c:v>1011</c:v>
                </c:pt>
                <c:pt idx="3235">
                  <c:v>1016</c:v>
                </c:pt>
                <c:pt idx="3236">
                  <c:v>1020</c:v>
                </c:pt>
                <c:pt idx="3237">
                  <c:v>1021</c:v>
                </c:pt>
                <c:pt idx="3238">
                  <c:v>1017</c:v>
                </c:pt>
                <c:pt idx="3239">
                  <c:v>1011</c:v>
                </c:pt>
                <c:pt idx="3240">
                  <c:v>1007</c:v>
                </c:pt>
                <c:pt idx="3241">
                  <c:v>1009</c:v>
                </c:pt>
                <c:pt idx="3242">
                  <c:v>1013</c:v>
                </c:pt>
                <c:pt idx="3243">
                  <c:v>1015</c:v>
                </c:pt>
                <c:pt idx="3244">
                  <c:v>1016</c:v>
                </c:pt>
                <c:pt idx="3245">
                  <c:v>1019</c:v>
                </c:pt>
                <c:pt idx="3246">
                  <c:v>1022</c:v>
                </c:pt>
                <c:pt idx="3247">
                  <c:v>1023</c:v>
                </c:pt>
                <c:pt idx="3248">
                  <c:v>1021</c:v>
                </c:pt>
                <c:pt idx="3249">
                  <c:v>1022</c:v>
                </c:pt>
                <c:pt idx="3250">
                  <c:v>1031</c:v>
                </c:pt>
                <c:pt idx="3251">
                  <c:v>1043</c:v>
                </c:pt>
                <c:pt idx="3252">
                  <c:v>1053</c:v>
                </c:pt>
                <c:pt idx="3253">
                  <c:v>1054</c:v>
                </c:pt>
                <c:pt idx="3254">
                  <c:v>1044</c:v>
                </c:pt>
                <c:pt idx="3255">
                  <c:v>1025</c:v>
                </c:pt>
                <c:pt idx="3256">
                  <c:v>1005</c:v>
                </c:pt>
                <c:pt idx="3257">
                  <c:v>985</c:v>
                </c:pt>
                <c:pt idx="3258">
                  <c:v>964</c:v>
                </c:pt>
                <c:pt idx="3259">
                  <c:v>948</c:v>
                </c:pt>
                <c:pt idx="3260">
                  <c:v>945</c:v>
                </c:pt>
                <c:pt idx="3261">
                  <c:v>960</c:v>
                </c:pt>
                <c:pt idx="3262">
                  <c:v>985</c:v>
                </c:pt>
                <c:pt idx="3263">
                  <c:v>1005</c:v>
                </c:pt>
                <c:pt idx="3264">
                  <c:v>1016</c:v>
                </c:pt>
                <c:pt idx="3265">
                  <c:v>1021</c:v>
                </c:pt>
                <c:pt idx="3266">
                  <c:v>1030</c:v>
                </c:pt>
                <c:pt idx="3267">
                  <c:v>1042</c:v>
                </c:pt>
                <c:pt idx="3268">
                  <c:v>1047</c:v>
                </c:pt>
                <c:pt idx="3269">
                  <c:v>1034</c:v>
                </c:pt>
                <c:pt idx="3270">
                  <c:v>1009</c:v>
                </c:pt>
                <c:pt idx="3271">
                  <c:v>985</c:v>
                </c:pt>
                <c:pt idx="3272">
                  <c:v>973</c:v>
                </c:pt>
                <c:pt idx="3273">
                  <c:v>974</c:v>
                </c:pt>
                <c:pt idx="3274">
                  <c:v>979</c:v>
                </c:pt>
                <c:pt idx="3275">
                  <c:v>980</c:v>
                </c:pt>
                <c:pt idx="3276">
                  <c:v>977</c:v>
                </c:pt>
                <c:pt idx="3277">
                  <c:v>978</c:v>
                </c:pt>
                <c:pt idx="3278">
                  <c:v>987</c:v>
                </c:pt>
                <c:pt idx="3279">
                  <c:v>1008</c:v>
                </c:pt>
                <c:pt idx="3280">
                  <c:v>1035</c:v>
                </c:pt>
                <c:pt idx="3281">
                  <c:v>1062</c:v>
                </c:pt>
                <c:pt idx="3282">
                  <c:v>1085</c:v>
                </c:pt>
                <c:pt idx="3283">
                  <c:v>1095</c:v>
                </c:pt>
                <c:pt idx="3284">
                  <c:v>1088</c:v>
                </c:pt>
                <c:pt idx="3285">
                  <c:v>1066</c:v>
                </c:pt>
                <c:pt idx="3286">
                  <c:v>1035</c:v>
                </c:pt>
                <c:pt idx="3287">
                  <c:v>1004</c:v>
                </c:pt>
                <c:pt idx="3288">
                  <c:v>983</c:v>
                </c:pt>
                <c:pt idx="3289">
                  <c:v>976</c:v>
                </c:pt>
                <c:pt idx="3290">
                  <c:v>982</c:v>
                </c:pt>
                <c:pt idx="3291">
                  <c:v>996</c:v>
                </c:pt>
                <c:pt idx="3292">
                  <c:v>1009</c:v>
                </c:pt>
                <c:pt idx="3293">
                  <c:v>1018</c:v>
                </c:pt>
                <c:pt idx="3294">
                  <c:v>1022</c:v>
                </c:pt>
                <c:pt idx="3295">
                  <c:v>1019</c:v>
                </c:pt>
                <c:pt idx="3296">
                  <c:v>1013</c:v>
                </c:pt>
                <c:pt idx="3297">
                  <c:v>1005</c:v>
                </c:pt>
                <c:pt idx="3298">
                  <c:v>998</c:v>
                </c:pt>
                <c:pt idx="3299">
                  <c:v>991</c:v>
                </c:pt>
                <c:pt idx="3300">
                  <c:v>986</c:v>
                </c:pt>
                <c:pt idx="3301">
                  <c:v>983</c:v>
                </c:pt>
                <c:pt idx="3302">
                  <c:v>984</c:v>
                </c:pt>
                <c:pt idx="3303">
                  <c:v>987</c:v>
                </c:pt>
                <c:pt idx="3304">
                  <c:v>991</c:v>
                </c:pt>
                <c:pt idx="3305">
                  <c:v>996</c:v>
                </c:pt>
                <c:pt idx="3306">
                  <c:v>1004</c:v>
                </c:pt>
                <c:pt idx="3307">
                  <c:v>1015</c:v>
                </c:pt>
                <c:pt idx="3308">
                  <c:v>1028</c:v>
                </c:pt>
                <c:pt idx="3309">
                  <c:v>1041</c:v>
                </c:pt>
                <c:pt idx="3310">
                  <c:v>1054</c:v>
                </c:pt>
                <c:pt idx="3311">
                  <c:v>1064</c:v>
                </c:pt>
                <c:pt idx="3312">
                  <c:v>1071</c:v>
                </c:pt>
                <c:pt idx="3313">
                  <c:v>1071</c:v>
                </c:pt>
                <c:pt idx="3314">
                  <c:v>1060</c:v>
                </c:pt>
                <c:pt idx="3315">
                  <c:v>1041</c:v>
                </c:pt>
                <c:pt idx="3316">
                  <c:v>1021</c:v>
                </c:pt>
                <c:pt idx="3317">
                  <c:v>1009</c:v>
                </c:pt>
                <c:pt idx="3318">
                  <c:v>1006</c:v>
                </c:pt>
                <c:pt idx="3319">
                  <c:v>1006</c:v>
                </c:pt>
                <c:pt idx="3320">
                  <c:v>1003</c:v>
                </c:pt>
                <c:pt idx="3321">
                  <c:v>994</c:v>
                </c:pt>
                <c:pt idx="3322">
                  <c:v>983</c:v>
                </c:pt>
                <c:pt idx="3323">
                  <c:v>980</c:v>
                </c:pt>
                <c:pt idx="3324">
                  <c:v>987</c:v>
                </c:pt>
                <c:pt idx="3325">
                  <c:v>1003</c:v>
                </c:pt>
                <c:pt idx="3326">
                  <c:v>1017</c:v>
                </c:pt>
                <c:pt idx="3327">
                  <c:v>1026</c:v>
                </c:pt>
                <c:pt idx="3328">
                  <c:v>1027</c:v>
                </c:pt>
                <c:pt idx="3329">
                  <c:v>1022</c:v>
                </c:pt>
                <c:pt idx="3330">
                  <c:v>1014</c:v>
                </c:pt>
                <c:pt idx="3331">
                  <c:v>1008</c:v>
                </c:pt>
                <c:pt idx="3332">
                  <c:v>1010</c:v>
                </c:pt>
                <c:pt idx="3333">
                  <c:v>1018</c:v>
                </c:pt>
                <c:pt idx="3334">
                  <c:v>1029</c:v>
                </c:pt>
                <c:pt idx="3335">
                  <c:v>1037</c:v>
                </c:pt>
                <c:pt idx="3336">
                  <c:v>1039</c:v>
                </c:pt>
                <c:pt idx="3337">
                  <c:v>1035</c:v>
                </c:pt>
                <c:pt idx="3338">
                  <c:v>1027</c:v>
                </c:pt>
                <c:pt idx="3339">
                  <c:v>1016</c:v>
                </c:pt>
                <c:pt idx="3340">
                  <c:v>1005</c:v>
                </c:pt>
                <c:pt idx="3341">
                  <c:v>996</c:v>
                </c:pt>
                <c:pt idx="3342">
                  <c:v>996</c:v>
                </c:pt>
                <c:pt idx="3343">
                  <c:v>1006</c:v>
                </c:pt>
                <c:pt idx="3344">
                  <c:v>1020</c:v>
                </c:pt>
                <c:pt idx="3345">
                  <c:v>1031</c:v>
                </c:pt>
                <c:pt idx="3346">
                  <c:v>1039</c:v>
                </c:pt>
                <c:pt idx="3347">
                  <c:v>1049</c:v>
                </c:pt>
                <c:pt idx="3348">
                  <c:v>1059</c:v>
                </c:pt>
                <c:pt idx="3349">
                  <c:v>1063</c:v>
                </c:pt>
                <c:pt idx="3350">
                  <c:v>1063</c:v>
                </c:pt>
                <c:pt idx="3351">
                  <c:v>1065</c:v>
                </c:pt>
                <c:pt idx="3352">
                  <c:v>1074</c:v>
                </c:pt>
                <c:pt idx="3353">
                  <c:v>1089</c:v>
                </c:pt>
                <c:pt idx="3354">
                  <c:v>1101</c:v>
                </c:pt>
                <c:pt idx="3355">
                  <c:v>1104</c:v>
                </c:pt>
                <c:pt idx="3356">
                  <c:v>1096</c:v>
                </c:pt>
                <c:pt idx="3357">
                  <c:v>1078</c:v>
                </c:pt>
                <c:pt idx="3358">
                  <c:v>1053</c:v>
                </c:pt>
                <c:pt idx="3359">
                  <c:v>1029</c:v>
                </c:pt>
                <c:pt idx="3360">
                  <c:v>1015</c:v>
                </c:pt>
                <c:pt idx="3361">
                  <c:v>1013</c:v>
                </c:pt>
                <c:pt idx="3362">
                  <c:v>1019</c:v>
                </c:pt>
                <c:pt idx="3363">
                  <c:v>1022</c:v>
                </c:pt>
                <c:pt idx="3364">
                  <c:v>1016</c:v>
                </c:pt>
                <c:pt idx="3365">
                  <c:v>1002</c:v>
                </c:pt>
                <c:pt idx="3366">
                  <c:v>987</c:v>
                </c:pt>
                <c:pt idx="3367">
                  <c:v>975</c:v>
                </c:pt>
                <c:pt idx="3368">
                  <c:v>967</c:v>
                </c:pt>
                <c:pt idx="3369">
                  <c:v>960</c:v>
                </c:pt>
                <c:pt idx="3370">
                  <c:v>953</c:v>
                </c:pt>
                <c:pt idx="3371">
                  <c:v>945</c:v>
                </c:pt>
                <c:pt idx="3372">
                  <c:v>936</c:v>
                </c:pt>
                <c:pt idx="3373">
                  <c:v>931</c:v>
                </c:pt>
                <c:pt idx="3374">
                  <c:v>934</c:v>
                </c:pt>
                <c:pt idx="3375">
                  <c:v>946</c:v>
                </c:pt>
                <c:pt idx="3376">
                  <c:v>965</c:v>
                </c:pt>
                <c:pt idx="3377">
                  <c:v>981</c:v>
                </c:pt>
                <c:pt idx="3378">
                  <c:v>986</c:v>
                </c:pt>
                <c:pt idx="3379">
                  <c:v>978</c:v>
                </c:pt>
                <c:pt idx="3380">
                  <c:v>964</c:v>
                </c:pt>
                <c:pt idx="3381">
                  <c:v>956</c:v>
                </c:pt>
                <c:pt idx="3382">
                  <c:v>958</c:v>
                </c:pt>
                <c:pt idx="3383">
                  <c:v>971</c:v>
                </c:pt>
                <c:pt idx="3384">
                  <c:v>986</c:v>
                </c:pt>
                <c:pt idx="3385">
                  <c:v>996</c:v>
                </c:pt>
                <c:pt idx="3386">
                  <c:v>998</c:v>
                </c:pt>
                <c:pt idx="3387">
                  <c:v>996</c:v>
                </c:pt>
                <c:pt idx="3388">
                  <c:v>997</c:v>
                </c:pt>
                <c:pt idx="3389">
                  <c:v>1002</c:v>
                </c:pt>
                <c:pt idx="3390">
                  <c:v>1011</c:v>
                </c:pt>
                <c:pt idx="3391">
                  <c:v>1016</c:v>
                </c:pt>
                <c:pt idx="3392">
                  <c:v>1017</c:v>
                </c:pt>
                <c:pt idx="3393">
                  <c:v>1012</c:v>
                </c:pt>
                <c:pt idx="3394">
                  <c:v>1002</c:v>
                </c:pt>
                <c:pt idx="3395">
                  <c:v>988</c:v>
                </c:pt>
                <c:pt idx="3396">
                  <c:v>976</c:v>
                </c:pt>
                <c:pt idx="3397">
                  <c:v>972</c:v>
                </c:pt>
                <c:pt idx="3398">
                  <c:v>976</c:v>
                </c:pt>
                <c:pt idx="3399">
                  <c:v>987</c:v>
                </c:pt>
                <c:pt idx="3400">
                  <c:v>1001</c:v>
                </c:pt>
                <c:pt idx="3401">
                  <c:v>1015</c:v>
                </c:pt>
                <c:pt idx="3402">
                  <c:v>1022</c:v>
                </c:pt>
                <c:pt idx="3403">
                  <c:v>1019</c:v>
                </c:pt>
                <c:pt idx="3404">
                  <c:v>1006</c:v>
                </c:pt>
                <c:pt idx="3405">
                  <c:v>989</c:v>
                </c:pt>
                <c:pt idx="3406">
                  <c:v>977</c:v>
                </c:pt>
                <c:pt idx="3407">
                  <c:v>973</c:v>
                </c:pt>
                <c:pt idx="3408">
                  <c:v>973</c:v>
                </c:pt>
                <c:pt idx="3409">
                  <c:v>975</c:v>
                </c:pt>
                <c:pt idx="3410">
                  <c:v>982</c:v>
                </c:pt>
                <c:pt idx="3411">
                  <c:v>997</c:v>
                </c:pt>
                <c:pt idx="3412">
                  <c:v>1016</c:v>
                </c:pt>
                <c:pt idx="3413">
                  <c:v>1030</c:v>
                </c:pt>
                <c:pt idx="3414">
                  <c:v>1032</c:v>
                </c:pt>
                <c:pt idx="3415">
                  <c:v>1022</c:v>
                </c:pt>
                <c:pt idx="3416">
                  <c:v>1010</c:v>
                </c:pt>
                <c:pt idx="3417">
                  <c:v>1004</c:v>
                </c:pt>
                <c:pt idx="3418">
                  <c:v>1009</c:v>
                </c:pt>
                <c:pt idx="3419">
                  <c:v>1024</c:v>
                </c:pt>
                <c:pt idx="3420">
                  <c:v>1040</c:v>
                </c:pt>
                <c:pt idx="3421">
                  <c:v>1053</c:v>
                </c:pt>
                <c:pt idx="3422">
                  <c:v>1060</c:v>
                </c:pt>
                <c:pt idx="3423">
                  <c:v>1062</c:v>
                </c:pt>
                <c:pt idx="3424">
                  <c:v>1060</c:v>
                </c:pt>
                <c:pt idx="3425">
                  <c:v>1056</c:v>
                </c:pt>
                <c:pt idx="3426">
                  <c:v>1051</c:v>
                </c:pt>
                <c:pt idx="3427">
                  <c:v>1046</c:v>
                </c:pt>
                <c:pt idx="3428">
                  <c:v>1038</c:v>
                </c:pt>
                <c:pt idx="3429">
                  <c:v>1028</c:v>
                </c:pt>
                <c:pt idx="3430">
                  <c:v>1016</c:v>
                </c:pt>
                <c:pt idx="3431">
                  <c:v>1003</c:v>
                </c:pt>
                <c:pt idx="3432">
                  <c:v>994</c:v>
                </c:pt>
                <c:pt idx="3433">
                  <c:v>989</c:v>
                </c:pt>
                <c:pt idx="3434">
                  <c:v>984</c:v>
                </c:pt>
                <c:pt idx="3435">
                  <c:v>978</c:v>
                </c:pt>
                <c:pt idx="3436">
                  <c:v>973</c:v>
                </c:pt>
                <c:pt idx="3437">
                  <c:v>976</c:v>
                </c:pt>
                <c:pt idx="3438">
                  <c:v>987</c:v>
                </c:pt>
                <c:pt idx="3439">
                  <c:v>1003</c:v>
                </c:pt>
                <c:pt idx="3440">
                  <c:v>1017</c:v>
                </c:pt>
                <c:pt idx="3441">
                  <c:v>1026</c:v>
                </c:pt>
                <c:pt idx="3442">
                  <c:v>1029</c:v>
                </c:pt>
                <c:pt idx="3443">
                  <c:v>1030</c:v>
                </c:pt>
                <c:pt idx="3444">
                  <c:v>1032</c:v>
                </c:pt>
                <c:pt idx="3445">
                  <c:v>1036</c:v>
                </c:pt>
                <c:pt idx="3446">
                  <c:v>1041</c:v>
                </c:pt>
                <c:pt idx="3447">
                  <c:v>1043</c:v>
                </c:pt>
                <c:pt idx="3448">
                  <c:v>1035</c:v>
                </c:pt>
                <c:pt idx="3449">
                  <c:v>1019</c:v>
                </c:pt>
                <c:pt idx="3450">
                  <c:v>998</c:v>
                </c:pt>
                <c:pt idx="3451">
                  <c:v>984</c:v>
                </c:pt>
                <c:pt idx="3452">
                  <c:v>980</c:v>
                </c:pt>
                <c:pt idx="3453">
                  <c:v>989</c:v>
                </c:pt>
                <c:pt idx="3454">
                  <c:v>1005</c:v>
                </c:pt>
                <c:pt idx="3455">
                  <c:v>1023</c:v>
                </c:pt>
                <c:pt idx="3456">
                  <c:v>1035</c:v>
                </c:pt>
                <c:pt idx="3457">
                  <c:v>1044</c:v>
                </c:pt>
                <c:pt idx="3458">
                  <c:v>1051</c:v>
                </c:pt>
                <c:pt idx="3459">
                  <c:v>1054</c:v>
                </c:pt>
                <c:pt idx="3460">
                  <c:v>1052</c:v>
                </c:pt>
                <c:pt idx="3461">
                  <c:v>1046</c:v>
                </c:pt>
                <c:pt idx="3462">
                  <c:v>1042</c:v>
                </c:pt>
                <c:pt idx="3463">
                  <c:v>1047</c:v>
                </c:pt>
                <c:pt idx="3464">
                  <c:v>1059</c:v>
                </c:pt>
                <c:pt idx="3465">
                  <c:v>1067</c:v>
                </c:pt>
                <c:pt idx="3466">
                  <c:v>1066</c:v>
                </c:pt>
                <c:pt idx="3467">
                  <c:v>1059</c:v>
                </c:pt>
                <c:pt idx="3468">
                  <c:v>1053</c:v>
                </c:pt>
                <c:pt idx="3469">
                  <c:v>1052</c:v>
                </c:pt>
                <c:pt idx="3470">
                  <c:v>1051</c:v>
                </c:pt>
                <c:pt idx="3471">
                  <c:v>1050</c:v>
                </c:pt>
                <c:pt idx="3472">
                  <c:v>1046</c:v>
                </c:pt>
                <c:pt idx="3473">
                  <c:v>1042</c:v>
                </c:pt>
                <c:pt idx="3474">
                  <c:v>1038</c:v>
                </c:pt>
                <c:pt idx="3475">
                  <c:v>1038</c:v>
                </c:pt>
                <c:pt idx="3476">
                  <c:v>1045</c:v>
                </c:pt>
                <c:pt idx="3477">
                  <c:v>1057</c:v>
                </c:pt>
                <c:pt idx="3478">
                  <c:v>1067</c:v>
                </c:pt>
                <c:pt idx="3479">
                  <c:v>1067</c:v>
                </c:pt>
                <c:pt idx="3480">
                  <c:v>1051</c:v>
                </c:pt>
                <c:pt idx="3481">
                  <c:v>1027</c:v>
                </c:pt>
                <c:pt idx="3482">
                  <c:v>1004</c:v>
                </c:pt>
                <c:pt idx="3483">
                  <c:v>991</c:v>
                </c:pt>
                <c:pt idx="3484">
                  <c:v>990</c:v>
                </c:pt>
                <c:pt idx="3485">
                  <c:v>998</c:v>
                </c:pt>
                <c:pt idx="3486">
                  <c:v>1008</c:v>
                </c:pt>
                <c:pt idx="3487">
                  <c:v>1016</c:v>
                </c:pt>
                <c:pt idx="3488">
                  <c:v>1020</c:v>
                </c:pt>
                <c:pt idx="3489">
                  <c:v>1020</c:v>
                </c:pt>
                <c:pt idx="3490">
                  <c:v>1019</c:v>
                </c:pt>
                <c:pt idx="3491">
                  <c:v>1020</c:v>
                </c:pt>
                <c:pt idx="3492">
                  <c:v>1022</c:v>
                </c:pt>
                <c:pt idx="3493">
                  <c:v>1024</c:v>
                </c:pt>
                <c:pt idx="3494">
                  <c:v>1023</c:v>
                </c:pt>
                <c:pt idx="3495">
                  <c:v>1022</c:v>
                </c:pt>
                <c:pt idx="3496">
                  <c:v>1022</c:v>
                </c:pt>
                <c:pt idx="3497">
                  <c:v>1023</c:v>
                </c:pt>
                <c:pt idx="3498">
                  <c:v>1026</c:v>
                </c:pt>
                <c:pt idx="3499">
                  <c:v>1030</c:v>
                </c:pt>
                <c:pt idx="3500">
                  <c:v>1035</c:v>
                </c:pt>
                <c:pt idx="3501">
                  <c:v>1041</c:v>
                </c:pt>
                <c:pt idx="3502">
                  <c:v>1046</c:v>
                </c:pt>
                <c:pt idx="3503">
                  <c:v>1051</c:v>
                </c:pt>
                <c:pt idx="3504">
                  <c:v>1053</c:v>
                </c:pt>
                <c:pt idx="3505">
                  <c:v>1054</c:v>
                </c:pt>
                <c:pt idx="3506">
                  <c:v>1056</c:v>
                </c:pt>
                <c:pt idx="3507">
                  <c:v>1059</c:v>
                </c:pt>
                <c:pt idx="3508">
                  <c:v>1061</c:v>
                </c:pt>
                <c:pt idx="3509">
                  <c:v>1056</c:v>
                </c:pt>
                <c:pt idx="3510">
                  <c:v>1046</c:v>
                </c:pt>
                <c:pt idx="3511">
                  <c:v>1037</c:v>
                </c:pt>
                <c:pt idx="3512">
                  <c:v>1036</c:v>
                </c:pt>
                <c:pt idx="3513">
                  <c:v>1043</c:v>
                </c:pt>
                <c:pt idx="3514">
                  <c:v>1053</c:v>
                </c:pt>
                <c:pt idx="3515">
                  <c:v>1061</c:v>
                </c:pt>
                <c:pt idx="3516">
                  <c:v>1066</c:v>
                </c:pt>
                <c:pt idx="3517">
                  <c:v>1074</c:v>
                </c:pt>
                <c:pt idx="3518">
                  <c:v>1087</c:v>
                </c:pt>
                <c:pt idx="3519">
                  <c:v>1106</c:v>
                </c:pt>
                <c:pt idx="3520">
                  <c:v>1123</c:v>
                </c:pt>
                <c:pt idx="3521">
                  <c:v>1130</c:v>
                </c:pt>
                <c:pt idx="3522">
                  <c:v>1122</c:v>
                </c:pt>
                <c:pt idx="3523">
                  <c:v>1096</c:v>
                </c:pt>
                <c:pt idx="3524">
                  <c:v>1062</c:v>
                </c:pt>
                <c:pt idx="3525">
                  <c:v>1034</c:v>
                </c:pt>
                <c:pt idx="3526">
                  <c:v>1022</c:v>
                </c:pt>
                <c:pt idx="3527">
                  <c:v>1027</c:v>
                </c:pt>
                <c:pt idx="3528">
                  <c:v>1041</c:v>
                </c:pt>
                <c:pt idx="3529">
                  <c:v>1054</c:v>
                </c:pt>
                <c:pt idx="3530">
                  <c:v>1057</c:v>
                </c:pt>
                <c:pt idx="3531">
                  <c:v>1051</c:v>
                </c:pt>
                <c:pt idx="3532">
                  <c:v>1038</c:v>
                </c:pt>
                <c:pt idx="3533">
                  <c:v>1025</c:v>
                </c:pt>
                <c:pt idx="3534">
                  <c:v>1016</c:v>
                </c:pt>
                <c:pt idx="3535">
                  <c:v>1007</c:v>
                </c:pt>
                <c:pt idx="3536">
                  <c:v>998</c:v>
                </c:pt>
                <c:pt idx="3537">
                  <c:v>993</c:v>
                </c:pt>
                <c:pt idx="3538">
                  <c:v>1002</c:v>
                </c:pt>
                <c:pt idx="3539">
                  <c:v>1026</c:v>
                </c:pt>
                <c:pt idx="3540">
                  <c:v>1059</c:v>
                </c:pt>
                <c:pt idx="3541">
                  <c:v>1085</c:v>
                </c:pt>
                <c:pt idx="3542">
                  <c:v>1092</c:v>
                </c:pt>
                <c:pt idx="3543">
                  <c:v>1081</c:v>
                </c:pt>
                <c:pt idx="3544">
                  <c:v>1063</c:v>
                </c:pt>
                <c:pt idx="3545">
                  <c:v>1046</c:v>
                </c:pt>
                <c:pt idx="3546">
                  <c:v>1035</c:v>
                </c:pt>
                <c:pt idx="3547">
                  <c:v>1025</c:v>
                </c:pt>
                <c:pt idx="3548">
                  <c:v>1015</c:v>
                </c:pt>
                <c:pt idx="3549">
                  <c:v>1013</c:v>
                </c:pt>
                <c:pt idx="3550">
                  <c:v>1024</c:v>
                </c:pt>
                <c:pt idx="3551">
                  <c:v>1046</c:v>
                </c:pt>
                <c:pt idx="3552">
                  <c:v>1073</c:v>
                </c:pt>
                <c:pt idx="3553">
                  <c:v>1096</c:v>
                </c:pt>
                <c:pt idx="3554">
                  <c:v>1113</c:v>
                </c:pt>
                <c:pt idx="3555">
                  <c:v>1120</c:v>
                </c:pt>
                <c:pt idx="3556">
                  <c:v>1113</c:v>
                </c:pt>
                <c:pt idx="3557">
                  <c:v>1093</c:v>
                </c:pt>
                <c:pt idx="3558">
                  <c:v>1066</c:v>
                </c:pt>
                <c:pt idx="3559">
                  <c:v>1046</c:v>
                </c:pt>
                <c:pt idx="3560">
                  <c:v>1039</c:v>
                </c:pt>
                <c:pt idx="3561">
                  <c:v>1043</c:v>
                </c:pt>
                <c:pt idx="3562">
                  <c:v>1052</c:v>
                </c:pt>
                <c:pt idx="3563">
                  <c:v>1064</c:v>
                </c:pt>
                <c:pt idx="3564">
                  <c:v>1075</c:v>
                </c:pt>
                <c:pt idx="3565">
                  <c:v>1082</c:v>
                </c:pt>
                <c:pt idx="3566">
                  <c:v>1085</c:v>
                </c:pt>
                <c:pt idx="3567">
                  <c:v>1087</c:v>
                </c:pt>
                <c:pt idx="3568">
                  <c:v>1094</c:v>
                </c:pt>
                <c:pt idx="3569">
                  <c:v>1108</c:v>
                </c:pt>
                <c:pt idx="3570">
                  <c:v>1124</c:v>
                </c:pt>
                <c:pt idx="3571">
                  <c:v>1136</c:v>
                </c:pt>
                <c:pt idx="3572">
                  <c:v>1143</c:v>
                </c:pt>
                <c:pt idx="3573">
                  <c:v>1145</c:v>
                </c:pt>
                <c:pt idx="3574">
                  <c:v>1145</c:v>
                </c:pt>
                <c:pt idx="3575">
                  <c:v>1146</c:v>
                </c:pt>
                <c:pt idx="3576">
                  <c:v>1147</c:v>
                </c:pt>
                <c:pt idx="3577">
                  <c:v>1145</c:v>
                </c:pt>
                <c:pt idx="3578">
                  <c:v>1142</c:v>
                </c:pt>
                <c:pt idx="3579">
                  <c:v>1137</c:v>
                </c:pt>
                <c:pt idx="3580">
                  <c:v>1127</c:v>
                </c:pt>
                <c:pt idx="3581">
                  <c:v>1107</c:v>
                </c:pt>
                <c:pt idx="3582">
                  <c:v>1080</c:v>
                </c:pt>
                <c:pt idx="3583">
                  <c:v>1053</c:v>
                </c:pt>
                <c:pt idx="3584">
                  <c:v>1034</c:v>
                </c:pt>
                <c:pt idx="3585">
                  <c:v>1030</c:v>
                </c:pt>
                <c:pt idx="3586">
                  <c:v>1040</c:v>
                </c:pt>
                <c:pt idx="3587">
                  <c:v>1059</c:v>
                </c:pt>
                <c:pt idx="3588">
                  <c:v>1082</c:v>
                </c:pt>
                <c:pt idx="3589">
                  <c:v>1104</c:v>
                </c:pt>
                <c:pt idx="3590">
                  <c:v>1119</c:v>
                </c:pt>
                <c:pt idx="3591">
                  <c:v>1128</c:v>
                </c:pt>
                <c:pt idx="3592">
                  <c:v>1133</c:v>
                </c:pt>
                <c:pt idx="3593">
                  <c:v>1138</c:v>
                </c:pt>
                <c:pt idx="3594">
                  <c:v>1142</c:v>
                </c:pt>
                <c:pt idx="3595">
                  <c:v>1145</c:v>
                </c:pt>
                <c:pt idx="3596">
                  <c:v>1150</c:v>
                </c:pt>
                <c:pt idx="3597">
                  <c:v>1159</c:v>
                </c:pt>
                <c:pt idx="3598">
                  <c:v>1167</c:v>
                </c:pt>
                <c:pt idx="3599">
                  <c:v>1173</c:v>
                </c:pt>
                <c:pt idx="3600">
                  <c:v>1175</c:v>
                </c:pt>
                <c:pt idx="3601">
                  <c:v>1175</c:v>
                </c:pt>
                <c:pt idx="3602">
                  <c:v>1173</c:v>
                </c:pt>
                <c:pt idx="3603">
                  <c:v>1167</c:v>
                </c:pt>
                <c:pt idx="3604">
                  <c:v>1151</c:v>
                </c:pt>
                <c:pt idx="3605">
                  <c:v>1127</c:v>
                </c:pt>
                <c:pt idx="3606">
                  <c:v>1100</c:v>
                </c:pt>
                <c:pt idx="3607">
                  <c:v>1082</c:v>
                </c:pt>
                <c:pt idx="3608">
                  <c:v>1076</c:v>
                </c:pt>
                <c:pt idx="3609">
                  <c:v>1081</c:v>
                </c:pt>
                <c:pt idx="3610">
                  <c:v>1094</c:v>
                </c:pt>
                <c:pt idx="3611">
                  <c:v>1107</c:v>
                </c:pt>
                <c:pt idx="3612">
                  <c:v>1115</c:v>
                </c:pt>
                <c:pt idx="3613">
                  <c:v>1117</c:v>
                </c:pt>
                <c:pt idx="3614">
                  <c:v>1114</c:v>
                </c:pt>
                <c:pt idx="3615">
                  <c:v>1111</c:v>
                </c:pt>
                <c:pt idx="3616">
                  <c:v>1108</c:v>
                </c:pt>
                <c:pt idx="3617">
                  <c:v>1105</c:v>
                </c:pt>
                <c:pt idx="3618">
                  <c:v>1105</c:v>
                </c:pt>
                <c:pt idx="3619">
                  <c:v>1107</c:v>
                </c:pt>
                <c:pt idx="3620">
                  <c:v>1110</c:v>
                </c:pt>
                <c:pt idx="3621">
                  <c:v>1110</c:v>
                </c:pt>
                <c:pt idx="3622">
                  <c:v>1108</c:v>
                </c:pt>
                <c:pt idx="3623">
                  <c:v>1110</c:v>
                </c:pt>
                <c:pt idx="3624">
                  <c:v>1122</c:v>
                </c:pt>
                <c:pt idx="3625">
                  <c:v>1144</c:v>
                </c:pt>
                <c:pt idx="3626">
                  <c:v>1168</c:v>
                </c:pt>
                <c:pt idx="3627">
                  <c:v>1184</c:v>
                </c:pt>
                <c:pt idx="3628">
                  <c:v>1186</c:v>
                </c:pt>
                <c:pt idx="3629">
                  <c:v>1174</c:v>
                </c:pt>
                <c:pt idx="3630">
                  <c:v>1151</c:v>
                </c:pt>
                <c:pt idx="3631">
                  <c:v>1129</c:v>
                </c:pt>
                <c:pt idx="3632">
                  <c:v>1116</c:v>
                </c:pt>
                <c:pt idx="3633">
                  <c:v>1119</c:v>
                </c:pt>
                <c:pt idx="3634">
                  <c:v>1133</c:v>
                </c:pt>
                <c:pt idx="3635">
                  <c:v>1150</c:v>
                </c:pt>
                <c:pt idx="3636">
                  <c:v>1163</c:v>
                </c:pt>
                <c:pt idx="3637">
                  <c:v>1171</c:v>
                </c:pt>
                <c:pt idx="3638">
                  <c:v>1177</c:v>
                </c:pt>
                <c:pt idx="3639">
                  <c:v>1183</c:v>
                </c:pt>
                <c:pt idx="3640">
                  <c:v>1191</c:v>
                </c:pt>
                <c:pt idx="3641">
                  <c:v>1202</c:v>
                </c:pt>
                <c:pt idx="3642">
                  <c:v>1214</c:v>
                </c:pt>
                <c:pt idx="3643">
                  <c:v>1225</c:v>
                </c:pt>
                <c:pt idx="3644">
                  <c:v>1227</c:v>
                </c:pt>
                <c:pt idx="3645">
                  <c:v>1222</c:v>
                </c:pt>
                <c:pt idx="3646">
                  <c:v>1214</c:v>
                </c:pt>
                <c:pt idx="3647">
                  <c:v>1210</c:v>
                </c:pt>
                <c:pt idx="3648">
                  <c:v>1211</c:v>
                </c:pt>
                <c:pt idx="3649">
                  <c:v>1209</c:v>
                </c:pt>
                <c:pt idx="3650">
                  <c:v>1196</c:v>
                </c:pt>
                <c:pt idx="3651">
                  <c:v>1175</c:v>
                </c:pt>
                <c:pt idx="3652">
                  <c:v>1154</c:v>
                </c:pt>
                <c:pt idx="3653">
                  <c:v>1140</c:v>
                </c:pt>
                <c:pt idx="3654">
                  <c:v>1135</c:v>
                </c:pt>
                <c:pt idx="3655">
                  <c:v>1139</c:v>
                </c:pt>
                <c:pt idx="3656">
                  <c:v>1150</c:v>
                </c:pt>
                <c:pt idx="3657">
                  <c:v>1162</c:v>
                </c:pt>
                <c:pt idx="3658">
                  <c:v>1165</c:v>
                </c:pt>
                <c:pt idx="3659">
                  <c:v>1155</c:v>
                </c:pt>
                <c:pt idx="3660">
                  <c:v>1133</c:v>
                </c:pt>
                <c:pt idx="3661">
                  <c:v>1105</c:v>
                </c:pt>
                <c:pt idx="3662">
                  <c:v>1082</c:v>
                </c:pt>
                <c:pt idx="3663">
                  <c:v>1070</c:v>
                </c:pt>
                <c:pt idx="3664">
                  <c:v>1071</c:v>
                </c:pt>
                <c:pt idx="3665">
                  <c:v>1085</c:v>
                </c:pt>
                <c:pt idx="3666">
                  <c:v>1105</c:v>
                </c:pt>
                <c:pt idx="3667">
                  <c:v>1124</c:v>
                </c:pt>
                <c:pt idx="3668">
                  <c:v>1135</c:v>
                </c:pt>
                <c:pt idx="3669">
                  <c:v>1134</c:v>
                </c:pt>
                <c:pt idx="3670">
                  <c:v>1126</c:v>
                </c:pt>
                <c:pt idx="3671">
                  <c:v>1118</c:v>
                </c:pt>
                <c:pt idx="3672">
                  <c:v>1118</c:v>
                </c:pt>
                <c:pt idx="3673">
                  <c:v>1126</c:v>
                </c:pt>
                <c:pt idx="3674">
                  <c:v>1138</c:v>
                </c:pt>
                <c:pt idx="3675">
                  <c:v>1149</c:v>
                </c:pt>
                <c:pt idx="3676">
                  <c:v>1157</c:v>
                </c:pt>
                <c:pt idx="3677">
                  <c:v>1159</c:v>
                </c:pt>
                <c:pt idx="3678">
                  <c:v>1155</c:v>
                </c:pt>
                <c:pt idx="3679">
                  <c:v>1152</c:v>
                </c:pt>
                <c:pt idx="3680">
                  <c:v>1153</c:v>
                </c:pt>
                <c:pt idx="3681">
                  <c:v>1155</c:v>
                </c:pt>
                <c:pt idx="3682">
                  <c:v>1151</c:v>
                </c:pt>
                <c:pt idx="3683">
                  <c:v>1141</c:v>
                </c:pt>
                <c:pt idx="3684">
                  <c:v>1128</c:v>
                </c:pt>
                <c:pt idx="3685">
                  <c:v>1117</c:v>
                </c:pt>
                <c:pt idx="3686">
                  <c:v>1111</c:v>
                </c:pt>
                <c:pt idx="3687">
                  <c:v>1110</c:v>
                </c:pt>
                <c:pt idx="3688">
                  <c:v>1111</c:v>
                </c:pt>
                <c:pt idx="3689">
                  <c:v>1117</c:v>
                </c:pt>
                <c:pt idx="3690">
                  <c:v>1127</c:v>
                </c:pt>
                <c:pt idx="3691">
                  <c:v>1136</c:v>
                </c:pt>
                <c:pt idx="3692">
                  <c:v>1138</c:v>
                </c:pt>
                <c:pt idx="3693">
                  <c:v>1132</c:v>
                </c:pt>
                <c:pt idx="3694">
                  <c:v>1125</c:v>
                </c:pt>
                <c:pt idx="3695">
                  <c:v>1125</c:v>
                </c:pt>
                <c:pt idx="3696">
                  <c:v>1134</c:v>
                </c:pt>
                <c:pt idx="3697">
                  <c:v>1146</c:v>
                </c:pt>
                <c:pt idx="3698">
                  <c:v>1154</c:v>
                </c:pt>
                <c:pt idx="3699">
                  <c:v>1154</c:v>
                </c:pt>
                <c:pt idx="3700">
                  <c:v>1148</c:v>
                </c:pt>
                <c:pt idx="3701">
                  <c:v>1144</c:v>
                </c:pt>
                <c:pt idx="3702">
                  <c:v>1144</c:v>
                </c:pt>
                <c:pt idx="3703">
                  <c:v>1142</c:v>
                </c:pt>
                <c:pt idx="3704">
                  <c:v>1135</c:v>
                </c:pt>
                <c:pt idx="3705">
                  <c:v>1122</c:v>
                </c:pt>
                <c:pt idx="3706">
                  <c:v>1112</c:v>
                </c:pt>
                <c:pt idx="3707">
                  <c:v>1112</c:v>
                </c:pt>
                <c:pt idx="3708">
                  <c:v>1118</c:v>
                </c:pt>
                <c:pt idx="3709">
                  <c:v>1122</c:v>
                </c:pt>
                <c:pt idx="3710">
                  <c:v>1119</c:v>
                </c:pt>
                <c:pt idx="3711">
                  <c:v>1113</c:v>
                </c:pt>
                <c:pt idx="3712">
                  <c:v>1109</c:v>
                </c:pt>
                <c:pt idx="3713">
                  <c:v>1106</c:v>
                </c:pt>
                <c:pt idx="3714">
                  <c:v>1105</c:v>
                </c:pt>
                <c:pt idx="3715">
                  <c:v>1107</c:v>
                </c:pt>
                <c:pt idx="3716">
                  <c:v>1116</c:v>
                </c:pt>
                <c:pt idx="3717">
                  <c:v>1130</c:v>
                </c:pt>
                <c:pt idx="3718">
                  <c:v>1145</c:v>
                </c:pt>
                <c:pt idx="3719">
                  <c:v>1158</c:v>
                </c:pt>
                <c:pt idx="3720">
                  <c:v>1165</c:v>
                </c:pt>
                <c:pt idx="3721">
                  <c:v>1166</c:v>
                </c:pt>
                <c:pt idx="3722">
                  <c:v>1163</c:v>
                </c:pt>
                <c:pt idx="3723">
                  <c:v>1159</c:v>
                </c:pt>
                <c:pt idx="3724">
                  <c:v>1156</c:v>
                </c:pt>
                <c:pt idx="3725">
                  <c:v>1155</c:v>
                </c:pt>
                <c:pt idx="3726">
                  <c:v>1156</c:v>
                </c:pt>
                <c:pt idx="3727">
                  <c:v>1159</c:v>
                </c:pt>
                <c:pt idx="3728">
                  <c:v>1163</c:v>
                </c:pt>
                <c:pt idx="3729">
                  <c:v>1165</c:v>
                </c:pt>
                <c:pt idx="3730">
                  <c:v>1164</c:v>
                </c:pt>
                <c:pt idx="3731">
                  <c:v>1161</c:v>
                </c:pt>
                <c:pt idx="3732">
                  <c:v>1163</c:v>
                </c:pt>
                <c:pt idx="3733">
                  <c:v>1168</c:v>
                </c:pt>
                <c:pt idx="3734">
                  <c:v>1169</c:v>
                </c:pt>
                <c:pt idx="3735">
                  <c:v>1160</c:v>
                </c:pt>
                <c:pt idx="3736">
                  <c:v>1147</c:v>
                </c:pt>
                <c:pt idx="3737">
                  <c:v>1142</c:v>
                </c:pt>
                <c:pt idx="3738">
                  <c:v>1150</c:v>
                </c:pt>
                <c:pt idx="3739">
                  <c:v>1169</c:v>
                </c:pt>
                <c:pt idx="3740">
                  <c:v>1184</c:v>
                </c:pt>
                <c:pt idx="3741">
                  <c:v>1186</c:v>
                </c:pt>
                <c:pt idx="3742">
                  <c:v>1175</c:v>
                </c:pt>
                <c:pt idx="3743">
                  <c:v>1161</c:v>
                </c:pt>
                <c:pt idx="3744">
                  <c:v>1149</c:v>
                </c:pt>
                <c:pt idx="3745">
                  <c:v>1143</c:v>
                </c:pt>
                <c:pt idx="3746">
                  <c:v>1141</c:v>
                </c:pt>
                <c:pt idx="3747">
                  <c:v>1141</c:v>
                </c:pt>
                <c:pt idx="3748">
                  <c:v>1140</c:v>
                </c:pt>
                <c:pt idx="3749">
                  <c:v>1139</c:v>
                </c:pt>
                <c:pt idx="3750">
                  <c:v>1138</c:v>
                </c:pt>
                <c:pt idx="3751">
                  <c:v>1138</c:v>
                </c:pt>
                <c:pt idx="3752">
                  <c:v>1138</c:v>
                </c:pt>
                <c:pt idx="3753">
                  <c:v>1135</c:v>
                </c:pt>
                <c:pt idx="3754">
                  <c:v>1128</c:v>
                </c:pt>
                <c:pt idx="3755">
                  <c:v>1117</c:v>
                </c:pt>
                <c:pt idx="3756">
                  <c:v>1105</c:v>
                </c:pt>
                <c:pt idx="3757">
                  <c:v>1098</c:v>
                </c:pt>
                <c:pt idx="3758">
                  <c:v>1100</c:v>
                </c:pt>
                <c:pt idx="3759">
                  <c:v>1110</c:v>
                </c:pt>
                <c:pt idx="3760">
                  <c:v>1121</c:v>
                </c:pt>
                <c:pt idx="3761">
                  <c:v>1127</c:v>
                </c:pt>
                <c:pt idx="3762">
                  <c:v>1129</c:v>
                </c:pt>
                <c:pt idx="3763">
                  <c:v>1131</c:v>
                </c:pt>
                <c:pt idx="3764">
                  <c:v>1137</c:v>
                </c:pt>
                <c:pt idx="3765">
                  <c:v>1142</c:v>
                </c:pt>
                <c:pt idx="3766">
                  <c:v>1142</c:v>
                </c:pt>
                <c:pt idx="3767">
                  <c:v>1139</c:v>
                </c:pt>
                <c:pt idx="3768">
                  <c:v>1138</c:v>
                </c:pt>
                <c:pt idx="3769">
                  <c:v>1142</c:v>
                </c:pt>
                <c:pt idx="3770">
                  <c:v>1151</c:v>
                </c:pt>
                <c:pt idx="3771">
                  <c:v>1161</c:v>
                </c:pt>
                <c:pt idx="3772">
                  <c:v>1170</c:v>
                </c:pt>
                <c:pt idx="3773">
                  <c:v>1170</c:v>
                </c:pt>
                <c:pt idx="3774">
                  <c:v>1159</c:v>
                </c:pt>
                <c:pt idx="3775">
                  <c:v>1141</c:v>
                </c:pt>
                <c:pt idx="3776">
                  <c:v>1122</c:v>
                </c:pt>
                <c:pt idx="3777">
                  <c:v>1106</c:v>
                </c:pt>
                <c:pt idx="3778">
                  <c:v>1097</c:v>
                </c:pt>
                <c:pt idx="3779">
                  <c:v>1095</c:v>
                </c:pt>
                <c:pt idx="3780">
                  <c:v>1099</c:v>
                </c:pt>
                <c:pt idx="3781">
                  <c:v>1111</c:v>
                </c:pt>
                <c:pt idx="3782">
                  <c:v>1126</c:v>
                </c:pt>
                <c:pt idx="3783">
                  <c:v>1138</c:v>
                </c:pt>
                <c:pt idx="3784">
                  <c:v>1140</c:v>
                </c:pt>
                <c:pt idx="3785">
                  <c:v>1133</c:v>
                </c:pt>
                <c:pt idx="3786">
                  <c:v>1120</c:v>
                </c:pt>
                <c:pt idx="3787">
                  <c:v>1109</c:v>
                </c:pt>
                <c:pt idx="3788">
                  <c:v>1102</c:v>
                </c:pt>
                <c:pt idx="3789">
                  <c:v>1099</c:v>
                </c:pt>
                <c:pt idx="3790">
                  <c:v>1098</c:v>
                </c:pt>
                <c:pt idx="3791">
                  <c:v>1096</c:v>
                </c:pt>
                <c:pt idx="3792">
                  <c:v>1095</c:v>
                </c:pt>
                <c:pt idx="3793">
                  <c:v>1098</c:v>
                </c:pt>
                <c:pt idx="3794">
                  <c:v>1103</c:v>
                </c:pt>
                <c:pt idx="3795">
                  <c:v>1109</c:v>
                </c:pt>
                <c:pt idx="3796">
                  <c:v>1113</c:v>
                </c:pt>
                <c:pt idx="3797">
                  <c:v>1118</c:v>
                </c:pt>
                <c:pt idx="3798">
                  <c:v>1121</c:v>
                </c:pt>
                <c:pt idx="3799">
                  <c:v>1123</c:v>
                </c:pt>
                <c:pt idx="3800">
                  <c:v>1126</c:v>
                </c:pt>
                <c:pt idx="3801">
                  <c:v>1133</c:v>
                </c:pt>
                <c:pt idx="3802">
                  <c:v>1143</c:v>
                </c:pt>
                <c:pt idx="3803">
                  <c:v>1150</c:v>
                </c:pt>
                <c:pt idx="3804">
                  <c:v>1150</c:v>
                </c:pt>
                <c:pt idx="3805">
                  <c:v>1142</c:v>
                </c:pt>
                <c:pt idx="3806">
                  <c:v>1134</c:v>
                </c:pt>
                <c:pt idx="3807">
                  <c:v>1131</c:v>
                </c:pt>
                <c:pt idx="3808">
                  <c:v>1131</c:v>
                </c:pt>
                <c:pt idx="3809">
                  <c:v>1127</c:v>
                </c:pt>
                <c:pt idx="3810">
                  <c:v>1113</c:v>
                </c:pt>
                <c:pt idx="3811">
                  <c:v>1092</c:v>
                </c:pt>
                <c:pt idx="3812">
                  <c:v>1074</c:v>
                </c:pt>
                <c:pt idx="3813">
                  <c:v>1064</c:v>
                </c:pt>
                <c:pt idx="3814">
                  <c:v>1061</c:v>
                </c:pt>
                <c:pt idx="3815">
                  <c:v>1060</c:v>
                </c:pt>
                <c:pt idx="3816">
                  <c:v>1055</c:v>
                </c:pt>
                <c:pt idx="3817">
                  <c:v>1043</c:v>
                </c:pt>
                <c:pt idx="3818">
                  <c:v>1027</c:v>
                </c:pt>
                <c:pt idx="3819">
                  <c:v>1014</c:v>
                </c:pt>
                <c:pt idx="3820">
                  <c:v>1012</c:v>
                </c:pt>
                <c:pt idx="3821">
                  <c:v>1024</c:v>
                </c:pt>
                <c:pt idx="3822">
                  <c:v>1042</c:v>
                </c:pt>
                <c:pt idx="3823">
                  <c:v>1058</c:v>
                </c:pt>
                <c:pt idx="3824">
                  <c:v>1068</c:v>
                </c:pt>
                <c:pt idx="3825">
                  <c:v>1071</c:v>
                </c:pt>
                <c:pt idx="3826">
                  <c:v>1076</c:v>
                </c:pt>
                <c:pt idx="3827">
                  <c:v>1088</c:v>
                </c:pt>
                <c:pt idx="3828">
                  <c:v>1109</c:v>
                </c:pt>
                <c:pt idx="3829">
                  <c:v>1128</c:v>
                </c:pt>
                <c:pt idx="3830">
                  <c:v>1138</c:v>
                </c:pt>
                <c:pt idx="3831">
                  <c:v>1134</c:v>
                </c:pt>
                <c:pt idx="3832">
                  <c:v>1114</c:v>
                </c:pt>
                <c:pt idx="3833">
                  <c:v>1086</c:v>
                </c:pt>
                <c:pt idx="3834">
                  <c:v>1062</c:v>
                </c:pt>
                <c:pt idx="3835">
                  <c:v>1053</c:v>
                </c:pt>
                <c:pt idx="3836">
                  <c:v>1057</c:v>
                </c:pt>
                <c:pt idx="3837">
                  <c:v>1066</c:v>
                </c:pt>
                <c:pt idx="3838">
                  <c:v>1073</c:v>
                </c:pt>
                <c:pt idx="3839">
                  <c:v>1076</c:v>
                </c:pt>
                <c:pt idx="3840">
                  <c:v>1078</c:v>
                </c:pt>
                <c:pt idx="3841">
                  <c:v>1083</c:v>
                </c:pt>
                <c:pt idx="3842">
                  <c:v>1089</c:v>
                </c:pt>
                <c:pt idx="3843">
                  <c:v>1095</c:v>
                </c:pt>
                <c:pt idx="3844">
                  <c:v>1099</c:v>
                </c:pt>
                <c:pt idx="3845">
                  <c:v>1098</c:v>
                </c:pt>
                <c:pt idx="3846">
                  <c:v>1090</c:v>
                </c:pt>
                <c:pt idx="3847">
                  <c:v>1075</c:v>
                </c:pt>
                <c:pt idx="3848">
                  <c:v>1056</c:v>
                </c:pt>
                <c:pt idx="3849">
                  <c:v>1037</c:v>
                </c:pt>
                <c:pt idx="3850">
                  <c:v>1026</c:v>
                </c:pt>
                <c:pt idx="3851">
                  <c:v>1026</c:v>
                </c:pt>
                <c:pt idx="3852">
                  <c:v>1034</c:v>
                </c:pt>
                <c:pt idx="3853">
                  <c:v>1044</c:v>
                </c:pt>
                <c:pt idx="3854">
                  <c:v>1051</c:v>
                </c:pt>
                <c:pt idx="3855">
                  <c:v>1050</c:v>
                </c:pt>
                <c:pt idx="3856">
                  <c:v>1043</c:v>
                </c:pt>
                <c:pt idx="3857">
                  <c:v>1033</c:v>
                </c:pt>
                <c:pt idx="3858">
                  <c:v>1028</c:v>
                </c:pt>
                <c:pt idx="3859">
                  <c:v>1029</c:v>
                </c:pt>
                <c:pt idx="3860">
                  <c:v>1033</c:v>
                </c:pt>
                <c:pt idx="3861">
                  <c:v>1037</c:v>
                </c:pt>
                <c:pt idx="3862">
                  <c:v>1040</c:v>
                </c:pt>
                <c:pt idx="3863">
                  <c:v>1044</c:v>
                </c:pt>
                <c:pt idx="3864">
                  <c:v>1051</c:v>
                </c:pt>
                <c:pt idx="3865">
                  <c:v>1060</c:v>
                </c:pt>
                <c:pt idx="3866">
                  <c:v>1072</c:v>
                </c:pt>
                <c:pt idx="3867">
                  <c:v>1085</c:v>
                </c:pt>
                <c:pt idx="3868">
                  <c:v>1097</c:v>
                </c:pt>
                <c:pt idx="3869">
                  <c:v>1107</c:v>
                </c:pt>
                <c:pt idx="3870">
                  <c:v>1114</c:v>
                </c:pt>
                <c:pt idx="3871">
                  <c:v>1120</c:v>
                </c:pt>
                <c:pt idx="3872">
                  <c:v>1126</c:v>
                </c:pt>
                <c:pt idx="3873">
                  <c:v>1132</c:v>
                </c:pt>
                <c:pt idx="3874">
                  <c:v>1132</c:v>
                </c:pt>
                <c:pt idx="3875">
                  <c:v>1124</c:v>
                </c:pt>
                <c:pt idx="3876">
                  <c:v>1110</c:v>
                </c:pt>
                <c:pt idx="3877">
                  <c:v>1097</c:v>
                </c:pt>
                <c:pt idx="3878">
                  <c:v>1092</c:v>
                </c:pt>
                <c:pt idx="3879">
                  <c:v>1096</c:v>
                </c:pt>
                <c:pt idx="3880">
                  <c:v>1099</c:v>
                </c:pt>
                <c:pt idx="3881">
                  <c:v>1098</c:v>
                </c:pt>
                <c:pt idx="3882">
                  <c:v>1093</c:v>
                </c:pt>
                <c:pt idx="3883">
                  <c:v>1084</c:v>
                </c:pt>
                <c:pt idx="3884">
                  <c:v>1074</c:v>
                </c:pt>
                <c:pt idx="3885">
                  <c:v>1062</c:v>
                </c:pt>
                <c:pt idx="3886">
                  <c:v>1050</c:v>
                </c:pt>
                <c:pt idx="3887">
                  <c:v>1039</c:v>
                </c:pt>
                <c:pt idx="3888">
                  <c:v>1029</c:v>
                </c:pt>
                <c:pt idx="3889">
                  <c:v>1017</c:v>
                </c:pt>
                <c:pt idx="3890">
                  <c:v>1006</c:v>
                </c:pt>
                <c:pt idx="3891">
                  <c:v>1003</c:v>
                </c:pt>
                <c:pt idx="3892">
                  <c:v>1013</c:v>
                </c:pt>
                <c:pt idx="3893">
                  <c:v>1038</c:v>
                </c:pt>
                <c:pt idx="3894">
                  <c:v>1070</c:v>
                </c:pt>
                <c:pt idx="3895">
                  <c:v>1101</c:v>
                </c:pt>
                <c:pt idx="3896">
                  <c:v>1120</c:v>
                </c:pt>
                <c:pt idx="3897">
                  <c:v>1121</c:v>
                </c:pt>
                <c:pt idx="3898">
                  <c:v>1106</c:v>
                </c:pt>
                <c:pt idx="3899">
                  <c:v>1085</c:v>
                </c:pt>
                <c:pt idx="3900">
                  <c:v>1069</c:v>
                </c:pt>
                <c:pt idx="3901">
                  <c:v>1069</c:v>
                </c:pt>
                <c:pt idx="3902">
                  <c:v>1083</c:v>
                </c:pt>
                <c:pt idx="3903">
                  <c:v>1100</c:v>
                </c:pt>
                <c:pt idx="3904">
                  <c:v>1107</c:v>
                </c:pt>
                <c:pt idx="3905">
                  <c:v>1102</c:v>
                </c:pt>
                <c:pt idx="3906">
                  <c:v>1089</c:v>
                </c:pt>
                <c:pt idx="3907">
                  <c:v>1077</c:v>
                </c:pt>
                <c:pt idx="3908">
                  <c:v>1073</c:v>
                </c:pt>
                <c:pt idx="3909">
                  <c:v>1077</c:v>
                </c:pt>
                <c:pt idx="3910">
                  <c:v>1087</c:v>
                </c:pt>
                <c:pt idx="3911">
                  <c:v>1095</c:v>
                </c:pt>
                <c:pt idx="3912">
                  <c:v>1094</c:v>
                </c:pt>
                <c:pt idx="3913">
                  <c:v>1086</c:v>
                </c:pt>
                <c:pt idx="3914">
                  <c:v>1075</c:v>
                </c:pt>
                <c:pt idx="3915">
                  <c:v>1063</c:v>
                </c:pt>
                <c:pt idx="3916">
                  <c:v>1047</c:v>
                </c:pt>
                <c:pt idx="3917">
                  <c:v>1029</c:v>
                </c:pt>
                <c:pt idx="3918">
                  <c:v>1015</c:v>
                </c:pt>
                <c:pt idx="3919">
                  <c:v>1013</c:v>
                </c:pt>
                <c:pt idx="3920">
                  <c:v>1026</c:v>
                </c:pt>
                <c:pt idx="3921">
                  <c:v>1050</c:v>
                </c:pt>
                <c:pt idx="3922">
                  <c:v>1074</c:v>
                </c:pt>
                <c:pt idx="3923">
                  <c:v>1093</c:v>
                </c:pt>
                <c:pt idx="3924">
                  <c:v>1107</c:v>
                </c:pt>
                <c:pt idx="3925">
                  <c:v>1115</c:v>
                </c:pt>
                <c:pt idx="3926">
                  <c:v>1116</c:v>
                </c:pt>
                <c:pt idx="3927">
                  <c:v>1110</c:v>
                </c:pt>
                <c:pt idx="3928">
                  <c:v>1098</c:v>
                </c:pt>
                <c:pt idx="3929">
                  <c:v>1087</c:v>
                </c:pt>
                <c:pt idx="3930">
                  <c:v>1079</c:v>
                </c:pt>
                <c:pt idx="3931">
                  <c:v>1070</c:v>
                </c:pt>
                <c:pt idx="3932">
                  <c:v>1058</c:v>
                </c:pt>
                <c:pt idx="3933">
                  <c:v>1046</c:v>
                </c:pt>
                <c:pt idx="3934">
                  <c:v>1037</c:v>
                </c:pt>
                <c:pt idx="3935">
                  <c:v>1029</c:v>
                </c:pt>
                <c:pt idx="3936">
                  <c:v>1023</c:v>
                </c:pt>
                <c:pt idx="3937">
                  <c:v>1016</c:v>
                </c:pt>
                <c:pt idx="3938">
                  <c:v>1013</c:v>
                </c:pt>
                <c:pt idx="3939">
                  <c:v>1011</c:v>
                </c:pt>
                <c:pt idx="3940">
                  <c:v>1012</c:v>
                </c:pt>
                <c:pt idx="3941">
                  <c:v>1018</c:v>
                </c:pt>
                <c:pt idx="3942">
                  <c:v>1027</c:v>
                </c:pt>
                <c:pt idx="3943">
                  <c:v>1035</c:v>
                </c:pt>
                <c:pt idx="3944">
                  <c:v>1038</c:v>
                </c:pt>
                <c:pt idx="3945">
                  <c:v>1036</c:v>
                </c:pt>
                <c:pt idx="3946">
                  <c:v>1036</c:v>
                </c:pt>
                <c:pt idx="3947">
                  <c:v>1040</c:v>
                </c:pt>
                <c:pt idx="3948">
                  <c:v>1049</c:v>
                </c:pt>
                <c:pt idx="3949">
                  <c:v>1060</c:v>
                </c:pt>
                <c:pt idx="3950">
                  <c:v>1073</c:v>
                </c:pt>
                <c:pt idx="3951">
                  <c:v>1083</c:v>
                </c:pt>
                <c:pt idx="3952">
                  <c:v>1087</c:v>
                </c:pt>
                <c:pt idx="3953">
                  <c:v>1087</c:v>
                </c:pt>
                <c:pt idx="3954">
                  <c:v>1082</c:v>
                </c:pt>
                <c:pt idx="3955">
                  <c:v>1076</c:v>
                </c:pt>
                <c:pt idx="3956">
                  <c:v>1069</c:v>
                </c:pt>
                <c:pt idx="3957">
                  <c:v>1060</c:v>
                </c:pt>
                <c:pt idx="3958">
                  <c:v>1048</c:v>
                </c:pt>
                <c:pt idx="3959">
                  <c:v>1034</c:v>
                </c:pt>
                <c:pt idx="3960">
                  <c:v>1019</c:v>
                </c:pt>
                <c:pt idx="3961">
                  <c:v>1006</c:v>
                </c:pt>
                <c:pt idx="3962">
                  <c:v>997</c:v>
                </c:pt>
                <c:pt idx="3963">
                  <c:v>996</c:v>
                </c:pt>
                <c:pt idx="3964">
                  <c:v>1004</c:v>
                </c:pt>
                <c:pt idx="3965">
                  <c:v>1019</c:v>
                </c:pt>
                <c:pt idx="3966">
                  <c:v>1034</c:v>
                </c:pt>
                <c:pt idx="3967">
                  <c:v>1041</c:v>
                </c:pt>
                <c:pt idx="3968">
                  <c:v>1038</c:v>
                </c:pt>
                <c:pt idx="3969">
                  <c:v>1030</c:v>
                </c:pt>
                <c:pt idx="3970">
                  <c:v>1021</c:v>
                </c:pt>
                <c:pt idx="3971">
                  <c:v>1014</c:v>
                </c:pt>
                <c:pt idx="3972">
                  <c:v>1012</c:v>
                </c:pt>
                <c:pt idx="3973">
                  <c:v>1017</c:v>
                </c:pt>
                <c:pt idx="3974">
                  <c:v>1029</c:v>
                </c:pt>
                <c:pt idx="3975">
                  <c:v>1046</c:v>
                </c:pt>
                <c:pt idx="3976">
                  <c:v>1064</c:v>
                </c:pt>
                <c:pt idx="3977">
                  <c:v>1076</c:v>
                </c:pt>
                <c:pt idx="3978">
                  <c:v>1082</c:v>
                </c:pt>
                <c:pt idx="3979">
                  <c:v>1081</c:v>
                </c:pt>
                <c:pt idx="3980">
                  <c:v>1078</c:v>
                </c:pt>
                <c:pt idx="3981">
                  <c:v>1075</c:v>
                </c:pt>
                <c:pt idx="3982">
                  <c:v>1076</c:v>
                </c:pt>
                <c:pt idx="3983">
                  <c:v>1081</c:v>
                </c:pt>
                <c:pt idx="3984">
                  <c:v>1086</c:v>
                </c:pt>
                <c:pt idx="3985">
                  <c:v>1084</c:v>
                </c:pt>
                <c:pt idx="3986">
                  <c:v>1073</c:v>
                </c:pt>
                <c:pt idx="3987">
                  <c:v>1058</c:v>
                </c:pt>
                <c:pt idx="3988">
                  <c:v>1048</c:v>
                </c:pt>
                <c:pt idx="3989">
                  <c:v>1045</c:v>
                </c:pt>
                <c:pt idx="3990">
                  <c:v>1045</c:v>
                </c:pt>
                <c:pt idx="3991">
                  <c:v>1043</c:v>
                </c:pt>
                <c:pt idx="3992">
                  <c:v>1042</c:v>
                </c:pt>
                <c:pt idx="3993">
                  <c:v>1044</c:v>
                </c:pt>
                <c:pt idx="3994">
                  <c:v>1055</c:v>
                </c:pt>
                <c:pt idx="3995">
                  <c:v>1071</c:v>
                </c:pt>
                <c:pt idx="3996">
                  <c:v>1082</c:v>
                </c:pt>
                <c:pt idx="3997">
                  <c:v>1080</c:v>
                </c:pt>
                <c:pt idx="3998">
                  <c:v>1065</c:v>
                </c:pt>
                <c:pt idx="3999">
                  <c:v>1047</c:v>
                </c:pt>
                <c:pt idx="4000">
                  <c:v>1037</c:v>
                </c:pt>
                <c:pt idx="4001">
                  <c:v>1041</c:v>
                </c:pt>
                <c:pt idx="4002">
                  <c:v>1055</c:v>
                </c:pt>
                <c:pt idx="4003">
                  <c:v>1072</c:v>
                </c:pt>
                <c:pt idx="4004">
                  <c:v>1083</c:v>
                </c:pt>
                <c:pt idx="4005">
                  <c:v>1086</c:v>
                </c:pt>
                <c:pt idx="4006">
                  <c:v>1082</c:v>
                </c:pt>
                <c:pt idx="4007">
                  <c:v>1075</c:v>
                </c:pt>
                <c:pt idx="4008">
                  <c:v>1070</c:v>
                </c:pt>
                <c:pt idx="4009">
                  <c:v>1064</c:v>
                </c:pt>
                <c:pt idx="4010">
                  <c:v>1057</c:v>
                </c:pt>
                <c:pt idx="4011">
                  <c:v>1049</c:v>
                </c:pt>
                <c:pt idx="4012">
                  <c:v>1043</c:v>
                </c:pt>
                <c:pt idx="4013">
                  <c:v>1038</c:v>
                </c:pt>
                <c:pt idx="4014">
                  <c:v>1037</c:v>
                </c:pt>
                <c:pt idx="4015">
                  <c:v>1040</c:v>
                </c:pt>
                <c:pt idx="4016">
                  <c:v>1048</c:v>
                </c:pt>
                <c:pt idx="4017">
                  <c:v>1057</c:v>
                </c:pt>
                <c:pt idx="4018">
                  <c:v>1062</c:v>
                </c:pt>
                <c:pt idx="4019">
                  <c:v>1062</c:v>
                </c:pt>
                <c:pt idx="4020">
                  <c:v>1062</c:v>
                </c:pt>
                <c:pt idx="4021">
                  <c:v>1062</c:v>
                </c:pt>
                <c:pt idx="4022">
                  <c:v>1062</c:v>
                </c:pt>
                <c:pt idx="4023">
                  <c:v>1060</c:v>
                </c:pt>
                <c:pt idx="4024">
                  <c:v>1058</c:v>
                </c:pt>
                <c:pt idx="4025">
                  <c:v>1055</c:v>
                </c:pt>
                <c:pt idx="4026">
                  <c:v>1048</c:v>
                </c:pt>
                <c:pt idx="4027">
                  <c:v>1035</c:v>
                </c:pt>
                <c:pt idx="4028">
                  <c:v>1016</c:v>
                </c:pt>
                <c:pt idx="4029">
                  <c:v>998</c:v>
                </c:pt>
                <c:pt idx="4030">
                  <c:v>991</c:v>
                </c:pt>
                <c:pt idx="4031">
                  <c:v>997</c:v>
                </c:pt>
                <c:pt idx="4032">
                  <c:v>1011</c:v>
                </c:pt>
                <c:pt idx="4033">
                  <c:v>1022</c:v>
                </c:pt>
                <c:pt idx="4034">
                  <c:v>1025</c:v>
                </c:pt>
                <c:pt idx="4035">
                  <c:v>1025</c:v>
                </c:pt>
                <c:pt idx="4036">
                  <c:v>1025</c:v>
                </c:pt>
                <c:pt idx="4037">
                  <c:v>1030</c:v>
                </c:pt>
                <c:pt idx="4038">
                  <c:v>1035</c:v>
                </c:pt>
                <c:pt idx="4039">
                  <c:v>1037</c:v>
                </c:pt>
                <c:pt idx="4040">
                  <c:v>1036</c:v>
                </c:pt>
                <c:pt idx="4041">
                  <c:v>1036</c:v>
                </c:pt>
                <c:pt idx="4042">
                  <c:v>1040</c:v>
                </c:pt>
                <c:pt idx="4043">
                  <c:v>1043</c:v>
                </c:pt>
                <c:pt idx="4044">
                  <c:v>1044</c:v>
                </c:pt>
                <c:pt idx="4045">
                  <c:v>1042</c:v>
                </c:pt>
                <c:pt idx="4046">
                  <c:v>1039</c:v>
                </c:pt>
                <c:pt idx="4047">
                  <c:v>1040</c:v>
                </c:pt>
                <c:pt idx="4048">
                  <c:v>1046</c:v>
                </c:pt>
                <c:pt idx="4049">
                  <c:v>1053</c:v>
                </c:pt>
                <c:pt idx="4050">
                  <c:v>1056</c:v>
                </c:pt>
                <c:pt idx="4051">
                  <c:v>1056</c:v>
                </c:pt>
                <c:pt idx="4052">
                  <c:v>1057</c:v>
                </c:pt>
                <c:pt idx="4053">
                  <c:v>1056</c:v>
                </c:pt>
                <c:pt idx="4054">
                  <c:v>1048</c:v>
                </c:pt>
                <c:pt idx="4055">
                  <c:v>1035</c:v>
                </c:pt>
                <c:pt idx="4056">
                  <c:v>1027</c:v>
                </c:pt>
                <c:pt idx="4057">
                  <c:v>1027</c:v>
                </c:pt>
                <c:pt idx="4058">
                  <c:v>1032</c:v>
                </c:pt>
                <c:pt idx="4059">
                  <c:v>1033</c:v>
                </c:pt>
                <c:pt idx="4060">
                  <c:v>1024</c:v>
                </c:pt>
                <c:pt idx="4061">
                  <c:v>1001</c:v>
                </c:pt>
                <c:pt idx="4062">
                  <c:v>972</c:v>
                </c:pt>
                <c:pt idx="4063">
                  <c:v>950</c:v>
                </c:pt>
                <c:pt idx="4064">
                  <c:v>948</c:v>
                </c:pt>
                <c:pt idx="4065">
                  <c:v>964</c:v>
                </c:pt>
                <c:pt idx="4066">
                  <c:v>993</c:v>
                </c:pt>
                <c:pt idx="4067">
                  <c:v>1020</c:v>
                </c:pt>
                <c:pt idx="4068">
                  <c:v>1037</c:v>
                </c:pt>
                <c:pt idx="4069">
                  <c:v>1042</c:v>
                </c:pt>
                <c:pt idx="4070">
                  <c:v>1038</c:v>
                </c:pt>
                <c:pt idx="4071">
                  <c:v>1031</c:v>
                </c:pt>
                <c:pt idx="4072">
                  <c:v>1027</c:v>
                </c:pt>
                <c:pt idx="4073">
                  <c:v>1025</c:v>
                </c:pt>
                <c:pt idx="4074">
                  <c:v>1026</c:v>
                </c:pt>
                <c:pt idx="4075">
                  <c:v>1030</c:v>
                </c:pt>
                <c:pt idx="4076">
                  <c:v>1036</c:v>
                </c:pt>
                <c:pt idx="4077">
                  <c:v>1044</c:v>
                </c:pt>
                <c:pt idx="4078">
                  <c:v>1054</c:v>
                </c:pt>
                <c:pt idx="4079">
                  <c:v>1067</c:v>
                </c:pt>
                <c:pt idx="4080">
                  <c:v>1080</c:v>
                </c:pt>
                <c:pt idx="4081">
                  <c:v>1089</c:v>
                </c:pt>
                <c:pt idx="4082">
                  <c:v>1089</c:v>
                </c:pt>
                <c:pt idx="4083">
                  <c:v>1077</c:v>
                </c:pt>
                <c:pt idx="4084">
                  <c:v>1053</c:v>
                </c:pt>
                <c:pt idx="4085">
                  <c:v>1025</c:v>
                </c:pt>
                <c:pt idx="4086">
                  <c:v>1006</c:v>
                </c:pt>
                <c:pt idx="4087">
                  <c:v>1000</c:v>
                </c:pt>
                <c:pt idx="4088">
                  <c:v>1002</c:v>
                </c:pt>
                <c:pt idx="4089">
                  <c:v>1004</c:v>
                </c:pt>
                <c:pt idx="4090">
                  <c:v>1003</c:v>
                </c:pt>
                <c:pt idx="4091">
                  <c:v>998</c:v>
                </c:pt>
                <c:pt idx="4092">
                  <c:v>994</c:v>
                </c:pt>
                <c:pt idx="4093">
                  <c:v>990</c:v>
                </c:pt>
                <c:pt idx="4094">
                  <c:v>989</c:v>
                </c:pt>
                <c:pt idx="4095">
                  <c:v>992</c:v>
                </c:pt>
                <c:pt idx="4096">
                  <c:v>1001</c:v>
                </c:pt>
                <c:pt idx="4097">
                  <c:v>1017</c:v>
                </c:pt>
                <c:pt idx="4098">
                  <c:v>1037</c:v>
                </c:pt>
                <c:pt idx="4099">
                  <c:v>1056</c:v>
                </c:pt>
                <c:pt idx="4100">
                  <c:v>1075</c:v>
                </c:pt>
                <c:pt idx="4101">
                  <c:v>1089</c:v>
                </c:pt>
                <c:pt idx="4102">
                  <c:v>1093</c:v>
                </c:pt>
                <c:pt idx="4103">
                  <c:v>1084</c:v>
                </c:pt>
                <c:pt idx="4104">
                  <c:v>1066</c:v>
                </c:pt>
                <c:pt idx="4105">
                  <c:v>1044</c:v>
                </c:pt>
                <c:pt idx="4106">
                  <c:v>1027</c:v>
                </c:pt>
                <c:pt idx="4107">
                  <c:v>1017</c:v>
                </c:pt>
                <c:pt idx="4108">
                  <c:v>1012</c:v>
                </c:pt>
                <c:pt idx="4109">
                  <c:v>1011</c:v>
                </c:pt>
                <c:pt idx="4110">
                  <c:v>1013</c:v>
                </c:pt>
                <c:pt idx="4111">
                  <c:v>1019</c:v>
                </c:pt>
                <c:pt idx="4112">
                  <c:v>1024</c:v>
                </c:pt>
                <c:pt idx="4113">
                  <c:v>1022</c:v>
                </c:pt>
                <c:pt idx="4114">
                  <c:v>1011</c:v>
                </c:pt>
                <c:pt idx="4115">
                  <c:v>992</c:v>
                </c:pt>
                <c:pt idx="4116">
                  <c:v>973</c:v>
                </c:pt>
                <c:pt idx="4117">
                  <c:v>964</c:v>
                </c:pt>
                <c:pt idx="4118">
                  <c:v>970</c:v>
                </c:pt>
                <c:pt idx="4119">
                  <c:v>989</c:v>
                </c:pt>
                <c:pt idx="4120">
                  <c:v>1012</c:v>
                </c:pt>
                <c:pt idx="4121">
                  <c:v>1031</c:v>
                </c:pt>
                <c:pt idx="4122">
                  <c:v>1040</c:v>
                </c:pt>
                <c:pt idx="4123">
                  <c:v>1040</c:v>
                </c:pt>
                <c:pt idx="4124">
                  <c:v>1034</c:v>
                </c:pt>
                <c:pt idx="4125">
                  <c:v>1025</c:v>
                </c:pt>
                <c:pt idx="4126">
                  <c:v>1014</c:v>
                </c:pt>
                <c:pt idx="4127">
                  <c:v>999</c:v>
                </c:pt>
                <c:pt idx="4128">
                  <c:v>983</c:v>
                </c:pt>
                <c:pt idx="4129">
                  <c:v>974</c:v>
                </c:pt>
                <c:pt idx="4130">
                  <c:v>979</c:v>
                </c:pt>
                <c:pt idx="4131">
                  <c:v>995</c:v>
                </c:pt>
                <c:pt idx="4132">
                  <c:v>1014</c:v>
                </c:pt>
                <c:pt idx="4133">
                  <c:v>1026</c:v>
                </c:pt>
                <c:pt idx="4134">
                  <c:v>1029</c:v>
                </c:pt>
                <c:pt idx="4135">
                  <c:v>1029</c:v>
                </c:pt>
                <c:pt idx="4136">
                  <c:v>1029</c:v>
                </c:pt>
                <c:pt idx="4137">
                  <c:v>1028</c:v>
                </c:pt>
                <c:pt idx="4138">
                  <c:v>1022</c:v>
                </c:pt>
                <c:pt idx="4139">
                  <c:v>1017</c:v>
                </c:pt>
                <c:pt idx="4140">
                  <c:v>1016</c:v>
                </c:pt>
                <c:pt idx="4141">
                  <c:v>1025</c:v>
                </c:pt>
                <c:pt idx="4142">
                  <c:v>1042</c:v>
                </c:pt>
                <c:pt idx="4143">
                  <c:v>1066</c:v>
                </c:pt>
                <c:pt idx="4144">
                  <c:v>1091</c:v>
                </c:pt>
                <c:pt idx="4145">
                  <c:v>1113</c:v>
                </c:pt>
                <c:pt idx="4146">
                  <c:v>1124</c:v>
                </c:pt>
                <c:pt idx="4147">
                  <c:v>1121</c:v>
                </c:pt>
                <c:pt idx="4148">
                  <c:v>1105</c:v>
                </c:pt>
                <c:pt idx="4149">
                  <c:v>1083</c:v>
                </c:pt>
                <c:pt idx="4150">
                  <c:v>1066</c:v>
                </c:pt>
                <c:pt idx="4151">
                  <c:v>1057</c:v>
                </c:pt>
                <c:pt idx="4152">
                  <c:v>1054</c:v>
                </c:pt>
                <c:pt idx="4153">
                  <c:v>1051</c:v>
                </c:pt>
                <c:pt idx="4154">
                  <c:v>1048</c:v>
                </c:pt>
                <c:pt idx="4155">
                  <c:v>1049</c:v>
                </c:pt>
                <c:pt idx="4156">
                  <c:v>1057</c:v>
                </c:pt>
                <c:pt idx="4157">
                  <c:v>1071</c:v>
                </c:pt>
                <c:pt idx="4158">
                  <c:v>1083</c:v>
                </c:pt>
                <c:pt idx="4159">
                  <c:v>1084</c:v>
                </c:pt>
                <c:pt idx="4160">
                  <c:v>1068</c:v>
                </c:pt>
                <c:pt idx="4161">
                  <c:v>1040</c:v>
                </c:pt>
                <c:pt idx="4162">
                  <c:v>1014</c:v>
                </c:pt>
                <c:pt idx="4163">
                  <c:v>1001</c:v>
                </c:pt>
                <c:pt idx="4164">
                  <c:v>1000</c:v>
                </c:pt>
                <c:pt idx="4165">
                  <c:v>1005</c:v>
                </c:pt>
                <c:pt idx="4166">
                  <c:v>1010</c:v>
                </c:pt>
                <c:pt idx="4167">
                  <c:v>1009</c:v>
                </c:pt>
                <c:pt idx="4168">
                  <c:v>1002</c:v>
                </c:pt>
                <c:pt idx="4169">
                  <c:v>990</c:v>
                </c:pt>
                <c:pt idx="4170">
                  <c:v>978</c:v>
                </c:pt>
                <c:pt idx="4171">
                  <c:v>970</c:v>
                </c:pt>
                <c:pt idx="4172">
                  <c:v>972</c:v>
                </c:pt>
                <c:pt idx="4173">
                  <c:v>986</c:v>
                </c:pt>
                <c:pt idx="4174">
                  <c:v>1006</c:v>
                </c:pt>
                <c:pt idx="4175">
                  <c:v>1023</c:v>
                </c:pt>
                <c:pt idx="4176">
                  <c:v>1031</c:v>
                </c:pt>
                <c:pt idx="4177">
                  <c:v>1033</c:v>
                </c:pt>
                <c:pt idx="4178">
                  <c:v>1031</c:v>
                </c:pt>
                <c:pt idx="4179">
                  <c:v>1029</c:v>
                </c:pt>
                <c:pt idx="4180">
                  <c:v>1034</c:v>
                </c:pt>
                <c:pt idx="4181">
                  <c:v>1046</c:v>
                </c:pt>
                <c:pt idx="4182">
                  <c:v>1062</c:v>
                </c:pt>
                <c:pt idx="4183">
                  <c:v>1074</c:v>
                </c:pt>
                <c:pt idx="4184">
                  <c:v>1078</c:v>
                </c:pt>
                <c:pt idx="4185">
                  <c:v>1074</c:v>
                </c:pt>
                <c:pt idx="4186">
                  <c:v>1064</c:v>
                </c:pt>
                <c:pt idx="4187">
                  <c:v>1050</c:v>
                </c:pt>
                <c:pt idx="4188">
                  <c:v>1039</c:v>
                </c:pt>
                <c:pt idx="4189">
                  <c:v>1037</c:v>
                </c:pt>
                <c:pt idx="4190">
                  <c:v>1045</c:v>
                </c:pt>
                <c:pt idx="4191">
                  <c:v>1057</c:v>
                </c:pt>
                <c:pt idx="4192">
                  <c:v>1066</c:v>
                </c:pt>
                <c:pt idx="4193">
                  <c:v>1071</c:v>
                </c:pt>
                <c:pt idx="4194">
                  <c:v>1072</c:v>
                </c:pt>
                <c:pt idx="4195">
                  <c:v>1070</c:v>
                </c:pt>
                <c:pt idx="4196">
                  <c:v>1067</c:v>
                </c:pt>
                <c:pt idx="4197">
                  <c:v>1062</c:v>
                </c:pt>
                <c:pt idx="4198">
                  <c:v>1058</c:v>
                </c:pt>
                <c:pt idx="4199">
                  <c:v>1053</c:v>
                </c:pt>
                <c:pt idx="4200">
                  <c:v>1046</c:v>
                </c:pt>
                <c:pt idx="4201">
                  <c:v>1033</c:v>
                </c:pt>
                <c:pt idx="4202">
                  <c:v>1018</c:v>
                </c:pt>
                <c:pt idx="4203">
                  <c:v>1004</c:v>
                </c:pt>
                <c:pt idx="4204">
                  <c:v>995</c:v>
                </c:pt>
                <c:pt idx="4205">
                  <c:v>991</c:v>
                </c:pt>
                <c:pt idx="4206">
                  <c:v>992</c:v>
                </c:pt>
                <c:pt idx="4207">
                  <c:v>995</c:v>
                </c:pt>
                <c:pt idx="4208">
                  <c:v>992</c:v>
                </c:pt>
                <c:pt idx="4209">
                  <c:v>984</c:v>
                </c:pt>
                <c:pt idx="4210">
                  <c:v>977</c:v>
                </c:pt>
                <c:pt idx="4211">
                  <c:v>981</c:v>
                </c:pt>
                <c:pt idx="4212">
                  <c:v>996</c:v>
                </c:pt>
                <c:pt idx="4213">
                  <c:v>1014</c:v>
                </c:pt>
                <c:pt idx="4214">
                  <c:v>1025</c:v>
                </c:pt>
                <c:pt idx="4215">
                  <c:v>1030</c:v>
                </c:pt>
                <c:pt idx="4216">
                  <c:v>1031</c:v>
                </c:pt>
                <c:pt idx="4217">
                  <c:v>1029</c:v>
                </c:pt>
                <c:pt idx="4218">
                  <c:v>1024</c:v>
                </c:pt>
                <c:pt idx="4219">
                  <c:v>1020</c:v>
                </c:pt>
                <c:pt idx="4220">
                  <c:v>1020</c:v>
                </c:pt>
                <c:pt idx="4221">
                  <c:v>1024</c:v>
                </c:pt>
                <c:pt idx="4222">
                  <c:v>1027</c:v>
                </c:pt>
                <c:pt idx="4223">
                  <c:v>1023</c:v>
                </c:pt>
                <c:pt idx="4224">
                  <c:v>1011</c:v>
                </c:pt>
                <c:pt idx="4225">
                  <c:v>998</c:v>
                </c:pt>
                <c:pt idx="4226">
                  <c:v>991</c:v>
                </c:pt>
                <c:pt idx="4227">
                  <c:v>997</c:v>
                </c:pt>
                <c:pt idx="4228">
                  <c:v>1016</c:v>
                </c:pt>
                <c:pt idx="4229">
                  <c:v>1038</c:v>
                </c:pt>
                <c:pt idx="4230">
                  <c:v>1054</c:v>
                </c:pt>
                <c:pt idx="4231">
                  <c:v>1064</c:v>
                </c:pt>
                <c:pt idx="4232">
                  <c:v>1073</c:v>
                </c:pt>
                <c:pt idx="4233">
                  <c:v>1082</c:v>
                </c:pt>
                <c:pt idx="4234">
                  <c:v>1086</c:v>
                </c:pt>
                <c:pt idx="4235">
                  <c:v>1084</c:v>
                </c:pt>
                <c:pt idx="4236">
                  <c:v>1077</c:v>
                </c:pt>
                <c:pt idx="4237">
                  <c:v>1070</c:v>
                </c:pt>
                <c:pt idx="4238">
                  <c:v>1065</c:v>
                </c:pt>
                <c:pt idx="4239">
                  <c:v>1060</c:v>
                </c:pt>
                <c:pt idx="4240">
                  <c:v>1055</c:v>
                </c:pt>
                <c:pt idx="4241">
                  <c:v>1050</c:v>
                </c:pt>
                <c:pt idx="4242">
                  <c:v>1046</c:v>
                </c:pt>
                <c:pt idx="4243">
                  <c:v>1045</c:v>
                </c:pt>
                <c:pt idx="4244">
                  <c:v>1050</c:v>
                </c:pt>
                <c:pt idx="4245">
                  <c:v>1060</c:v>
                </c:pt>
                <c:pt idx="4246">
                  <c:v>1070</c:v>
                </c:pt>
                <c:pt idx="4247">
                  <c:v>1071</c:v>
                </c:pt>
                <c:pt idx="4248">
                  <c:v>1060</c:v>
                </c:pt>
                <c:pt idx="4249">
                  <c:v>1043</c:v>
                </c:pt>
                <c:pt idx="4250">
                  <c:v>1028</c:v>
                </c:pt>
                <c:pt idx="4251">
                  <c:v>1016</c:v>
                </c:pt>
                <c:pt idx="4252">
                  <c:v>1002</c:v>
                </c:pt>
                <c:pt idx="4253">
                  <c:v>985</c:v>
                </c:pt>
                <c:pt idx="4254">
                  <c:v>971</c:v>
                </c:pt>
                <c:pt idx="4255">
                  <c:v>968</c:v>
                </c:pt>
                <c:pt idx="4256">
                  <c:v>979</c:v>
                </c:pt>
                <c:pt idx="4257">
                  <c:v>997</c:v>
                </c:pt>
                <c:pt idx="4258">
                  <c:v>1016</c:v>
                </c:pt>
                <c:pt idx="4259">
                  <c:v>1031</c:v>
                </c:pt>
                <c:pt idx="4260">
                  <c:v>1042</c:v>
                </c:pt>
                <c:pt idx="4261">
                  <c:v>1047</c:v>
                </c:pt>
                <c:pt idx="4262">
                  <c:v>1043</c:v>
                </c:pt>
                <c:pt idx="4263">
                  <c:v>1033</c:v>
                </c:pt>
                <c:pt idx="4264">
                  <c:v>1025</c:v>
                </c:pt>
                <c:pt idx="4265">
                  <c:v>1022</c:v>
                </c:pt>
                <c:pt idx="4266">
                  <c:v>1021</c:v>
                </c:pt>
                <c:pt idx="4267">
                  <c:v>1018</c:v>
                </c:pt>
                <c:pt idx="4268">
                  <c:v>1014</c:v>
                </c:pt>
                <c:pt idx="4269">
                  <c:v>1013</c:v>
                </c:pt>
                <c:pt idx="4270">
                  <c:v>1015</c:v>
                </c:pt>
                <c:pt idx="4271">
                  <c:v>1016</c:v>
                </c:pt>
                <c:pt idx="4272">
                  <c:v>1014</c:v>
                </c:pt>
                <c:pt idx="4273">
                  <c:v>1008</c:v>
                </c:pt>
                <c:pt idx="4274">
                  <c:v>999</c:v>
                </c:pt>
                <c:pt idx="4275">
                  <c:v>990</c:v>
                </c:pt>
                <c:pt idx="4276">
                  <c:v>983</c:v>
                </c:pt>
                <c:pt idx="4277">
                  <c:v>982</c:v>
                </c:pt>
                <c:pt idx="4278">
                  <c:v>986</c:v>
                </c:pt>
                <c:pt idx="4279">
                  <c:v>995</c:v>
                </c:pt>
                <c:pt idx="4280">
                  <c:v>1004</c:v>
                </c:pt>
                <c:pt idx="4281">
                  <c:v>1008</c:v>
                </c:pt>
                <c:pt idx="4282">
                  <c:v>1008</c:v>
                </c:pt>
                <c:pt idx="4283">
                  <c:v>1009</c:v>
                </c:pt>
                <c:pt idx="4284">
                  <c:v>1015</c:v>
                </c:pt>
                <c:pt idx="4285">
                  <c:v>1025</c:v>
                </c:pt>
                <c:pt idx="4286">
                  <c:v>1033</c:v>
                </c:pt>
                <c:pt idx="4287">
                  <c:v>1034</c:v>
                </c:pt>
                <c:pt idx="4288">
                  <c:v>1028</c:v>
                </c:pt>
                <c:pt idx="4289">
                  <c:v>1017</c:v>
                </c:pt>
                <c:pt idx="4290">
                  <c:v>1006</c:v>
                </c:pt>
                <c:pt idx="4291">
                  <c:v>1000</c:v>
                </c:pt>
                <c:pt idx="4292">
                  <c:v>1000</c:v>
                </c:pt>
                <c:pt idx="4293">
                  <c:v>1009</c:v>
                </c:pt>
                <c:pt idx="4294">
                  <c:v>1021</c:v>
                </c:pt>
                <c:pt idx="4295">
                  <c:v>1030</c:v>
                </c:pt>
                <c:pt idx="4296">
                  <c:v>1030</c:v>
                </c:pt>
                <c:pt idx="4297">
                  <c:v>1020</c:v>
                </c:pt>
                <c:pt idx="4298">
                  <c:v>1008</c:v>
                </c:pt>
                <c:pt idx="4299">
                  <c:v>999</c:v>
                </c:pt>
                <c:pt idx="4300">
                  <c:v>996</c:v>
                </c:pt>
                <c:pt idx="4301">
                  <c:v>997</c:v>
                </c:pt>
                <c:pt idx="4302">
                  <c:v>1003</c:v>
                </c:pt>
                <c:pt idx="4303">
                  <c:v>1012</c:v>
                </c:pt>
                <c:pt idx="4304">
                  <c:v>1021</c:v>
                </c:pt>
                <c:pt idx="4305">
                  <c:v>1023</c:v>
                </c:pt>
                <c:pt idx="4306">
                  <c:v>1021</c:v>
                </c:pt>
                <c:pt idx="4307">
                  <c:v>1017</c:v>
                </c:pt>
                <c:pt idx="4308">
                  <c:v>1016</c:v>
                </c:pt>
                <c:pt idx="4309">
                  <c:v>1015</c:v>
                </c:pt>
                <c:pt idx="4310">
                  <c:v>1012</c:v>
                </c:pt>
                <c:pt idx="4311">
                  <c:v>1006</c:v>
                </c:pt>
                <c:pt idx="4312">
                  <c:v>1002</c:v>
                </c:pt>
                <c:pt idx="4313">
                  <c:v>1001</c:v>
                </c:pt>
                <c:pt idx="4314">
                  <c:v>1001</c:v>
                </c:pt>
                <c:pt idx="4315">
                  <c:v>997</c:v>
                </c:pt>
                <c:pt idx="4316">
                  <c:v>994</c:v>
                </c:pt>
                <c:pt idx="4317">
                  <c:v>997</c:v>
                </c:pt>
                <c:pt idx="4318">
                  <c:v>1007</c:v>
                </c:pt>
                <c:pt idx="4319">
                  <c:v>1017</c:v>
                </c:pt>
                <c:pt idx="4320">
                  <c:v>1015</c:v>
                </c:pt>
                <c:pt idx="4321">
                  <c:v>998</c:v>
                </c:pt>
                <c:pt idx="4322">
                  <c:v>973</c:v>
                </c:pt>
                <c:pt idx="4323">
                  <c:v>952</c:v>
                </c:pt>
                <c:pt idx="4324">
                  <c:v>941</c:v>
                </c:pt>
                <c:pt idx="4325">
                  <c:v>939</c:v>
                </c:pt>
                <c:pt idx="4326">
                  <c:v>942</c:v>
                </c:pt>
                <c:pt idx="4327">
                  <c:v>948</c:v>
                </c:pt>
                <c:pt idx="4328">
                  <c:v>959</c:v>
                </c:pt>
                <c:pt idx="4329">
                  <c:v>975</c:v>
                </c:pt>
                <c:pt idx="4330">
                  <c:v>993</c:v>
                </c:pt>
                <c:pt idx="4331">
                  <c:v>1010</c:v>
                </c:pt>
                <c:pt idx="4332">
                  <c:v>1025</c:v>
                </c:pt>
                <c:pt idx="4333">
                  <c:v>1037</c:v>
                </c:pt>
                <c:pt idx="4334">
                  <c:v>1044</c:v>
                </c:pt>
                <c:pt idx="4335">
                  <c:v>1045</c:v>
                </c:pt>
                <c:pt idx="4336">
                  <c:v>1041</c:v>
                </c:pt>
                <c:pt idx="4337">
                  <c:v>1037</c:v>
                </c:pt>
                <c:pt idx="4338">
                  <c:v>1036</c:v>
                </c:pt>
                <c:pt idx="4339">
                  <c:v>1036</c:v>
                </c:pt>
                <c:pt idx="4340">
                  <c:v>1038</c:v>
                </c:pt>
                <c:pt idx="4341">
                  <c:v>1039</c:v>
                </c:pt>
                <c:pt idx="4342">
                  <c:v>1034</c:v>
                </c:pt>
                <c:pt idx="4343">
                  <c:v>1021</c:v>
                </c:pt>
                <c:pt idx="4344">
                  <c:v>1006</c:v>
                </c:pt>
                <c:pt idx="4345">
                  <c:v>997</c:v>
                </c:pt>
                <c:pt idx="4346">
                  <c:v>1001</c:v>
                </c:pt>
                <c:pt idx="4347">
                  <c:v>1015</c:v>
                </c:pt>
                <c:pt idx="4348">
                  <c:v>1029</c:v>
                </c:pt>
                <c:pt idx="4349">
                  <c:v>1036</c:v>
                </c:pt>
                <c:pt idx="4350">
                  <c:v>1036</c:v>
                </c:pt>
                <c:pt idx="4351">
                  <c:v>1034</c:v>
                </c:pt>
                <c:pt idx="4352">
                  <c:v>1032</c:v>
                </c:pt>
                <c:pt idx="4353">
                  <c:v>1028</c:v>
                </c:pt>
                <c:pt idx="4354">
                  <c:v>1019</c:v>
                </c:pt>
                <c:pt idx="4355">
                  <c:v>1007</c:v>
                </c:pt>
                <c:pt idx="4356">
                  <c:v>996</c:v>
                </c:pt>
                <c:pt idx="4357">
                  <c:v>994</c:v>
                </c:pt>
                <c:pt idx="4358">
                  <c:v>1001</c:v>
                </c:pt>
                <c:pt idx="4359">
                  <c:v>1013</c:v>
                </c:pt>
                <c:pt idx="4360">
                  <c:v>1022</c:v>
                </c:pt>
                <c:pt idx="4361">
                  <c:v>1019</c:v>
                </c:pt>
                <c:pt idx="4362">
                  <c:v>1005</c:v>
                </c:pt>
                <c:pt idx="4363">
                  <c:v>988</c:v>
                </c:pt>
                <c:pt idx="4364">
                  <c:v>977</c:v>
                </c:pt>
                <c:pt idx="4365">
                  <c:v>974</c:v>
                </c:pt>
                <c:pt idx="4366">
                  <c:v>976</c:v>
                </c:pt>
                <c:pt idx="4367">
                  <c:v>980</c:v>
                </c:pt>
                <c:pt idx="4368">
                  <c:v>984</c:v>
                </c:pt>
                <c:pt idx="4369">
                  <c:v>989</c:v>
                </c:pt>
                <c:pt idx="4370">
                  <c:v>997</c:v>
                </c:pt>
                <c:pt idx="4371">
                  <c:v>1013</c:v>
                </c:pt>
                <c:pt idx="4372">
                  <c:v>1039</c:v>
                </c:pt>
                <c:pt idx="4373">
                  <c:v>1066</c:v>
                </c:pt>
                <c:pt idx="4374">
                  <c:v>1077</c:v>
                </c:pt>
                <c:pt idx="4375">
                  <c:v>1061</c:v>
                </c:pt>
                <c:pt idx="4376">
                  <c:v>1026</c:v>
                </c:pt>
                <c:pt idx="4377">
                  <c:v>994</c:v>
                </c:pt>
                <c:pt idx="4378">
                  <c:v>975</c:v>
                </c:pt>
                <c:pt idx="4379">
                  <c:v>969</c:v>
                </c:pt>
                <c:pt idx="4380">
                  <c:v>968</c:v>
                </c:pt>
                <c:pt idx="4381">
                  <c:v>968</c:v>
                </c:pt>
                <c:pt idx="4382">
                  <c:v>972</c:v>
                </c:pt>
                <c:pt idx="4383">
                  <c:v>977</c:v>
                </c:pt>
                <c:pt idx="4384">
                  <c:v>980</c:v>
                </c:pt>
                <c:pt idx="4385">
                  <c:v>983</c:v>
                </c:pt>
                <c:pt idx="4386">
                  <c:v>988</c:v>
                </c:pt>
                <c:pt idx="4387">
                  <c:v>997</c:v>
                </c:pt>
                <c:pt idx="4388">
                  <c:v>1005</c:v>
                </c:pt>
                <c:pt idx="4389">
                  <c:v>1012</c:v>
                </c:pt>
                <c:pt idx="4390">
                  <c:v>1018</c:v>
                </c:pt>
                <c:pt idx="4391">
                  <c:v>1019</c:v>
                </c:pt>
                <c:pt idx="4392">
                  <c:v>1013</c:v>
                </c:pt>
                <c:pt idx="4393">
                  <c:v>999</c:v>
                </c:pt>
                <c:pt idx="4394">
                  <c:v>981</c:v>
                </c:pt>
                <c:pt idx="4395">
                  <c:v>969</c:v>
                </c:pt>
                <c:pt idx="4396">
                  <c:v>968</c:v>
                </c:pt>
                <c:pt idx="4397">
                  <c:v>977</c:v>
                </c:pt>
                <c:pt idx="4398">
                  <c:v>988</c:v>
                </c:pt>
                <c:pt idx="4399">
                  <c:v>995</c:v>
                </c:pt>
                <c:pt idx="4400">
                  <c:v>994</c:v>
                </c:pt>
                <c:pt idx="4401">
                  <c:v>987</c:v>
                </c:pt>
                <c:pt idx="4402">
                  <c:v>976</c:v>
                </c:pt>
                <c:pt idx="4403">
                  <c:v>965</c:v>
                </c:pt>
                <c:pt idx="4404">
                  <c:v>957</c:v>
                </c:pt>
                <c:pt idx="4405">
                  <c:v>950</c:v>
                </c:pt>
                <c:pt idx="4406">
                  <c:v>942</c:v>
                </c:pt>
                <c:pt idx="4407">
                  <c:v>931</c:v>
                </c:pt>
                <c:pt idx="4408">
                  <c:v>920</c:v>
                </c:pt>
                <c:pt idx="4409">
                  <c:v>916</c:v>
                </c:pt>
                <c:pt idx="4410">
                  <c:v>919</c:v>
                </c:pt>
                <c:pt idx="4411">
                  <c:v>924</c:v>
                </c:pt>
                <c:pt idx="4412">
                  <c:v>927</c:v>
                </c:pt>
                <c:pt idx="4413">
                  <c:v>924</c:v>
                </c:pt>
                <c:pt idx="4414">
                  <c:v>919</c:v>
                </c:pt>
                <c:pt idx="4415">
                  <c:v>914</c:v>
                </c:pt>
                <c:pt idx="4416">
                  <c:v>914</c:v>
                </c:pt>
                <c:pt idx="4417">
                  <c:v>922</c:v>
                </c:pt>
                <c:pt idx="4418">
                  <c:v>937</c:v>
                </c:pt>
                <c:pt idx="4419">
                  <c:v>953</c:v>
                </c:pt>
                <c:pt idx="4420">
                  <c:v>959</c:v>
                </c:pt>
                <c:pt idx="4421">
                  <c:v>954</c:v>
                </c:pt>
                <c:pt idx="4422">
                  <c:v>946</c:v>
                </c:pt>
                <c:pt idx="4423">
                  <c:v>942</c:v>
                </c:pt>
                <c:pt idx="4424">
                  <c:v>944</c:v>
                </c:pt>
                <c:pt idx="4425">
                  <c:v>944</c:v>
                </c:pt>
                <c:pt idx="4426">
                  <c:v>940</c:v>
                </c:pt>
                <c:pt idx="4427">
                  <c:v>931</c:v>
                </c:pt>
                <c:pt idx="4428">
                  <c:v>921</c:v>
                </c:pt>
                <c:pt idx="4429">
                  <c:v>911</c:v>
                </c:pt>
                <c:pt idx="4430">
                  <c:v>903</c:v>
                </c:pt>
                <c:pt idx="4431">
                  <c:v>899</c:v>
                </c:pt>
                <c:pt idx="4432">
                  <c:v>900</c:v>
                </c:pt>
                <c:pt idx="4433">
                  <c:v>904</c:v>
                </c:pt>
                <c:pt idx="4434">
                  <c:v>906</c:v>
                </c:pt>
                <c:pt idx="4435">
                  <c:v>906</c:v>
                </c:pt>
                <c:pt idx="4436">
                  <c:v>902</c:v>
                </c:pt>
                <c:pt idx="4437">
                  <c:v>897</c:v>
                </c:pt>
                <c:pt idx="4438">
                  <c:v>894</c:v>
                </c:pt>
                <c:pt idx="4439">
                  <c:v>891</c:v>
                </c:pt>
                <c:pt idx="4440">
                  <c:v>884</c:v>
                </c:pt>
                <c:pt idx="4441">
                  <c:v>873</c:v>
                </c:pt>
                <c:pt idx="4442">
                  <c:v>863</c:v>
                </c:pt>
                <c:pt idx="4443">
                  <c:v>861</c:v>
                </c:pt>
                <c:pt idx="4444">
                  <c:v>864</c:v>
                </c:pt>
                <c:pt idx="4445">
                  <c:v>867</c:v>
                </c:pt>
                <c:pt idx="4446">
                  <c:v>860</c:v>
                </c:pt>
                <c:pt idx="4447">
                  <c:v>840</c:v>
                </c:pt>
                <c:pt idx="4448">
                  <c:v>815</c:v>
                </c:pt>
                <c:pt idx="4449">
                  <c:v>797</c:v>
                </c:pt>
                <c:pt idx="4450">
                  <c:v>792</c:v>
                </c:pt>
                <c:pt idx="4451">
                  <c:v>794</c:v>
                </c:pt>
                <c:pt idx="4452">
                  <c:v>796</c:v>
                </c:pt>
                <c:pt idx="4453">
                  <c:v>792</c:v>
                </c:pt>
                <c:pt idx="4454">
                  <c:v>785</c:v>
                </c:pt>
                <c:pt idx="4455">
                  <c:v>784</c:v>
                </c:pt>
                <c:pt idx="4456">
                  <c:v>791</c:v>
                </c:pt>
                <c:pt idx="4457">
                  <c:v>803</c:v>
                </c:pt>
                <c:pt idx="4458">
                  <c:v>812</c:v>
                </c:pt>
                <c:pt idx="4459">
                  <c:v>813</c:v>
                </c:pt>
                <c:pt idx="4460">
                  <c:v>805</c:v>
                </c:pt>
                <c:pt idx="4461">
                  <c:v>796</c:v>
                </c:pt>
                <c:pt idx="4462">
                  <c:v>790</c:v>
                </c:pt>
                <c:pt idx="4463">
                  <c:v>789</c:v>
                </c:pt>
                <c:pt idx="4464">
                  <c:v>790</c:v>
                </c:pt>
                <c:pt idx="4465">
                  <c:v>794</c:v>
                </c:pt>
                <c:pt idx="4466">
                  <c:v>803</c:v>
                </c:pt>
                <c:pt idx="4467">
                  <c:v>819</c:v>
                </c:pt>
                <c:pt idx="4468">
                  <c:v>839</c:v>
                </c:pt>
                <c:pt idx="4469">
                  <c:v>858</c:v>
                </c:pt>
                <c:pt idx="4470">
                  <c:v>874</c:v>
                </c:pt>
                <c:pt idx="4471">
                  <c:v>888</c:v>
                </c:pt>
                <c:pt idx="4472">
                  <c:v>899</c:v>
                </c:pt>
                <c:pt idx="4473">
                  <c:v>905</c:v>
                </c:pt>
                <c:pt idx="4474">
                  <c:v>903</c:v>
                </c:pt>
                <c:pt idx="4475">
                  <c:v>893</c:v>
                </c:pt>
                <c:pt idx="4476">
                  <c:v>880</c:v>
                </c:pt>
                <c:pt idx="4477">
                  <c:v>867</c:v>
                </c:pt>
                <c:pt idx="4478">
                  <c:v>861</c:v>
                </c:pt>
                <c:pt idx="4479">
                  <c:v>860</c:v>
                </c:pt>
                <c:pt idx="4480">
                  <c:v>865</c:v>
                </c:pt>
                <c:pt idx="4481">
                  <c:v>873</c:v>
                </c:pt>
                <c:pt idx="4482">
                  <c:v>883</c:v>
                </c:pt>
                <c:pt idx="4483">
                  <c:v>895</c:v>
                </c:pt>
                <c:pt idx="4484">
                  <c:v>911</c:v>
                </c:pt>
                <c:pt idx="4485">
                  <c:v>928</c:v>
                </c:pt>
                <c:pt idx="4486">
                  <c:v>940</c:v>
                </c:pt>
                <c:pt idx="4487">
                  <c:v>944</c:v>
                </c:pt>
                <c:pt idx="4488">
                  <c:v>940</c:v>
                </c:pt>
                <c:pt idx="4489">
                  <c:v>934</c:v>
                </c:pt>
                <c:pt idx="4490">
                  <c:v>931</c:v>
                </c:pt>
                <c:pt idx="4491">
                  <c:v>935</c:v>
                </c:pt>
                <c:pt idx="4492">
                  <c:v>943</c:v>
                </c:pt>
                <c:pt idx="4493">
                  <c:v>950</c:v>
                </c:pt>
                <c:pt idx="4494">
                  <c:v>954</c:v>
                </c:pt>
                <c:pt idx="4495">
                  <c:v>961</c:v>
                </c:pt>
                <c:pt idx="4496">
                  <c:v>976</c:v>
                </c:pt>
                <c:pt idx="4497">
                  <c:v>994</c:v>
                </c:pt>
                <c:pt idx="4498">
                  <c:v>1005</c:v>
                </c:pt>
                <c:pt idx="4499">
                  <c:v>1006</c:v>
                </c:pt>
                <c:pt idx="4500">
                  <c:v>998</c:v>
                </c:pt>
                <c:pt idx="4501">
                  <c:v>991</c:v>
                </c:pt>
                <c:pt idx="4502">
                  <c:v>993</c:v>
                </c:pt>
                <c:pt idx="4503">
                  <c:v>999</c:v>
                </c:pt>
                <c:pt idx="4504">
                  <c:v>1002</c:v>
                </c:pt>
                <c:pt idx="4505">
                  <c:v>998</c:v>
                </c:pt>
                <c:pt idx="4506">
                  <c:v>995</c:v>
                </c:pt>
                <c:pt idx="4507">
                  <c:v>999</c:v>
                </c:pt>
                <c:pt idx="4508">
                  <c:v>1013</c:v>
                </c:pt>
                <c:pt idx="4509">
                  <c:v>1030</c:v>
                </c:pt>
                <c:pt idx="4510">
                  <c:v>1041</c:v>
                </c:pt>
                <c:pt idx="4511">
                  <c:v>1041</c:v>
                </c:pt>
                <c:pt idx="4512">
                  <c:v>1032</c:v>
                </c:pt>
                <c:pt idx="4513">
                  <c:v>1019</c:v>
                </c:pt>
                <c:pt idx="4514">
                  <c:v>1003</c:v>
                </c:pt>
                <c:pt idx="4515">
                  <c:v>981</c:v>
                </c:pt>
                <c:pt idx="4516">
                  <c:v>951</c:v>
                </c:pt>
                <c:pt idx="4517">
                  <c:v>920</c:v>
                </c:pt>
                <c:pt idx="4518">
                  <c:v>898</c:v>
                </c:pt>
                <c:pt idx="4519">
                  <c:v>892</c:v>
                </c:pt>
                <c:pt idx="4520">
                  <c:v>898</c:v>
                </c:pt>
                <c:pt idx="4521">
                  <c:v>907</c:v>
                </c:pt>
                <c:pt idx="4522">
                  <c:v>911</c:v>
                </c:pt>
                <c:pt idx="4523">
                  <c:v>911</c:v>
                </c:pt>
                <c:pt idx="4524">
                  <c:v>912</c:v>
                </c:pt>
                <c:pt idx="4525">
                  <c:v>913</c:v>
                </c:pt>
                <c:pt idx="4526">
                  <c:v>909</c:v>
                </c:pt>
                <c:pt idx="4527">
                  <c:v>903</c:v>
                </c:pt>
                <c:pt idx="4528">
                  <c:v>900</c:v>
                </c:pt>
                <c:pt idx="4529">
                  <c:v>901</c:v>
                </c:pt>
                <c:pt idx="4530">
                  <c:v>903</c:v>
                </c:pt>
                <c:pt idx="4531">
                  <c:v>899</c:v>
                </c:pt>
                <c:pt idx="4532">
                  <c:v>893</c:v>
                </c:pt>
                <c:pt idx="4533">
                  <c:v>888</c:v>
                </c:pt>
                <c:pt idx="4534">
                  <c:v>889</c:v>
                </c:pt>
                <c:pt idx="4535">
                  <c:v>894</c:v>
                </c:pt>
                <c:pt idx="4536">
                  <c:v>901</c:v>
                </c:pt>
                <c:pt idx="4537">
                  <c:v>908</c:v>
                </c:pt>
                <c:pt idx="4538">
                  <c:v>915</c:v>
                </c:pt>
                <c:pt idx="4539">
                  <c:v>921</c:v>
                </c:pt>
                <c:pt idx="4540">
                  <c:v>924</c:v>
                </c:pt>
                <c:pt idx="4541">
                  <c:v>924</c:v>
                </c:pt>
                <c:pt idx="4542">
                  <c:v>922</c:v>
                </c:pt>
                <c:pt idx="4543">
                  <c:v>919</c:v>
                </c:pt>
                <c:pt idx="4544">
                  <c:v>912</c:v>
                </c:pt>
                <c:pt idx="4545">
                  <c:v>901</c:v>
                </c:pt>
                <c:pt idx="4546">
                  <c:v>890</c:v>
                </c:pt>
                <c:pt idx="4547">
                  <c:v>883</c:v>
                </c:pt>
                <c:pt idx="4548">
                  <c:v>878</c:v>
                </c:pt>
                <c:pt idx="4549">
                  <c:v>873</c:v>
                </c:pt>
                <c:pt idx="4550">
                  <c:v>871</c:v>
                </c:pt>
                <c:pt idx="4551">
                  <c:v>875</c:v>
                </c:pt>
                <c:pt idx="4552">
                  <c:v>888</c:v>
                </c:pt>
                <c:pt idx="4553">
                  <c:v>907</c:v>
                </c:pt>
                <c:pt idx="4554">
                  <c:v>928</c:v>
                </c:pt>
                <c:pt idx="4555">
                  <c:v>943</c:v>
                </c:pt>
                <c:pt idx="4556">
                  <c:v>949</c:v>
                </c:pt>
                <c:pt idx="4557">
                  <c:v>946</c:v>
                </c:pt>
                <c:pt idx="4558">
                  <c:v>942</c:v>
                </c:pt>
                <c:pt idx="4559">
                  <c:v>940</c:v>
                </c:pt>
                <c:pt idx="4560">
                  <c:v>943</c:v>
                </c:pt>
                <c:pt idx="4561">
                  <c:v>947</c:v>
                </c:pt>
                <c:pt idx="4562">
                  <c:v>952</c:v>
                </c:pt>
                <c:pt idx="4563">
                  <c:v>956</c:v>
                </c:pt>
                <c:pt idx="4564">
                  <c:v>958</c:v>
                </c:pt>
                <c:pt idx="4565">
                  <c:v>959</c:v>
                </c:pt>
                <c:pt idx="4566">
                  <c:v>965</c:v>
                </c:pt>
                <c:pt idx="4567">
                  <c:v>977</c:v>
                </c:pt>
                <c:pt idx="4568">
                  <c:v>992</c:v>
                </c:pt>
                <c:pt idx="4569">
                  <c:v>1003</c:v>
                </c:pt>
                <c:pt idx="4570">
                  <c:v>1002</c:v>
                </c:pt>
                <c:pt idx="4571">
                  <c:v>987</c:v>
                </c:pt>
                <c:pt idx="4572">
                  <c:v>962</c:v>
                </c:pt>
                <c:pt idx="4573">
                  <c:v>935</c:v>
                </c:pt>
                <c:pt idx="4574">
                  <c:v>914</c:v>
                </c:pt>
                <c:pt idx="4575">
                  <c:v>898</c:v>
                </c:pt>
                <c:pt idx="4576">
                  <c:v>883</c:v>
                </c:pt>
                <c:pt idx="4577">
                  <c:v>866</c:v>
                </c:pt>
                <c:pt idx="4578">
                  <c:v>855</c:v>
                </c:pt>
                <c:pt idx="4579">
                  <c:v>861</c:v>
                </c:pt>
                <c:pt idx="4580">
                  <c:v>888</c:v>
                </c:pt>
                <c:pt idx="4581">
                  <c:v>925</c:v>
                </c:pt>
                <c:pt idx="4582">
                  <c:v>956</c:v>
                </c:pt>
                <c:pt idx="4583">
                  <c:v>969</c:v>
                </c:pt>
                <c:pt idx="4584">
                  <c:v>963</c:v>
                </c:pt>
                <c:pt idx="4585">
                  <c:v>949</c:v>
                </c:pt>
                <c:pt idx="4586">
                  <c:v>937</c:v>
                </c:pt>
                <c:pt idx="4587">
                  <c:v>933</c:v>
                </c:pt>
                <c:pt idx="4588">
                  <c:v>937</c:v>
                </c:pt>
                <c:pt idx="4589">
                  <c:v>949</c:v>
                </c:pt>
                <c:pt idx="4590">
                  <c:v>963</c:v>
                </c:pt>
                <c:pt idx="4591">
                  <c:v>975</c:v>
                </c:pt>
                <c:pt idx="4592">
                  <c:v>982</c:v>
                </c:pt>
                <c:pt idx="4593">
                  <c:v>979</c:v>
                </c:pt>
                <c:pt idx="4594">
                  <c:v>964</c:v>
                </c:pt>
                <c:pt idx="4595">
                  <c:v>939</c:v>
                </c:pt>
                <c:pt idx="4596">
                  <c:v>912</c:v>
                </c:pt>
                <c:pt idx="4597">
                  <c:v>893</c:v>
                </c:pt>
                <c:pt idx="4598">
                  <c:v>889</c:v>
                </c:pt>
                <c:pt idx="4599">
                  <c:v>899</c:v>
                </c:pt>
                <c:pt idx="4600">
                  <c:v>912</c:v>
                </c:pt>
                <c:pt idx="4601">
                  <c:v>917</c:v>
                </c:pt>
                <c:pt idx="4602">
                  <c:v>909</c:v>
                </c:pt>
                <c:pt idx="4603">
                  <c:v>894</c:v>
                </c:pt>
                <c:pt idx="4604">
                  <c:v>878</c:v>
                </c:pt>
                <c:pt idx="4605">
                  <c:v>868</c:v>
                </c:pt>
                <c:pt idx="4606">
                  <c:v>867</c:v>
                </c:pt>
                <c:pt idx="4607">
                  <c:v>873</c:v>
                </c:pt>
                <c:pt idx="4608">
                  <c:v>882</c:v>
                </c:pt>
                <c:pt idx="4609">
                  <c:v>889</c:v>
                </c:pt>
                <c:pt idx="4610">
                  <c:v>892</c:v>
                </c:pt>
                <c:pt idx="4611">
                  <c:v>895</c:v>
                </c:pt>
                <c:pt idx="4612">
                  <c:v>901</c:v>
                </c:pt>
                <c:pt idx="4613">
                  <c:v>908</c:v>
                </c:pt>
                <c:pt idx="4614">
                  <c:v>911</c:v>
                </c:pt>
                <c:pt idx="4615">
                  <c:v>908</c:v>
                </c:pt>
                <c:pt idx="4616">
                  <c:v>899</c:v>
                </c:pt>
                <c:pt idx="4617">
                  <c:v>891</c:v>
                </c:pt>
                <c:pt idx="4618">
                  <c:v>885</c:v>
                </c:pt>
                <c:pt idx="4619">
                  <c:v>879</c:v>
                </c:pt>
                <c:pt idx="4620">
                  <c:v>870</c:v>
                </c:pt>
                <c:pt idx="4621">
                  <c:v>863</c:v>
                </c:pt>
                <c:pt idx="4622">
                  <c:v>865</c:v>
                </c:pt>
                <c:pt idx="4623">
                  <c:v>876</c:v>
                </c:pt>
                <c:pt idx="4624">
                  <c:v>886</c:v>
                </c:pt>
                <c:pt idx="4625">
                  <c:v>891</c:v>
                </c:pt>
                <c:pt idx="4626">
                  <c:v>891</c:v>
                </c:pt>
                <c:pt idx="4627">
                  <c:v>888</c:v>
                </c:pt>
                <c:pt idx="4628">
                  <c:v>887</c:v>
                </c:pt>
                <c:pt idx="4629">
                  <c:v>890</c:v>
                </c:pt>
                <c:pt idx="4630">
                  <c:v>891</c:v>
                </c:pt>
                <c:pt idx="4631">
                  <c:v>886</c:v>
                </c:pt>
                <c:pt idx="4632">
                  <c:v>873</c:v>
                </c:pt>
                <c:pt idx="4633">
                  <c:v>857</c:v>
                </c:pt>
                <c:pt idx="4634">
                  <c:v>846</c:v>
                </c:pt>
                <c:pt idx="4635">
                  <c:v>848</c:v>
                </c:pt>
                <c:pt idx="4636">
                  <c:v>861</c:v>
                </c:pt>
                <c:pt idx="4637">
                  <c:v>881</c:v>
                </c:pt>
                <c:pt idx="4638">
                  <c:v>900</c:v>
                </c:pt>
                <c:pt idx="4639">
                  <c:v>911</c:v>
                </c:pt>
                <c:pt idx="4640">
                  <c:v>915</c:v>
                </c:pt>
                <c:pt idx="4641">
                  <c:v>916</c:v>
                </c:pt>
                <c:pt idx="4642">
                  <c:v>919</c:v>
                </c:pt>
                <c:pt idx="4643">
                  <c:v>926</c:v>
                </c:pt>
                <c:pt idx="4644">
                  <c:v>933</c:v>
                </c:pt>
                <c:pt idx="4645">
                  <c:v>934</c:v>
                </c:pt>
                <c:pt idx="4646">
                  <c:v>926</c:v>
                </c:pt>
                <c:pt idx="4647">
                  <c:v>909</c:v>
                </c:pt>
                <c:pt idx="4648">
                  <c:v>893</c:v>
                </c:pt>
                <c:pt idx="4649">
                  <c:v>888</c:v>
                </c:pt>
                <c:pt idx="4650">
                  <c:v>893</c:v>
                </c:pt>
                <c:pt idx="4651">
                  <c:v>900</c:v>
                </c:pt>
                <c:pt idx="4652">
                  <c:v>903</c:v>
                </c:pt>
                <c:pt idx="4653">
                  <c:v>905</c:v>
                </c:pt>
                <c:pt idx="4654">
                  <c:v>914</c:v>
                </c:pt>
                <c:pt idx="4655">
                  <c:v>931</c:v>
                </c:pt>
                <c:pt idx="4656">
                  <c:v>949</c:v>
                </c:pt>
                <c:pt idx="4657">
                  <c:v>962</c:v>
                </c:pt>
                <c:pt idx="4658">
                  <c:v>962</c:v>
                </c:pt>
                <c:pt idx="4659">
                  <c:v>950</c:v>
                </c:pt>
                <c:pt idx="4660">
                  <c:v>930</c:v>
                </c:pt>
                <c:pt idx="4661">
                  <c:v>905</c:v>
                </c:pt>
                <c:pt idx="4662">
                  <c:v>882</c:v>
                </c:pt>
                <c:pt idx="4663">
                  <c:v>872</c:v>
                </c:pt>
                <c:pt idx="4664">
                  <c:v>879</c:v>
                </c:pt>
                <c:pt idx="4665">
                  <c:v>898</c:v>
                </c:pt>
                <c:pt idx="4666">
                  <c:v>919</c:v>
                </c:pt>
                <c:pt idx="4667">
                  <c:v>932</c:v>
                </c:pt>
                <c:pt idx="4668">
                  <c:v>934</c:v>
                </c:pt>
                <c:pt idx="4669">
                  <c:v>931</c:v>
                </c:pt>
                <c:pt idx="4670">
                  <c:v>927</c:v>
                </c:pt>
                <c:pt idx="4671">
                  <c:v>928</c:v>
                </c:pt>
                <c:pt idx="4672">
                  <c:v>933</c:v>
                </c:pt>
                <c:pt idx="4673">
                  <c:v>941</c:v>
                </c:pt>
                <c:pt idx="4674">
                  <c:v>950</c:v>
                </c:pt>
                <c:pt idx="4675">
                  <c:v>956</c:v>
                </c:pt>
                <c:pt idx="4676">
                  <c:v>957</c:v>
                </c:pt>
                <c:pt idx="4677">
                  <c:v>954</c:v>
                </c:pt>
                <c:pt idx="4678">
                  <c:v>952</c:v>
                </c:pt>
                <c:pt idx="4679">
                  <c:v>954</c:v>
                </c:pt>
                <c:pt idx="4680">
                  <c:v>958</c:v>
                </c:pt>
                <c:pt idx="4681">
                  <c:v>960</c:v>
                </c:pt>
                <c:pt idx="4682">
                  <c:v>958</c:v>
                </c:pt>
                <c:pt idx="4683">
                  <c:v>953</c:v>
                </c:pt>
                <c:pt idx="4684">
                  <c:v>947</c:v>
                </c:pt>
                <c:pt idx="4685">
                  <c:v>939</c:v>
                </c:pt>
                <c:pt idx="4686">
                  <c:v>929</c:v>
                </c:pt>
                <c:pt idx="4687">
                  <c:v>918</c:v>
                </c:pt>
                <c:pt idx="4688">
                  <c:v>905</c:v>
                </c:pt>
                <c:pt idx="4689">
                  <c:v>889</c:v>
                </c:pt>
                <c:pt idx="4690">
                  <c:v>873</c:v>
                </c:pt>
                <c:pt idx="4691">
                  <c:v>861</c:v>
                </c:pt>
                <c:pt idx="4692">
                  <c:v>859</c:v>
                </c:pt>
                <c:pt idx="4693">
                  <c:v>869</c:v>
                </c:pt>
                <c:pt idx="4694">
                  <c:v>885</c:v>
                </c:pt>
                <c:pt idx="4695">
                  <c:v>898</c:v>
                </c:pt>
                <c:pt idx="4696">
                  <c:v>903</c:v>
                </c:pt>
                <c:pt idx="4697">
                  <c:v>899</c:v>
                </c:pt>
                <c:pt idx="4698">
                  <c:v>893</c:v>
                </c:pt>
                <c:pt idx="4699">
                  <c:v>891</c:v>
                </c:pt>
                <c:pt idx="4700">
                  <c:v>892</c:v>
                </c:pt>
                <c:pt idx="4701">
                  <c:v>891</c:v>
                </c:pt>
                <c:pt idx="4702">
                  <c:v>887</c:v>
                </c:pt>
                <c:pt idx="4703">
                  <c:v>883</c:v>
                </c:pt>
                <c:pt idx="4704">
                  <c:v>882</c:v>
                </c:pt>
                <c:pt idx="4705">
                  <c:v>884</c:v>
                </c:pt>
                <c:pt idx="4706">
                  <c:v>883</c:v>
                </c:pt>
                <c:pt idx="4707">
                  <c:v>876</c:v>
                </c:pt>
                <c:pt idx="4708">
                  <c:v>862</c:v>
                </c:pt>
                <c:pt idx="4709">
                  <c:v>844</c:v>
                </c:pt>
                <c:pt idx="4710">
                  <c:v>828</c:v>
                </c:pt>
                <c:pt idx="4711">
                  <c:v>816</c:v>
                </c:pt>
                <c:pt idx="4712">
                  <c:v>809</c:v>
                </c:pt>
                <c:pt idx="4713">
                  <c:v>811</c:v>
                </c:pt>
                <c:pt idx="4714">
                  <c:v>822</c:v>
                </c:pt>
                <c:pt idx="4715">
                  <c:v>841</c:v>
                </c:pt>
                <c:pt idx="4716">
                  <c:v>862</c:v>
                </c:pt>
                <c:pt idx="4717">
                  <c:v>880</c:v>
                </c:pt>
                <c:pt idx="4718">
                  <c:v>887</c:v>
                </c:pt>
                <c:pt idx="4719">
                  <c:v>888</c:v>
                </c:pt>
                <c:pt idx="4720">
                  <c:v>890</c:v>
                </c:pt>
                <c:pt idx="4721">
                  <c:v>898</c:v>
                </c:pt>
                <c:pt idx="4722">
                  <c:v>910</c:v>
                </c:pt>
                <c:pt idx="4723">
                  <c:v>917</c:v>
                </c:pt>
                <c:pt idx="4724">
                  <c:v>912</c:v>
                </c:pt>
                <c:pt idx="4725">
                  <c:v>897</c:v>
                </c:pt>
                <c:pt idx="4726">
                  <c:v>876</c:v>
                </c:pt>
                <c:pt idx="4727">
                  <c:v>860</c:v>
                </c:pt>
                <c:pt idx="4728">
                  <c:v>851</c:v>
                </c:pt>
                <c:pt idx="4729">
                  <c:v>848</c:v>
                </c:pt>
                <c:pt idx="4730">
                  <c:v>846</c:v>
                </c:pt>
                <c:pt idx="4731">
                  <c:v>848</c:v>
                </c:pt>
                <c:pt idx="4732">
                  <c:v>854</c:v>
                </c:pt>
                <c:pt idx="4733">
                  <c:v>861</c:v>
                </c:pt>
                <c:pt idx="4734">
                  <c:v>866</c:v>
                </c:pt>
                <c:pt idx="4735">
                  <c:v>867</c:v>
                </c:pt>
                <c:pt idx="4736">
                  <c:v>871</c:v>
                </c:pt>
                <c:pt idx="4737">
                  <c:v>883</c:v>
                </c:pt>
                <c:pt idx="4738">
                  <c:v>901</c:v>
                </c:pt>
                <c:pt idx="4739">
                  <c:v>916</c:v>
                </c:pt>
                <c:pt idx="4740">
                  <c:v>917</c:v>
                </c:pt>
                <c:pt idx="4741">
                  <c:v>903</c:v>
                </c:pt>
                <c:pt idx="4742">
                  <c:v>884</c:v>
                </c:pt>
                <c:pt idx="4743">
                  <c:v>871</c:v>
                </c:pt>
                <c:pt idx="4744">
                  <c:v>869</c:v>
                </c:pt>
                <c:pt idx="4745">
                  <c:v>872</c:v>
                </c:pt>
                <c:pt idx="4746">
                  <c:v>874</c:v>
                </c:pt>
                <c:pt idx="4747">
                  <c:v>872</c:v>
                </c:pt>
                <c:pt idx="4748">
                  <c:v>865</c:v>
                </c:pt>
                <c:pt idx="4749">
                  <c:v>853</c:v>
                </c:pt>
                <c:pt idx="4750">
                  <c:v>838</c:v>
                </c:pt>
                <c:pt idx="4751">
                  <c:v>823</c:v>
                </c:pt>
                <c:pt idx="4752">
                  <c:v>817</c:v>
                </c:pt>
                <c:pt idx="4753">
                  <c:v>820</c:v>
                </c:pt>
                <c:pt idx="4754">
                  <c:v>830</c:v>
                </c:pt>
                <c:pt idx="4755">
                  <c:v>839</c:v>
                </c:pt>
                <c:pt idx="4756">
                  <c:v>846</c:v>
                </c:pt>
                <c:pt idx="4757">
                  <c:v>852</c:v>
                </c:pt>
                <c:pt idx="4758">
                  <c:v>855</c:v>
                </c:pt>
                <c:pt idx="4759">
                  <c:v>855</c:v>
                </c:pt>
                <c:pt idx="4760">
                  <c:v>853</c:v>
                </c:pt>
                <c:pt idx="4761">
                  <c:v>847</c:v>
                </c:pt>
                <c:pt idx="4762">
                  <c:v>838</c:v>
                </c:pt>
                <c:pt idx="4763">
                  <c:v>826</c:v>
                </c:pt>
                <c:pt idx="4764">
                  <c:v>820</c:v>
                </c:pt>
                <c:pt idx="4765">
                  <c:v>824</c:v>
                </c:pt>
                <c:pt idx="4766">
                  <c:v>836</c:v>
                </c:pt>
                <c:pt idx="4767">
                  <c:v>849</c:v>
                </c:pt>
                <c:pt idx="4768">
                  <c:v>858</c:v>
                </c:pt>
                <c:pt idx="4769">
                  <c:v>865</c:v>
                </c:pt>
                <c:pt idx="4770">
                  <c:v>876</c:v>
                </c:pt>
                <c:pt idx="4771">
                  <c:v>892</c:v>
                </c:pt>
                <c:pt idx="4772">
                  <c:v>909</c:v>
                </c:pt>
                <c:pt idx="4773">
                  <c:v>926</c:v>
                </c:pt>
                <c:pt idx="4774">
                  <c:v>935</c:v>
                </c:pt>
                <c:pt idx="4775">
                  <c:v>931</c:v>
                </c:pt>
                <c:pt idx="4776">
                  <c:v>915</c:v>
                </c:pt>
                <c:pt idx="4777">
                  <c:v>892</c:v>
                </c:pt>
                <c:pt idx="4778">
                  <c:v>868</c:v>
                </c:pt>
                <c:pt idx="4779">
                  <c:v>850</c:v>
                </c:pt>
                <c:pt idx="4780">
                  <c:v>838</c:v>
                </c:pt>
                <c:pt idx="4781">
                  <c:v>837</c:v>
                </c:pt>
                <c:pt idx="4782">
                  <c:v>844</c:v>
                </c:pt>
                <c:pt idx="4783">
                  <c:v>853</c:v>
                </c:pt>
                <c:pt idx="4784">
                  <c:v>860</c:v>
                </c:pt>
                <c:pt idx="4785">
                  <c:v>860</c:v>
                </c:pt>
                <c:pt idx="4786">
                  <c:v>855</c:v>
                </c:pt>
                <c:pt idx="4787">
                  <c:v>841</c:v>
                </c:pt>
                <c:pt idx="4788">
                  <c:v>824</c:v>
                </c:pt>
                <c:pt idx="4789">
                  <c:v>814</c:v>
                </c:pt>
                <c:pt idx="4790">
                  <c:v>815</c:v>
                </c:pt>
                <c:pt idx="4791">
                  <c:v>820</c:v>
                </c:pt>
                <c:pt idx="4792">
                  <c:v>821</c:v>
                </c:pt>
                <c:pt idx="4793">
                  <c:v>817</c:v>
                </c:pt>
                <c:pt idx="4794">
                  <c:v>815</c:v>
                </c:pt>
                <c:pt idx="4795">
                  <c:v>822</c:v>
                </c:pt>
                <c:pt idx="4796">
                  <c:v>836</c:v>
                </c:pt>
                <c:pt idx="4797">
                  <c:v>849</c:v>
                </c:pt>
                <c:pt idx="4798">
                  <c:v>860</c:v>
                </c:pt>
                <c:pt idx="4799">
                  <c:v>867</c:v>
                </c:pt>
                <c:pt idx="4800">
                  <c:v>871</c:v>
                </c:pt>
                <c:pt idx="4801">
                  <c:v>874</c:v>
                </c:pt>
                <c:pt idx="4802">
                  <c:v>878</c:v>
                </c:pt>
                <c:pt idx="4803">
                  <c:v>886</c:v>
                </c:pt>
                <c:pt idx="4804">
                  <c:v>896</c:v>
                </c:pt>
                <c:pt idx="4805">
                  <c:v>904</c:v>
                </c:pt>
                <c:pt idx="4806">
                  <c:v>903</c:v>
                </c:pt>
                <c:pt idx="4807">
                  <c:v>890</c:v>
                </c:pt>
                <c:pt idx="4808">
                  <c:v>868</c:v>
                </c:pt>
                <c:pt idx="4809">
                  <c:v>847</c:v>
                </c:pt>
                <c:pt idx="4810">
                  <c:v>835</c:v>
                </c:pt>
                <c:pt idx="4811">
                  <c:v>834</c:v>
                </c:pt>
                <c:pt idx="4812">
                  <c:v>846</c:v>
                </c:pt>
                <c:pt idx="4813">
                  <c:v>867</c:v>
                </c:pt>
                <c:pt idx="4814">
                  <c:v>887</c:v>
                </c:pt>
                <c:pt idx="4815">
                  <c:v>894</c:v>
                </c:pt>
                <c:pt idx="4816">
                  <c:v>887</c:v>
                </c:pt>
                <c:pt idx="4817">
                  <c:v>875</c:v>
                </c:pt>
                <c:pt idx="4818">
                  <c:v>867</c:v>
                </c:pt>
                <c:pt idx="4819">
                  <c:v>867</c:v>
                </c:pt>
                <c:pt idx="4820">
                  <c:v>871</c:v>
                </c:pt>
                <c:pt idx="4821">
                  <c:v>876</c:v>
                </c:pt>
                <c:pt idx="4822">
                  <c:v>878</c:v>
                </c:pt>
                <c:pt idx="4823">
                  <c:v>877</c:v>
                </c:pt>
                <c:pt idx="4824">
                  <c:v>873</c:v>
                </c:pt>
                <c:pt idx="4825">
                  <c:v>868</c:v>
                </c:pt>
                <c:pt idx="4826">
                  <c:v>868</c:v>
                </c:pt>
                <c:pt idx="4827">
                  <c:v>875</c:v>
                </c:pt>
                <c:pt idx="4828">
                  <c:v>888</c:v>
                </c:pt>
                <c:pt idx="4829">
                  <c:v>899</c:v>
                </c:pt>
                <c:pt idx="4830">
                  <c:v>903</c:v>
                </c:pt>
                <c:pt idx="4831">
                  <c:v>898</c:v>
                </c:pt>
                <c:pt idx="4832">
                  <c:v>887</c:v>
                </c:pt>
                <c:pt idx="4833">
                  <c:v>875</c:v>
                </c:pt>
                <c:pt idx="4834">
                  <c:v>865</c:v>
                </c:pt>
                <c:pt idx="4835">
                  <c:v>858</c:v>
                </c:pt>
                <c:pt idx="4836">
                  <c:v>852</c:v>
                </c:pt>
                <c:pt idx="4837">
                  <c:v>845</c:v>
                </c:pt>
                <c:pt idx="4838">
                  <c:v>837</c:v>
                </c:pt>
                <c:pt idx="4839">
                  <c:v>831</c:v>
                </c:pt>
                <c:pt idx="4840">
                  <c:v>831</c:v>
                </c:pt>
                <c:pt idx="4841">
                  <c:v>838</c:v>
                </c:pt>
                <c:pt idx="4842">
                  <c:v>851</c:v>
                </c:pt>
                <c:pt idx="4843">
                  <c:v>865</c:v>
                </c:pt>
                <c:pt idx="4844">
                  <c:v>871</c:v>
                </c:pt>
                <c:pt idx="4845">
                  <c:v>866</c:v>
                </c:pt>
                <c:pt idx="4846">
                  <c:v>854</c:v>
                </c:pt>
                <c:pt idx="4847">
                  <c:v>844</c:v>
                </c:pt>
                <c:pt idx="4848">
                  <c:v>839</c:v>
                </c:pt>
                <c:pt idx="4849">
                  <c:v>842</c:v>
                </c:pt>
                <c:pt idx="4850">
                  <c:v>847</c:v>
                </c:pt>
                <c:pt idx="4851">
                  <c:v>853</c:v>
                </c:pt>
                <c:pt idx="4852">
                  <c:v>859</c:v>
                </c:pt>
                <c:pt idx="4853">
                  <c:v>863</c:v>
                </c:pt>
                <c:pt idx="4854">
                  <c:v>864</c:v>
                </c:pt>
                <c:pt idx="4855">
                  <c:v>860</c:v>
                </c:pt>
                <c:pt idx="4856">
                  <c:v>852</c:v>
                </c:pt>
                <c:pt idx="4857">
                  <c:v>841</c:v>
                </c:pt>
                <c:pt idx="4858">
                  <c:v>831</c:v>
                </c:pt>
                <c:pt idx="4859">
                  <c:v>826</c:v>
                </c:pt>
                <c:pt idx="4860">
                  <c:v>825</c:v>
                </c:pt>
                <c:pt idx="4861">
                  <c:v>826</c:v>
                </c:pt>
                <c:pt idx="4862">
                  <c:v>825</c:v>
                </c:pt>
                <c:pt idx="4863">
                  <c:v>821</c:v>
                </c:pt>
                <c:pt idx="4864">
                  <c:v>821</c:v>
                </c:pt>
                <c:pt idx="4865">
                  <c:v>830</c:v>
                </c:pt>
                <c:pt idx="4866">
                  <c:v>849</c:v>
                </c:pt>
                <c:pt idx="4867">
                  <c:v>870</c:v>
                </c:pt>
                <c:pt idx="4868">
                  <c:v>885</c:v>
                </c:pt>
                <c:pt idx="4869">
                  <c:v>888</c:v>
                </c:pt>
                <c:pt idx="4870">
                  <c:v>885</c:v>
                </c:pt>
                <c:pt idx="4871">
                  <c:v>882</c:v>
                </c:pt>
                <c:pt idx="4872">
                  <c:v>878</c:v>
                </c:pt>
                <c:pt idx="4873">
                  <c:v>872</c:v>
                </c:pt>
                <c:pt idx="4874">
                  <c:v>865</c:v>
                </c:pt>
                <c:pt idx="4875">
                  <c:v>863</c:v>
                </c:pt>
                <c:pt idx="4876">
                  <c:v>870</c:v>
                </c:pt>
                <c:pt idx="4877">
                  <c:v>882</c:v>
                </c:pt>
                <c:pt idx="4878">
                  <c:v>893</c:v>
                </c:pt>
                <c:pt idx="4879">
                  <c:v>895</c:v>
                </c:pt>
                <c:pt idx="4880">
                  <c:v>890</c:v>
                </c:pt>
                <c:pt idx="4881">
                  <c:v>885</c:v>
                </c:pt>
                <c:pt idx="4882">
                  <c:v>880</c:v>
                </c:pt>
                <c:pt idx="4883">
                  <c:v>874</c:v>
                </c:pt>
                <c:pt idx="4884">
                  <c:v>871</c:v>
                </c:pt>
                <c:pt idx="4885">
                  <c:v>869</c:v>
                </c:pt>
                <c:pt idx="4886">
                  <c:v>868</c:v>
                </c:pt>
                <c:pt idx="4887">
                  <c:v>863</c:v>
                </c:pt>
                <c:pt idx="4888">
                  <c:v>852</c:v>
                </c:pt>
                <c:pt idx="4889">
                  <c:v>840</c:v>
                </c:pt>
                <c:pt idx="4890">
                  <c:v>833</c:v>
                </c:pt>
                <c:pt idx="4891">
                  <c:v>835</c:v>
                </c:pt>
                <c:pt idx="4892">
                  <c:v>839</c:v>
                </c:pt>
                <c:pt idx="4893">
                  <c:v>838</c:v>
                </c:pt>
                <c:pt idx="4894">
                  <c:v>827</c:v>
                </c:pt>
                <c:pt idx="4895">
                  <c:v>813</c:v>
                </c:pt>
                <c:pt idx="4896">
                  <c:v>804</c:v>
                </c:pt>
                <c:pt idx="4897">
                  <c:v>806</c:v>
                </c:pt>
                <c:pt idx="4898">
                  <c:v>813</c:v>
                </c:pt>
                <c:pt idx="4899">
                  <c:v>819</c:v>
                </c:pt>
                <c:pt idx="4900">
                  <c:v>823</c:v>
                </c:pt>
                <c:pt idx="4901">
                  <c:v>830</c:v>
                </c:pt>
                <c:pt idx="4902">
                  <c:v>841</c:v>
                </c:pt>
                <c:pt idx="4903">
                  <c:v>852</c:v>
                </c:pt>
                <c:pt idx="4904">
                  <c:v>858</c:v>
                </c:pt>
                <c:pt idx="4905">
                  <c:v>858</c:v>
                </c:pt>
                <c:pt idx="4906">
                  <c:v>853</c:v>
                </c:pt>
                <c:pt idx="4907">
                  <c:v>847</c:v>
                </c:pt>
                <c:pt idx="4908">
                  <c:v>840</c:v>
                </c:pt>
                <c:pt idx="4909">
                  <c:v>834</c:v>
                </c:pt>
                <c:pt idx="4910">
                  <c:v>831</c:v>
                </c:pt>
                <c:pt idx="4911">
                  <c:v>833</c:v>
                </c:pt>
                <c:pt idx="4912">
                  <c:v>837</c:v>
                </c:pt>
                <c:pt idx="4913">
                  <c:v>839</c:v>
                </c:pt>
                <c:pt idx="4914">
                  <c:v>836</c:v>
                </c:pt>
                <c:pt idx="4915">
                  <c:v>828</c:v>
                </c:pt>
                <c:pt idx="4916">
                  <c:v>820</c:v>
                </c:pt>
                <c:pt idx="4917">
                  <c:v>817</c:v>
                </c:pt>
                <c:pt idx="4918">
                  <c:v>820</c:v>
                </c:pt>
                <c:pt idx="4919">
                  <c:v>831</c:v>
                </c:pt>
                <c:pt idx="4920">
                  <c:v>846</c:v>
                </c:pt>
                <c:pt idx="4921">
                  <c:v>860</c:v>
                </c:pt>
                <c:pt idx="4922">
                  <c:v>871</c:v>
                </c:pt>
                <c:pt idx="4923">
                  <c:v>881</c:v>
                </c:pt>
                <c:pt idx="4924">
                  <c:v>887</c:v>
                </c:pt>
                <c:pt idx="4925">
                  <c:v>886</c:v>
                </c:pt>
                <c:pt idx="4926">
                  <c:v>878</c:v>
                </c:pt>
                <c:pt idx="4927">
                  <c:v>867</c:v>
                </c:pt>
                <c:pt idx="4928">
                  <c:v>858</c:v>
                </c:pt>
                <c:pt idx="4929">
                  <c:v>850</c:v>
                </c:pt>
                <c:pt idx="4930">
                  <c:v>839</c:v>
                </c:pt>
                <c:pt idx="4931">
                  <c:v>826</c:v>
                </c:pt>
                <c:pt idx="4932">
                  <c:v>812</c:v>
                </c:pt>
                <c:pt idx="4933">
                  <c:v>803</c:v>
                </c:pt>
                <c:pt idx="4934">
                  <c:v>802</c:v>
                </c:pt>
                <c:pt idx="4935">
                  <c:v>807</c:v>
                </c:pt>
                <c:pt idx="4936">
                  <c:v>815</c:v>
                </c:pt>
                <c:pt idx="4937">
                  <c:v>825</c:v>
                </c:pt>
                <c:pt idx="4938">
                  <c:v>835</c:v>
                </c:pt>
                <c:pt idx="4939">
                  <c:v>843</c:v>
                </c:pt>
                <c:pt idx="4940">
                  <c:v>850</c:v>
                </c:pt>
                <c:pt idx="4941">
                  <c:v>856</c:v>
                </c:pt>
                <c:pt idx="4942">
                  <c:v>860</c:v>
                </c:pt>
                <c:pt idx="4943">
                  <c:v>863</c:v>
                </c:pt>
                <c:pt idx="4944">
                  <c:v>865</c:v>
                </c:pt>
                <c:pt idx="4945">
                  <c:v>865</c:v>
                </c:pt>
                <c:pt idx="4946">
                  <c:v>862</c:v>
                </c:pt>
                <c:pt idx="4947">
                  <c:v>854</c:v>
                </c:pt>
                <c:pt idx="4948">
                  <c:v>838</c:v>
                </c:pt>
                <c:pt idx="4949">
                  <c:v>816</c:v>
                </c:pt>
                <c:pt idx="4950">
                  <c:v>789</c:v>
                </c:pt>
                <c:pt idx="4951">
                  <c:v>767</c:v>
                </c:pt>
                <c:pt idx="4952">
                  <c:v>756</c:v>
                </c:pt>
                <c:pt idx="4953">
                  <c:v>764</c:v>
                </c:pt>
                <c:pt idx="4954">
                  <c:v>789</c:v>
                </c:pt>
                <c:pt idx="4955">
                  <c:v>821</c:v>
                </c:pt>
                <c:pt idx="4956">
                  <c:v>848</c:v>
                </c:pt>
                <c:pt idx="4957">
                  <c:v>864</c:v>
                </c:pt>
                <c:pt idx="4958">
                  <c:v>867</c:v>
                </c:pt>
                <c:pt idx="4959">
                  <c:v>863</c:v>
                </c:pt>
                <c:pt idx="4960">
                  <c:v>859</c:v>
                </c:pt>
                <c:pt idx="4961">
                  <c:v>861</c:v>
                </c:pt>
                <c:pt idx="4962">
                  <c:v>867</c:v>
                </c:pt>
                <c:pt idx="4963">
                  <c:v>872</c:v>
                </c:pt>
                <c:pt idx="4964">
                  <c:v>875</c:v>
                </c:pt>
                <c:pt idx="4965">
                  <c:v>874</c:v>
                </c:pt>
                <c:pt idx="4966">
                  <c:v>873</c:v>
                </c:pt>
                <c:pt idx="4967">
                  <c:v>871</c:v>
                </c:pt>
                <c:pt idx="4968">
                  <c:v>870</c:v>
                </c:pt>
                <c:pt idx="4969">
                  <c:v>866</c:v>
                </c:pt>
                <c:pt idx="4970">
                  <c:v>857</c:v>
                </c:pt>
                <c:pt idx="4971">
                  <c:v>836</c:v>
                </c:pt>
                <c:pt idx="4972">
                  <c:v>809</c:v>
                </c:pt>
                <c:pt idx="4973">
                  <c:v>784</c:v>
                </c:pt>
                <c:pt idx="4974">
                  <c:v>773</c:v>
                </c:pt>
                <c:pt idx="4975">
                  <c:v>779</c:v>
                </c:pt>
                <c:pt idx="4976">
                  <c:v>794</c:v>
                </c:pt>
                <c:pt idx="4977">
                  <c:v>810</c:v>
                </c:pt>
                <c:pt idx="4978">
                  <c:v>822</c:v>
                </c:pt>
                <c:pt idx="4979">
                  <c:v>832</c:v>
                </c:pt>
                <c:pt idx="4980">
                  <c:v>839</c:v>
                </c:pt>
                <c:pt idx="4981">
                  <c:v>839</c:v>
                </c:pt>
                <c:pt idx="4982">
                  <c:v>830</c:v>
                </c:pt>
                <c:pt idx="4983">
                  <c:v>818</c:v>
                </c:pt>
                <c:pt idx="4984">
                  <c:v>811</c:v>
                </c:pt>
                <c:pt idx="4985">
                  <c:v>813</c:v>
                </c:pt>
                <c:pt idx="4986">
                  <c:v>822</c:v>
                </c:pt>
                <c:pt idx="4987">
                  <c:v>831</c:v>
                </c:pt>
                <c:pt idx="4988">
                  <c:v>836</c:v>
                </c:pt>
                <c:pt idx="4989">
                  <c:v>835</c:v>
                </c:pt>
                <c:pt idx="4990">
                  <c:v>832</c:v>
                </c:pt>
                <c:pt idx="4991">
                  <c:v>834</c:v>
                </c:pt>
                <c:pt idx="4992">
                  <c:v>847</c:v>
                </c:pt>
                <c:pt idx="4993">
                  <c:v>866</c:v>
                </c:pt>
                <c:pt idx="4994">
                  <c:v>882</c:v>
                </c:pt>
                <c:pt idx="4995">
                  <c:v>892</c:v>
                </c:pt>
                <c:pt idx="4996">
                  <c:v>898</c:v>
                </c:pt>
                <c:pt idx="4997">
                  <c:v>900</c:v>
                </c:pt>
                <c:pt idx="4998">
                  <c:v>894</c:v>
                </c:pt>
                <c:pt idx="4999">
                  <c:v>877</c:v>
                </c:pt>
                <c:pt idx="5000">
                  <c:v>851</c:v>
                </c:pt>
                <c:pt idx="5001">
                  <c:v>822</c:v>
                </c:pt>
                <c:pt idx="5002">
                  <c:v>800</c:v>
                </c:pt>
                <c:pt idx="5003">
                  <c:v>791</c:v>
                </c:pt>
                <c:pt idx="5004">
                  <c:v>792</c:v>
                </c:pt>
                <c:pt idx="5005">
                  <c:v>798</c:v>
                </c:pt>
                <c:pt idx="5006">
                  <c:v>802</c:v>
                </c:pt>
                <c:pt idx="5007">
                  <c:v>800</c:v>
                </c:pt>
                <c:pt idx="5008">
                  <c:v>798</c:v>
                </c:pt>
                <c:pt idx="5009">
                  <c:v>803</c:v>
                </c:pt>
                <c:pt idx="5010">
                  <c:v>814</c:v>
                </c:pt>
                <c:pt idx="5011">
                  <c:v>827</c:v>
                </c:pt>
                <c:pt idx="5012">
                  <c:v>837</c:v>
                </c:pt>
                <c:pt idx="5013">
                  <c:v>842</c:v>
                </c:pt>
                <c:pt idx="5014">
                  <c:v>841</c:v>
                </c:pt>
                <c:pt idx="5015">
                  <c:v>834</c:v>
                </c:pt>
                <c:pt idx="5016">
                  <c:v>820</c:v>
                </c:pt>
                <c:pt idx="5017">
                  <c:v>799</c:v>
                </c:pt>
                <c:pt idx="5018">
                  <c:v>781</c:v>
                </c:pt>
                <c:pt idx="5019">
                  <c:v>770</c:v>
                </c:pt>
                <c:pt idx="5020">
                  <c:v>771</c:v>
                </c:pt>
                <c:pt idx="5021">
                  <c:v>784</c:v>
                </c:pt>
                <c:pt idx="5022">
                  <c:v>806</c:v>
                </c:pt>
                <c:pt idx="5023">
                  <c:v>831</c:v>
                </c:pt>
                <c:pt idx="5024">
                  <c:v>851</c:v>
                </c:pt>
                <c:pt idx="5025">
                  <c:v>863</c:v>
                </c:pt>
                <c:pt idx="5026">
                  <c:v>870</c:v>
                </c:pt>
                <c:pt idx="5027">
                  <c:v>874</c:v>
                </c:pt>
                <c:pt idx="5028">
                  <c:v>879</c:v>
                </c:pt>
                <c:pt idx="5029">
                  <c:v>885</c:v>
                </c:pt>
                <c:pt idx="5030">
                  <c:v>892</c:v>
                </c:pt>
                <c:pt idx="5031">
                  <c:v>896</c:v>
                </c:pt>
                <c:pt idx="5032">
                  <c:v>895</c:v>
                </c:pt>
                <c:pt idx="5033">
                  <c:v>889</c:v>
                </c:pt>
                <c:pt idx="5034">
                  <c:v>882</c:v>
                </c:pt>
                <c:pt idx="5035">
                  <c:v>876</c:v>
                </c:pt>
                <c:pt idx="5036">
                  <c:v>874</c:v>
                </c:pt>
                <c:pt idx="5037">
                  <c:v>878</c:v>
                </c:pt>
                <c:pt idx="5038">
                  <c:v>888</c:v>
                </c:pt>
                <c:pt idx="5039">
                  <c:v>900</c:v>
                </c:pt>
                <c:pt idx="5040">
                  <c:v>907</c:v>
                </c:pt>
                <c:pt idx="5041">
                  <c:v>905</c:v>
                </c:pt>
                <c:pt idx="5042">
                  <c:v>891</c:v>
                </c:pt>
                <c:pt idx="5043">
                  <c:v>869</c:v>
                </c:pt>
                <c:pt idx="5044">
                  <c:v>850</c:v>
                </c:pt>
                <c:pt idx="5045">
                  <c:v>841</c:v>
                </c:pt>
                <c:pt idx="5046">
                  <c:v>844</c:v>
                </c:pt>
                <c:pt idx="5047">
                  <c:v>852</c:v>
                </c:pt>
                <c:pt idx="5048">
                  <c:v>858</c:v>
                </c:pt>
                <c:pt idx="5049">
                  <c:v>858</c:v>
                </c:pt>
                <c:pt idx="5050">
                  <c:v>849</c:v>
                </c:pt>
                <c:pt idx="5051">
                  <c:v>836</c:v>
                </c:pt>
                <c:pt idx="5052">
                  <c:v>825</c:v>
                </c:pt>
                <c:pt idx="5053">
                  <c:v>818</c:v>
                </c:pt>
                <c:pt idx="5054">
                  <c:v>817</c:v>
                </c:pt>
                <c:pt idx="5055">
                  <c:v>818</c:v>
                </c:pt>
                <c:pt idx="5056">
                  <c:v>821</c:v>
                </c:pt>
                <c:pt idx="5057">
                  <c:v>827</c:v>
                </c:pt>
                <c:pt idx="5058">
                  <c:v>836</c:v>
                </c:pt>
                <c:pt idx="5059">
                  <c:v>839</c:v>
                </c:pt>
                <c:pt idx="5060">
                  <c:v>831</c:v>
                </c:pt>
                <c:pt idx="5061">
                  <c:v>811</c:v>
                </c:pt>
                <c:pt idx="5062">
                  <c:v>788</c:v>
                </c:pt>
                <c:pt idx="5063">
                  <c:v>771</c:v>
                </c:pt>
                <c:pt idx="5064">
                  <c:v>765</c:v>
                </c:pt>
                <c:pt idx="5065">
                  <c:v>769</c:v>
                </c:pt>
                <c:pt idx="5066">
                  <c:v>780</c:v>
                </c:pt>
                <c:pt idx="5067">
                  <c:v>795</c:v>
                </c:pt>
                <c:pt idx="5068">
                  <c:v>813</c:v>
                </c:pt>
                <c:pt idx="5069">
                  <c:v>831</c:v>
                </c:pt>
                <c:pt idx="5070">
                  <c:v>844</c:v>
                </c:pt>
                <c:pt idx="5071">
                  <c:v>851</c:v>
                </c:pt>
                <c:pt idx="5072">
                  <c:v>852</c:v>
                </c:pt>
                <c:pt idx="5073">
                  <c:v>850</c:v>
                </c:pt>
                <c:pt idx="5074">
                  <c:v>847</c:v>
                </c:pt>
                <c:pt idx="5075">
                  <c:v>846</c:v>
                </c:pt>
                <c:pt idx="5076">
                  <c:v>846</c:v>
                </c:pt>
                <c:pt idx="5077">
                  <c:v>847</c:v>
                </c:pt>
                <c:pt idx="5078">
                  <c:v>848</c:v>
                </c:pt>
                <c:pt idx="5079">
                  <c:v>849</c:v>
                </c:pt>
                <c:pt idx="5080">
                  <c:v>846</c:v>
                </c:pt>
                <c:pt idx="5081">
                  <c:v>836</c:v>
                </c:pt>
                <c:pt idx="5082">
                  <c:v>822</c:v>
                </c:pt>
                <c:pt idx="5083">
                  <c:v>812</c:v>
                </c:pt>
                <c:pt idx="5084">
                  <c:v>811</c:v>
                </c:pt>
                <c:pt idx="5085">
                  <c:v>818</c:v>
                </c:pt>
                <c:pt idx="5086">
                  <c:v>828</c:v>
                </c:pt>
                <c:pt idx="5087">
                  <c:v>835</c:v>
                </c:pt>
                <c:pt idx="5088">
                  <c:v>836</c:v>
                </c:pt>
                <c:pt idx="5089">
                  <c:v>832</c:v>
                </c:pt>
                <c:pt idx="5090">
                  <c:v>828</c:v>
                </c:pt>
                <c:pt idx="5091">
                  <c:v>828</c:v>
                </c:pt>
                <c:pt idx="5092">
                  <c:v>830</c:v>
                </c:pt>
                <c:pt idx="5093">
                  <c:v>831</c:v>
                </c:pt>
                <c:pt idx="5094">
                  <c:v>831</c:v>
                </c:pt>
                <c:pt idx="5095">
                  <c:v>832</c:v>
                </c:pt>
                <c:pt idx="5096">
                  <c:v>838</c:v>
                </c:pt>
                <c:pt idx="5097">
                  <c:v>846</c:v>
                </c:pt>
                <c:pt idx="5098">
                  <c:v>856</c:v>
                </c:pt>
                <c:pt idx="5099">
                  <c:v>867</c:v>
                </c:pt>
                <c:pt idx="5100">
                  <c:v>878</c:v>
                </c:pt>
                <c:pt idx="5101">
                  <c:v>891</c:v>
                </c:pt>
                <c:pt idx="5102">
                  <c:v>900</c:v>
                </c:pt>
                <c:pt idx="5103">
                  <c:v>900</c:v>
                </c:pt>
                <c:pt idx="5104">
                  <c:v>886</c:v>
                </c:pt>
                <c:pt idx="5105">
                  <c:v>865</c:v>
                </c:pt>
                <c:pt idx="5106">
                  <c:v>850</c:v>
                </c:pt>
                <c:pt idx="5107">
                  <c:v>851</c:v>
                </c:pt>
                <c:pt idx="5108">
                  <c:v>868</c:v>
                </c:pt>
                <c:pt idx="5109">
                  <c:v>894</c:v>
                </c:pt>
                <c:pt idx="5110">
                  <c:v>919</c:v>
                </c:pt>
                <c:pt idx="5111">
                  <c:v>936</c:v>
                </c:pt>
                <c:pt idx="5112">
                  <c:v>937</c:v>
                </c:pt>
                <c:pt idx="5113">
                  <c:v>920</c:v>
                </c:pt>
                <c:pt idx="5114">
                  <c:v>889</c:v>
                </c:pt>
                <c:pt idx="5115">
                  <c:v>855</c:v>
                </c:pt>
                <c:pt idx="5116">
                  <c:v>829</c:v>
                </c:pt>
                <c:pt idx="5117">
                  <c:v>817</c:v>
                </c:pt>
                <c:pt idx="5118">
                  <c:v>818</c:v>
                </c:pt>
                <c:pt idx="5119">
                  <c:v>822</c:v>
                </c:pt>
                <c:pt idx="5120">
                  <c:v>826</c:v>
                </c:pt>
                <c:pt idx="5121">
                  <c:v>828</c:v>
                </c:pt>
                <c:pt idx="5122">
                  <c:v>831</c:v>
                </c:pt>
                <c:pt idx="5123">
                  <c:v>835</c:v>
                </c:pt>
                <c:pt idx="5124">
                  <c:v>843</c:v>
                </c:pt>
                <c:pt idx="5125">
                  <c:v>857</c:v>
                </c:pt>
                <c:pt idx="5126">
                  <c:v>870</c:v>
                </c:pt>
                <c:pt idx="5127">
                  <c:v>876</c:v>
                </c:pt>
                <c:pt idx="5128">
                  <c:v>873</c:v>
                </c:pt>
                <c:pt idx="5129">
                  <c:v>868</c:v>
                </c:pt>
                <c:pt idx="5130">
                  <c:v>870</c:v>
                </c:pt>
                <c:pt idx="5131">
                  <c:v>882</c:v>
                </c:pt>
                <c:pt idx="5132">
                  <c:v>898</c:v>
                </c:pt>
                <c:pt idx="5133">
                  <c:v>906</c:v>
                </c:pt>
                <c:pt idx="5134">
                  <c:v>904</c:v>
                </c:pt>
                <c:pt idx="5135">
                  <c:v>898</c:v>
                </c:pt>
                <c:pt idx="5136">
                  <c:v>899</c:v>
                </c:pt>
                <c:pt idx="5137">
                  <c:v>912</c:v>
                </c:pt>
                <c:pt idx="5138">
                  <c:v>929</c:v>
                </c:pt>
                <c:pt idx="5139">
                  <c:v>940</c:v>
                </c:pt>
                <c:pt idx="5140">
                  <c:v>938</c:v>
                </c:pt>
                <c:pt idx="5141">
                  <c:v>928</c:v>
                </c:pt>
                <c:pt idx="5142">
                  <c:v>921</c:v>
                </c:pt>
                <c:pt idx="5143">
                  <c:v>916</c:v>
                </c:pt>
                <c:pt idx="5144">
                  <c:v>909</c:v>
                </c:pt>
                <c:pt idx="5145">
                  <c:v>892</c:v>
                </c:pt>
                <c:pt idx="5146">
                  <c:v>872</c:v>
                </c:pt>
                <c:pt idx="5147">
                  <c:v>857</c:v>
                </c:pt>
                <c:pt idx="5148">
                  <c:v>854</c:v>
                </c:pt>
                <c:pt idx="5149">
                  <c:v>862</c:v>
                </c:pt>
                <c:pt idx="5150">
                  <c:v>874</c:v>
                </c:pt>
                <c:pt idx="5151">
                  <c:v>880</c:v>
                </c:pt>
                <c:pt idx="5152">
                  <c:v>877</c:v>
                </c:pt>
                <c:pt idx="5153">
                  <c:v>866</c:v>
                </c:pt>
                <c:pt idx="5154">
                  <c:v>859</c:v>
                </c:pt>
                <c:pt idx="5155">
                  <c:v>863</c:v>
                </c:pt>
                <c:pt idx="5156">
                  <c:v>876</c:v>
                </c:pt>
                <c:pt idx="5157">
                  <c:v>887</c:v>
                </c:pt>
                <c:pt idx="5158">
                  <c:v>888</c:v>
                </c:pt>
                <c:pt idx="5159">
                  <c:v>881</c:v>
                </c:pt>
                <c:pt idx="5160">
                  <c:v>875</c:v>
                </c:pt>
                <c:pt idx="5161">
                  <c:v>877</c:v>
                </c:pt>
                <c:pt idx="5162">
                  <c:v>883</c:v>
                </c:pt>
                <c:pt idx="5163">
                  <c:v>886</c:v>
                </c:pt>
                <c:pt idx="5164">
                  <c:v>882</c:v>
                </c:pt>
                <c:pt idx="5165">
                  <c:v>874</c:v>
                </c:pt>
                <c:pt idx="5166">
                  <c:v>866</c:v>
                </c:pt>
                <c:pt idx="5167">
                  <c:v>858</c:v>
                </c:pt>
                <c:pt idx="5168">
                  <c:v>849</c:v>
                </c:pt>
                <c:pt idx="5169">
                  <c:v>841</c:v>
                </c:pt>
                <c:pt idx="5170">
                  <c:v>838</c:v>
                </c:pt>
                <c:pt idx="5171">
                  <c:v>843</c:v>
                </c:pt>
                <c:pt idx="5172">
                  <c:v>855</c:v>
                </c:pt>
                <c:pt idx="5173">
                  <c:v>865</c:v>
                </c:pt>
                <c:pt idx="5174">
                  <c:v>866</c:v>
                </c:pt>
                <c:pt idx="5175">
                  <c:v>855</c:v>
                </c:pt>
                <c:pt idx="5176">
                  <c:v>841</c:v>
                </c:pt>
                <c:pt idx="5177">
                  <c:v>833</c:v>
                </c:pt>
                <c:pt idx="5178">
                  <c:v>836</c:v>
                </c:pt>
                <c:pt idx="5179">
                  <c:v>847</c:v>
                </c:pt>
                <c:pt idx="5180">
                  <c:v>855</c:v>
                </c:pt>
                <c:pt idx="5181">
                  <c:v>855</c:v>
                </c:pt>
                <c:pt idx="5182">
                  <c:v>850</c:v>
                </c:pt>
                <c:pt idx="5183">
                  <c:v>843</c:v>
                </c:pt>
                <c:pt idx="5184">
                  <c:v>842</c:v>
                </c:pt>
                <c:pt idx="5185">
                  <c:v>849</c:v>
                </c:pt>
                <c:pt idx="5186">
                  <c:v>862</c:v>
                </c:pt>
                <c:pt idx="5187">
                  <c:v>874</c:v>
                </c:pt>
                <c:pt idx="5188">
                  <c:v>880</c:v>
                </c:pt>
                <c:pt idx="5189">
                  <c:v>881</c:v>
                </c:pt>
                <c:pt idx="5190">
                  <c:v>881</c:v>
                </c:pt>
                <c:pt idx="5191">
                  <c:v>884</c:v>
                </c:pt>
                <c:pt idx="5192">
                  <c:v>892</c:v>
                </c:pt>
                <c:pt idx="5193">
                  <c:v>903</c:v>
                </c:pt>
                <c:pt idx="5194">
                  <c:v>913</c:v>
                </c:pt>
                <c:pt idx="5195">
                  <c:v>919</c:v>
                </c:pt>
                <c:pt idx="5196">
                  <c:v>916</c:v>
                </c:pt>
                <c:pt idx="5197">
                  <c:v>905</c:v>
                </c:pt>
                <c:pt idx="5198">
                  <c:v>891</c:v>
                </c:pt>
                <c:pt idx="5199">
                  <c:v>882</c:v>
                </c:pt>
                <c:pt idx="5200">
                  <c:v>880</c:v>
                </c:pt>
                <c:pt idx="5201">
                  <c:v>881</c:v>
                </c:pt>
                <c:pt idx="5202">
                  <c:v>878</c:v>
                </c:pt>
                <c:pt idx="5203">
                  <c:v>873</c:v>
                </c:pt>
                <c:pt idx="5204">
                  <c:v>871</c:v>
                </c:pt>
                <c:pt idx="5205">
                  <c:v>874</c:v>
                </c:pt>
                <c:pt idx="5206">
                  <c:v>878</c:v>
                </c:pt>
                <c:pt idx="5207">
                  <c:v>879</c:v>
                </c:pt>
                <c:pt idx="5208">
                  <c:v>879</c:v>
                </c:pt>
                <c:pt idx="5209">
                  <c:v>889</c:v>
                </c:pt>
                <c:pt idx="5210">
                  <c:v>912</c:v>
                </c:pt>
                <c:pt idx="5211">
                  <c:v>939</c:v>
                </c:pt>
                <c:pt idx="5212">
                  <c:v>953</c:v>
                </c:pt>
                <c:pt idx="5213">
                  <c:v>947</c:v>
                </c:pt>
                <c:pt idx="5214">
                  <c:v>924</c:v>
                </c:pt>
                <c:pt idx="5215">
                  <c:v>893</c:v>
                </c:pt>
                <c:pt idx="5216">
                  <c:v>865</c:v>
                </c:pt>
                <c:pt idx="5217">
                  <c:v>847</c:v>
                </c:pt>
                <c:pt idx="5218">
                  <c:v>837</c:v>
                </c:pt>
                <c:pt idx="5219">
                  <c:v>827</c:v>
                </c:pt>
                <c:pt idx="5220">
                  <c:v>810</c:v>
                </c:pt>
                <c:pt idx="5221">
                  <c:v>788</c:v>
                </c:pt>
                <c:pt idx="5222">
                  <c:v>772</c:v>
                </c:pt>
                <c:pt idx="5223">
                  <c:v>771</c:v>
                </c:pt>
                <c:pt idx="5224">
                  <c:v>788</c:v>
                </c:pt>
                <c:pt idx="5225">
                  <c:v>817</c:v>
                </c:pt>
                <c:pt idx="5226">
                  <c:v>849</c:v>
                </c:pt>
                <c:pt idx="5227">
                  <c:v>877</c:v>
                </c:pt>
                <c:pt idx="5228">
                  <c:v>896</c:v>
                </c:pt>
                <c:pt idx="5229">
                  <c:v>903</c:v>
                </c:pt>
                <c:pt idx="5230">
                  <c:v>898</c:v>
                </c:pt>
                <c:pt idx="5231">
                  <c:v>882</c:v>
                </c:pt>
                <c:pt idx="5232">
                  <c:v>861</c:v>
                </c:pt>
                <c:pt idx="5233">
                  <c:v>842</c:v>
                </c:pt>
                <c:pt idx="5234">
                  <c:v>831</c:v>
                </c:pt>
                <c:pt idx="5235">
                  <c:v>830</c:v>
                </c:pt>
                <c:pt idx="5236">
                  <c:v>837</c:v>
                </c:pt>
                <c:pt idx="5237">
                  <c:v>846</c:v>
                </c:pt>
                <c:pt idx="5238">
                  <c:v>854</c:v>
                </c:pt>
                <c:pt idx="5239">
                  <c:v>856</c:v>
                </c:pt>
                <c:pt idx="5240">
                  <c:v>848</c:v>
                </c:pt>
                <c:pt idx="5241">
                  <c:v>835</c:v>
                </c:pt>
                <c:pt idx="5242">
                  <c:v>822</c:v>
                </c:pt>
                <c:pt idx="5243">
                  <c:v>817</c:v>
                </c:pt>
                <c:pt idx="5244">
                  <c:v>821</c:v>
                </c:pt>
                <c:pt idx="5245">
                  <c:v>830</c:v>
                </c:pt>
                <c:pt idx="5246">
                  <c:v>838</c:v>
                </c:pt>
                <c:pt idx="5247">
                  <c:v>841</c:v>
                </c:pt>
                <c:pt idx="5248">
                  <c:v>837</c:v>
                </c:pt>
                <c:pt idx="5249">
                  <c:v>829</c:v>
                </c:pt>
                <c:pt idx="5250">
                  <c:v>821</c:v>
                </c:pt>
                <c:pt idx="5251">
                  <c:v>818</c:v>
                </c:pt>
                <c:pt idx="5252">
                  <c:v>818</c:v>
                </c:pt>
                <c:pt idx="5253">
                  <c:v>820</c:v>
                </c:pt>
                <c:pt idx="5254">
                  <c:v>826</c:v>
                </c:pt>
                <c:pt idx="5255">
                  <c:v>837</c:v>
                </c:pt>
                <c:pt idx="5256">
                  <c:v>853</c:v>
                </c:pt>
                <c:pt idx="5257">
                  <c:v>870</c:v>
                </c:pt>
                <c:pt idx="5258">
                  <c:v>886</c:v>
                </c:pt>
                <c:pt idx="5259">
                  <c:v>899</c:v>
                </c:pt>
                <c:pt idx="5260">
                  <c:v>902</c:v>
                </c:pt>
                <c:pt idx="5261">
                  <c:v>896</c:v>
                </c:pt>
                <c:pt idx="5262">
                  <c:v>887</c:v>
                </c:pt>
                <c:pt idx="5263">
                  <c:v>882</c:v>
                </c:pt>
                <c:pt idx="5264">
                  <c:v>884</c:v>
                </c:pt>
                <c:pt idx="5265">
                  <c:v>886</c:v>
                </c:pt>
                <c:pt idx="5266">
                  <c:v>882</c:v>
                </c:pt>
                <c:pt idx="5267">
                  <c:v>873</c:v>
                </c:pt>
                <c:pt idx="5268">
                  <c:v>862</c:v>
                </c:pt>
                <c:pt idx="5269">
                  <c:v>857</c:v>
                </c:pt>
                <c:pt idx="5270">
                  <c:v>861</c:v>
                </c:pt>
                <c:pt idx="5271">
                  <c:v>870</c:v>
                </c:pt>
                <c:pt idx="5272">
                  <c:v>877</c:v>
                </c:pt>
                <c:pt idx="5273">
                  <c:v>879</c:v>
                </c:pt>
                <c:pt idx="5274">
                  <c:v>876</c:v>
                </c:pt>
                <c:pt idx="5275">
                  <c:v>874</c:v>
                </c:pt>
                <c:pt idx="5276">
                  <c:v>876</c:v>
                </c:pt>
                <c:pt idx="5277">
                  <c:v>881</c:v>
                </c:pt>
                <c:pt idx="5278">
                  <c:v>884</c:v>
                </c:pt>
                <c:pt idx="5279">
                  <c:v>883</c:v>
                </c:pt>
                <c:pt idx="5280">
                  <c:v>878</c:v>
                </c:pt>
                <c:pt idx="5281">
                  <c:v>869</c:v>
                </c:pt>
                <c:pt idx="5282">
                  <c:v>859</c:v>
                </c:pt>
                <c:pt idx="5283">
                  <c:v>849</c:v>
                </c:pt>
                <c:pt idx="5284">
                  <c:v>841</c:v>
                </c:pt>
                <c:pt idx="5285">
                  <c:v>836</c:v>
                </c:pt>
                <c:pt idx="5286">
                  <c:v>833</c:v>
                </c:pt>
                <c:pt idx="5287">
                  <c:v>831</c:v>
                </c:pt>
                <c:pt idx="5288">
                  <c:v>830</c:v>
                </c:pt>
                <c:pt idx="5289">
                  <c:v>832</c:v>
                </c:pt>
                <c:pt idx="5290">
                  <c:v>839</c:v>
                </c:pt>
                <c:pt idx="5291">
                  <c:v>846</c:v>
                </c:pt>
                <c:pt idx="5292">
                  <c:v>848</c:v>
                </c:pt>
                <c:pt idx="5293">
                  <c:v>843</c:v>
                </c:pt>
                <c:pt idx="5294">
                  <c:v>838</c:v>
                </c:pt>
                <c:pt idx="5295">
                  <c:v>837</c:v>
                </c:pt>
                <c:pt idx="5296">
                  <c:v>837</c:v>
                </c:pt>
                <c:pt idx="5297">
                  <c:v>836</c:v>
                </c:pt>
                <c:pt idx="5298">
                  <c:v>834</c:v>
                </c:pt>
                <c:pt idx="5299">
                  <c:v>835</c:v>
                </c:pt>
                <c:pt idx="5300">
                  <c:v>840</c:v>
                </c:pt>
                <c:pt idx="5301">
                  <c:v>843</c:v>
                </c:pt>
                <c:pt idx="5302">
                  <c:v>838</c:v>
                </c:pt>
                <c:pt idx="5303">
                  <c:v>825</c:v>
                </c:pt>
                <c:pt idx="5304">
                  <c:v>808</c:v>
                </c:pt>
                <c:pt idx="5305">
                  <c:v>796</c:v>
                </c:pt>
                <c:pt idx="5306">
                  <c:v>793</c:v>
                </c:pt>
                <c:pt idx="5307">
                  <c:v>799</c:v>
                </c:pt>
                <c:pt idx="5308">
                  <c:v>817</c:v>
                </c:pt>
                <c:pt idx="5309">
                  <c:v>841</c:v>
                </c:pt>
                <c:pt idx="5310">
                  <c:v>864</c:v>
                </c:pt>
                <c:pt idx="5311">
                  <c:v>879</c:v>
                </c:pt>
                <c:pt idx="5312">
                  <c:v>884</c:v>
                </c:pt>
                <c:pt idx="5313">
                  <c:v>878</c:v>
                </c:pt>
                <c:pt idx="5314">
                  <c:v>867</c:v>
                </c:pt>
                <c:pt idx="5315">
                  <c:v>859</c:v>
                </c:pt>
                <c:pt idx="5316">
                  <c:v>855</c:v>
                </c:pt>
                <c:pt idx="5317">
                  <c:v>853</c:v>
                </c:pt>
                <c:pt idx="5318">
                  <c:v>847</c:v>
                </c:pt>
                <c:pt idx="5319">
                  <c:v>839</c:v>
                </c:pt>
                <c:pt idx="5320">
                  <c:v>832</c:v>
                </c:pt>
                <c:pt idx="5321">
                  <c:v>833</c:v>
                </c:pt>
                <c:pt idx="5322">
                  <c:v>842</c:v>
                </c:pt>
                <c:pt idx="5323">
                  <c:v>855</c:v>
                </c:pt>
                <c:pt idx="5324">
                  <c:v>868</c:v>
                </c:pt>
                <c:pt idx="5325">
                  <c:v>876</c:v>
                </c:pt>
                <c:pt idx="5326">
                  <c:v>882</c:v>
                </c:pt>
                <c:pt idx="5327">
                  <c:v>888</c:v>
                </c:pt>
                <c:pt idx="5328">
                  <c:v>894</c:v>
                </c:pt>
                <c:pt idx="5329">
                  <c:v>901</c:v>
                </c:pt>
                <c:pt idx="5330">
                  <c:v>905</c:v>
                </c:pt>
                <c:pt idx="5331">
                  <c:v>898</c:v>
                </c:pt>
                <c:pt idx="5332">
                  <c:v>876</c:v>
                </c:pt>
                <c:pt idx="5333">
                  <c:v>845</c:v>
                </c:pt>
                <c:pt idx="5334">
                  <c:v>816</c:v>
                </c:pt>
                <c:pt idx="5335">
                  <c:v>799</c:v>
                </c:pt>
                <c:pt idx="5336">
                  <c:v>792</c:v>
                </c:pt>
                <c:pt idx="5337">
                  <c:v>785</c:v>
                </c:pt>
                <c:pt idx="5338">
                  <c:v>778</c:v>
                </c:pt>
                <c:pt idx="5339">
                  <c:v>773</c:v>
                </c:pt>
                <c:pt idx="5340">
                  <c:v>773</c:v>
                </c:pt>
                <c:pt idx="5341">
                  <c:v>780</c:v>
                </c:pt>
                <c:pt idx="5342">
                  <c:v>790</c:v>
                </c:pt>
                <c:pt idx="5343">
                  <c:v>804</c:v>
                </c:pt>
                <c:pt idx="5344">
                  <c:v>818</c:v>
                </c:pt>
                <c:pt idx="5345">
                  <c:v>826</c:v>
                </c:pt>
                <c:pt idx="5346">
                  <c:v>826</c:v>
                </c:pt>
                <c:pt idx="5347">
                  <c:v>819</c:v>
                </c:pt>
                <c:pt idx="5348">
                  <c:v>808</c:v>
                </c:pt>
                <c:pt idx="5349">
                  <c:v>802</c:v>
                </c:pt>
                <c:pt idx="5350">
                  <c:v>805</c:v>
                </c:pt>
                <c:pt idx="5351">
                  <c:v>817</c:v>
                </c:pt>
                <c:pt idx="5352">
                  <c:v>835</c:v>
                </c:pt>
                <c:pt idx="5353">
                  <c:v>854</c:v>
                </c:pt>
                <c:pt idx="5354">
                  <c:v>871</c:v>
                </c:pt>
                <c:pt idx="5355">
                  <c:v>885</c:v>
                </c:pt>
                <c:pt idx="5356">
                  <c:v>893</c:v>
                </c:pt>
                <c:pt idx="5357">
                  <c:v>895</c:v>
                </c:pt>
                <c:pt idx="5358">
                  <c:v>890</c:v>
                </c:pt>
                <c:pt idx="5359">
                  <c:v>879</c:v>
                </c:pt>
                <c:pt idx="5360">
                  <c:v>869</c:v>
                </c:pt>
                <c:pt idx="5361">
                  <c:v>869</c:v>
                </c:pt>
                <c:pt idx="5362">
                  <c:v>884</c:v>
                </c:pt>
                <c:pt idx="5363">
                  <c:v>907</c:v>
                </c:pt>
                <c:pt idx="5364">
                  <c:v>921</c:v>
                </c:pt>
                <c:pt idx="5365">
                  <c:v>916</c:v>
                </c:pt>
                <c:pt idx="5366">
                  <c:v>894</c:v>
                </c:pt>
                <c:pt idx="5367">
                  <c:v>870</c:v>
                </c:pt>
                <c:pt idx="5368">
                  <c:v>853</c:v>
                </c:pt>
                <c:pt idx="5369">
                  <c:v>846</c:v>
                </c:pt>
                <c:pt idx="5370">
                  <c:v>847</c:v>
                </c:pt>
                <c:pt idx="5371">
                  <c:v>852</c:v>
                </c:pt>
                <c:pt idx="5372">
                  <c:v>859</c:v>
                </c:pt>
                <c:pt idx="5373">
                  <c:v>868</c:v>
                </c:pt>
                <c:pt idx="5374">
                  <c:v>871</c:v>
                </c:pt>
                <c:pt idx="5375">
                  <c:v>865</c:v>
                </c:pt>
                <c:pt idx="5376">
                  <c:v>850</c:v>
                </c:pt>
                <c:pt idx="5377">
                  <c:v>840</c:v>
                </c:pt>
                <c:pt idx="5378">
                  <c:v>845</c:v>
                </c:pt>
                <c:pt idx="5379">
                  <c:v>866</c:v>
                </c:pt>
                <c:pt idx="5380">
                  <c:v>896</c:v>
                </c:pt>
                <c:pt idx="5381">
                  <c:v>921</c:v>
                </c:pt>
                <c:pt idx="5382">
                  <c:v>937</c:v>
                </c:pt>
                <c:pt idx="5383">
                  <c:v>943</c:v>
                </c:pt>
                <c:pt idx="5384">
                  <c:v>945</c:v>
                </c:pt>
                <c:pt idx="5385">
                  <c:v>942</c:v>
                </c:pt>
                <c:pt idx="5386">
                  <c:v>934</c:v>
                </c:pt>
                <c:pt idx="5387">
                  <c:v>924</c:v>
                </c:pt>
                <c:pt idx="5388">
                  <c:v>913</c:v>
                </c:pt>
                <c:pt idx="5389">
                  <c:v>902</c:v>
                </c:pt>
                <c:pt idx="5390">
                  <c:v>894</c:v>
                </c:pt>
                <c:pt idx="5391">
                  <c:v>890</c:v>
                </c:pt>
                <c:pt idx="5392">
                  <c:v>887</c:v>
                </c:pt>
                <c:pt idx="5393">
                  <c:v>882</c:v>
                </c:pt>
                <c:pt idx="5394">
                  <c:v>874</c:v>
                </c:pt>
                <c:pt idx="5395">
                  <c:v>862</c:v>
                </c:pt>
                <c:pt idx="5396">
                  <c:v>848</c:v>
                </c:pt>
                <c:pt idx="5397">
                  <c:v>834</c:v>
                </c:pt>
                <c:pt idx="5398">
                  <c:v>824</c:v>
                </c:pt>
                <c:pt idx="5399">
                  <c:v>820</c:v>
                </c:pt>
                <c:pt idx="5400">
                  <c:v>823</c:v>
                </c:pt>
                <c:pt idx="5401">
                  <c:v>832</c:v>
                </c:pt>
                <c:pt idx="5402">
                  <c:v>844</c:v>
                </c:pt>
                <c:pt idx="5403">
                  <c:v>857</c:v>
                </c:pt>
                <c:pt idx="5404">
                  <c:v>871</c:v>
                </c:pt>
                <c:pt idx="5405">
                  <c:v>884</c:v>
                </c:pt>
                <c:pt idx="5406">
                  <c:v>895</c:v>
                </c:pt>
                <c:pt idx="5407">
                  <c:v>900</c:v>
                </c:pt>
                <c:pt idx="5408">
                  <c:v>896</c:v>
                </c:pt>
                <c:pt idx="5409">
                  <c:v>886</c:v>
                </c:pt>
                <c:pt idx="5410">
                  <c:v>873</c:v>
                </c:pt>
                <c:pt idx="5411">
                  <c:v>859</c:v>
                </c:pt>
                <c:pt idx="5412">
                  <c:v>848</c:v>
                </c:pt>
                <c:pt idx="5413">
                  <c:v>842</c:v>
                </c:pt>
                <c:pt idx="5414">
                  <c:v>842</c:v>
                </c:pt>
                <c:pt idx="5415">
                  <c:v>847</c:v>
                </c:pt>
                <c:pt idx="5416">
                  <c:v>852</c:v>
                </c:pt>
                <c:pt idx="5417">
                  <c:v>857</c:v>
                </c:pt>
                <c:pt idx="5418">
                  <c:v>863</c:v>
                </c:pt>
                <c:pt idx="5419">
                  <c:v>872</c:v>
                </c:pt>
                <c:pt idx="5420">
                  <c:v>883</c:v>
                </c:pt>
                <c:pt idx="5421">
                  <c:v>893</c:v>
                </c:pt>
                <c:pt idx="5422">
                  <c:v>901</c:v>
                </c:pt>
                <c:pt idx="5423">
                  <c:v>905</c:v>
                </c:pt>
                <c:pt idx="5424">
                  <c:v>905</c:v>
                </c:pt>
                <c:pt idx="5425">
                  <c:v>901</c:v>
                </c:pt>
                <c:pt idx="5426">
                  <c:v>895</c:v>
                </c:pt>
                <c:pt idx="5427">
                  <c:v>886</c:v>
                </c:pt>
                <c:pt idx="5428">
                  <c:v>874</c:v>
                </c:pt>
                <c:pt idx="5429">
                  <c:v>862</c:v>
                </c:pt>
                <c:pt idx="5430">
                  <c:v>851</c:v>
                </c:pt>
                <c:pt idx="5431">
                  <c:v>843</c:v>
                </c:pt>
                <c:pt idx="5432">
                  <c:v>835</c:v>
                </c:pt>
                <c:pt idx="5433">
                  <c:v>825</c:v>
                </c:pt>
                <c:pt idx="5434">
                  <c:v>813</c:v>
                </c:pt>
                <c:pt idx="5435">
                  <c:v>801</c:v>
                </c:pt>
                <c:pt idx="5436">
                  <c:v>794</c:v>
                </c:pt>
                <c:pt idx="5437">
                  <c:v>792</c:v>
                </c:pt>
                <c:pt idx="5438">
                  <c:v>797</c:v>
                </c:pt>
                <c:pt idx="5439">
                  <c:v>807</c:v>
                </c:pt>
                <c:pt idx="5440">
                  <c:v>819</c:v>
                </c:pt>
                <c:pt idx="5441">
                  <c:v>829</c:v>
                </c:pt>
                <c:pt idx="5442">
                  <c:v>840</c:v>
                </c:pt>
                <c:pt idx="5443">
                  <c:v>851</c:v>
                </c:pt>
                <c:pt idx="5444">
                  <c:v>858</c:v>
                </c:pt>
                <c:pt idx="5445">
                  <c:v>859</c:v>
                </c:pt>
                <c:pt idx="5446">
                  <c:v>854</c:v>
                </c:pt>
                <c:pt idx="5447">
                  <c:v>845</c:v>
                </c:pt>
                <c:pt idx="5448">
                  <c:v>836</c:v>
                </c:pt>
                <c:pt idx="5449">
                  <c:v>829</c:v>
                </c:pt>
                <c:pt idx="5450">
                  <c:v>823</c:v>
                </c:pt>
                <c:pt idx="5451">
                  <c:v>820</c:v>
                </c:pt>
                <c:pt idx="5452">
                  <c:v>819</c:v>
                </c:pt>
                <c:pt idx="5453">
                  <c:v>822</c:v>
                </c:pt>
                <c:pt idx="5454">
                  <c:v>831</c:v>
                </c:pt>
                <c:pt idx="5455">
                  <c:v>847</c:v>
                </c:pt>
                <c:pt idx="5456">
                  <c:v>865</c:v>
                </c:pt>
                <c:pt idx="5457">
                  <c:v>876</c:v>
                </c:pt>
                <c:pt idx="5458">
                  <c:v>875</c:v>
                </c:pt>
                <c:pt idx="5459">
                  <c:v>867</c:v>
                </c:pt>
                <c:pt idx="5460">
                  <c:v>860</c:v>
                </c:pt>
                <c:pt idx="5461">
                  <c:v>862</c:v>
                </c:pt>
                <c:pt idx="5462">
                  <c:v>867</c:v>
                </c:pt>
                <c:pt idx="5463">
                  <c:v>869</c:v>
                </c:pt>
                <c:pt idx="5464">
                  <c:v>865</c:v>
                </c:pt>
                <c:pt idx="5465">
                  <c:v>860</c:v>
                </c:pt>
                <c:pt idx="5466">
                  <c:v>861</c:v>
                </c:pt>
                <c:pt idx="5467">
                  <c:v>872</c:v>
                </c:pt>
                <c:pt idx="5468">
                  <c:v>886</c:v>
                </c:pt>
                <c:pt idx="5469">
                  <c:v>896</c:v>
                </c:pt>
                <c:pt idx="5470">
                  <c:v>900</c:v>
                </c:pt>
                <c:pt idx="5471">
                  <c:v>899</c:v>
                </c:pt>
                <c:pt idx="5472">
                  <c:v>894</c:v>
                </c:pt>
                <c:pt idx="5473">
                  <c:v>885</c:v>
                </c:pt>
                <c:pt idx="5474">
                  <c:v>873</c:v>
                </c:pt>
                <c:pt idx="5475">
                  <c:v>864</c:v>
                </c:pt>
                <c:pt idx="5476">
                  <c:v>860</c:v>
                </c:pt>
                <c:pt idx="5477">
                  <c:v>862</c:v>
                </c:pt>
                <c:pt idx="5478">
                  <c:v>863</c:v>
                </c:pt>
                <c:pt idx="5479">
                  <c:v>862</c:v>
                </c:pt>
                <c:pt idx="5480">
                  <c:v>859</c:v>
                </c:pt>
                <c:pt idx="5481">
                  <c:v>853</c:v>
                </c:pt>
                <c:pt idx="5482">
                  <c:v>845</c:v>
                </c:pt>
                <c:pt idx="5483">
                  <c:v>835</c:v>
                </c:pt>
                <c:pt idx="5484">
                  <c:v>824</c:v>
                </c:pt>
                <c:pt idx="5485">
                  <c:v>814</c:v>
                </c:pt>
                <c:pt idx="5486">
                  <c:v>807</c:v>
                </c:pt>
                <c:pt idx="5487">
                  <c:v>807</c:v>
                </c:pt>
                <c:pt idx="5488">
                  <c:v>814</c:v>
                </c:pt>
                <c:pt idx="5489">
                  <c:v>826</c:v>
                </c:pt>
                <c:pt idx="5490">
                  <c:v>837</c:v>
                </c:pt>
                <c:pt idx="5491">
                  <c:v>841</c:v>
                </c:pt>
                <c:pt idx="5492">
                  <c:v>839</c:v>
                </c:pt>
                <c:pt idx="5493">
                  <c:v>835</c:v>
                </c:pt>
                <c:pt idx="5494">
                  <c:v>831</c:v>
                </c:pt>
                <c:pt idx="5495">
                  <c:v>831</c:v>
                </c:pt>
                <c:pt idx="5496">
                  <c:v>835</c:v>
                </c:pt>
                <c:pt idx="5497">
                  <c:v>839</c:v>
                </c:pt>
                <c:pt idx="5498">
                  <c:v>844</c:v>
                </c:pt>
                <c:pt idx="5499">
                  <c:v>849</c:v>
                </c:pt>
                <c:pt idx="5500">
                  <c:v>857</c:v>
                </c:pt>
                <c:pt idx="5501">
                  <c:v>864</c:v>
                </c:pt>
                <c:pt idx="5502">
                  <c:v>869</c:v>
                </c:pt>
                <c:pt idx="5503">
                  <c:v>869</c:v>
                </c:pt>
                <c:pt idx="5504">
                  <c:v>865</c:v>
                </c:pt>
                <c:pt idx="5505">
                  <c:v>859</c:v>
                </c:pt>
                <c:pt idx="5506">
                  <c:v>857</c:v>
                </c:pt>
                <c:pt idx="5507">
                  <c:v>861</c:v>
                </c:pt>
                <c:pt idx="5508">
                  <c:v>865</c:v>
                </c:pt>
                <c:pt idx="5509">
                  <c:v>863</c:v>
                </c:pt>
                <c:pt idx="5510">
                  <c:v>856</c:v>
                </c:pt>
                <c:pt idx="5511">
                  <c:v>851</c:v>
                </c:pt>
                <c:pt idx="5512">
                  <c:v>854</c:v>
                </c:pt>
                <c:pt idx="5513">
                  <c:v>867</c:v>
                </c:pt>
                <c:pt idx="5514">
                  <c:v>884</c:v>
                </c:pt>
                <c:pt idx="5515">
                  <c:v>894</c:v>
                </c:pt>
                <c:pt idx="5516">
                  <c:v>890</c:v>
                </c:pt>
                <c:pt idx="5517">
                  <c:v>873</c:v>
                </c:pt>
                <c:pt idx="5518">
                  <c:v>856</c:v>
                </c:pt>
                <c:pt idx="5519">
                  <c:v>847</c:v>
                </c:pt>
                <c:pt idx="5520">
                  <c:v>850</c:v>
                </c:pt>
                <c:pt idx="5521">
                  <c:v>856</c:v>
                </c:pt>
                <c:pt idx="5522">
                  <c:v>859</c:v>
                </c:pt>
                <c:pt idx="5523">
                  <c:v>857</c:v>
                </c:pt>
                <c:pt idx="5524">
                  <c:v>856</c:v>
                </c:pt>
                <c:pt idx="5525">
                  <c:v>858</c:v>
                </c:pt>
                <c:pt idx="5526">
                  <c:v>860</c:v>
                </c:pt>
                <c:pt idx="5527">
                  <c:v>863</c:v>
                </c:pt>
                <c:pt idx="5528">
                  <c:v>862</c:v>
                </c:pt>
                <c:pt idx="5529">
                  <c:v>854</c:v>
                </c:pt>
                <c:pt idx="5530">
                  <c:v>840</c:v>
                </c:pt>
                <c:pt idx="5531">
                  <c:v>824</c:v>
                </c:pt>
                <c:pt idx="5532">
                  <c:v>815</c:v>
                </c:pt>
                <c:pt idx="5533">
                  <c:v>817</c:v>
                </c:pt>
                <c:pt idx="5534">
                  <c:v>826</c:v>
                </c:pt>
                <c:pt idx="5535">
                  <c:v>832</c:v>
                </c:pt>
                <c:pt idx="5536">
                  <c:v>829</c:v>
                </c:pt>
                <c:pt idx="5537">
                  <c:v>820</c:v>
                </c:pt>
                <c:pt idx="5538">
                  <c:v>815</c:v>
                </c:pt>
                <c:pt idx="5539">
                  <c:v>819</c:v>
                </c:pt>
                <c:pt idx="5540">
                  <c:v>828</c:v>
                </c:pt>
                <c:pt idx="5541">
                  <c:v>832</c:v>
                </c:pt>
                <c:pt idx="5542">
                  <c:v>827</c:v>
                </c:pt>
                <c:pt idx="5543">
                  <c:v>816</c:v>
                </c:pt>
                <c:pt idx="5544">
                  <c:v>808</c:v>
                </c:pt>
                <c:pt idx="5545">
                  <c:v>808</c:v>
                </c:pt>
                <c:pt idx="5546">
                  <c:v>815</c:v>
                </c:pt>
                <c:pt idx="5547">
                  <c:v>821</c:v>
                </c:pt>
                <c:pt idx="5548">
                  <c:v>824</c:v>
                </c:pt>
                <c:pt idx="5549">
                  <c:v>825</c:v>
                </c:pt>
                <c:pt idx="5550">
                  <c:v>828</c:v>
                </c:pt>
                <c:pt idx="5551">
                  <c:v>835</c:v>
                </c:pt>
                <c:pt idx="5552">
                  <c:v>839</c:v>
                </c:pt>
                <c:pt idx="5553">
                  <c:v>832</c:v>
                </c:pt>
                <c:pt idx="5554">
                  <c:v>818</c:v>
                </c:pt>
                <c:pt idx="5555">
                  <c:v>807</c:v>
                </c:pt>
                <c:pt idx="5556">
                  <c:v>803</c:v>
                </c:pt>
                <c:pt idx="5557">
                  <c:v>801</c:v>
                </c:pt>
                <c:pt idx="5558">
                  <c:v>795</c:v>
                </c:pt>
                <c:pt idx="5559">
                  <c:v>785</c:v>
                </c:pt>
                <c:pt idx="5560">
                  <c:v>775</c:v>
                </c:pt>
                <c:pt idx="5561">
                  <c:v>770</c:v>
                </c:pt>
                <c:pt idx="5562">
                  <c:v>774</c:v>
                </c:pt>
                <c:pt idx="5563">
                  <c:v>781</c:v>
                </c:pt>
                <c:pt idx="5564">
                  <c:v>789</c:v>
                </c:pt>
                <c:pt idx="5565">
                  <c:v>796</c:v>
                </c:pt>
                <c:pt idx="5566">
                  <c:v>801</c:v>
                </c:pt>
                <c:pt idx="5567">
                  <c:v>801</c:v>
                </c:pt>
                <c:pt idx="5568">
                  <c:v>797</c:v>
                </c:pt>
                <c:pt idx="5569">
                  <c:v>791</c:v>
                </c:pt>
                <c:pt idx="5570">
                  <c:v>788</c:v>
                </c:pt>
                <c:pt idx="5571">
                  <c:v>788</c:v>
                </c:pt>
                <c:pt idx="5572">
                  <c:v>794</c:v>
                </c:pt>
                <c:pt idx="5573">
                  <c:v>806</c:v>
                </c:pt>
                <c:pt idx="5574">
                  <c:v>822</c:v>
                </c:pt>
                <c:pt idx="5575">
                  <c:v>836</c:v>
                </c:pt>
                <c:pt idx="5576">
                  <c:v>844</c:v>
                </c:pt>
                <c:pt idx="5577">
                  <c:v>843</c:v>
                </c:pt>
                <c:pt idx="5578">
                  <c:v>837</c:v>
                </c:pt>
                <c:pt idx="5579">
                  <c:v>828</c:v>
                </c:pt>
                <c:pt idx="5580">
                  <c:v>817</c:v>
                </c:pt>
                <c:pt idx="5581">
                  <c:v>805</c:v>
                </c:pt>
                <c:pt idx="5582">
                  <c:v>795</c:v>
                </c:pt>
                <c:pt idx="5583">
                  <c:v>789</c:v>
                </c:pt>
                <c:pt idx="5584">
                  <c:v>792</c:v>
                </c:pt>
                <c:pt idx="5585">
                  <c:v>803</c:v>
                </c:pt>
                <c:pt idx="5586">
                  <c:v>814</c:v>
                </c:pt>
                <c:pt idx="5587">
                  <c:v>822</c:v>
                </c:pt>
                <c:pt idx="5588">
                  <c:v>828</c:v>
                </c:pt>
                <c:pt idx="5589">
                  <c:v>832</c:v>
                </c:pt>
                <c:pt idx="5590">
                  <c:v>830</c:v>
                </c:pt>
                <c:pt idx="5591">
                  <c:v>817</c:v>
                </c:pt>
                <c:pt idx="5592">
                  <c:v>793</c:v>
                </c:pt>
                <c:pt idx="5593">
                  <c:v>768</c:v>
                </c:pt>
                <c:pt idx="5594">
                  <c:v>750</c:v>
                </c:pt>
                <c:pt idx="5595">
                  <c:v>749</c:v>
                </c:pt>
                <c:pt idx="5596">
                  <c:v>756</c:v>
                </c:pt>
                <c:pt idx="5597">
                  <c:v>763</c:v>
                </c:pt>
                <c:pt idx="5598">
                  <c:v>761</c:v>
                </c:pt>
                <c:pt idx="5599">
                  <c:v>755</c:v>
                </c:pt>
                <c:pt idx="5600">
                  <c:v>751</c:v>
                </c:pt>
                <c:pt idx="5601">
                  <c:v>755</c:v>
                </c:pt>
                <c:pt idx="5602">
                  <c:v>762</c:v>
                </c:pt>
                <c:pt idx="5603">
                  <c:v>766</c:v>
                </c:pt>
                <c:pt idx="5604">
                  <c:v>760</c:v>
                </c:pt>
                <c:pt idx="5605">
                  <c:v>749</c:v>
                </c:pt>
                <c:pt idx="5606">
                  <c:v>742</c:v>
                </c:pt>
                <c:pt idx="5607">
                  <c:v>748</c:v>
                </c:pt>
                <c:pt idx="5608">
                  <c:v>764</c:v>
                </c:pt>
                <c:pt idx="5609">
                  <c:v>783</c:v>
                </c:pt>
                <c:pt idx="5610">
                  <c:v>796</c:v>
                </c:pt>
                <c:pt idx="5611">
                  <c:v>802</c:v>
                </c:pt>
                <c:pt idx="5612">
                  <c:v>803</c:v>
                </c:pt>
                <c:pt idx="5613">
                  <c:v>803</c:v>
                </c:pt>
                <c:pt idx="5614">
                  <c:v>805</c:v>
                </c:pt>
                <c:pt idx="5615">
                  <c:v>810</c:v>
                </c:pt>
                <c:pt idx="5616">
                  <c:v>818</c:v>
                </c:pt>
                <c:pt idx="5617">
                  <c:v>831</c:v>
                </c:pt>
                <c:pt idx="5618">
                  <c:v>848</c:v>
                </c:pt>
                <c:pt idx="5619">
                  <c:v>864</c:v>
                </c:pt>
                <c:pt idx="5620">
                  <c:v>875</c:v>
                </c:pt>
                <c:pt idx="5621">
                  <c:v>879</c:v>
                </c:pt>
                <c:pt idx="5622">
                  <c:v>877</c:v>
                </c:pt>
                <c:pt idx="5623">
                  <c:v>871</c:v>
                </c:pt>
                <c:pt idx="5624">
                  <c:v>866</c:v>
                </c:pt>
                <c:pt idx="5625">
                  <c:v>862</c:v>
                </c:pt>
                <c:pt idx="5626">
                  <c:v>861</c:v>
                </c:pt>
                <c:pt idx="5627">
                  <c:v>861</c:v>
                </c:pt>
                <c:pt idx="5628">
                  <c:v>860</c:v>
                </c:pt>
                <c:pt idx="5629">
                  <c:v>857</c:v>
                </c:pt>
                <c:pt idx="5630">
                  <c:v>854</c:v>
                </c:pt>
                <c:pt idx="5631">
                  <c:v>851</c:v>
                </c:pt>
                <c:pt idx="5632">
                  <c:v>843</c:v>
                </c:pt>
                <c:pt idx="5633">
                  <c:v>827</c:v>
                </c:pt>
                <c:pt idx="5634">
                  <c:v>804</c:v>
                </c:pt>
                <c:pt idx="5635">
                  <c:v>783</c:v>
                </c:pt>
                <c:pt idx="5636">
                  <c:v>771</c:v>
                </c:pt>
                <c:pt idx="5637">
                  <c:v>773</c:v>
                </c:pt>
                <c:pt idx="5638">
                  <c:v>783</c:v>
                </c:pt>
                <c:pt idx="5639">
                  <c:v>794</c:v>
                </c:pt>
                <c:pt idx="5640">
                  <c:v>803</c:v>
                </c:pt>
                <c:pt idx="5641">
                  <c:v>809</c:v>
                </c:pt>
                <c:pt idx="5642">
                  <c:v>810</c:v>
                </c:pt>
                <c:pt idx="5643">
                  <c:v>803</c:v>
                </c:pt>
                <c:pt idx="5644">
                  <c:v>789</c:v>
                </c:pt>
                <c:pt idx="5645">
                  <c:v>773</c:v>
                </c:pt>
                <c:pt idx="5646">
                  <c:v>759</c:v>
                </c:pt>
                <c:pt idx="5647">
                  <c:v>752</c:v>
                </c:pt>
                <c:pt idx="5648">
                  <c:v>755</c:v>
                </c:pt>
                <c:pt idx="5649">
                  <c:v>766</c:v>
                </c:pt>
                <c:pt idx="5650">
                  <c:v>782</c:v>
                </c:pt>
                <c:pt idx="5651">
                  <c:v>797</c:v>
                </c:pt>
                <c:pt idx="5652">
                  <c:v>802</c:v>
                </c:pt>
                <c:pt idx="5653">
                  <c:v>797</c:v>
                </c:pt>
                <c:pt idx="5654">
                  <c:v>786</c:v>
                </c:pt>
                <c:pt idx="5655">
                  <c:v>775</c:v>
                </c:pt>
                <c:pt idx="5656">
                  <c:v>771</c:v>
                </c:pt>
                <c:pt idx="5657">
                  <c:v>776</c:v>
                </c:pt>
                <c:pt idx="5658">
                  <c:v>792</c:v>
                </c:pt>
                <c:pt idx="5659">
                  <c:v>815</c:v>
                </c:pt>
                <c:pt idx="5660">
                  <c:v>839</c:v>
                </c:pt>
                <c:pt idx="5661">
                  <c:v>857</c:v>
                </c:pt>
                <c:pt idx="5662">
                  <c:v>867</c:v>
                </c:pt>
                <c:pt idx="5663">
                  <c:v>869</c:v>
                </c:pt>
                <c:pt idx="5664">
                  <c:v>861</c:v>
                </c:pt>
                <c:pt idx="5665">
                  <c:v>847</c:v>
                </c:pt>
                <c:pt idx="5666">
                  <c:v>830</c:v>
                </c:pt>
                <c:pt idx="5667">
                  <c:v>814</c:v>
                </c:pt>
                <c:pt idx="5668">
                  <c:v>800</c:v>
                </c:pt>
                <c:pt idx="5669">
                  <c:v>786</c:v>
                </c:pt>
                <c:pt idx="5670">
                  <c:v>774</c:v>
                </c:pt>
                <c:pt idx="5671">
                  <c:v>769</c:v>
                </c:pt>
                <c:pt idx="5672">
                  <c:v>773</c:v>
                </c:pt>
                <c:pt idx="5673">
                  <c:v>784</c:v>
                </c:pt>
                <c:pt idx="5674">
                  <c:v>798</c:v>
                </c:pt>
                <c:pt idx="5675">
                  <c:v>809</c:v>
                </c:pt>
                <c:pt idx="5676">
                  <c:v>814</c:v>
                </c:pt>
                <c:pt idx="5677">
                  <c:v>813</c:v>
                </c:pt>
                <c:pt idx="5678">
                  <c:v>811</c:v>
                </c:pt>
                <c:pt idx="5679">
                  <c:v>812</c:v>
                </c:pt>
                <c:pt idx="5680">
                  <c:v>821</c:v>
                </c:pt>
                <c:pt idx="5681">
                  <c:v>837</c:v>
                </c:pt>
                <c:pt idx="5682">
                  <c:v>859</c:v>
                </c:pt>
                <c:pt idx="5683">
                  <c:v>876</c:v>
                </c:pt>
                <c:pt idx="5684">
                  <c:v>883</c:v>
                </c:pt>
                <c:pt idx="5685">
                  <c:v>876</c:v>
                </c:pt>
                <c:pt idx="5686">
                  <c:v>861</c:v>
                </c:pt>
                <c:pt idx="5687">
                  <c:v>842</c:v>
                </c:pt>
                <c:pt idx="5688">
                  <c:v>828</c:v>
                </c:pt>
                <c:pt idx="5689">
                  <c:v>822</c:v>
                </c:pt>
                <c:pt idx="5690">
                  <c:v>825</c:v>
                </c:pt>
                <c:pt idx="5691">
                  <c:v>833</c:v>
                </c:pt>
                <c:pt idx="5692">
                  <c:v>844</c:v>
                </c:pt>
                <c:pt idx="5693">
                  <c:v>855</c:v>
                </c:pt>
                <c:pt idx="5694">
                  <c:v>860</c:v>
                </c:pt>
                <c:pt idx="5695">
                  <c:v>852</c:v>
                </c:pt>
                <c:pt idx="5696">
                  <c:v>832</c:v>
                </c:pt>
                <c:pt idx="5697">
                  <c:v>806</c:v>
                </c:pt>
                <c:pt idx="5698">
                  <c:v>785</c:v>
                </c:pt>
                <c:pt idx="5699">
                  <c:v>774</c:v>
                </c:pt>
                <c:pt idx="5700">
                  <c:v>773</c:v>
                </c:pt>
                <c:pt idx="5701">
                  <c:v>782</c:v>
                </c:pt>
                <c:pt idx="5702">
                  <c:v>796</c:v>
                </c:pt>
                <c:pt idx="5703">
                  <c:v>810</c:v>
                </c:pt>
                <c:pt idx="5704">
                  <c:v>820</c:v>
                </c:pt>
                <c:pt idx="5705">
                  <c:v>829</c:v>
                </c:pt>
                <c:pt idx="5706">
                  <c:v>841</c:v>
                </c:pt>
                <c:pt idx="5707">
                  <c:v>854</c:v>
                </c:pt>
                <c:pt idx="5708">
                  <c:v>862</c:v>
                </c:pt>
                <c:pt idx="5709">
                  <c:v>857</c:v>
                </c:pt>
                <c:pt idx="5710">
                  <c:v>842</c:v>
                </c:pt>
                <c:pt idx="5711">
                  <c:v>827</c:v>
                </c:pt>
                <c:pt idx="5712">
                  <c:v>817</c:v>
                </c:pt>
                <c:pt idx="5713">
                  <c:v>811</c:v>
                </c:pt>
                <c:pt idx="5714">
                  <c:v>803</c:v>
                </c:pt>
                <c:pt idx="5715">
                  <c:v>793</c:v>
                </c:pt>
                <c:pt idx="5716">
                  <c:v>782</c:v>
                </c:pt>
                <c:pt idx="5717">
                  <c:v>776</c:v>
                </c:pt>
                <c:pt idx="5718">
                  <c:v>779</c:v>
                </c:pt>
                <c:pt idx="5719">
                  <c:v>786</c:v>
                </c:pt>
                <c:pt idx="5720">
                  <c:v>793</c:v>
                </c:pt>
                <c:pt idx="5721">
                  <c:v>796</c:v>
                </c:pt>
                <c:pt idx="5722">
                  <c:v>792</c:v>
                </c:pt>
                <c:pt idx="5723">
                  <c:v>781</c:v>
                </c:pt>
                <c:pt idx="5724">
                  <c:v>769</c:v>
                </c:pt>
                <c:pt idx="5725">
                  <c:v>764</c:v>
                </c:pt>
                <c:pt idx="5726">
                  <c:v>769</c:v>
                </c:pt>
                <c:pt idx="5727">
                  <c:v>785</c:v>
                </c:pt>
                <c:pt idx="5728">
                  <c:v>810</c:v>
                </c:pt>
                <c:pt idx="5729">
                  <c:v>837</c:v>
                </c:pt>
                <c:pt idx="5730">
                  <c:v>858</c:v>
                </c:pt>
                <c:pt idx="5731">
                  <c:v>866</c:v>
                </c:pt>
                <c:pt idx="5732">
                  <c:v>860</c:v>
                </c:pt>
                <c:pt idx="5733">
                  <c:v>844</c:v>
                </c:pt>
                <c:pt idx="5734">
                  <c:v>828</c:v>
                </c:pt>
                <c:pt idx="5735">
                  <c:v>820</c:v>
                </c:pt>
                <c:pt idx="5736">
                  <c:v>820</c:v>
                </c:pt>
                <c:pt idx="5737">
                  <c:v>821</c:v>
                </c:pt>
                <c:pt idx="5738">
                  <c:v>817</c:v>
                </c:pt>
                <c:pt idx="5739">
                  <c:v>805</c:v>
                </c:pt>
                <c:pt idx="5740">
                  <c:v>789</c:v>
                </c:pt>
                <c:pt idx="5741">
                  <c:v>774</c:v>
                </c:pt>
                <c:pt idx="5742">
                  <c:v>761</c:v>
                </c:pt>
                <c:pt idx="5743">
                  <c:v>754</c:v>
                </c:pt>
                <c:pt idx="5744">
                  <c:v>757</c:v>
                </c:pt>
                <c:pt idx="5745">
                  <c:v>771</c:v>
                </c:pt>
                <c:pt idx="5746">
                  <c:v>797</c:v>
                </c:pt>
                <c:pt idx="5747">
                  <c:v>826</c:v>
                </c:pt>
                <c:pt idx="5748">
                  <c:v>851</c:v>
                </c:pt>
                <c:pt idx="5749">
                  <c:v>861</c:v>
                </c:pt>
                <c:pt idx="5750">
                  <c:v>855</c:v>
                </c:pt>
                <c:pt idx="5751">
                  <c:v>838</c:v>
                </c:pt>
                <c:pt idx="5752">
                  <c:v>818</c:v>
                </c:pt>
                <c:pt idx="5753">
                  <c:v>800</c:v>
                </c:pt>
                <c:pt idx="5754">
                  <c:v>786</c:v>
                </c:pt>
                <c:pt idx="5755">
                  <c:v>777</c:v>
                </c:pt>
                <c:pt idx="5756">
                  <c:v>771</c:v>
                </c:pt>
                <c:pt idx="5757">
                  <c:v>773</c:v>
                </c:pt>
                <c:pt idx="5758">
                  <c:v>778</c:v>
                </c:pt>
                <c:pt idx="5759">
                  <c:v>784</c:v>
                </c:pt>
                <c:pt idx="5760">
                  <c:v>785</c:v>
                </c:pt>
                <c:pt idx="5761">
                  <c:v>780</c:v>
                </c:pt>
                <c:pt idx="5762">
                  <c:v>775</c:v>
                </c:pt>
                <c:pt idx="5763">
                  <c:v>778</c:v>
                </c:pt>
                <c:pt idx="5764">
                  <c:v>794</c:v>
                </c:pt>
                <c:pt idx="5765">
                  <c:v>822</c:v>
                </c:pt>
                <c:pt idx="5766">
                  <c:v>851</c:v>
                </c:pt>
                <c:pt idx="5767">
                  <c:v>873</c:v>
                </c:pt>
                <c:pt idx="5768">
                  <c:v>880</c:v>
                </c:pt>
                <c:pt idx="5769">
                  <c:v>871</c:v>
                </c:pt>
                <c:pt idx="5770">
                  <c:v>852</c:v>
                </c:pt>
                <c:pt idx="5771">
                  <c:v>837</c:v>
                </c:pt>
                <c:pt idx="5772">
                  <c:v>832</c:v>
                </c:pt>
                <c:pt idx="5773">
                  <c:v>841</c:v>
                </c:pt>
                <c:pt idx="5774">
                  <c:v>853</c:v>
                </c:pt>
                <c:pt idx="5775">
                  <c:v>858</c:v>
                </c:pt>
                <c:pt idx="5776">
                  <c:v>850</c:v>
                </c:pt>
                <c:pt idx="5777">
                  <c:v>836</c:v>
                </c:pt>
                <c:pt idx="5778">
                  <c:v>821</c:v>
                </c:pt>
                <c:pt idx="5779">
                  <c:v>808</c:v>
                </c:pt>
                <c:pt idx="5780">
                  <c:v>803</c:v>
                </c:pt>
                <c:pt idx="5781">
                  <c:v>811</c:v>
                </c:pt>
                <c:pt idx="5782">
                  <c:v>832</c:v>
                </c:pt>
                <c:pt idx="5783">
                  <c:v>854</c:v>
                </c:pt>
                <c:pt idx="5784">
                  <c:v>865</c:v>
                </c:pt>
                <c:pt idx="5785">
                  <c:v>863</c:v>
                </c:pt>
                <c:pt idx="5786">
                  <c:v>855</c:v>
                </c:pt>
                <c:pt idx="5787">
                  <c:v>847</c:v>
                </c:pt>
                <c:pt idx="5788">
                  <c:v>839</c:v>
                </c:pt>
                <c:pt idx="5789">
                  <c:v>829</c:v>
                </c:pt>
                <c:pt idx="5790">
                  <c:v>818</c:v>
                </c:pt>
                <c:pt idx="5791">
                  <c:v>808</c:v>
                </c:pt>
                <c:pt idx="5792">
                  <c:v>797</c:v>
                </c:pt>
                <c:pt idx="5793">
                  <c:v>784</c:v>
                </c:pt>
                <c:pt idx="5794">
                  <c:v>771</c:v>
                </c:pt>
                <c:pt idx="5795">
                  <c:v>765</c:v>
                </c:pt>
                <c:pt idx="5796">
                  <c:v>771</c:v>
                </c:pt>
                <c:pt idx="5797">
                  <c:v>787</c:v>
                </c:pt>
                <c:pt idx="5798">
                  <c:v>809</c:v>
                </c:pt>
                <c:pt idx="5799">
                  <c:v>831</c:v>
                </c:pt>
                <c:pt idx="5800">
                  <c:v>849</c:v>
                </c:pt>
                <c:pt idx="5801">
                  <c:v>861</c:v>
                </c:pt>
                <c:pt idx="5802">
                  <c:v>865</c:v>
                </c:pt>
                <c:pt idx="5803">
                  <c:v>863</c:v>
                </c:pt>
                <c:pt idx="5804">
                  <c:v>861</c:v>
                </c:pt>
                <c:pt idx="5805">
                  <c:v>861</c:v>
                </c:pt>
                <c:pt idx="5806">
                  <c:v>862</c:v>
                </c:pt>
                <c:pt idx="5807">
                  <c:v>855</c:v>
                </c:pt>
                <c:pt idx="5808">
                  <c:v>839</c:v>
                </c:pt>
                <c:pt idx="5809">
                  <c:v>820</c:v>
                </c:pt>
                <c:pt idx="5810">
                  <c:v>808</c:v>
                </c:pt>
                <c:pt idx="5811">
                  <c:v>806</c:v>
                </c:pt>
                <c:pt idx="5812">
                  <c:v>811</c:v>
                </c:pt>
                <c:pt idx="5813">
                  <c:v>818</c:v>
                </c:pt>
                <c:pt idx="5814">
                  <c:v>824</c:v>
                </c:pt>
                <c:pt idx="5815">
                  <c:v>827</c:v>
                </c:pt>
                <c:pt idx="5816">
                  <c:v>828</c:v>
                </c:pt>
                <c:pt idx="5817">
                  <c:v>831</c:v>
                </c:pt>
                <c:pt idx="5818">
                  <c:v>837</c:v>
                </c:pt>
                <c:pt idx="5819">
                  <c:v>846</c:v>
                </c:pt>
                <c:pt idx="5820">
                  <c:v>856</c:v>
                </c:pt>
                <c:pt idx="5821">
                  <c:v>868</c:v>
                </c:pt>
                <c:pt idx="5822">
                  <c:v>879</c:v>
                </c:pt>
                <c:pt idx="5823">
                  <c:v>883</c:v>
                </c:pt>
                <c:pt idx="5824">
                  <c:v>876</c:v>
                </c:pt>
                <c:pt idx="5825">
                  <c:v>859</c:v>
                </c:pt>
                <c:pt idx="5826">
                  <c:v>839</c:v>
                </c:pt>
                <c:pt idx="5827">
                  <c:v>821</c:v>
                </c:pt>
                <c:pt idx="5828">
                  <c:v>811</c:v>
                </c:pt>
                <c:pt idx="5829">
                  <c:v>809</c:v>
                </c:pt>
                <c:pt idx="5830">
                  <c:v>812</c:v>
                </c:pt>
                <c:pt idx="5831">
                  <c:v>817</c:v>
                </c:pt>
                <c:pt idx="5832">
                  <c:v>820</c:v>
                </c:pt>
                <c:pt idx="5833">
                  <c:v>818</c:v>
                </c:pt>
                <c:pt idx="5834">
                  <c:v>817</c:v>
                </c:pt>
                <c:pt idx="5835">
                  <c:v>821</c:v>
                </c:pt>
                <c:pt idx="5836">
                  <c:v>833</c:v>
                </c:pt>
                <c:pt idx="5837">
                  <c:v>847</c:v>
                </c:pt>
                <c:pt idx="5838">
                  <c:v>854</c:v>
                </c:pt>
                <c:pt idx="5839">
                  <c:v>850</c:v>
                </c:pt>
                <c:pt idx="5840">
                  <c:v>837</c:v>
                </c:pt>
                <c:pt idx="5841">
                  <c:v>826</c:v>
                </c:pt>
                <c:pt idx="5842">
                  <c:v>830</c:v>
                </c:pt>
                <c:pt idx="5843">
                  <c:v>850</c:v>
                </c:pt>
                <c:pt idx="5844">
                  <c:v>875</c:v>
                </c:pt>
                <c:pt idx="5845">
                  <c:v>891</c:v>
                </c:pt>
                <c:pt idx="5846">
                  <c:v>891</c:v>
                </c:pt>
                <c:pt idx="5847">
                  <c:v>881</c:v>
                </c:pt>
                <c:pt idx="5848">
                  <c:v>870</c:v>
                </c:pt>
                <c:pt idx="5849">
                  <c:v>867</c:v>
                </c:pt>
                <c:pt idx="5850">
                  <c:v>869</c:v>
                </c:pt>
                <c:pt idx="5851">
                  <c:v>868</c:v>
                </c:pt>
                <c:pt idx="5852">
                  <c:v>862</c:v>
                </c:pt>
                <c:pt idx="5853">
                  <c:v>851</c:v>
                </c:pt>
                <c:pt idx="5854">
                  <c:v>838</c:v>
                </c:pt>
                <c:pt idx="5855">
                  <c:v>826</c:v>
                </c:pt>
                <c:pt idx="5856">
                  <c:v>819</c:v>
                </c:pt>
                <c:pt idx="5857">
                  <c:v>818</c:v>
                </c:pt>
                <c:pt idx="5858">
                  <c:v>825</c:v>
                </c:pt>
                <c:pt idx="5859">
                  <c:v>838</c:v>
                </c:pt>
                <c:pt idx="5860">
                  <c:v>857</c:v>
                </c:pt>
                <c:pt idx="5861">
                  <c:v>877</c:v>
                </c:pt>
                <c:pt idx="5862">
                  <c:v>890</c:v>
                </c:pt>
                <c:pt idx="5863">
                  <c:v>889</c:v>
                </c:pt>
                <c:pt idx="5864">
                  <c:v>875</c:v>
                </c:pt>
                <c:pt idx="5865">
                  <c:v>853</c:v>
                </c:pt>
                <c:pt idx="5866">
                  <c:v>833</c:v>
                </c:pt>
                <c:pt idx="5867">
                  <c:v>826</c:v>
                </c:pt>
                <c:pt idx="5868">
                  <c:v>833</c:v>
                </c:pt>
                <c:pt idx="5869">
                  <c:v>845</c:v>
                </c:pt>
                <c:pt idx="5870">
                  <c:v>854</c:v>
                </c:pt>
                <c:pt idx="5871">
                  <c:v>855</c:v>
                </c:pt>
                <c:pt idx="5872">
                  <c:v>852</c:v>
                </c:pt>
                <c:pt idx="5873">
                  <c:v>855</c:v>
                </c:pt>
                <c:pt idx="5874">
                  <c:v>864</c:v>
                </c:pt>
                <c:pt idx="5875">
                  <c:v>875</c:v>
                </c:pt>
                <c:pt idx="5876">
                  <c:v>879</c:v>
                </c:pt>
                <c:pt idx="5877">
                  <c:v>875</c:v>
                </c:pt>
                <c:pt idx="5878">
                  <c:v>868</c:v>
                </c:pt>
                <c:pt idx="5879">
                  <c:v>858</c:v>
                </c:pt>
                <c:pt idx="5880">
                  <c:v>848</c:v>
                </c:pt>
                <c:pt idx="5881">
                  <c:v>836</c:v>
                </c:pt>
                <c:pt idx="5882">
                  <c:v>825</c:v>
                </c:pt>
                <c:pt idx="5883">
                  <c:v>821</c:v>
                </c:pt>
                <c:pt idx="5884">
                  <c:v>830</c:v>
                </c:pt>
                <c:pt idx="5885">
                  <c:v>851</c:v>
                </c:pt>
                <c:pt idx="5886">
                  <c:v>878</c:v>
                </c:pt>
                <c:pt idx="5887">
                  <c:v>897</c:v>
                </c:pt>
                <c:pt idx="5888">
                  <c:v>904</c:v>
                </c:pt>
                <c:pt idx="5889">
                  <c:v>897</c:v>
                </c:pt>
                <c:pt idx="5890">
                  <c:v>884</c:v>
                </c:pt>
                <c:pt idx="5891">
                  <c:v>869</c:v>
                </c:pt>
                <c:pt idx="5892">
                  <c:v>858</c:v>
                </c:pt>
                <c:pt idx="5893">
                  <c:v>855</c:v>
                </c:pt>
                <c:pt idx="5894">
                  <c:v>857</c:v>
                </c:pt>
                <c:pt idx="5895">
                  <c:v>862</c:v>
                </c:pt>
                <c:pt idx="5896">
                  <c:v>866</c:v>
                </c:pt>
                <c:pt idx="5897">
                  <c:v>867</c:v>
                </c:pt>
                <c:pt idx="5898">
                  <c:v>865</c:v>
                </c:pt>
                <c:pt idx="5899">
                  <c:v>861</c:v>
                </c:pt>
                <c:pt idx="5900">
                  <c:v>855</c:v>
                </c:pt>
                <c:pt idx="5901">
                  <c:v>850</c:v>
                </c:pt>
                <c:pt idx="5902">
                  <c:v>849</c:v>
                </c:pt>
                <c:pt idx="5903">
                  <c:v>853</c:v>
                </c:pt>
                <c:pt idx="5904">
                  <c:v>861</c:v>
                </c:pt>
                <c:pt idx="5905">
                  <c:v>866</c:v>
                </c:pt>
                <c:pt idx="5906">
                  <c:v>865</c:v>
                </c:pt>
                <c:pt idx="5907">
                  <c:v>856</c:v>
                </c:pt>
                <c:pt idx="5908">
                  <c:v>841</c:v>
                </c:pt>
                <c:pt idx="5909">
                  <c:v>823</c:v>
                </c:pt>
                <c:pt idx="5910">
                  <c:v>805</c:v>
                </c:pt>
                <c:pt idx="5911">
                  <c:v>794</c:v>
                </c:pt>
                <c:pt idx="5912">
                  <c:v>792</c:v>
                </c:pt>
                <c:pt idx="5913">
                  <c:v>801</c:v>
                </c:pt>
                <c:pt idx="5914">
                  <c:v>817</c:v>
                </c:pt>
                <c:pt idx="5915">
                  <c:v>837</c:v>
                </c:pt>
                <c:pt idx="5916">
                  <c:v>856</c:v>
                </c:pt>
                <c:pt idx="5917">
                  <c:v>873</c:v>
                </c:pt>
                <c:pt idx="5918">
                  <c:v>886</c:v>
                </c:pt>
                <c:pt idx="5919">
                  <c:v>892</c:v>
                </c:pt>
                <c:pt idx="5920">
                  <c:v>890</c:v>
                </c:pt>
                <c:pt idx="5921">
                  <c:v>882</c:v>
                </c:pt>
                <c:pt idx="5922">
                  <c:v>871</c:v>
                </c:pt>
                <c:pt idx="5923">
                  <c:v>861</c:v>
                </c:pt>
                <c:pt idx="5924">
                  <c:v>852</c:v>
                </c:pt>
                <c:pt idx="5925">
                  <c:v>843</c:v>
                </c:pt>
                <c:pt idx="5926">
                  <c:v>834</c:v>
                </c:pt>
                <c:pt idx="5927">
                  <c:v>824</c:v>
                </c:pt>
                <c:pt idx="5928">
                  <c:v>813</c:v>
                </c:pt>
                <c:pt idx="5929">
                  <c:v>805</c:v>
                </c:pt>
                <c:pt idx="5930">
                  <c:v>804</c:v>
                </c:pt>
                <c:pt idx="5931">
                  <c:v>816</c:v>
                </c:pt>
                <c:pt idx="5932">
                  <c:v>837</c:v>
                </c:pt>
                <c:pt idx="5933">
                  <c:v>858</c:v>
                </c:pt>
                <c:pt idx="5934">
                  <c:v>873</c:v>
                </c:pt>
                <c:pt idx="5935">
                  <c:v>878</c:v>
                </c:pt>
                <c:pt idx="5936">
                  <c:v>871</c:v>
                </c:pt>
                <c:pt idx="5937">
                  <c:v>857</c:v>
                </c:pt>
                <c:pt idx="5938">
                  <c:v>844</c:v>
                </c:pt>
                <c:pt idx="5939">
                  <c:v>834</c:v>
                </c:pt>
                <c:pt idx="5940">
                  <c:v>829</c:v>
                </c:pt>
                <c:pt idx="5941">
                  <c:v>827</c:v>
                </c:pt>
                <c:pt idx="5942">
                  <c:v>834</c:v>
                </c:pt>
                <c:pt idx="5943">
                  <c:v>853</c:v>
                </c:pt>
                <c:pt idx="5944">
                  <c:v>881</c:v>
                </c:pt>
                <c:pt idx="5945">
                  <c:v>908</c:v>
                </c:pt>
                <c:pt idx="5946">
                  <c:v>924</c:v>
                </c:pt>
                <c:pt idx="5947">
                  <c:v>929</c:v>
                </c:pt>
                <c:pt idx="5948">
                  <c:v>925</c:v>
                </c:pt>
                <c:pt idx="5949">
                  <c:v>917</c:v>
                </c:pt>
                <c:pt idx="5950">
                  <c:v>905</c:v>
                </c:pt>
                <c:pt idx="5951">
                  <c:v>889</c:v>
                </c:pt>
                <c:pt idx="5952">
                  <c:v>871</c:v>
                </c:pt>
                <c:pt idx="5953">
                  <c:v>857</c:v>
                </c:pt>
                <c:pt idx="5954">
                  <c:v>849</c:v>
                </c:pt>
                <c:pt idx="5955">
                  <c:v>847</c:v>
                </c:pt>
                <c:pt idx="5956">
                  <c:v>849</c:v>
                </c:pt>
                <c:pt idx="5957">
                  <c:v>851</c:v>
                </c:pt>
                <c:pt idx="5958">
                  <c:v>849</c:v>
                </c:pt>
                <c:pt idx="5959">
                  <c:v>846</c:v>
                </c:pt>
                <c:pt idx="5960">
                  <c:v>845</c:v>
                </c:pt>
                <c:pt idx="5961">
                  <c:v>849</c:v>
                </c:pt>
                <c:pt idx="5962">
                  <c:v>854</c:v>
                </c:pt>
                <c:pt idx="5963">
                  <c:v>858</c:v>
                </c:pt>
                <c:pt idx="5964">
                  <c:v>859</c:v>
                </c:pt>
                <c:pt idx="5965">
                  <c:v>858</c:v>
                </c:pt>
                <c:pt idx="5966">
                  <c:v>859</c:v>
                </c:pt>
                <c:pt idx="5967">
                  <c:v>860</c:v>
                </c:pt>
                <c:pt idx="5968">
                  <c:v>861</c:v>
                </c:pt>
                <c:pt idx="5969">
                  <c:v>857</c:v>
                </c:pt>
                <c:pt idx="5970">
                  <c:v>848</c:v>
                </c:pt>
                <c:pt idx="5971">
                  <c:v>838</c:v>
                </c:pt>
                <c:pt idx="5972">
                  <c:v>829</c:v>
                </c:pt>
                <c:pt idx="5973">
                  <c:v>820</c:v>
                </c:pt>
                <c:pt idx="5974">
                  <c:v>811</c:v>
                </c:pt>
                <c:pt idx="5975">
                  <c:v>807</c:v>
                </c:pt>
                <c:pt idx="5976">
                  <c:v>813</c:v>
                </c:pt>
                <c:pt idx="5977">
                  <c:v>829</c:v>
                </c:pt>
                <c:pt idx="5978">
                  <c:v>844</c:v>
                </c:pt>
                <c:pt idx="5979">
                  <c:v>851</c:v>
                </c:pt>
                <c:pt idx="5980">
                  <c:v>851</c:v>
                </c:pt>
                <c:pt idx="5981">
                  <c:v>852</c:v>
                </c:pt>
                <c:pt idx="5982">
                  <c:v>856</c:v>
                </c:pt>
                <c:pt idx="5983">
                  <c:v>863</c:v>
                </c:pt>
                <c:pt idx="5984">
                  <c:v>868</c:v>
                </c:pt>
                <c:pt idx="5985">
                  <c:v>869</c:v>
                </c:pt>
                <c:pt idx="5986">
                  <c:v>863</c:v>
                </c:pt>
                <c:pt idx="5987">
                  <c:v>856</c:v>
                </c:pt>
                <c:pt idx="5988">
                  <c:v>851</c:v>
                </c:pt>
                <c:pt idx="5989">
                  <c:v>849</c:v>
                </c:pt>
                <c:pt idx="5990">
                  <c:v>847</c:v>
                </c:pt>
                <c:pt idx="5991">
                  <c:v>842</c:v>
                </c:pt>
                <c:pt idx="5992">
                  <c:v>837</c:v>
                </c:pt>
                <c:pt idx="5993">
                  <c:v>839</c:v>
                </c:pt>
                <c:pt idx="5994">
                  <c:v>850</c:v>
                </c:pt>
                <c:pt idx="5995">
                  <c:v>867</c:v>
                </c:pt>
                <c:pt idx="5996">
                  <c:v>884</c:v>
                </c:pt>
                <c:pt idx="5997">
                  <c:v>892</c:v>
                </c:pt>
                <c:pt idx="5998">
                  <c:v>890</c:v>
                </c:pt>
                <c:pt idx="5999">
                  <c:v>884</c:v>
                </c:pt>
                <c:pt idx="6000">
                  <c:v>881</c:v>
                </c:pt>
                <c:pt idx="6001">
                  <c:v>882</c:v>
                </c:pt>
                <c:pt idx="6002">
                  <c:v>887</c:v>
                </c:pt>
                <c:pt idx="6003">
                  <c:v>894</c:v>
                </c:pt>
                <c:pt idx="6004">
                  <c:v>904</c:v>
                </c:pt>
                <c:pt idx="6005">
                  <c:v>912</c:v>
                </c:pt>
                <c:pt idx="6006">
                  <c:v>911</c:v>
                </c:pt>
                <c:pt idx="6007">
                  <c:v>898</c:v>
                </c:pt>
                <c:pt idx="6008">
                  <c:v>878</c:v>
                </c:pt>
                <c:pt idx="6009">
                  <c:v>859</c:v>
                </c:pt>
                <c:pt idx="6010">
                  <c:v>846</c:v>
                </c:pt>
                <c:pt idx="6011">
                  <c:v>837</c:v>
                </c:pt>
                <c:pt idx="6012">
                  <c:v>830</c:v>
                </c:pt>
                <c:pt idx="6013">
                  <c:v>824</c:v>
                </c:pt>
                <c:pt idx="6014">
                  <c:v>818</c:v>
                </c:pt>
                <c:pt idx="6015">
                  <c:v>814</c:v>
                </c:pt>
                <c:pt idx="6016">
                  <c:v>814</c:v>
                </c:pt>
                <c:pt idx="6017">
                  <c:v>817</c:v>
                </c:pt>
                <c:pt idx="6018">
                  <c:v>822</c:v>
                </c:pt>
                <c:pt idx="6019">
                  <c:v>827</c:v>
                </c:pt>
                <c:pt idx="6020">
                  <c:v>830</c:v>
                </c:pt>
                <c:pt idx="6021">
                  <c:v>832</c:v>
                </c:pt>
                <c:pt idx="6022">
                  <c:v>833</c:v>
                </c:pt>
                <c:pt idx="6023">
                  <c:v>831</c:v>
                </c:pt>
                <c:pt idx="6024">
                  <c:v>826</c:v>
                </c:pt>
                <c:pt idx="6025">
                  <c:v>820</c:v>
                </c:pt>
                <c:pt idx="6026">
                  <c:v>817</c:v>
                </c:pt>
                <c:pt idx="6027">
                  <c:v>818</c:v>
                </c:pt>
                <c:pt idx="6028">
                  <c:v>824</c:v>
                </c:pt>
                <c:pt idx="6029">
                  <c:v>831</c:v>
                </c:pt>
                <c:pt idx="6030">
                  <c:v>835</c:v>
                </c:pt>
                <c:pt idx="6031">
                  <c:v>837</c:v>
                </c:pt>
                <c:pt idx="6032">
                  <c:v>838</c:v>
                </c:pt>
                <c:pt idx="6033">
                  <c:v>841</c:v>
                </c:pt>
                <c:pt idx="6034">
                  <c:v>848</c:v>
                </c:pt>
                <c:pt idx="6035">
                  <c:v>858</c:v>
                </c:pt>
                <c:pt idx="6036">
                  <c:v>869</c:v>
                </c:pt>
                <c:pt idx="6037">
                  <c:v>879</c:v>
                </c:pt>
                <c:pt idx="6038">
                  <c:v>884</c:v>
                </c:pt>
                <c:pt idx="6039">
                  <c:v>881</c:v>
                </c:pt>
                <c:pt idx="6040">
                  <c:v>869</c:v>
                </c:pt>
                <c:pt idx="6041">
                  <c:v>850</c:v>
                </c:pt>
                <c:pt idx="6042">
                  <c:v>830</c:v>
                </c:pt>
                <c:pt idx="6043">
                  <c:v>815</c:v>
                </c:pt>
                <c:pt idx="6044">
                  <c:v>812</c:v>
                </c:pt>
                <c:pt idx="6045">
                  <c:v>818</c:v>
                </c:pt>
                <c:pt idx="6046">
                  <c:v>826</c:v>
                </c:pt>
                <c:pt idx="6047">
                  <c:v>829</c:v>
                </c:pt>
                <c:pt idx="6048">
                  <c:v>831</c:v>
                </c:pt>
                <c:pt idx="6049">
                  <c:v>837</c:v>
                </c:pt>
                <c:pt idx="6050">
                  <c:v>846</c:v>
                </c:pt>
                <c:pt idx="6051">
                  <c:v>857</c:v>
                </c:pt>
                <c:pt idx="6052">
                  <c:v>869</c:v>
                </c:pt>
                <c:pt idx="6053">
                  <c:v>878</c:v>
                </c:pt>
                <c:pt idx="6054">
                  <c:v>881</c:v>
                </c:pt>
                <c:pt idx="6055">
                  <c:v>877</c:v>
                </c:pt>
                <c:pt idx="6056">
                  <c:v>872</c:v>
                </c:pt>
                <c:pt idx="6057">
                  <c:v>871</c:v>
                </c:pt>
                <c:pt idx="6058">
                  <c:v>877</c:v>
                </c:pt>
                <c:pt idx="6059">
                  <c:v>887</c:v>
                </c:pt>
                <c:pt idx="6060">
                  <c:v>900</c:v>
                </c:pt>
                <c:pt idx="6061">
                  <c:v>909</c:v>
                </c:pt>
                <c:pt idx="6062">
                  <c:v>912</c:v>
                </c:pt>
                <c:pt idx="6063">
                  <c:v>910</c:v>
                </c:pt>
                <c:pt idx="6064">
                  <c:v>907</c:v>
                </c:pt>
                <c:pt idx="6065">
                  <c:v>905</c:v>
                </c:pt>
                <c:pt idx="6066">
                  <c:v>905</c:v>
                </c:pt>
                <c:pt idx="6067">
                  <c:v>907</c:v>
                </c:pt>
                <c:pt idx="6068">
                  <c:v>906</c:v>
                </c:pt>
                <c:pt idx="6069">
                  <c:v>895</c:v>
                </c:pt>
                <c:pt idx="6070">
                  <c:v>869</c:v>
                </c:pt>
                <c:pt idx="6071">
                  <c:v>837</c:v>
                </c:pt>
                <c:pt idx="6072">
                  <c:v>810</c:v>
                </c:pt>
                <c:pt idx="6073">
                  <c:v>796</c:v>
                </c:pt>
                <c:pt idx="6074">
                  <c:v>795</c:v>
                </c:pt>
                <c:pt idx="6075">
                  <c:v>799</c:v>
                </c:pt>
                <c:pt idx="6076">
                  <c:v>804</c:v>
                </c:pt>
                <c:pt idx="6077">
                  <c:v>806</c:v>
                </c:pt>
                <c:pt idx="6078">
                  <c:v>807</c:v>
                </c:pt>
                <c:pt idx="6079">
                  <c:v>805</c:v>
                </c:pt>
                <c:pt idx="6080">
                  <c:v>800</c:v>
                </c:pt>
                <c:pt idx="6081">
                  <c:v>792</c:v>
                </c:pt>
                <c:pt idx="6082">
                  <c:v>784</c:v>
                </c:pt>
                <c:pt idx="6083">
                  <c:v>778</c:v>
                </c:pt>
                <c:pt idx="6084">
                  <c:v>776</c:v>
                </c:pt>
                <c:pt idx="6085">
                  <c:v>775</c:v>
                </c:pt>
                <c:pt idx="6086">
                  <c:v>774</c:v>
                </c:pt>
                <c:pt idx="6087">
                  <c:v>771</c:v>
                </c:pt>
                <c:pt idx="6088">
                  <c:v>768</c:v>
                </c:pt>
                <c:pt idx="6089">
                  <c:v>768</c:v>
                </c:pt>
                <c:pt idx="6090">
                  <c:v>772</c:v>
                </c:pt>
                <c:pt idx="6091">
                  <c:v>779</c:v>
                </c:pt>
                <c:pt idx="6092">
                  <c:v>789</c:v>
                </c:pt>
                <c:pt idx="6093">
                  <c:v>797</c:v>
                </c:pt>
                <c:pt idx="6094">
                  <c:v>801</c:v>
                </c:pt>
                <c:pt idx="6095">
                  <c:v>797</c:v>
                </c:pt>
                <c:pt idx="6096">
                  <c:v>786</c:v>
                </c:pt>
                <c:pt idx="6097">
                  <c:v>776</c:v>
                </c:pt>
                <c:pt idx="6098">
                  <c:v>772</c:v>
                </c:pt>
                <c:pt idx="6099">
                  <c:v>777</c:v>
                </c:pt>
                <c:pt idx="6100">
                  <c:v>787</c:v>
                </c:pt>
                <c:pt idx="6101">
                  <c:v>796</c:v>
                </c:pt>
                <c:pt idx="6102">
                  <c:v>797</c:v>
                </c:pt>
                <c:pt idx="6103">
                  <c:v>792</c:v>
                </c:pt>
                <c:pt idx="6104">
                  <c:v>789</c:v>
                </c:pt>
                <c:pt idx="6105">
                  <c:v>797</c:v>
                </c:pt>
                <c:pt idx="6106">
                  <c:v>818</c:v>
                </c:pt>
                <c:pt idx="6107">
                  <c:v>840</c:v>
                </c:pt>
                <c:pt idx="6108">
                  <c:v>853</c:v>
                </c:pt>
                <c:pt idx="6109">
                  <c:v>857</c:v>
                </c:pt>
                <c:pt idx="6110">
                  <c:v>854</c:v>
                </c:pt>
                <c:pt idx="6111">
                  <c:v>850</c:v>
                </c:pt>
                <c:pt idx="6112">
                  <c:v>847</c:v>
                </c:pt>
                <c:pt idx="6113">
                  <c:v>845</c:v>
                </c:pt>
                <c:pt idx="6114">
                  <c:v>843</c:v>
                </c:pt>
                <c:pt idx="6115">
                  <c:v>841</c:v>
                </c:pt>
                <c:pt idx="6116">
                  <c:v>838</c:v>
                </c:pt>
                <c:pt idx="6117">
                  <c:v>829</c:v>
                </c:pt>
                <c:pt idx="6118">
                  <c:v>812</c:v>
                </c:pt>
                <c:pt idx="6119">
                  <c:v>792</c:v>
                </c:pt>
                <c:pt idx="6120">
                  <c:v>777</c:v>
                </c:pt>
                <c:pt idx="6121">
                  <c:v>777</c:v>
                </c:pt>
                <c:pt idx="6122">
                  <c:v>792</c:v>
                </c:pt>
                <c:pt idx="6123">
                  <c:v>811</c:v>
                </c:pt>
                <c:pt idx="6124">
                  <c:v>825</c:v>
                </c:pt>
                <c:pt idx="6125">
                  <c:v>829</c:v>
                </c:pt>
                <c:pt idx="6126">
                  <c:v>823</c:v>
                </c:pt>
                <c:pt idx="6127">
                  <c:v>810</c:v>
                </c:pt>
                <c:pt idx="6128">
                  <c:v>795</c:v>
                </c:pt>
                <c:pt idx="6129">
                  <c:v>777</c:v>
                </c:pt>
                <c:pt idx="6130">
                  <c:v>760</c:v>
                </c:pt>
                <c:pt idx="6131">
                  <c:v>747</c:v>
                </c:pt>
                <c:pt idx="6132">
                  <c:v>743</c:v>
                </c:pt>
                <c:pt idx="6133">
                  <c:v>746</c:v>
                </c:pt>
                <c:pt idx="6134">
                  <c:v>753</c:v>
                </c:pt>
                <c:pt idx="6135">
                  <c:v>760</c:v>
                </c:pt>
                <c:pt idx="6136">
                  <c:v>765</c:v>
                </c:pt>
                <c:pt idx="6137">
                  <c:v>771</c:v>
                </c:pt>
                <c:pt idx="6138">
                  <c:v>776</c:v>
                </c:pt>
                <c:pt idx="6139">
                  <c:v>777</c:v>
                </c:pt>
                <c:pt idx="6140">
                  <c:v>775</c:v>
                </c:pt>
                <c:pt idx="6141">
                  <c:v>771</c:v>
                </c:pt>
                <c:pt idx="6142">
                  <c:v>772</c:v>
                </c:pt>
                <c:pt idx="6143">
                  <c:v>780</c:v>
                </c:pt>
                <c:pt idx="6144">
                  <c:v>792</c:v>
                </c:pt>
                <c:pt idx="6145">
                  <c:v>803</c:v>
                </c:pt>
                <c:pt idx="6146">
                  <c:v>810</c:v>
                </c:pt>
                <c:pt idx="6147">
                  <c:v>812</c:v>
                </c:pt>
                <c:pt idx="6148">
                  <c:v>809</c:v>
                </c:pt>
                <c:pt idx="6149">
                  <c:v>800</c:v>
                </c:pt>
                <c:pt idx="6150">
                  <c:v>789</c:v>
                </c:pt>
                <c:pt idx="6151">
                  <c:v>778</c:v>
                </c:pt>
                <c:pt idx="6152">
                  <c:v>773</c:v>
                </c:pt>
                <c:pt idx="6153">
                  <c:v>777</c:v>
                </c:pt>
                <c:pt idx="6154">
                  <c:v>785</c:v>
                </c:pt>
                <c:pt idx="6155">
                  <c:v>793</c:v>
                </c:pt>
                <c:pt idx="6156">
                  <c:v>793</c:v>
                </c:pt>
                <c:pt idx="6157">
                  <c:v>785</c:v>
                </c:pt>
                <c:pt idx="6158">
                  <c:v>774</c:v>
                </c:pt>
                <c:pt idx="6159">
                  <c:v>764</c:v>
                </c:pt>
                <c:pt idx="6160">
                  <c:v>761</c:v>
                </c:pt>
                <c:pt idx="6161">
                  <c:v>766</c:v>
                </c:pt>
                <c:pt idx="6162">
                  <c:v>775</c:v>
                </c:pt>
                <c:pt idx="6163">
                  <c:v>784</c:v>
                </c:pt>
                <c:pt idx="6164">
                  <c:v>790</c:v>
                </c:pt>
                <c:pt idx="6165">
                  <c:v>792</c:v>
                </c:pt>
                <c:pt idx="6166">
                  <c:v>792</c:v>
                </c:pt>
                <c:pt idx="6167">
                  <c:v>792</c:v>
                </c:pt>
                <c:pt idx="6168">
                  <c:v>788</c:v>
                </c:pt>
                <c:pt idx="6169">
                  <c:v>780</c:v>
                </c:pt>
                <c:pt idx="6170">
                  <c:v>770</c:v>
                </c:pt>
                <c:pt idx="6171">
                  <c:v>767</c:v>
                </c:pt>
                <c:pt idx="6172">
                  <c:v>774</c:v>
                </c:pt>
                <c:pt idx="6173">
                  <c:v>788</c:v>
                </c:pt>
                <c:pt idx="6174">
                  <c:v>799</c:v>
                </c:pt>
                <c:pt idx="6175">
                  <c:v>807</c:v>
                </c:pt>
                <c:pt idx="6176">
                  <c:v>815</c:v>
                </c:pt>
                <c:pt idx="6177">
                  <c:v>828</c:v>
                </c:pt>
                <c:pt idx="6178">
                  <c:v>840</c:v>
                </c:pt>
                <c:pt idx="6179">
                  <c:v>848</c:v>
                </c:pt>
                <c:pt idx="6180">
                  <c:v>847</c:v>
                </c:pt>
                <c:pt idx="6181">
                  <c:v>838</c:v>
                </c:pt>
                <c:pt idx="6182">
                  <c:v>822</c:v>
                </c:pt>
                <c:pt idx="6183">
                  <c:v>802</c:v>
                </c:pt>
                <c:pt idx="6184">
                  <c:v>783</c:v>
                </c:pt>
                <c:pt idx="6185">
                  <c:v>776</c:v>
                </c:pt>
                <c:pt idx="6186">
                  <c:v>781</c:v>
                </c:pt>
                <c:pt idx="6187">
                  <c:v>794</c:v>
                </c:pt>
                <c:pt idx="6188">
                  <c:v>805</c:v>
                </c:pt>
                <c:pt idx="6189">
                  <c:v>807</c:v>
                </c:pt>
                <c:pt idx="6190">
                  <c:v>800</c:v>
                </c:pt>
                <c:pt idx="6191">
                  <c:v>793</c:v>
                </c:pt>
                <c:pt idx="6192">
                  <c:v>790</c:v>
                </c:pt>
                <c:pt idx="6193">
                  <c:v>793</c:v>
                </c:pt>
                <c:pt idx="6194">
                  <c:v>794</c:v>
                </c:pt>
                <c:pt idx="6195">
                  <c:v>794</c:v>
                </c:pt>
                <c:pt idx="6196">
                  <c:v>792</c:v>
                </c:pt>
                <c:pt idx="6197">
                  <c:v>790</c:v>
                </c:pt>
                <c:pt idx="6198">
                  <c:v>785</c:v>
                </c:pt>
                <c:pt idx="6199">
                  <c:v>779</c:v>
                </c:pt>
                <c:pt idx="6200">
                  <c:v>776</c:v>
                </c:pt>
                <c:pt idx="6201">
                  <c:v>778</c:v>
                </c:pt>
                <c:pt idx="6202">
                  <c:v>784</c:v>
                </c:pt>
                <c:pt idx="6203">
                  <c:v>794</c:v>
                </c:pt>
                <c:pt idx="6204">
                  <c:v>804</c:v>
                </c:pt>
                <c:pt idx="6205">
                  <c:v>804</c:v>
                </c:pt>
                <c:pt idx="6206">
                  <c:v>792</c:v>
                </c:pt>
                <c:pt idx="6207">
                  <c:v>772</c:v>
                </c:pt>
                <c:pt idx="6208">
                  <c:v>757</c:v>
                </c:pt>
                <c:pt idx="6209">
                  <c:v>757</c:v>
                </c:pt>
                <c:pt idx="6210">
                  <c:v>773</c:v>
                </c:pt>
                <c:pt idx="6211">
                  <c:v>796</c:v>
                </c:pt>
                <c:pt idx="6212">
                  <c:v>813</c:v>
                </c:pt>
                <c:pt idx="6213">
                  <c:v>817</c:v>
                </c:pt>
                <c:pt idx="6214">
                  <c:v>811</c:v>
                </c:pt>
                <c:pt idx="6215">
                  <c:v>802</c:v>
                </c:pt>
                <c:pt idx="6216">
                  <c:v>799</c:v>
                </c:pt>
                <c:pt idx="6217">
                  <c:v>804</c:v>
                </c:pt>
                <c:pt idx="6218">
                  <c:v>810</c:v>
                </c:pt>
                <c:pt idx="6219">
                  <c:v>812</c:v>
                </c:pt>
                <c:pt idx="6220">
                  <c:v>807</c:v>
                </c:pt>
                <c:pt idx="6221">
                  <c:v>799</c:v>
                </c:pt>
                <c:pt idx="6222">
                  <c:v>796</c:v>
                </c:pt>
                <c:pt idx="6223">
                  <c:v>800</c:v>
                </c:pt>
                <c:pt idx="6224">
                  <c:v>805</c:v>
                </c:pt>
                <c:pt idx="6225">
                  <c:v>805</c:v>
                </c:pt>
                <c:pt idx="6226">
                  <c:v>799</c:v>
                </c:pt>
                <c:pt idx="6227">
                  <c:v>789</c:v>
                </c:pt>
                <c:pt idx="6228">
                  <c:v>781</c:v>
                </c:pt>
                <c:pt idx="6229">
                  <c:v>776</c:v>
                </c:pt>
                <c:pt idx="6230">
                  <c:v>780</c:v>
                </c:pt>
                <c:pt idx="6231">
                  <c:v>793</c:v>
                </c:pt>
                <c:pt idx="6232">
                  <c:v>811</c:v>
                </c:pt>
                <c:pt idx="6233">
                  <c:v>828</c:v>
                </c:pt>
                <c:pt idx="6234">
                  <c:v>838</c:v>
                </c:pt>
                <c:pt idx="6235">
                  <c:v>840</c:v>
                </c:pt>
                <c:pt idx="6236">
                  <c:v>835</c:v>
                </c:pt>
                <c:pt idx="6237">
                  <c:v>824</c:v>
                </c:pt>
                <c:pt idx="6238">
                  <c:v>807</c:v>
                </c:pt>
                <c:pt idx="6239">
                  <c:v>790</c:v>
                </c:pt>
                <c:pt idx="6240">
                  <c:v>778</c:v>
                </c:pt>
                <c:pt idx="6241">
                  <c:v>774</c:v>
                </c:pt>
                <c:pt idx="6242">
                  <c:v>775</c:v>
                </c:pt>
                <c:pt idx="6243">
                  <c:v>780</c:v>
                </c:pt>
                <c:pt idx="6244">
                  <c:v>792</c:v>
                </c:pt>
                <c:pt idx="6245">
                  <c:v>812</c:v>
                </c:pt>
                <c:pt idx="6246">
                  <c:v>835</c:v>
                </c:pt>
                <c:pt idx="6247">
                  <c:v>852</c:v>
                </c:pt>
                <c:pt idx="6248">
                  <c:v>860</c:v>
                </c:pt>
                <c:pt idx="6249">
                  <c:v>860</c:v>
                </c:pt>
                <c:pt idx="6250">
                  <c:v>860</c:v>
                </c:pt>
                <c:pt idx="6251">
                  <c:v>865</c:v>
                </c:pt>
                <c:pt idx="6252">
                  <c:v>868</c:v>
                </c:pt>
                <c:pt idx="6253">
                  <c:v>863</c:v>
                </c:pt>
                <c:pt idx="6254">
                  <c:v>854</c:v>
                </c:pt>
                <c:pt idx="6255">
                  <c:v>846</c:v>
                </c:pt>
                <c:pt idx="6256">
                  <c:v>842</c:v>
                </c:pt>
                <c:pt idx="6257">
                  <c:v>845</c:v>
                </c:pt>
                <c:pt idx="6258">
                  <c:v>853</c:v>
                </c:pt>
                <c:pt idx="6259">
                  <c:v>859</c:v>
                </c:pt>
                <c:pt idx="6260">
                  <c:v>857</c:v>
                </c:pt>
                <c:pt idx="6261">
                  <c:v>844</c:v>
                </c:pt>
                <c:pt idx="6262">
                  <c:v>827</c:v>
                </c:pt>
                <c:pt idx="6263">
                  <c:v>817</c:v>
                </c:pt>
                <c:pt idx="6264">
                  <c:v>815</c:v>
                </c:pt>
                <c:pt idx="6265">
                  <c:v>813</c:v>
                </c:pt>
                <c:pt idx="6266">
                  <c:v>806</c:v>
                </c:pt>
                <c:pt idx="6267">
                  <c:v>795</c:v>
                </c:pt>
                <c:pt idx="6268">
                  <c:v>788</c:v>
                </c:pt>
                <c:pt idx="6269">
                  <c:v>788</c:v>
                </c:pt>
                <c:pt idx="6270">
                  <c:v>793</c:v>
                </c:pt>
                <c:pt idx="6271">
                  <c:v>793</c:v>
                </c:pt>
                <c:pt idx="6272">
                  <c:v>780</c:v>
                </c:pt>
                <c:pt idx="6273">
                  <c:v>755</c:v>
                </c:pt>
                <c:pt idx="6274">
                  <c:v>730</c:v>
                </c:pt>
                <c:pt idx="6275">
                  <c:v>718</c:v>
                </c:pt>
                <c:pt idx="6276">
                  <c:v>725</c:v>
                </c:pt>
                <c:pt idx="6277">
                  <c:v>749</c:v>
                </c:pt>
                <c:pt idx="6278">
                  <c:v>775</c:v>
                </c:pt>
                <c:pt idx="6279">
                  <c:v>793</c:v>
                </c:pt>
                <c:pt idx="6280">
                  <c:v>795</c:v>
                </c:pt>
                <c:pt idx="6281">
                  <c:v>787</c:v>
                </c:pt>
                <c:pt idx="6282">
                  <c:v>778</c:v>
                </c:pt>
                <c:pt idx="6283">
                  <c:v>776</c:v>
                </c:pt>
                <c:pt idx="6284">
                  <c:v>780</c:v>
                </c:pt>
                <c:pt idx="6285">
                  <c:v>787</c:v>
                </c:pt>
                <c:pt idx="6286">
                  <c:v>793</c:v>
                </c:pt>
                <c:pt idx="6287">
                  <c:v>797</c:v>
                </c:pt>
                <c:pt idx="6288">
                  <c:v>801</c:v>
                </c:pt>
                <c:pt idx="6289">
                  <c:v>808</c:v>
                </c:pt>
                <c:pt idx="6290">
                  <c:v>812</c:v>
                </c:pt>
                <c:pt idx="6291">
                  <c:v>808</c:v>
                </c:pt>
                <c:pt idx="6292">
                  <c:v>795</c:v>
                </c:pt>
                <c:pt idx="6293">
                  <c:v>780</c:v>
                </c:pt>
                <c:pt idx="6294">
                  <c:v>770</c:v>
                </c:pt>
                <c:pt idx="6295">
                  <c:v>771</c:v>
                </c:pt>
                <c:pt idx="6296">
                  <c:v>784</c:v>
                </c:pt>
                <c:pt idx="6297">
                  <c:v>806</c:v>
                </c:pt>
                <c:pt idx="6298">
                  <c:v>826</c:v>
                </c:pt>
                <c:pt idx="6299">
                  <c:v>836</c:v>
                </c:pt>
                <c:pt idx="6300">
                  <c:v>836</c:v>
                </c:pt>
                <c:pt idx="6301">
                  <c:v>834</c:v>
                </c:pt>
                <c:pt idx="6302">
                  <c:v>837</c:v>
                </c:pt>
                <c:pt idx="6303">
                  <c:v>846</c:v>
                </c:pt>
                <c:pt idx="6304">
                  <c:v>853</c:v>
                </c:pt>
                <c:pt idx="6305">
                  <c:v>852</c:v>
                </c:pt>
                <c:pt idx="6306">
                  <c:v>842</c:v>
                </c:pt>
                <c:pt idx="6307">
                  <c:v>831</c:v>
                </c:pt>
                <c:pt idx="6308">
                  <c:v>823</c:v>
                </c:pt>
                <c:pt idx="6309">
                  <c:v>817</c:v>
                </c:pt>
                <c:pt idx="6310">
                  <c:v>809</c:v>
                </c:pt>
                <c:pt idx="6311">
                  <c:v>797</c:v>
                </c:pt>
                <c:pt idx="6312">
                  <c:v>785</c:v>
                </c:pt>
                <c:pt idx="6313">
                  <c:v>778</c:v>
                </c:pt>
                <c:pt idx="6314">
                  <c:v>781</c:v>
                </c:pt>
                <c:pt idx="6315">
                  <c:v>792</c:v>
                </c:pt>
                <c:pt idx="6316">
                  <c:v>803</c:v>
                </c:pt>
                <c:pt idx="6317">
                  <c:v>808</c:v>
                </c:pt>
                <c:pt idx="6318">
                  <c:v>807</c:v>
                </c:pt>
                <c:pt idx="6319">
                  <c:v>804</c:v>
                </c:pt>
                <c:pt idx="6320">
                  <c:v>805</c:v>
                </c:pt>
                <c:pt idx="6321">
                  <c:v>805</c:v>
                </c:pt>
                <c:pt idx="6322">
                  <c:v>801</c:v>
                </c:pt>
                <c:pt idx="6323">
                  <c:v>795</c:v>
                </c:pt>
                <c:pt idx="6324">
                  <c:v>796</c:v>
                </c:pt>
                <c:pt idx="6325">
                  <c:v>809</c:v>
                </c:pt>
                <c:pt idx="6326">
                  <c:v>831</c:v>
                </c:pt>
                <c:pt idx="6327">
                  <c:v>849</c:v>
                </c:pt>
                <c:pt idx="6328">
                  <c:v>851</c:v>
                </c:pt>
                <c:pt idx="6329">
                  <c:v>834</c:v>
                </c:pt>
                <c:pt idx="6330">
                  <c:v>807</c:v>
                </c:pt>
                <c:pt idx="6331">
                  <c:v>782</c:v>
                </c:pt>
                <c:pt idx="6332">
                  <c:v>768</c:v>
                </c:pt>
                <c:pt idx="6333">
                  <c:v>765</c:v>
                </c:pt>
                <c:pt idx="6334">
                  <c:v>773</c:v>
                </c:pt>
                <c:pt idx="6335">
                  <c:v>789</c:v>
                </c:pt>
                <c:pt idx="6336">
                  <c:v>810</c:v>
                </c:pt>
                <c:pt idx="6337">
                  <c:v>830</c:v>
                </c:pt>
                <c:pt idx="6338">
                  <c:v>847</c:v>
                </c:pt>
                <c:pt idx="6339">
                  <c:v>855</c:v>
                </c:pt>
                <c:pt idx="6340">
                  <c:v>855</c:v>
                </c:pt>
                <c:pt idx="6341">
                  <c:v>851</c:v>
                </c:pt>
                <c:pt idx="6342">
                  <c:v>845</c:v>
                </c:pt>
                <c:pt idx="6343">
                  <c:v>839</c:v>
                </c:pt>
                <c:pt idx="6344">
                  <c:v>829</c:v>
                </c:pt>
                <c:pt idx="6345">
                  <c:v>811</c:v>
                </c:pt>
                <c:pt idx="6346">
                  <c:v>785</c:v>
                </c:pt>
                <c:pt idx="6347">
                  <c:v>762</c:v>
                </c:pt>
                <c:pt idx="6348">
                  <c:v>753</c:v>
                </c:pt>
                <c:pt idx="6349">
                  <c:v>763</c:v>
                </c:pt>
                <c:pt idx="6350">
                  <c:v>778</c:v>
                </c:pt>
                <c:pt idx="6351">
                  <c:v>788</c:v>
                </c:pt>
                <c:pt idx="6352">
                  <c:v>788</c:v>
                </c:pt>
                <c:pt idx="6353">
                  <c:v>790</c:v>
                </c:pt>
                <c:pt idx="6354">
                  <c:v>800</c:v>
                </c:pt>
                <c:pt idx="6355">
                  <c:v>818</c:v>
                </c:pt>
                <c:pt idx="6356">
                  <c:v>835</c:v>
                </c:pt>
                <c:pt idx="6357">
                  <c:v>847</c:v>
                </c:pt>
                <c:pt idx="6358">
                  <c:v>853</c:v>
                </c:pt>
                <c:pt idx="6359">
                  <c:v>850</c:v>
                </c:pt>
                <c:pt idx="6360">
                  <c:v>836</c:v>
                </c:pt>
                <c:pt idx="6361">
                  <c:v>817</c:v>
                </c:pt>
                <c:pt idx="6362">
                  <c:v>801</c:v>
                </c:pt>
                <c:pt idx="6363">
                  <c:v>802</c:v>
                </c:pt>
                <c:pt idx="6364">
                  <c:v>820</c:v>
                </c:pt>
                <c:pt idx="6365">
                  <c:v>844</c:v>
                </c:pt>
                <c:pt idx="6366">
                  <c:v>862</c:v>
                </c:pt>
                <c:pt idx="6367">
                  <c:v>868</c:v>
                </c:pt>
                <c:pt idx="6368">
                  <c:v>863</c:v>
                </c:pt>
                <c:pt idx="6369">
                  <c:v>856</c:v>
                </c:pt>
                <c:pt idx="6370">
                  <c:v>847</c:v>
                </c:pt>
                <c:pt idx="6371">
                  <c:v>836</c:v>
                </c:pt>
                <c:pt idx="6372">
                  <c:v>821</c:v>
                </c:pt>
                <c:pt idx="6373">
                  <c:v>805</c:v>
                </c:pt>
                <c:pt idx="6374">
                  <c:v>794</c:v>
                </c:pt>
                <c:pt idx="6375">
                  <c:v>794</c:v>
                </c:pt>
                <c:pt idx="6376">
                  <c:v>810</c:v>
                </c:pt>
                <c:pt idx="6377">
                  <c:v>838</c:v>
                </c:pt>
                <c:pt idx="6378">
                  <c:v>863</c:v>
                </c:pt>
                <c:pt idx="6379">
                  <c:v>871</c:v>
                </c:pt>
                <c:pt idx="6380">
                  <c:v>864</c:v>
                </c:pt>
                <c:pt idx="6381">
                  <c:v>855</c:v>
                </c:pt>
                <c:pt idx="6382">
                  <c:v>850</c:v>
                </c:pt>
                <c:pt idx="6383">
                  <c:v>849</c:v>
                </c:pt>
                <c:pt idx="6384">
                  <c:v>846</c:v>
                </c:pt>
                <c:pt idx="6385">
                  <c:v>838</c:v>
                </c:pt>
                <c:pt idx="6386">
                  <c:v>827</c:v>
                </c:pt>
                <c:pt idx="6387">
                  <c:v>819</c:v>
                </c:pt>
                <c:pt idx="6388">
                  <c:v>816</c:v>
                </c:pt>
                <c:pt idx="6389">
                  <c:v>820</c:v>
                </c:pt>
                <c:pt idx="6390">
                  <c:v>831</c:v>
                </c:pt>
                <c:pt idx="6391">
                  <c:v>845</c:v>
                </c:pt>
                <c:pt idx="6392">
                  <c:v>851</c:v>
                </c:pt>
                <c:pt idx="6393">
                  <c:v>839</c:v>
                </c:pt>
                <c:pt idx="6394">
                  <c:v>816</c:v>
                </c:pt>
                <c:pt idx="6395">
                  <c:v>795</c:v>
                </c:pt>
                <c:pt idx="6396">
                  <c:v>784</c:v>
                </c:pt>
                <c:pt idx="6397">
                  <c:v>785</c:v>
                </c:pt>
                <c:pt idx="6398">
                  <c:v>792</c:v>
                </c:pt>
                <c:pt idx="6399">
                  <c:v>802</c:v>
                </c:pt>
                <c:pt idx="6400">
                  <c:v>811</c:v>
                </c:pt>
                <c:pt idx="6401">
                  <c:v>814</c:v>
                </c:pt>
                <c:pt idx="6402">
                  <c:v>810</c:v>
                </c:pt>
                <c:pt idx="6403">
                  <c:v>798</c:v>
                </c:pt>
                <c:pt idx="6404">
                  <c:v>785</c:v>
                </c:pt>
                <c:pt idx="6405">
                  <c:v>776</c:v>
                </c:pt>
                <c:pt idx="6406">
                  <c:v>775</c:v>
                </c:pt>
                <c:pt idx="6407">
                  <c:v>778</c:v>
                </c:pt>
                <c:pt idx="6408">
                  <c:v>778</c:v>
                </c:pt>
                <c:pt idx="6409">
                  <c:v>773</c:v>
                </c:pt>
                <c:pt idx="6410">
                  <c:v>765</c:v>
                </c:pt>
                <c:pt idx="6411">
                  <c:v>757</c:v>
                </c:pt>
                <c:pt idx="6412">
                  <c:v>754</c:v>
                </c:pt>
                <c:pt idx="6413">
                  <c:v>754</c:v>
                </c:pt>
                <c:pt idx="6414">
                  <c:v>754</c:v>
                </c:pt>
                <c:pt idx="6415">
                  <c:v>754</c:v>
                </c:pt>
                <c:pt idx="6416">
                  <c:v>755</c:v>
                </c:pt>
                <c:pt idx="6417">
                  <c:v>758</c:v>
                </c:pt>
                <c:pt idx="6418">
                  <c:v>763</c:v>
                </c:pt>
                <c:pt idx="6419">
                  <c:v>769</c:v>
                </c:pt>
                <c:pt idx="6420">
                  <c:v>776</c:v>
                </c:pt>
                <c:pt idx="6421">
                  <c:v>785</c:v>
                </c:pt>
                <c:pt idx="6422">
                  <c:v>796</c:v>
                </c:pt>
                <c:pt idx="6423">
                  <c:v>806</c:v>
                </c:pt>
                <c:pt idx="6424">
                  <c:v>812</c:v>
                </c:pt>
                <c:pt idx="6425">
                  <c:v>811</c:v>
                </c:pt>
                <c:pt idx="6426">
                  <c:v>811</c:v>
                </c:pt>
                <c:pt idx="6427">
                  <c:v>813</c:v>
                </c:pt>
                <c:pt idx="6428">
                  <c:v>817</c:v>
                </c:pt>
                <c:pt idx="6429">
                  <c:v>817</c:v>
                </c:pt>
                <c:pt idx="6430">
                  <c:v>812</c:v>
                </c:pt>
                <c:pt idx="6431">
                  <c:v>802</c:v>
                </c:pt>
                <c:pt idx="6432">
                  <c:v>791</c:v>
                </c:pt>
                <c:pt idx="6433">
                  <c:v>778</c:v>
                </c:pt>
                <c:pt idx="6434">
                  <c:v>768</c:v>
                </c:pt>
                <c:pt idx="6435">
                  <c:v>767</c:v>
                </c:pt>
                <c:pt idx="6436">
                  <c:v>778</c:v>
                </c:pt>
                <c:pt idx="6437">
                  <c:v>794</c:v>
                </c:pt>
                <c:pt idx="6438">
                  <c:v>806</c:v>
                </c:pt>
                <c:pt idx="6439">
                  <c:v>805</c:v>
                </c:pt>
                <c:pt idx="6440">
                  <c:v>796</c:v>
                </c:pt>
                <c:pt idx="6441">
                  <c:v>790</c:v>
                </c:pt>
                <c:pt idx="6442">
                  <c:v>792</c:v>
                </c:pt>
                <c:pt idx="6443">
                  <c:v>798</c:v>
                </c:pt>
                <c:pt idx="6444">
                  <c:v>803</c:v>
                </c:pt>
                <c:pt idx="6445">
                  <c:v>801</c:v>
                </c:pt>
                <c:pt idx="6446">
                  <c:v>794</c:v>
                </c:pt>
                <c:pt idx="6447">
                  <c:v>784</c:v>
                </c:pt>
                <c:pt idx="6448">
                  <c:v>778</c:v>
                </c:pt>
                <c:pt idx="6449">
                  <c:v>776</c:v>
                </c:pt>
                <c:pt idx="6450">
                  <c:v>776</c:v>
                </c:pt>
                <c:pt idx="6451">
                  <c:v>775</c:v>
                </c:pt>
                <c:pt idx="6452">
                  <c:v>774</c:v>
                </c:pt>
                <c:pt idx="6453">
                  <c:v>776</c:v>
                </c:pt>
                <c:pt idx="6454">
                  <c:v>782</c:v>
                </c:pt>
                <c:pt idx="6455">
                  <c:v>791</c:v>
                </c:pt>
                <c:pt idx="6456">
                  <c:v>801</c:v>
                </c:pt>
                <c:pt idx="6457">
                  <c:v>809</c:v>
                </c:pt>
                <c:pt idx="6458">
                  <c:v>812</c:v>
                </c:pt>
                <c:pt idx="6459">
                  <c:v>809</c:v>
                </c:pt>
                <c:pt idx="6460">
                  <c:v>800</c:v>
                </c:pt>
                <c:pt idx="6461">
                  <c:v>789</c:v>
                </c:pt>
                <c:pt idx="6462">
                  <c:v>783</c:v>
                </c:pt>
                <c:pt idx="6463">
                  <c:v>782</c:v>
                </c:pt>
                <c:pt idx="6464">
                  <c:v>780</c:v>
                </c:pt>
                <c:pt idx="6465">
                  <c:v>773</c:v>
                </c:pt>
                <c:pt idx="6466">
                  <c:v>761</c:v>
                </c:pt>
                <c:pt idx="6467">
                  <c:v>746</c:v>
                </c:pt>
                <c:pt idx="6468">
                  <c:v>735</c:v>
                </c:pt>
                <c:pt idx="6469">
                  <c:v>731</c:v>
                </c:pt>
                <c:pt idx="6470">
                  <c:v>736</c:v>
                </c:pt>
                <c:pt idx="6471">
                  <c:v>748</c:v>
                </c:pt>
                <c:pt idx="6472">
                  <c:v>764</c:v>
                </c:pt>
                <c:pt idx="6473">
                  <c:v>781</c:v>
                </c:pt>
                <c:pt idx="6474">
                  <c:v>796</c:v>
                </c:pt>
                <c:pt idx="6475">
                  <c:v>808</c:v>
                </c:pt>
                <c:pt idx="6476">
                  <c:v>816</c:v>
                </c:pt>
                <c:pt idx="6477">
                  <c:v>820</c:v>
                </c:pt>
                <c:pt idx="6478">
                  <c:v>816</c:v>
                </c:pt>
                <c:pt idx="6479">
                  <c:v>805</c:v>
                </c:pt>
                <c:pt idx="6480">
                  <c:v>793</c:v>
                </c:pt>
                <c:pt idx="6481">
                  <c:v>786</c:v>
                </c:pt>
                <c:pt idx="6482">
                  <c:v>791</c:v>
                </c:pt>
                <c:pt idx="6483">
                  <c:v>804</c:v>
                </c:pt>
                <c:pt idx="6484">
                  <c:v>819</c:v>
                </c:pt>
                <c:pt idx="6485">
                  <c:v>830</c:v>
                </c:pt>
                <c:pt idx="6486">
                  <c:v>835</c:v>
                </c:pt>
                <c:pt idx="6487">
                  <c:v>831</c:v>
                </c:pt>
                <c:pt idx="6488">
                  <c:v>818</c:v>
                </c:pt>
                <c:pt idx="6489">
                  <c:v>803</c:v>
                </c:pt>
                <c:pt idx="6490">
                  <c:v>791</c:v>
                </c:pt>
                <c:pt idx="6491">
                  <c:v>787</c:v>
                </c:pt>
                <c:pt idx="6492">
                  <c:v>796</c:v>
                </c:pt>
                <c:pt idx="6493">
                  <c:v>816</c:v>
                </c:pt>
                <c:pt idx="6494">
                  <c:v>836</c:v>
                </c:pt>
                <c:pt idx="6495">
                  <c:v>851</c:v>
                </c:pt>
                <c:pt idx="6496">
                  <c:v>857</c:v>
                </c:pt>
                <c:pt idx="6497">
                  <c:v>856</c:v>
                </c:pt>
                <c:pt idx="6498">
                  <c:v>846</c:v>
                </c:pt>
                <c:pt idx="6499">
                  <c:v>826</c:v>
                </c:pt>
                <c:pt idx="6500">
                  <c:v>802</c:v>
                </c:pt>
                <c:pt idx="6501">
                  <c:v>779</c:v>
                </c:pt>
                <c:pt idx="6502">
                  <c:v>766</c:v>
                </c:pt>
                <c:pt idx="6503">
                  <c:v>762</c:v>
                </c:pt>
                <c:pt idx="6504">
                  <c:v>764</c:v>
                </c:pt>
                <c:pt idx="6505">
                  <c:v>767</c:v>
                </c:pt>
                <c:pt idx="6506">
                  <c:v>766</c:v>
                </c:pt>
                <c:pt idx="6507">
                  <c:v>761</c:v>
                </c:pt>
                <c:pt idx="6508">
                  <c:v>751</c:v>
                </c:pt>
                <c:pt idx="6509">
                  <c:v>742</c:v>
                </c:pt>
                <c:pt idx="6510">
                  <c:v>736</c:v>
                </c:pt>
                <c:pt idx="6511">
                  <c:v>731</c:v>
                </c:pt>
                <c:pt idx="6512">
                  <c:v>724</c:v>
                </c:pt>
                <c:pt idx="6513">
                  <c:v>713</c:v>
                </c:pt>
                <c:pt idx="6514">
                  <c:v>702</c:v>
                </c:pt>
                <c:pt idx="6515">
                  <c:v>695</c:v>
                </c:pt>
                <c:pt idx="6516">
                  <c:v>694</c:v>
                </c:pt>
                <c:pt idx="6517">
                  <c:v>700</c:v>
                </c:pt>
                <c:pt idx="6518">
                  <c:v>712</c:v>
                </c:pt>
                <c:pt idx="6519">
                  <c:v>728</c:v>
                </c:pt>
                <c:pt idx="6520">
                  <c:v>748</c:v>
                </c:pt>
                <c:pt idx="6521">
                  <c:v>766</c:v>
                </c:pt>
                <c:pt idx="6522">
                  <c:v>779</c:v>
                </c:pt>
                <c:pt idx="6523">
                  <c:v>787</c:v>
                </c:pt>
                <c:pt idx="6524">
                  <c:v>794</c:v>
                </c:pt>
                <c:pt idx="6525">
                  <c:v>801</c:v>
                </c:pt>
                <c:pt idx="6526">
                  <c:v>808</c:v>
                </c:pt>
                <c:pt idx="6527">
                  <c:v>812</c:v>
                </c:pt>
                <c:pt idx="6528">
                  <c:v>810</c:v>
                </c:pt>
                <c:pt idx="6529">
                  <c:v>802</c:v>
                </c:pt>
                <c:pt idx="6530">
                  <c:v>790</c:v>
                </c:pt>
                <c:pt idx="6531">
                  <c:v>780</c:v>
                </c:pt>
                <c:pt idx="6532">
                  <c:v>772</c:v>
                </c:pt>
                <c:pt idx="6533">
                  <c:v>761</c:v>
                </c:pt>
                <c:pt idx="6534">
                  <c:v>746</c:v>
                </c:pt>
                <c:pt idx="6535">
                  <c:v>730</c:v>
                </c:pt>
                <c:pt idx="6536">
                  <c:v>716</c:v>
                </c:pt>
                <c:pt idx="6537">
                  <c:v>708</c:v>
                </c:pt>
                <c:pt idx="6538">
                  <c:v>713</c:v>
                </c:pt>
                <c:pt idx="6539">
                  <c:v>731</c:v>
                </c:pt>
                <c:pt idx="6540">
                  <c:v>760</c:v>
                </c:pt>
                <c:pt idx="6541">
                  <c:v>787</c:v>
                </c:pt>
                <c:pt idx="6542">
                  <c:v>801</c:v>
                </c:pt>
                <c:pt idx="6543">
                  <c:v>796</c:v>
                </c:pt>
                <c:pt idx="6544">
                  <c:v>781</c:v>
                </c:pt>
                <c:pt idx="6545">
                  <c:v>768</c:v>
                </c:pt>
                <c:pt idx="6546">
                  <c:v>765</c:v>
                </c:pt>
                <c:pt idx="6547">
                  <c:v>767</c:v>
                </c:pt>
                <c:pt idx="6548">
                  <c:v>767</c:v>
                </c:pt>
                <c:pt idx="6549">
                  <c:v>761</c:v>
                </c:pt>
                <c:pt idx="6550">
                  <c:v>751</c:v>
                </c:pt>
                <c:pt idx="6551">
                  <c:v>746</c:v>
                </c:pt>
                <c:pt idx="6552">
                  <c:v>745</c:v>
                </c:pt>
                <c:pt idx="6553">
                  <c:v>747</c:v>
                </c:pt>
                <c:pt idx="6554">
                  <c:v>748</c:v>
                </c:pt>
                <c:pt idx="6555">
                  <c:v>749</c:v>
                </c:pt>
                <c:pt idx="6556">
                  <c:v>753</c:v>
                </c:pt>
                <c:pt idx="6557">
                  <c:v>760</c:v>
                </c:pt>
                <c:pt idx="6558">
                  <c:v>768</c:v>
                </c:pt>
                <c:pt idx="6559">
                  <c:v>774</c:v>
                </c:pt>
                <c:pt idx="6560">
                  <c:v>776</c:v>
                </c:pt>
                <c:pt idx="6561">
                  <c:v>773</c:v>
                </c:pt>
                <c:pt idx="6562">
                  <c:v>762</c:v>
                </c:pt>
                <c:pt idx="6563">
                  <c:v>743</c:v>
                </c:pt>
                <c:pt idx="6564">
                  <c:v>724</c:v>
                </c:pt>
                <c:pt idx="6565">
                  <c:v>715</c:v>
                </c:pt>
                <c:pt idx="6566">
                  <c:v>723</c:v>
                </c:pt>
                <c:pt idx="6567">
                  <c:v>742</c:v>
                </c:pt>
                <c:pt idx="6568">
                  <c:v>759</c:v>
                </c:pt>
                <c:pt idx="6569">
                  <c:v>768</c:v>
                </c:pt>
                <c:pt idx="6570">
                  <c:v>769</c:v>
                </c:pt>
                <c:pt idx="6571">
                  <c:v>769</c:v>
                </c:pt>
                <c:pt idx="6572">
                  <c:v>767</c:v>
                </c:pt>
                <c:pt idx="6573">
                  <c:v>758</c:v>
                </c:pt>
                <c:pt idx="6574">
                  <c:v>739</c:v>
                </c:pt>
                <c:pt idx="6575">
                  <c:v>715</c:v>
                </c:pt>
                <c:pt idx="6576">
                  <c:v>698</c:v>
                </c:pt>
                <c:pt idx="6577">
                  <c:v>699</c:v>
                </c:pt>
                <c:pt idx="6578">
                  <c:v>714</c:v>
                </c:pt>
                <c:pt idx="6579">
                  <c:v>731</c:v>
                </c:pt>
                <c:pt idx="6580">
                  <c:v>742</c:v>
                </c:pt>
                <c:pt idx="6581">
                  <c:v>751</c:v>
                </c:pt>
                <c:pt idx="6582">
                  <c:v>759</c:v>
                </c:pt>
                <c:pt idx="6583">
                  <c:v>765</c:v>
                </c:pt>
                <c:pt idx="6584">
                  <c:v>765</c:v>
                </c:pt>
                <c:pt idx="6585">
                  <c:v>760</c:v>
                </c:pt>
                <c:pt idx="6586">
                  <c:v>755</c:v>
                </c:pt>
                <c:pt idx="6587">
                  <c:v>755</c:v>
                </c:pt>
                <c:pt idx="6588">
                  <c:v>760</c:v>
                </c:pt>
                <c:pt idx="6589">
                  <c:v>764</c:v>
                </c:pt>
                <c:pt idx="6590">
                  <c:v>763</c:v>
                </c:pt>
                <c:pt idx="6591">
                  <c:v>756</c:v>
                </c:pt>
                <c:pt idx="6592">
                  <c:v>747</c:v>
                </c:pt>
                <c:pt idx="6593">
                  <c:v>739</c:v>
                </c:pt>
                <c:pt idx="6594">
                  <c:v>732</c:v>
                </c:pt>
                <c:pt idx="6595">
                  <c:v>724</c:v>
                </c:pt>
                <c:pt idx="6596">
                  <c:v>716</c:v>
                </c:pt>
                <c:pt idx="6597">
                  <c:v>714</c:v>
                </c:pt>
                <c:pt idx="6598">
                  <c:v>722</c:v>
                </c:pt>
                <c:pt idx="6599">
                  <c:v>736</c:v>
                </c:pt>
                <c:pt idx="6600">
                  <c:v>747</c:v>
                </c:pt>
                <c:pt idx="6601">
                  <c:v>747</c:v>
                </c:pt>
                <c:pt idx="6602">
                  <c:v>740</c:v>
                </c:pt>
                <c:pt idx="6603">
                  <c:v>737</c:v>
                </c:pt>
                <c:pt idx="6604">
                  <c:v>745</c:v>
                </c:pt>
                <c:pt idx="6605">
                  <c:v>768</c:v>
                </c:pt>
                <c:pt idx="6606">
                  <c:v>795</c:v>
                </c:pt>
                <c:pt idx="6607">
                  <c:v>816</c:v>
                </c:pt>
                <c:pt idx="6608">
                  <c:v>822</c:v>
                </c:pt>
                <c:pt idx="6609">
                  <c:v>817</c:v>
                </c:pt>
                <c:pt idx="6610">
                  <c:v>803</c:v>
                </c:pt>
                <c:pt idx="6611">
                  <c:v>786</c:v>
                </c:pt>
                <c:pt idx="6612">
                  <c:v>771</c:v>
                </c:pt>
                <c:pt idx="6613">
                  <c:v>760</c:v>
                </c:pt>
                <c:pt idx="6614">
                  <c:v>753</c:v>
                </c:pt>
                <c:pt idx="6615">
                  <c:v>751</c:v>
                </c:pt>
                <c:pt idx="6616">
                  <c:v>753</c:v>
                </c:pt>
                <c:pt idx="6617">
                  <c:v>759</c:v>
                </c:pt>
                <c:pt idx="6618">
                  <c:v>766</c:v>
                </c:pt>
                <c:pt idx="6619">
                  <c:v>771</c:v>
                </c:pt>
                <c:pt idx="6620">
                  <c:v>767</c:v>
                </c:pt>
                <c:pt idx="6621">
                  <c:v>754</c:v>
                </c:pt>
                <c:pt idx="6622">
                  <c:v>738</c:v>
                </c:pt>
                <c:pt idx="6623">
                  <c:v>727</c:v>
                </c:pt>
                <c:pt idx="6624">
                  <c:v>727</c:v>
                </c:pt>
                <c:pt idx="6625">
                  <c:v>735</c:v>
                </c:pt>
                <c:pt idx="6626">
                  <c:v>746</c:v>
                </c:pt>
                <c:pt idx="6627">
                  <c:v>751</c:v>
                </c:pt>
                <c:pt idx="6628">
                  <c:v>745</c:v>
                </c:pt>
                <c:pt idx="6629">
                  <c:v>731</c:v>
                </c:pt>
                <c:pt idx="6630">
                  <c:v>717</c:v>
                </c:pt>
                <c:pt idx="6631">
                  <c:v>709</c:v>
                </c:pt>
                <c:pt idx="6632">
                  <c:v>709</c:v>
                </c:pt>
                <c:pt idx="6633">
                  <c:v>715</c:v>
                </c:pt>
                <c:pt idx="6634">
                  <c:v>722</c:v>
                </c:pt>
                <c:pt idx="6635">
                  <c:v>725</c:v>
                </c:pt>
                <c:pt idx="6636">
                  <c:v>726</c:v>
                </c:pt>
                <c:pt idx="6637">
                  <c:v>729</c:v>
                </c:pt>
                <c:pt idx="6638">
                  <c:v>738</c:v>
                </c:pt>
                <c:pt idx="6639">
                  <c:v>752</c:v>
                </c:pt>
                <c:pt idx="6640">
                  <c:v>769</c:v>
                </c:pt>
                <c:pt idx="6641">
                  <c:v>783</c:v>
                </c:pt>
                <c:pt idx="6642">
                  <c:v>790</c:v>
                </c:pt>
                <c:pt idx="6643">
                  <c:v>788</c:v>
                </c:pt>
                <c:pt idx="6644">
                  <c:v>776</c:v>
                </c:pt>
                <c:pt idx="6645">
                  <c:v>762</c:v>
                </c:pt>
                <c:pt idx="6646">
                  <c:v>754</c:v>
                </c:pt>
                <c:pt idx="6647">
                  <c:v>757</c:v>
                </c:pt>
                <c:pt idx="6648">
                  <c:v>767</c:v>
                </c:pt>
                <c:pt idx="6649">
                  <c:v>777</c:v>
                </c:pt>
                <c:pt idx="6650">
                  <c:v>783</c:v>
                </c:pt>
                <c:pt idx="6651">
                  <c:v>786</c:v>
                </c:pt>
                <c:pt idx="6652">
                  <c:v>797</c:v>
                </c:pt>
                <c:pt idx="6653">
                  <c:v>826</c:v>
                </c:pt>
                <c:pt idx="6654">
                  <c:v>873</c:v>
                </c:pt>
                <c:pt idx="6655">
                  <c:v>923</c:v>
                </c:pt>
                <c:pt idx="6656">
                  <c:v>961</c:v>
                </c:pt>
                <c:pt idx="6657">
                  <c:v>976</c:v>
                </c:pt>
                <c:pt idx="6658">
                  <c:v>976</c:v>
                </c:pt>
                <c:pt idx="6659">
                  <c:v>968</c:v>
                </c:pt>
                <c:pt idx="6660">
                  <c:v>960</c:v>
                </c:pt>
                <c:pt idx="6661">
                  <c:v>949</c:v>
                </c:pt>
                <c:pt idx="6662">
                  <c:v>934</c:v>
                </c:pt>
                <c:pt idx="6663">
                  <c:v>912</c:v>
                </c:pt>
                <c:pt idx="6664">
                  <c:v>887</c:v>
                </c:pt>
                <c:pt idx="6665">
                  <c:v>867</c:v>
                </c:pt>
                <c:pt idx="6666">
                  <c:v>858</c:v>
                </c:pt>
                <c:pt idx="6667">
                  <c:v>860</c:v>
                </c:pt>
                <c:pt idx="6668">
                  <c:v>863</c:v>
                </c:pt>
                <c:pt idx="6669">
                  <c:v>863</c:v>
                </c:pt>
                <c:pt idx="6670">
                  <c:v>859</c:v>
                </c:pt>
                <c:pt idx="6671">
                  <c:v>856</c:v>
                </c:pt>
                <c:pt idx="6672">
                  <c:v>855</c:v>
                </c:pt>
                <c:pt idx="6673">
                  <c:v>857</c:v>
                </c:pt>
                <c:pt idx="6674">
                  <c:v>855</c:v>
                </c:pt>
                <c:pt idx="6675">
                  <c:v>845</c:v>
                </c:pt>
                <c:pt idx="6676">
                  <c:v>825</c:v>
                </c:pt>
                <c:pt idx="6677">
                  <c:v>799</c:v>
                </c:pt>
                <c:pt idx="6678">
                  <c:v>777</c:v>
                </c:pt>
                <c:pt idx="6679">
                  <c:v>767</c:v>
                </c:pt>
                <c:pt idx="6680">
                  <c:v>766</c:v>
                </c:pt>
                <c:pt idx="6681">
                  <c:v>770</c:v>
                </c:pt>
                <c:pt idx="6682">
                  <c:v>775</c:v>
                </c:pt>
                <c:pt idx="6683">
                  <c:v>784</c:v>
                </c:pt>
                <c:pt idx="6684">
                  <c:v>798</c:v>
                </c:pt>
                <c:pt idx="6685">
                  <c:v>813</c:v>
                </c:pt>
                <c:pt idx="6686">
                  <c:v>822</c:v>
                </c:pt>
                <c:pt idx="6687">
                  <c:v>828</c:v>
                </c:pt>
                <c:pt idx="6688">
                  <c:v>833</c:v>
                </c:pt>
                <c:pt idx="6689">
                  <c:v>840</c:v>
                </c:pt>
                <c:pt idx="6690">
                  <c:v>844</c:v>
                </c:pt>
                <c:pt idx="6691">
                  <c:v>838</c:v>
                </c:pt>
                <c:pt idx="6692">
                  <c:v>827</c:v>
                </c:pt>
                <c:pt idx="6693">
                  <c:v>817</c:v>
                </c:pt>
                <c:pt idx="6694">
                  <c:v>809</c:v>
                </c:pt>
                <c:pt idx="6695">
                  <c:v>802</c:v>
                </c:pt>
                <c:pt idx="6696">
                  <c:v>794</c:v>
                </c:pt>
                <c:pt idx="6697">
                  <c:v>782</c:v>
                </c:pt>
                <c:pt idx="6698">
                  <c:v>769</c:v>
                </c:pt>
                <c:pt idx="6699">
                  <c:v>756</c:v>
                </c:pt>
                <c:pt idx="6700">
                  <c:v>750</c:v>
                </c:pt>
                <c:pt idx="6701">
                  <c:v>753</c:v>
                </c:pt>
                <c:pt idx="6702">
                  <c:v>766</c:v>
                </c:pt>
                <c:pt idx="6703">
                  <c:v>782</c:v>
                </c:pt>
                <c:pt idx="6704">
                  <c:v>795</c:v>
                </c:pt>
                <c:pt idx="6705">
                  <c:v>803</c:v>
                </c:pt>
                <c:pt idx="6706">
                  <c:v>807</c:v>
                </c:pt>
                <c:pt idx="6707">
                  <c:v>813</c:v>
                </c:pt>
                <c:pt idx="6708">
                  <c:v>823</c:v>
                </c:pt>
                <c:pt idx="6709">
                  <c:v>835</c:v>
                </c:pt>
                <c:pt idx="6710">
                  <c:v>840</c:v>
                </c:pt>
                <c:pt idx="6711">
                  <c:v>831</c:v>
                </c:pt>
                <c:pt idx="6712">
                  <c:v>808</c:v>
                </c:pt>
                <c:pt idx="6713">
                  <c:v>777</c:v>
                </c:pt>
                <c:pt idx="6714">
                  <c:v>747</c:v>
                </c:pt>
                <c:pt idx="6715">
                  <c:v>722</c:v>
                </c:pt>
                <c:pt idx="6716">
                  <c:v>708</c:v>
                </c:pt>
                <c:pt idx="6717">
                  <c:v>704</c:v>
                </c:pt>
                <c:pt idx="6718">
                  <c:v>706</c:v>
                </c:pt>
                <c:pt idx="6719">
                  <c:v>711</c:v>
                </c:pt>
                <c:pt idx="6720">
                  <c:v>718</c:v>
                </c:pt>
                <c:pt idx="6721">
                  <c:v>726</c:v>
                </c:pt>
                <c:pt idx="6722">
                  <c:v>736</c:v>
                </c:pt>
                <c:pt idx="6723">
                  <c:v>746</c:v>
                </c:pt>
                <c:pt idx="6724">
                  <c:v>754</c:v>
                </c:pt>
                <c:pt idx="6725">
                  <c:v>759</c:v>
                </c:pt>
                <c:pt idx="6726">
                  <c:v>762</c:v>
                </c:pt>
                <c:pt idx="6727">
                  <c:v>763</c:v>
                </c:pt>
                <c:pt idx="6728">
                  <c:v>764</c:v>
                </c:pt>
                <c:pt idx="6729">
                  <c:v>764</c:v>
                </c:pt>
                <c:pt idx="6730">
                  <c:v>764</c:v>
                </c:pt>
                <c:pt idx="6731">
                  <c:v>757</c:v>
                </c:pt>
                <c:pt idx="6732">
                  <c:v>744</c:v>
                </c:pt>
                <c:pt idx="6733">
                  <c:v>728</c:v>
                </c:pt>
                <c:pt idx="6734">
                  <c:v>718</c:v>
                </c:pt>
                <c:pt idx="6735">
                  <c:v>719</c:v>
                </c:pt>
                <c:pt idx="6736">
                  <c:v>731</c:v>
                </c:pt>
                <c:pt idx="6737">
                  <c:v>745</c:v>
                </c:pt>
                <c:pt idx="6738">
                  <c:v>754</c:v>
                </c:pt>
                <c:pt idx="6739">
                  <c:v>758</c:v>
                </c:pt>
                <c:pt idx="6740">
                  <c:v>759</c:v>
                </c:pt>
                <c:pt idx="6741">
                  <c:v>756</c:v>
                </c:pt>
                <c:pt idx="6742">
                  <c:v>746</c:v>
                </c:pt>
                <c:pt idx="6743">
                  <c:v>731</c:v>
                </c:pt>
                <c:pt idx="6744">
                  <c:v>718</c:v>
                </c:pt>
                <c:pt idx="6745">
                  <c:v>712</c:v>
                </c:pt>
                <c:pt idx="6746">
                  <c:v>717</c:v>
                </c:pt>
                <c:pt idx="6747">
                  <c:v>727</c:v>
                </c:pt>
                <c:pt idx="6748">
                  <c:v>735</c:v>
                </c:pt>
                <c:pt idx="6749">
                  <c:v>739</c:v>
                </c:pt>
                <c:pt idx="6750">
                  <c:v>742</c:v>
                </c:pt>
                <c:pt idx="6751">
                  <c:v>746</c:v>
                </c:pt>
                <c:pt idx="6752">
                  <c:v>749</c:v>
                </c:pt>
                <c:pt idx="6753">
                  <c:v>752</c:v>
                </c:pt>
                <c:pt idx="6754">
                  <c:v>752</c:v>
                </c:pt>
                <c:pt idx="6755">
                  <c:v>751</c:v>
                </c:pt>
                <c:pt idx="6756">
                  <c:v>750</c:v>
                </c:pt>
                <c:pt idx="6757">
                  <c:v>756</c:v>
                </c:pt>
                <c:pt idx="6758">
                  <c:v>771</c:v>
                </c:pt>
                <c:pt idx="6759">
                  <c:v>794</c:v>
                </c:pt>
                <c:pt idx="6760">
                  <c:v>819</c:v>
                </c:pt>
                <c:pt idx="6761">
                  <c:v>838</c:v>
                </c:pt>
                <c:pt idx="6762">
                  <c:v>846</c:v>
                </c:pt>
                <c:pt idx="6763">
                  <c:v>843</c:v>
                </c:pt>
                <c:pt idx="6764">
                  <c:v>830</c:v>
                </c:pt>
                <c:pt idx="6765">
                  <c:v>811</c:v>
                </c:pt>
                <c:pt idx="6766">
                  <c:v>793</c:v>
                </c:pt>
                <c:pt idx="6767">
                  <c:v>781</c:v>
                </c:pt>
                <c:pt idx="6768">
                  <c:v>778</c:v>
                </c:pt>
                <c:pt idx="6769">
                  <c:v>779</c:v>
                </c:pt>
                <c:pt idx="6770">
                  <c:v>781</c:v>
                </c:pt>
                <c:pt idx="6771">
                  <c:v>781</c:v>
                </c:pt>
                <c:pt idx="6772">
                  <c:v>780</c:v>
                </c:pt>
                <c:pt idx="6773">
                  <c:v>780</c:v>
                </c:pt>
                <c:pt idx="6774">
                  <c:v>783</c:v>
                </c:pt>
                <c:pt idx="6775">
                  <c:v>790</c:v>
                </c:pt>
                <c:pt idx="6776">
                  <c:v>801</c:v>
                </c:pt>
                <c:pt idx="6777">
                  <c:v>814</c:v>
                </c:pt>
                <c:pt idx="6778">
                  <c:v>826</c:v>
                </c:pt>
                <c:pt idx="6779">
                  <c:v>831</c:v>
                </c:pt>
                <c:pt idx="6780">
                  <c:v>829</c:v>
                </c:pt>
                <c:pt idx="6781">
                  <c:v>817</c:v>
                </c:pt>
                <c:pt idx="6782">
                  <c:v>800</c:v>
                </c:pt>
                <c:pt idx="6783">
                  <c:v>785</c:v>
                </c:pt>
                <c:pt idx="6784">
                  <c:v>776</c:v>
                </c:pt>
                <c:pt idx="6785">
                  <c:v>774</c:v>
                </c:pt>
                <c:pt idx="6786">
                  <c:v>772</c:v>
                </c:pt>
                <c:pt idx="6787">
                  <c:v>764</c:v>
                </c:pt>
                <c:pt idx="6788">
                  <c:v>751</c:v>
                </c:pt>
                <c:pt idx="6789">
                  <c:v>740</c:v>
                </c:pt>
                <c:pt idx="6790">
                  <c:v>741</c:v>
                </c:pt>
                <c:pt idx="6791">
                  <c:v>750</c:v>
                </c:pt>
                <c:pt idx="6792">
                  <c:v>758</c:v>
                </c:pt>
                <c:pt idx="6793">
                  <c:v>759</c:v>
                </c:pt>
                <c:pt idx="6794">
                  <c:v>757</c:v>
                </c:pt>
                <c:pt idx="6795">
                  <c:v>758</c:v>
                </c:pt>
                <c:pt idx="6796">
                  <c:v>763</c:v>
                </c:pt>
                <c:pt idx="6797">
                  <c:v>763</c:v>
                </c:pt>
                <c:pt idx="6798">
                  <c:v>755</c:v>
                </c:pt>
                <c:pt idx="6799">
                  <c:v>743</c:v>
                </c:pt>
                <c:pt idx="6800">
                  <c:v>734</c:v>
                </c:pt>
                <c:pt idx="6801">
                  <c:v>735</c:v>
                </c:pt>
                <c:pt idx="6802">
                  <c:v>746</c:v>
                </c:pt>
                <c:pt idx="6803">
                  <c:v>759</c:v>
                </c:pt>
                <c:pt idx="6804">
                  <c:v>772</c:v>
                </c:pt>
                <c:pt idx="6805">
                  <c:v>783</c:v>
                </c:pt>
                <c:pt idx="6806">
                  <c:v>792</c:v>
                </c:pt>
                <c:pt idx="6807">
                  <c:v>794</c:v>
                </c:pt>
                <c:pt idx="6808">
                  <c:v>788</c:v>
                </c:pt>
                <c:pt idx="6809">
                  <c:v>777</c:v>
                </c:pt>
                <c:pt idx="6810">
                  <c:v>764</c:v>
                </c:pt>
                <c:pt idx="6811">
                  <c:v>754</c:v>
                </c:pt>
                <c:pt idx="6812">
                  <c:v>747</c:v>
                </c:pt>
                <c:pt idx="6813">
                  <c:v>745</c:v>
                </c:pt>
                <c:pt idx="6814">
                  <c:v>747</c:v>
                </c:pt>
                <c:pt idx="6815">
                  <c:v>750</c:v>
                </c:pt>
                <c:pt idx="6816">
                  <c:v>754</c:v>
                </c:pt>
                <c:pt idx="6817">
                  <c:v>759</c:v>
                </c:pt>
                <c:pt idx="6818">
                  <c:v>767</c:v>
                </c:pt>
                <c:pt idx="6819">
                  <c:v>774</c:v>
                </c:pt>
                <c:pt idx="6820">
                  <c:v>779</c:v>
                </c:pt>
                <c:pt idx="6821">
                  <c:v>780</c:v>
                </c:pt>
                <c:pt idx="6822">
                  <c:v>780</c:v>
                </c:pt>
                <c:pt idx="6823">
                  <c:v>780</c:v>
                </c:pt>
                <c:pt idx="6824">
                  <c:v>780</c:v>
                </c:pt>
                <c:pt idx="6825">
                  <c:v>776</c:v>
                </c:pt>
                <c:pt idx="6826">
                  <c:v>769</c:v>
                </c:pt>
                <c:pt idx="6827">
                  <c:v>760</c:v>
                </c:pt>
                <c:pt idx="6828">
                  <c:v>751</c:v>
                </c:pt>
                <c:pt idx="6829">
                  <c:v>744</c:v>
                </c:pt>
                <c:pt idx="6830">
                  <c:v>738</c:v>
                </c:pt>
                <c:pt idx="6831">
                  <c:v>729</c:v>
                </c:pt>
                <c:pt idx="6832">
                  <c:v>713</c:v>
                </c:pt>
                <c:pt idx="6833">
                  <c:v>694</c:v>
                </c:pt>
                <c:pt idx="6834">
                  <c:v>680</c:v>
                </c:pt>
                <c:pt idx="6835">
                  <c:v>677</c:v>
                </c:pt>
                <c:pt idx="6836">
                  <c:v>682</c:v>
                </c:pt>
                <c:pt idx="6837">
                  <c:v>684</c:v>
                </c:pt>
                <c:pt idx="6838">
                  <c:v>682</c:v>
                </c:pt>
                <c:pt idx="6839">
                  <c:v>682</c:v>
                </c:pt>
                <c:pt idx="6840">
                  <c:v>689</c:v>
                </c:pt>
                <c:pt idx="6841">
                  <c:v>699</c:v>
                </c:pt>
                <c:pt idx="6842">
                  <c:v>706</c:v>
                </c:pt>
                <c:pt idx="6843">
                  <c:v>711</c:v>
                </c:pt>
                <c:pt idx="6844">
                  <c:v>714</c:v>
                </c:pt>
                <c:pt idx="6845">
                  <c:v>719</c:v>
                </c:pt>
                <c:pt idx="6846">
                  <c:v>724</c:v>
                </c:pt>
                <c:pt idx="6847">
                  <c:v>727</c:v>
                </c:pt>
                <c:pt idx="6848">
                  <c:v>721</c:v>
                </c:pt>
                <c:pt idx="6849">
                  <c:v>709</c:v>
                </c:pt>
                <c:pt idx="6850">
                  <c:v>697</c:v>
                </c:pt>
                <c:pt idx="6851">
                  <c:v>698</c:v>
                </c:pt>
                <c:pt idx="6852">
                  <c:v>715</c:v>
                </c:pt>
                <c:pt idx="6853">
                  <c:v>741</c:v>
                </c:pt>
                <c:pt idx="6854">
                  <c:v>763</c:v>
                </c:pt>
                <c:pt idx="6855">
                  <c:v>772</c:v>
                </c:pt>
                <c:pt idx="6856">
                  <c:v>769</c:v>
                </c:pt>
                <c:pt idx="6857">
                  <c:v>758</c:v>
                </c:pt>
                <c:pt idx="6858">
                  <c:v>744</c:v>
                </c:pt>
                <c:pt idx="6859">
                  <c:v>732</c:v>
                </c:pt>
                <c:pt idx="6860">
                  <c:v>726</c:v>
                </c:pt>
                <c:pt idx="6861">
                  <c:v>731</c:v>
                </c:pt>
                <c:pt idx="6862">
                  <c:v>742</c:v>
                </c:pt>
                <c:pt idx="6863">
                  <c:v>752</c:v>
                </c:pt>
                <c:pt idx="6864">
                  <c:v>752</c:v>
                </c:pt>
                <c:pt idx="6865">
                  <c:v>740</c:v>
                </c:pt>
                <c:pt idx="6866">
                  <c:v>722</c:v>
                </c:pt>
                <c:pt idx="6867">
                  <c:v>708</c:v>
                </c:pt>
                <c:pt idx="6868">
                  <c:v>707</c:v>
                </c:pt>
                <c:pt idx="6869">
                  <c:v>711</c:v>
                </c:pt>
                <c:pt idx="6870">
                  <c:v>714</c:v>
                </c:pt>
                <c:pt idx="6871">
                  <c:v>712</c:v>
                </c:pt>
                <c:pt idx="6872">
                  <c:v>707</c:v>
                </c:pt>
                <c:pt idx="6873">
                  <c:v>702</c:v>
                </c:pt>
                <c:pt idx="6874">
                  <c:v>700</c:v>
                </c:pt>
                <c:pt idx="6875">
                  <c:v>700</c:v>
                </c:pt>
                <c:pt idx="6876">
                  <c:v>705</c:v>
                </c:pt>
                <c:pt idx="6877">
                  <c:v>714</c:v>
                </c:pt>
                <c:pt idx="6878">
                  <c:v>723</c:v>
                </c:pt>
                <c:pt idx="6879">
                  <c:v>730</c:v>
                </c:pt>
                <c:pt idx="6880">
                  <c:v>734</c:v>
                </c:pt>
                <c:pt idx="6881">
                  <c:v>736</c:v>
                </c:pt>
                <c:pt idx="6882">
                  <c:v>738</c:v>
                </c:pt>
                <c:pt idx="6883">
                  <c:v>738</c:v>
                </c:pt>
                <c:pt idx="6884">
                  <c:v>735</c:v>
                </c:pt>
                <c:pt idx="6885">
                  <c:v>730</c:v>
                </c:pt>
                <c:pt idx="6886">
                  <c:v>727</c:v>
                </c:pt>
                <c:pt idx="6887">
                  <c:v>729</c:v>
                </c:pt>
                <c:pt idx="6888">
                  <c:v>732</c:v>
                </c:pt>
                <c:pt idx="6889">
                  <c:v>736</c:v>
                </c:pt>
                <c:pt idx="6890">
                  <c:v>738</c:v>
                </c:pt>
                <c:pt idx="6891">
                  <c:v>737</c:v>
                </c:pt>
                <c:pt idx="6892">
                  <c:v>733</c:v>
                </c:pt>
                <c:pt idx="6893">
                  <c:v>730</c:v>
                </c:pt>
                <c:pt idx="6894">
                  <c:v>732</c:v>
                </c:pt>
                <c:pt idx="6895">
                  <c:v>742</c:v>
                </c:pt>
                <c:pt idx="6896">
                  <c:v>753</c:v>
                </c:pt>
                <c:pt idx="6897">
                  <c:v>755</c:v>
                </c:pt>
                <c:pt idx="6898">
                  <c:v>740</c:v>
                </c:pt>
                <c:pt idx="6899">
                  <c:v>715</c:v>
                </c:pt>
                <c:pt idx="6900">
                  <c:v>696</c:v>
                </c:pt>
                <c:pt idx="6901">
                  <c:v>698</c:v>
                </c:pt>
                <c:pt idx="6902">
                  <c:v>719</c:v>
                </c:pt>
                <c:pt idx="6903">
                  <c:v>747</c:v>
                </c:pt>
                <c:pt idx="6904">
                  <c:v>767</c:v>
                </c:pt>
                <c:pt idx="6905">
                  <c:v>776</c:v>
                </c:pt>
                <c:pt idx="6906">
                  <c:v>774</c:v>
                </c:pt>
                <c:pt idx="6907">
                  <c:v>767</c:v>
                </c:pt>
                <c:pt idx="6908">
                  <c:v>758</c:v>
                </c:pt>
                <c:pt idx="6909">
                  <c:v>745</c:v>
                </c:pt>
                <c:pt idx="6910">
                  <c:v>727</c:v>
                </c:pt>
                <c:pt idx="6911">
                  <c:v>704</c:v>
                </c:pt>
                <c:pt idx="6912">
                  <c:v>679</c:v>
                </c:pt>
                <c:pt idx="6913">
                  <c:v>662</c:v>
                </c:pt>
                <c:pt idx="6914">
                  <c:v>660</c:v>
                </c:pt>
                <c:pt idx="6915">
                  <c:v>672</c:v>
                </c:pt>
                <c:pt idx="6916">
                  <c:v>692</c:v>
                </c:pt>
                <c:pt idx="6917">
                  <c:v>708</c:v>
                </c:pt>
                <c:pt idx="6918">
                  <c:v>713</c:v>
                </c:pt>
                <c:pt idx="6919">
                  <c:v>710</c:v>
                </c:pt>
                <c:pt idx="6920">
                  <c:v>706</c:v>
                </c:pt>
                <c:pt idx="6921">
                  <c:v>706</c:v>
                </c:pt>
                <c:pt idx="6922">
                  <c:v>709</c:v>
                </c:pt>
                <c:pt idx="6923">
                  <c:v>710</c:v>
                </c:pt>
                <c:pt idx="6924">
                  <c:v>699</c:v>
                </c:pt>
                <c:pt idx="6925">
                  <c:v>677</c:v>
                </c:pt>
                <c:pt idx="6926">
                  <c:v>655</c:v>
                </c:pt>
                <c:pt idx="6927">
                  <c:v>648</c:v>
                </c:pt>
                <c:pt idx="6928">
                  <c:v>666</c:v>
                </c:pt>
                <c:pt idx="6929">
                  <c:v>700</c:v>
                </c:pt>
                <c:pt idx="6930">
                  <c:v>732</c:v>
                </c:pt>
                <c:pt idx="6931">
                  <c:v>751</c:v>
                </c:pt>
                <c:pt idx="6932">
                  <c:v>754</c:v>
                </c:pt>
                <c:pt idx="6933">
                  <c:v>747</c:v>
                </c:pt>
                <c:pt idx="6934">
                  <c:v>736</c:v>
                </c:pt>
                <c:pt idx="6935">
                  <c:v>722</c:v>
                </c:pt>
                <c:pt idx="6936">
                  <c:v>708</c:v>
                </c:pt>
                <c:pt idx="6937">
                  <c:v>694</c:v>
                </c:pt>
                <c:pt idx="6938">
                  <c:v>683</c:v>
                </c:pt>
                <c:pt idx="6939">
                  <c:v>676</c:v>
                </c:pt>
                <c:pt idx="6940">
                  <c:v>675</c:v>
                </c:pt>
                <c:pt idx="6941">
                  <c:v>682</c:v>
                </c:pt>
                <c:pt idx="6942">
                  <c:v>694</c:v>
                </c:pt>
                <c:pt idx="6943">
                  <c:v>704</c:v>
                </c:pt>
                <c:pt idx="6944">
                  <c:v>708</c:v>
                </c:pt>
                <c:pt idx="6945">
                  <c:v>708</c:v>
                </c:pt>
                <c:pt idx="6946">
                  <c:v>706</c:v>
                </c:pt>
                <c:pt idx="6947">
                  <c:v>702</c:v>
                </c:pt>
                <c:pt idx="6948">
                  <c:v>692</c:v>
                </c:pt>
                <c:pt idx="6949">
                  <c:v>678</c:v>
                </c:pt>
                <c:pt idx="6950">
                  <c:v>666</c:v>
                </c:pt>
                <c:pt idx="6951">
                  <c:v>665</c:v>
                </c:pt>
                <c:pt idx="6952">
                  <c:v>672</c:v>
                </c:pt>
                <c:pt idx="6953">
                  <c:v>683</c:v>
                </c:pt>
                <c:pt idx="6954">
                  <c:v>692</c:v>
                </c:pt>
                <c:pt idx="6955">
                  <c:v>702</c:v>
                </c:pt>
                <c:pt idx="6956">
                  <c:v>712</c:v>
                </c:pt>
                <c:pt idx="6957">
                  <c:v>719</c:v>
                </c:pt>
                <c:pt idx="6958">
                  <c:v>719</c:v>
                </c:pt>
                <c:pt idx="6959">
                  <c:v>714</c:v>
                </c:pt>
                <c:pt idx="6960">
                  <c:v>711</c:v>
                </c:pt>
                <c:pt idx="6961">
                  <c:v>715</c:v>
                </c:pt>
                <c:pt idx="6962">
                  <c:v>723</c:v>
                </c:pt>
                <c:pt idx="6963">
                  <c:v>728</c:v>
                </c:pt>
                <c:pt idx="6964">
                  <c:v>727</c:v>
                </c:pt>
                <c:pt idx="6965">
                  <c:v>722</c:v>
                </c:pt>
                <c:pt idx="6966">
                  <c:v>714</c:v>
                </c:pt>
                <c:pt idx="6967">
                  <c:v>703</c:v>
                </c:pt>
                <c:pt idx="6968">
                  <c:v>695</c:v>
                </c:pt>
                <c:pt idx="6969">
                  <c:v>697</c:v>
                </c:pt>
                <c:pt idx="6970">
                  <c:v>713</c:v>
                </c:pt>
                <c:pt idx="6971">
                  <c:v>735</c:v>
                </c:pt>
                <c:pt idx="6972">
                  <c:v>752</c:v>
                </c:pt>
                <c:pt idx="6973">
                  <c:v>757</c:v>
                </c:pt>
                <c:pt idx="6974">
                  <c:v>750</c:v>
                </c:pt>
                <c:pt idx="6975">
                  <c:v>738</c:v>
                </c:pt>
                <c:pt idx="6976">
                  <c:v>728</c:v>
                </c:pt>
                <c:pt idx="6977">
                  <c:v>725</c:v>
                </c:pt>
                <c:pt idx="6978">
                  <c:v>727</c:v>
                </c:pt>
                <c:pt idx="6979">
                  <c:v>732</c:v>
                </c:pt>
                <c:pt idx="6980">
                  <c:v>732</c:v>
                </c:pt>
                <c:pt idx="6981">
                  <c:v>725</c:v>
                </c:pt>
                <c:pt idx="6982">
                  <c:v>712</c:v>
                </c:pt>
                <c:pt idx="6983">
                  <c:v>703</c:v>
                </c:pt>
                <c:pt idx="6984">
                  <c:v>701</c:v>
                </c:pt>
                <c:pt idx="6985">
                  <c:v>707</c:v>
                </c:pt>
                <c:pt idx="6986">
                  <c:v>716</c:v>
                </c:pt>
                <c:pt idx="6987">
                  <c:v>727</c:v>
                </c:pt>
                <c:pt idx="6988">
                  <c:v>740</c:v>
                </c:pt>
                <c:pt idx="6989">
                  <c:v>753</c:v>
                </c:pt>
                <c:pt idx="6990">
                  <c:v>758</c:v>
                </c:pt>
                <c:pt idx="6991">
                  <c:v>755</c:v>
                </c:pt>
                <c:pt idx="6992">
                  <c:v>746</c:v>
                </c:pt>
                <c:pt idx="6993">
                  <c:v>740</c:v>
                </c:pt>
                <c:pt idx="6994">
                  <c:v>742</c:v>
                </c:pt>
                <c:pt idx="6995">
                  <c:v>753</c:v>
                </c:pt>
                <c:pt idx="6996">
                  <c:v>767</c:v>
                </c:pt>
                <c:pt idx="6997">
                  <c:v>778</c:v>
                </c:pt>
                <c:pt idx="6998">
                  <c:v>782</c:v>
                </c:pt>
                <c:pt idx="6999">
                  <c:v>776</c:v>
                </c:pt>
                <c:pt idx="7000">
                  <c:v>761</c:v>
                </c:pt>
                <c:pt idx="7001">
                  <c:v>741</c:v>
                </c:pt>
                <c:pt idx="7002">
                  <c:v>721</c:v>
                </c:pt>
                <c:pt idx="7003">
                  <c:v>708</c:v>
                </c:pt>
                <c:pt idx="7004">
                  <c:v>703</c:v>
                </c:pt>
                <c:pt idx="7005">
                  <c:v>707</c:v>
                </c:pt>
                <c:pt idx="7006">
                  <c:v>717</c:v>
                </c:pt>
                <c:pt idx="7007">
                  <c:v>731</c:v>
                </c:pt>
                <c:pt idx="7008">
                  <c:v>744</c:v>
                </c:pt>
                <c:pt idx="7009">
                  <c:v>751</c:v>
                </c:pt>
                <c:pt idx="7010">
                  <c:v>751</c:v>
                </c:pt>
                <c:pt idx="7011">
                  <c:v>747</c:v>
                </c:pt>
                <c:pt idx="7012">
                  <c:v>740</c:v>
                </c:pt>
                <c:pt idx="7013">
                  <c:v>736</c:v>
                </c:pt>
                <c:pt idx="7014">
                  <c:v>738</c:v>
                </c:pt>
                <c:pt idx="7015">
                  <c:v>748</c:v>
                </c:pt>
                <c:pt idx="7016">
                  <c:v>761</c:v>
                </c:pt>
                <c:pt idx="7017">
                  <c:v>765</c:v>
                </c:pt>
                <c:pt idx="7018">
                  <c:v>759</c:v>
                </c:pt>
                <c:pt idx="7019">
                  <c:v>749</c:v>
                </c:pt>
                <c:pt idx="7020">
                  <c:v>745</c:v>
                </c:pt>
                <c:pt idx="7021">
                  <c:v>752</c:v>
                </c:pt>
                <c:pt idx="7022">
                  <c:v>760</c:v>
                </c:pt>
                <c:pt idx="7023">
                  <c:v>759</c:v>
                </c:pt>
                <c:pt idx="7024">
                  <c:v>746</c:v>
                </c:pt>
                <c:pt idx="7025">
                  <c:v>729</c:v>
                </c:pt>
                <c:pt idx="7026">
                  <c:v>718</c:v>
                </c:pt>
                <c:pt idx="7027">
                  <c:v>717</c:v>
                </c:pt>
                <c:pt idx="7028">
                  <c:v>723</c:v>
                </c:pt>
                <c:pt idx="7029">
                  <c:v>732</c:v>
                </c:pt>
                <c:pt idx="7030">
                  <c:v>740</c:v>
                </c:pt>
                <c:pt idx="7031">
                  <c:v>745</c:v>
                </c:pt>
                <c:pt idx="7032">
                  <c:v>748</c:v>
                </c:pt>
                <c:pt idx="7033">
                  <c:v>749</c:v>
                </c:pt>
                <c:pt idx="7034">
                  <c:v>753</c:v>
                </c:pt>
                <c:pt idx="7035">
                  <c:v>765</c:v>
                </c:pt>
                <c:pt idx="7036">
                  <c:v>783</c:v>
                </c:pt>
                <c:pt idx="7037">
                  <c:v>802</c:v>
                </c:pt>
                <c:pt idx="7038">
                  <c:v>815</c:v>
                </c:pt>
                <c:pt idx="7039">
                  <c:v>815</c:v>
                </c:pt>
                <c:pt idx="7040">
                  <c:v>806</c:v>
                </c:pt>
                <c:pt idx="7041">
                  <c:v>790</c:v>
                </c:pt>
                <c:pt idx="7042">
                  <c:v>766</c:v>
                </c:pt>
                <c:pt idx="7043">
                  <c:v>735</c:v>
                </c:pt>
                <c:pt idx="7044">
                  <c:v>704</c:v>
                </c:pt>
                <c:pt idx="7045">
                  <c:v>682</c:v>
                </c:pt>
                <c:pt idx="7046">
                  <c:v>676</c:v>
                </c:pt>
                <c:pt idx="7047">
                  <c:v>681</c:v>
                </c:pt>
                <c:pt idx="7048">
                  <c:v>693</c:v>
                </c:pt>
                <c:pt idx="7049">
                  <c:v>704</c:v>
                </c:pt>
                <c:pt idx="7050">
                  <c:v>707</c:v>
                </c:pt>
                <c:pt idx="7051">
                  <c:v>705</c:v>
                </c:pt>
                <c:pt idx="7052">
                  <c:v>703</c:v>
                </c:pt>
                <c:pt idx="7053">
                  <c:v>706</c:v>
                </c:pt>
                <c:pt idx="7054">
                  <c:v>710</c:v>
                </c:pt>
                <c:pt idx="7055">
                  <c:v>711</c:v>
                </c:pt>
                <c:pt idx="7056">
                  <c:v>704</c:v>
                </c:pt>
                <c:pt idx="7057">
                  <c:v>697</c:v>
                </c:pt>
                <c:pt idx="7058">
                  <c:v>699</c:v>
                </c:pt>
                <c:pt idx="7059">
                  <c:v>712</c:v>
                </c:pt>
                <c:pt idx="7060">
                  <c:v>729</c:v>
                </c:pt>
                <c:pt idx="7061">
                  <c:v>741</c:v>
                </c:pt>
                <c:pt idx="7062">
                  <c:v>747</c:v>
                </c:pt>
                <c:pt idx="7063">
                  <c:v>751</c:v>
                </c:pt>
                <c:pt idx="7064">
                  <c:v>758</c:v>
                </c:pt>
                <c:pt idx="7065">
                  <c:v>769</c:v>
                </c:pt>
                <c:pt idx="7066">
                  <c:v>784</c:v>
                </c:pt>
                <c:pt idx="7067">
                  <c:v>802</c:v>
                </c:pt>
                <c:pt idx="7068">
                  <c:v>815</c:v>
                </c:pt>
                <c:pt idx="7069">
                  <c:v>817</c:v>
                </c:pt>
                <c:pt idx="7070">
                  <c:v>805</c:v>
                </c:pt>
                <c:pt idx="7071">
                  <c:v>787</c:v>
                </c:pt>
                <c:pt idx="7072">
                  <c:v>771</c:v>
                </c:pt>
                <c:pt idx="7073">
                  <c:v>765</c:v>
                </c:pt>
                <c:pt idx="7074">
                  <c:v>766</c:v>
                </c:pt>
                <c:pt idx="7075">
                  <c:v>771</c:v>
                </c:pt>
                <c:pt idx="7076">
                  <c:v>775</c:v>
                </c:pt>
                <c:pt idx="7077">
                  <c:v>772</c:v>
                </c:pt>
                <c:pt idx="7078">
                  <c:v>763</c:v>
                </c:pt>
                <c:pt idx="7079">
                  <c:v>755</c:v>
                </c:pt>
                <c:pt idx="7080">
                  <c:v>753</c:v>
                </c:pt>
                <c:pt idx="7081">
                  <c:v>759</c:v>
                </c:pt>
                <c:pt idx="7082">
                  <c:v>770</c:v>
                </c:pt>
                <c:pt idx="7083">
                  <c:v>782</c:v>
                </c:pt>
                <c:pt idx="7084">
                  <c:v>792</c:v>
                </c:pt>
                <c:pt idx="7085">
                  <c:v>796</c:v>
                </c:pt>
                <c:pt idx="7086">
                  <c:v>793</c:v>
                </c:pt>
                <c:pt idx="7087">
                  <c:v>788</c:v>
                </c:pt>
                <c:pt idx="7088">
                  <c:v>782</c:v>
                </c:pt>
                <c:pt idx="7089">
                  <c:v>777</c:v>
                </c:pt>
                <c:pt idx="7090">
                  <c:v>771</c:v>
                </c:pt>
                <c:pt idx="7091">
                  <c:v>764</c:v>
                </c:pt>
                <c:pt idx="7092">
                  <c:v>758</c:v>
                </c:pt>
                <c:pt idx="7093">
                  <c:v>757</c:v>
                </c:pt>
                <c:pt idx="7094">
                  <c:v>759</c:v>
                </c:pt>
                <c:pt idx="7095">
                  <c:v>760</c:v>
                </c:pt>
                <c:pt idx="7096">
                  <c:v>758</c:v>
                </c:pt>
                <c:pt idx="7097">
                  <c:v>753</c:v>
                </c:pt>
                <c:pt idx="7098">
                  <c:v>749</c:v>
                </c:pt>
                <c:pt idx="7099">
                  <c:v>747</c:v>
                </c:pt>
                <c:pt idx="7100">
                  <c:v>746</c:v>
                </c:pt>
                <c:pt idx="7101">
                  <c:v>744</c:v>
                </c:pt>
                <c:pt idx="7102">
                  <c:v>738</c:v>
                </c:pt>
                <c:pt idx="7103">
                  <c:v>729</c:v>
                </c:pt>
                <c:pt idx="7104">
                  <c:v>723</c:v>
                </c:pt>
                <c:pt idx="7105">
                  <c:v>723</c:v>
                </c:pt>
                <c:pt idx="7106">
                  <c:v>729</c:v>
                </c:pt>
                <c:pt idx="7107">
                  <c:v>737</c:v>
                </c:pt>
                <c:pt idx="7108">
                  <c:v>744</c:v>
                </c:pt>
                <c:pt idx="7109">
                  <c:v>749</c:v>
                </c:pt>
                <c:pt idx="7110">
                  <c:v>756</c:v>
                </c:pt>
                <c:pt idx="7111">
                  <c:v>765</c:v>
                </c:pt>
                <c:pt idx="7112">
                  <c:v>773</c:v>
                </c:pt>
                <c:pt idx="7113">
                  <c:v>776</c:v>
                </c:pt>
                <c:pt idx="7114">
                  <c:v>773</c:v>
                </c:pt>
                <c:pt idx="7115">
                  <c:v>767</c:v>
                </c:pt>
                <c:pt idx="7116">
                  <c:v>762</c:v>
                </c:pt>
                <c:pt idx="7117">
                  <c:v>759</c:v>
                </c:pt>
                <c:pt idx="7118">
                  <c:v>762</c:v>
                </c:pt>
                <c:pt idx="7119">
                  <c:v>766</c:v>
                </c:pt>
                <c:pt idx="7120">
                  <c:v>767</c:v>
                </c:pt>
                <c:pt idx="7121">
                  <c:v>759</c:v>
                </c:pt>
                <c:pt idx="7122">
                  <c:v>746</c:v>
                </c:pt>
                <c:pt idx="7123">
                  <c:v>734</c:v>
                </c:pt>
                <c:pt idx="7124">
                  <c:v>731</c:v>
                </c:pt>
                <c:pt idx="7125">
                  <c:v>736</c:v>
                </c:pt>
                <c:pt idx="7126">
                  <c:v>745</c:v>
                </c:pt>
                <c:pt idx="7127">
                  <c:v>749</c:v>
                </c:pt>
                <c:pt idx="7128">
                  <c:v>751</c:v>
                </c:pt>
                <c:pt idx="7129">
                  <c:v>753</c:v>
                </c:pt>
                <c:pt idx="7130">
                  <c:v>758</c:v>
                </c:pt>
                <c:pt idx="7131">
                  <c:v>763</c:v>
                </c:pt>
                <c:pt idx="7132">
                  <c:v>764</c:v>
                </c:pt>
                <c:pt idx="7133">
                  <c:v>759</c:v>
                </c:pt>
                <c:pt idx="7134">
                  <c:v>750</c:v>
                </c:pt>
                <c:pt idx="7135">
                  <c:v>743</c:v>
                </c:pt>
                <c:pt idx="7136">
                  <c:v>742</c:v>
                </c:pt>
                <c:pt idx="7137">
                  <c:v>746</c:v>
                </c:pt>
                <c:pt idx="7138">
                  <c:v>752</c:v>
                </c:pt>
                <c:pt idx="7139">
                  <c:v>757</c:v>
                </c:pt>
                <c:pt idx="7140">
                  <c:v>761</c:v>
                </c:pt>
                <c:pt idx="7141">
                  <c:v>768</c:v>
                </c:pt>
                <c:pt idx="7142">
                  <c:v>781</c:v>
                </c:pt>
                <c:pt idx="7143">
                  <c:v>798</c:v>
                </c:pt>
                <c:pt idx="7144">
                  <c:v>813</c:v>
                </c:pt>
                <c:pt idx="7145">
                  <c:v>821</c:v>
                </c:pt>
                <c:pt idx="7146">
                  <c:v>822</c:v>
                </c:pt>
                <c:pt idx="7147">
                  <c:v>814</c:v>
                </c:pt>
                <c:pt idx="7148">
                  <c:v>800</c:v>
                </c:pt>
                <c:pt idx="7149">
                  <c:v>783</c:v>
                </c:pt>
                <c:pt idx="7150">
                  <c:v>766</c:v>
                </c:pt>
                <c:pt idx="7151">
                  <c:v>752</c:v>
                </c:pt>
                <c:pt idx="7152">
                  <c:v>738</c:v>
                </c:pt>
                <c:pt idx="7153">
                  <c:v>721</c:v>
                </c:pt>
                <c:pt idx="7154">
                  <c:v>707</c:v>
                </c:pt>
                <c:pt idx="7155">
                  <c:v>707</c:v>
                </c:pt>
                <c:pt idx="7156">
                  <c:v>724</c:v>
                </c:pt>
                <c:pt idx="7157">
                  <c:v>751</c:v>
                </c:pt>
                <c:pt idx="7158">
                  <c:v>777</c:v>
                </c:pt>
                <c:pt idx="7159">
                  <c:v>793</c:v>
                </c:pt>
                <c:pt idx="7160">
                  <c:v>793</c:v>
                </c:pt>
                <c:pt idx="7161">
                  <c:v>784</c:v>
                </c:pt>
                <c:pt idx="7162">
                  <c:v>773</c:v>
                </c:pt>
                <c:pt idx="7163">
                  <c:v>767</c:v>
                </c:pt>
                <c:pt idx="7164">
                  <c:v>766</c:v>
                </c:pt>
                <c:pt idx="7165">
                  <c:v>767</c:v>
                </c:pt>
                <c:pt idx="7166">
                  <c:v>766</c:v>
                </c:pt>
                <c:pt idx="7167">
                  <c:v>764</c:v>
                </c:pt>
                <c:pt idx="7168">
                  <c:v>766</c:v>
                </c:pt>
                <c:pt idx="7169">
                  <c:v>778</c:v>
                </c:pt>
                <c:pt idx="7170">
                  <c:v>800</c:v>
                </c:pt>
                <c:pt idx="7171">
                  <c:v>823</c:v>
                </c:pt>
                <c:pt idx="7172">
                  <c:v>838</c:v>
                </c:pt>
                <c:pt idx="7173">
                  <c:v>842</c:v>
                </c:pt>
                <c:pt idx="7174">
                  <c:v>841</c:v>
                </c:pt>
                <c:pt idx="7175">
                  <c:v>842</c:v>
                </c:pt>
                <c:pt idx="7176">
                  <c:v>848</c:v>
                </c:pt>
                <c:pt idx="7177">
                  <c:v>855</c:v>
                </c:pt>
                <c:pt idx="7178">
                  <c:v>857</c:v>
                </c:pt>
                <c:pt idx="7179">
                  <c:v>854</c:v>
                </c:pt>
                <c:pt idx="7180">
                  <c:v>851</c:v>
                </c:pt>
                <c:pt idx="7181">
                  <c:v>852</c:v>
                </c:pt>
                <c:pt idx="7182">
                  <c:v>857</c:v>
                </c:pt>
                <c:pt idx="7183">
                  <c:v>863</c:v>
                </c:pt>
                <c:pt idx="7184">
                  <c:v>866</c:v>
                </c:pt>
                <c:pt idx="7185">
                  <c:v>862</c:v>
                </c:pt>
                <c:pt idx="7186">
                  <c:v>852</c:v>
                </c:pt>
                <c:pt idx="7187">
                  <c:v>838</c:v>
                </c:pt>
                <c:pt idx="7188">
                  <c:v>826</c:v>
                </c:pt>
                <c:pt idx="7189">
                  <c:v>822</c:v>
                </c:pt>
                <c:pt idx="7190">
                  <c:v>829</c:v>
                </c:pt>
                <c:pt idx="7191">
                  <c:v>845</c:v>
                </c:pt>
                <c:pt idx="7192">
                  <c:v>864</c:v>
                </c:pt>
                <c:pt idx="7193">
                  <c:v>881</c:v>
                </c:pt>
                <c:pt idx="7194">
                  <c:v>892</c:v>
                </c:pt>
                <c:pt idx="7195">
                  <c:v>890</c:v>
                </c:pt>
                <c:pt idx="7196">
                  <c:v>874</c:v>
                </c:pt>
                <c:pt idx="7197">
                  <c:v>847</c:v>
                </c:pt>
                <c:pt idx="7198">
                  <c:v>819</c:v>
                </c:pt>
                <c:pt idx="7199">
                  <c:v>798</c:v>
                </c:pt>
                <c:pt idx="7200">
                  <c:v>786</c:v>
                </c:pt>
                <c:pt idx="7201">
                  <c:v>784</c:v>
                </c:pt>
                <c:pt idx="7202">
                  <c:v>792</c:v>
                </c:pt>
                <c:pt idx="7203">
                  <c:v>804</c:v>
                </c:pt>
                <c:pt idx="7204">
                  <c:v>815</c:v>
                </c:pt>
                <c:pt idx="7205">
                  <c:v>821</c:v>
                </c:pt>
                <c:pt idx="7206">
                  <c:v>826</c:v>
                </c:pt>
                <c:pt idx="7207">
                  <c:v>834</c:v>
                </c:pt>
                <c:pt idx="7208">
                  <c:v>843</c:v>
                </c:pt>
                <c:pt idx="7209">
                  <c:v>847</c:v>
                </c:pt>
                <c:pt idx="7210">
                  <c:v>842</c:v>
                </c:pt>
                <c:pt idx="7211">
                  <c:v>832</c:v>
                </c:pt>
                <c:pt idx="7212">
                  <c:v>830</c:v>
                </c:pt>
                <c:pt idx="7213">
                  <c:v>838</c:v>
                </c:pt>
                <c:pt idx="7214">
                  <c:v>851</c:v>
                </c:pt>
                <c:pt idx="7215">
                  <c:v>863</c:v>
                </c:pt>
                <c:pt idx="7216">
                  <c:v>869</c:v>
                </c:pt>
                <c:pt idx="7217">
                  <c:v>870</c:v>
                </c:pt>
                <c:pt idx="7218">
                  <c:v>865</c:v>
                </c:pt>
                <c:pt idx="7219">
                  <c:v>857</c:v>
                </c:pt>
                <c:pt idx="7220">
                  <c:v>848</c:v>
                </c:pt>
                <c:pt idx="7221">
                  <c:v>840</c:v>
                </c:pt>
                <c:pt idx="7222">
                  <c:v>836</c:v>
                </c:pt>
                <c:pt idx="7223">
                  <c:v>833</c:v>
                </c:pt>
                <c:pt idx="7224">
                  <c:v>833</c:v>
                </c:pt>
                <c:pt idx="7225">
                  <c:v>836</c:v>
                </c:pt>
                <c:pt idx="7226">
                  <c:v>841</c:v>
                </c:pt>
                <c:pt idx="7227">
                  <c:v>850</c:v>
                </c:pt>
                <c:pt idx="7228">
                  <c:v>858</c:v>
                </c:pt>
                <c:pt idx="7229">
                  <c:v>861</c:v>
                </c:pt>
                <c:pt idx="7230">
                  <c:v>857</c:v>
                </c:pt>
                <c:pt idx="7231">
                  <c:v>845</c:v>
                </c:pt>
                <c:pt idx="7232">
                  <c:v>831</c:v>
                </c:pt>
                <c:pt idx="7233">
                  <c:v>821</c:v>
                </c:pt>
                <c:pt idx="7234">
                  <c:v>817</c:v>
                </c:pt>
                <c:pt idx="7235">
                  <c:v>817</c:v>
                </c:pt>
                <c:pt idx="7236">
                  <c:v>818</c:v>
                </c:pt>
                <c:pt idx="7237">
                  <c:v>815</c:v>
                </c:pt>
                <c:pt idx="7238">
                  <c:v>809</c:v>
                </c:pt>
                <c:pt idx="7239">
                  <c:v>806</c:v>
                </c:pt>
                <c:pt idx="7240">
                  <c:v>810</c:v>
                </c:pt>
                <c:pt idx="7241">
                  <c:v>821</c:v>
                </c:pt>
                <c:pt idx="7242">
                  <c:v>832</c:v>
                </c:pt>
                <c:pt idx="7243">
                  <c:v>836</c:v>
                </c:pt>
                <c:pt idx="7244">
                  <c:v>831</c:v>
                </c:pt>
                <c:pt idx="7245">
                  <c:v>821</c:v>
                </c:pt>
                <c:pt idx="7246">
                  <c:v>811</c:v>
                </c:pt>
                <c:pt idx="7247">
                  <c:v>804</c:v>
                </c:pt>
                <c:pt idx="7248">
                  <c:v>803</c:v>
                </c:pt>
                <c:pt idx="7249">
                  <c:v>808</c:v>
                </c:pt>
                <c:pt idx="7250">
                  <c:v>817</c:v>
                </c:pt>
                <c:pt idx="7251">
                  <c:v>825</c:v>
                </c:pt>
                <c:pt idx="7252">
                  <c:v>831</c:v>
                </c:pt>
                <c:pt idx="7253">
                  <c:v>835</c:v>
                </c:pt>
                <c:pt idx="7254">
                  <c:v>835</c:v>
                </c:pt>
                <c:pt idx="7255">
                  <c:v>834</c:v>
                </c:pt>
                <c:pt idx="7256">
                  <c:v>836</c:v>
                </c:pt>
                <c:pt idx="7257">
                  <c:v>844</c:v>
                </c:pt>
                <c:pt idx="7258">
                  <c:v>856</c:v>
                </c:pt>
                <c:pt idx="7259">
                  <c:v>866</c:v>
                </c:pt>
                <c:pt idx="7260">
                  <c:v>871</c:v>
                </c:pt>
                <c:pt idx="7261">
                  <c:v>868</c:v>
                </c:pt>
                <c:pt idx="7262">
                  <c:v>856</c:v>
                </c:pt>
                <c:pt idx="7263">
                  <c:v>842</c:v>
                </c:pt>
                <c:pt idx="7264">
                  <c:v>833</c:v>
                </c:pt>
                <c:pt idx="7265">
                  <c:v>833</c:v>
                </c:pt>
                <c:pt idx="7266">
                  <c:v>839</c:v>
                </c:pt>
                <c:pt idx="7267">
                  <c:v>845</c:v>
                </c:pt>
                <c:pt idx="7268">
                  <c:v>847</c:v>
                </c:pt>
                <c:pt idx="7269">
                  <c:v>844</c:v>
                </c:pt>
                <c:pt idx="7270">
                  <c:v>841</c:v>
                </c:pt>
                <c:pt idx="7271">
                  <c:v>839</c:v>
                </c:pt>
                <c:pt idx="7272">
                  <c:v>839</c:v>
                </c:pt>
                <c:pt idx="7273">
                  <c:v>836</c:v>
                </c:pt>
                <c:pt idx="7274">
                  <c:v>831</c:v>
                </c:pt>
                <c:pt idx="7275">
                  <c:v>826</c:v>
                </c:pt>
                <c:pt idx="7276">
                  <c:v>829</c:v>
                </c:pt>
                <c:pt idx="7277">
                  <c:v>841</c:v>
                </c:pt>
                <c:pt idx="7278">
                  <c:v>858</c:v>
                </c:pt>
                <c:pt idx="7279">
                  <c:v>878</c:v>
                </c:pt>
                <c:pt idx="7280">
                  <c:v>896</c:v>
                </c:pt>
                <c:pt idx="7281">
                  <c:v>910</c:v>
                </c:pt>
                <c:pt idx="7282">
                  <c:v>915</c:v>
                </c:pt>
                <c:pt idx="7283">
                  <c:v>908</c:v>
                </c:pt>
                <c:pt idx="7284">
                  <c:v>891</c:v>
                </c:pt>
                <c:pt idx="7285">
                  <c:v>869</c:v>
                </c:pt>
                <c:pt idx="7286">
                  <c:v>847</c:v>
                </c:pt>
                <c:pt idx="7287">
                  <c:v>829</c:v>
                </c:pt>
                <c:pt idx="7288">
                  <c:v>817</c:v>
                </c:pt>
                <c:pt idx="7289">
                  <c:v>813</c:v>
                </c:pt>
                <c:pt idx="7290">
                  <c:v>815</c:v>
                </c:pt>
                <c:pt idx="7291">
                  <c:v>819</c:v>
                </c:pt>
                <c:pt idx="7292">
                  <c:v>820</c:v>
                </c:pt>
                <c:pt idx="7293">
                  <c:v>815</c:v>
                </c:pt>
                <c:pt idx="7294">
                  <c:v>809</c:v>
                </c:pt>
                <c:pt idx="7295">
                  <c:v>808</c:v>
                </c:pt>
                <c:pt idx="7296">
                  <c:v>814</c:v>
                </c:pt>
                <c:pt idx="7297">
                  <c:v>821</c:v>
                </c:pt>
                <c:pt idx="7298">
                  <c:v>827</c:v>
                </c:pt>
                <c:pt idx="7299">
                  <c:v>830</c:v>
                </c:pt>
                <c:pt idx="7300">
                  <c:v>831</c:v>
                </c:pt>
                <c:pt idx="7301">
                  <c:v>828</c:v>
                </c:pt>
                <c:pt idx="7302">
                  <c:v>821</c:v>
                </c:pt>
                <c:pt idx="7303">
                  <c:v>812</c:v>
                </c:pt>
                <c:pt idx="7304">
                  <c:v>807</c:v>
                </c:pt>
                <c:pt idx="7305">
                  <c:v>809</c:v>
                </c:pt>
                <c:pt idx="7306">
                  <c:v>817</c:v>
                </c:pt>
                <c:pt idx="7307">
                  <c:v>828</c:v>
                </c:pt>
                <c:pt idx="7308">
                  <c:v>844</c:v>
                </c:pt>
                <c:pt idx="7309">
                  <c:v>865</c:v>
                </c:pt>
                <c:pt idx="7310">
                  <c:v>884</c:v>
                </c:pt>
                <c:pt idx="7311">
                  <c:v>890</c:v>
                </c:pt>
                <c:pt idx="7312">
                  <c:v>877</c:v>
                </c:pt>
                <c:pt idx="7313">
                  <c:v>849</c:v>
                </c:pt>
                <c:pt idx="7314">
                  <c:v>820</c:v>
                </c:pt>
                <c:pt idx="7315">
                  <c:v>802</c:v>
                </c:pt>
                <c:pt idx="7316">
                  <c:v>798</c:v>
                </c:pt>
                <c:pt idx="7317">
                  <c:v>804</c:v>
                </c:pt>
                <c:pt idx="7318">
                  <c:v>813</c:v>
                </c:pt>
                <c:pt idx="7319">
                  <c:v>824</c:v>
                </c:pt>
                <c:pt idx="7320">
                  <c:v>837</c:v>
                </c:pt>
                <c:pt idx="7321">
                  <c:v>853</c:v>
                </c:pt>
                <c:pt idx="7322">
                  <c:v>871</c:v>
                </c:pt>
                <c:pt idx="7323">
                  <c:v>886</c:v>
                </c:pt>
                <c:pt idx="7324">
                  <c:v>899</c:v>
                </c:pt>
                <c:pt idx="7325">
                  <c:v>910</c:v>
                </c:pt>
                <c:pt idx="7326">
                  <c:v>913</c:v>
                </c:pt>
                <c:pt idx="7327">
                  <c:v>910</c:v>
                </c:pt>
                <c:pt idx="7328">
                  <c:v>903</c:v>
                </c:pt>
                <c:pt idx="7329">
                  <c:v>903</c:v>
                </c:pt>
                <c:pt idx="7330">
                  <c:v>912</c:v>
                </c:pt>
                <c:pt idx="7331">
                  <c:v>927</c:v>
                </c:pt>
                <c:pt idx="7332">
                  <c:v>939</c:v>
                </c:pt>
                <c:pt idx="7333">
                  <c:v>942</c:v>
                </c:pt>
                <c:pt idx="7334">
                  <c:v>938</c:v>
                </c:pt>
                <c:pt idx="7335">
                  <c:v>932</c:v>
                </c:pt>
                <c:pt idx="7336">
                  <c:v>928</c:v>
                </c:pt>
                <c:pt idx="7337">
                  <c:v>930</c:v>
                </c:pt>
                <c:pt idx="7338">
                  <c:v>938</c:v>
                </c:pt>
                <c:pt idx="7339">
                  <c:v>949</c:v>
                </c:pt>
                <c:pt idx="7340">
                  <c:v>954</c:v>
                </c:pt>
                <c:pt idx="7341">
                  <c:v>952</c:v>
                </c:pt>
                <c:pt idx="7342">
                  <c:v>950</c:v>
                </c:pt>
                <c:pt idx="7343">
                  <c:v>953</c:v>
                </c:pt>
                <c:pt idx="7344">
                  <c:v>963</c:v>
                </c:pt>
                <c:pt idx="7345">
                  <c:v>972</c:v>
                </c:pt>
                <c:pt idx="7346">
                  <c:v>973</c:v>
                </c:pt>
                <c:pt idx="7347">
                  <c:v>964</c:v>
                </c:pt>
                <c:pt idx="7348">
                  <c:v>952</c:v>
                </c:pt>
                <c:pt idx="7349">
                  <c:v>944</c:v>
                </c:pt>
                <c:pt idx="7350">
                  <c:v>943</c:v>
                </c:pt>
                <c:pt idx="7351">
                  <c:v>948</c:v>
                </c:pt>
                <c:pt idx="7352">
                  <c:v>958</c:v>
                </c:pt>
                <c:pt idx="7353">
                  <c:v>971</c:v>
                </c:pt>
                <c:pt idx="7354">
                  <c:v>984</c:v>
                </c:pt>
                <c:pt idx="7355">
                  <c:v>992</c:v>
                </c:pt>
                <c:pt idx="7356">
                  <c:v>994</c:v>
                </c:pt>
                <c:pt idx="7357">
                  <c:v>996</c:v>
                </c:pt>
                <c:pt idx="7358">
                  <c:v>1007</c:v>
                </c:pt>
                <c:pt idx="7359">
                  <c:v>1026</c:v>
                </c:pt>
                <c:pt idx="7360">
                  <c:v>1044</c:v>
                </c:pt>
                <c:pt idx="7361">
                  <c:v>1056</c:v>
                </c:pt>
                <c:pt idx="7362">
                  <c:v>1056</c:v>
                </c:pt>
                <c:pt idx="7363">
                  <c:v>1046</c:v>
                </c:pt>
                <c:pt idx="7364">
                  <c:v>1027</c:v>
                </c:pt>
                <c:pt idx="7365">
                  <c:v>1005</c:v>
                </c:pt>
                <c:pt idx="7366">
                  <c:v>987</c:v>
                </c:pt>
                <c:pt idx="7367">
                  <c:v>980</c:v>
                </c:pt>
                <c:pt idx="7368">
                  <c:v>982</c:v>
                </c:pt>
                <c:pt idx="7369">
                  <c:v>989</c:v>
                </c:pt>
                <c:pt idx="7370">
                  <c:v>995</c:v>
                </c:pt>
                <c:pt idx="7371">
                  <c:v>996</c:v>
                </c:pt>
                <c:pt idx="7372">
                  <c:v>990</c:v>
                </c:pt>
                <c:pt idx="7373">
                  <c:v>979</c:v>
                </c:pt>
                <c:pt idx="7374">
                  <c:v>968</c:v>
                </c:pt>
                <c:pt idx="7375">
                  <c:v>961</c:v>
                </c:pt>
                <c:pt idx="7376">
                  <c:v>963</c:v>
                </c:pt>
                <c:pt idx="7377">
                  <c:v>971</c:v>
                </c:pt>
                <c:pt idx="7378">
                  <c:v>981</c:v>
                </c:pt>
                <c:pt idx="7379">
                  <c:v>989</c:v>
                </c:pt>
                <c:pt idx="7380">
                  <c:v>993</c:v>
                </c:pt>
                <c:pt idx="7381">
                  <c:v>994</c:v>
                </c:pt>
                <c:pt idx="7382">
                  <c:v>993</c:v>
                </c:pt>
                <c:pt idx="7383">
                  <c:v>992</c:v>
                </c:pt>
                <c:pt idx="7384">
                  <c:v>995</c:v>
                </c:pt>
                <c:pt idx="7385">
                  <c:v>1000</c:v>
                </c:pt>
                <c:pt idx="7386">
                  <c:v>1006</c:v>
                </c:pt>
                <c:pt idx="7387">
                  <c:v>1007</c:v>
                </c:pt>
                <c:pt idx="7388">
                  <c:v>997</c:v>
                </c:pt>
                <c:pt idx="7389">
                  <c:v>975</c:v>
                </c:pt>
                <c:pt idx="7390">
                  <c:v>949</c:v>
                </c:pt>
                <c:pt idx="7391">
                  <c:v>931</c:v>
                </c:pt>
                <c:pt idx="7392">
                  <c:v>926</c:v>
                </c:pt>
                <c:pt idx="7393">
                  <c:v>932</c:v>
                </c:pt>
                <c:pt idx="7394">
                  <c:v>939</c:v>
                </c:pt>
                <c:pt idx="7395">
                  <c:v>940</c:v>
                </c:pt>
                <c:pt idx="7396">
                  <c:v>934</c:v>
                </c:pt>
                <c:pt idx="7397">
                  <c:v>927</c:v>
                </c:pt>
                <c:pt idx="7398">
                  <c:v>925</c:v>
                </c:pt>
                <c:pt idx="7399">
                  <c:v>927</c:v>
                </c:pt>
                <c:pt idx="7400">
                  <c:v>931</c:v>
                </c:pt>
                <c:pt idx="7401">
                  <c:v>933</c:v>
                </c:pt>
                <c:pt idx="7402">
                  <c:v>934</c:v>
                </c:pt>
                <c:pt idx="7403">
                  <c:v>934</c:v>
                </c:pt>
                <c:pt idx="7404">
                  <c:v>932</c:v>
                </c:pt>
                <c:pt idx="7405">
                  <c:v>929</c:v>
                </c:pt>
                <c:pt idx="7406">
                  <c:v>926</c:v>
                </c:pt>
                <c:pt idx="7407">
                  <c:v>928</c:v>
                </c:pt>
                <c:pt idx="7408">
                  <c:v>935</c:v>
                </c:pt>
                <c:pt idx="7409">
                  <c:v>945</c:v>
                </c:pt>
                <c:pt idx="7410">
                  <c:v>952</c:v>
                </c:pt>
                <c:pt idx="7411">
                  <c:v>953</c:v>
                </c:pt>
                <c:pt idx="7412">
                  <c:v>949</c:v>
                </c:pt>
                <c:pt idx="7413">
                  <c:v>939</c:v>
                </c:pt>
                <c:pt idx="7414">
                  <c:v>930</c:v>
                </c:pt>
                <c:pt idx="7415">
                  <c:v>925</c:v>
                </c:pt>
                <c:pt idx="7416">
                  <c:v>925</c:v>
                </c:pt>
                <c:pt idx="7417">
                  <c:v>926</c:v>
                </c:pt>
                <c:pt idx="7418">
                  <c:v>925</c:v>
                </c:pt>
                <c:pt idx="7419">
                  <c:v>922</c:v>
                </c:pt>
                <c:pt idx="7420">
                  <c:v>924</c:v>
                </c:pt>
                <c:pt idx="7421">
                  <c:v>932</c:v>
                </c:pt>
                <c:pt idx="7422">
                  <c:v>943</c:v>
                </c:pt>
                <c:pt idx="7423">
                  <c:v>955</c:v>
                </c:pt>
                <c:pt idx="7424">
                  <c:v>968</c:v>
                </c:pt>
                <c:pt idx="7425">
                  <c:v>975</c:v>
                </c:pt>
                <c:pt idx="7426">
                  <c:v>969</c:v>
                </c:pt>
                <c:pt idx="7427">
                  <c:v>949</c:v>
                </c:pt>
                <c:pt idx="7428">
                  <c:v>924</c:v>
                </c:pt>
                <c:pt idx="7429">
                  <c:v>905</c:v>
                </c:pt>
                <c:pt idx="7430">
                  <c:v>897</c:v>
                </c:pt>
                <c:pt idx="7431">
                  <c:v>898</c:v>
                </c:pt>
                <c:pt idx="7432">
                  <c:v>904</c:v>
                </c:pt>
                <c:pt idx="7433">
                  <c:v>908</c:v>
                </c:pt>
                <c:pt idx="7434">
                  <c:v>907</c:v>
                </c:pt>
                <c:pt idx="7435">
                  <c:v>900</c:v>
                </c:pt>
                <c:pt idx="7436">
                  <c:v>894</c:v>
                </c:pt>
                <c:pt idx="7437">
                  <c:v>890</c:v>
                </c:pt>
                <c:pt idx="7438">
                  <c:v>886</c:v>
                </c:pt>
                <c:pt idx="7439">
                  <c:v>877</c:v>
                </c:pt>
                <c:pt idx="7440">
                  <c:v>863</c:v>
                </c:pt>
                <c:pt idx="7441">
                  <c:v>852</c:v>
                </c:pt>
                <c:pt idx="7442">
                  <c:v>850</c:v>
                </c:pt>
                <c:pt idx="7443">
                  <c:v>856</c:v>
                </c:pt>
                <c:pt idx="7444">
                  <c:v>863</c:v>
                </c:pt>
                <c:pt idx="7445">
                  <c:v>867</c:v>
                </c:pt>
                <c:pt idx="7446">
                  <c:v>870</c:v>
                </c:pt>
                <c:pt idx="7447">
                  <c:v>875</c:v>
                </c:pt>
                <c:pt idx="7448">
                  <c:v>880</c:v>
                </c:pt>
                <c:pt idx="7449">
                  <c:v>877</c:v>
                </c:pt>
                <c:pt idx="7450">
                  <c:v>866</c:v>
                </c:pt>
                <c:pt idx="7451">
                  <c:v>848</c:v>
                </c:pt>
                <c:pt idx="7452">
                  <c:v>830</c:v>
                </c:pt>
                <c:pt idx="7453">
                  <c:v>816</c:v>
                </c:pt>
                <c:pt idx="7454">
                  <c:v>808</c:v>
                </c:pt>
                <c:pt idx="7455">
                  <c:v>808</c:v>
                </c:pt>
                <c:pt idx="7456">
                  <c:v>814</c:v>
                </c:pt>
                <c:pt idx="7457">
                  <c:v>825</c:v>
                </c:pt>
                <c:pt idx="7458">
                  <c:v>841</c:v>
                </c:pt>
                <c:pt idx="7459">
                  <c:v>856</c:v>
                </c:pt>
                <c:pt idx="7460">
                  <c:v>868</c:v>
                </c:pt>
                <c:pt idx="7461">
                  <c:v>880</c:v>
                </c:pt>
                <c:pt idx="7462">
                  <c:v>890</c:v>
                </c:pt>
                <c:pt idx="7463">
                  <c:v>896</c:v>
                </c:pt>
                <c:pt idx="7464">
                  <c:v>899</c:v>
                </c:pt>
                <c:pt idx="7465">
                  <c:v>901</c:v>
                </c:pt>
                <c:pt idx="7466">
                  <c:v>905</c:v>
                </c:pt>
                <c:pt idx="7467">
                  <c:v>910</c:v>
                </c:pt>
                <c:pt idx="7468">
                  <c:v>918</c:v>
                </c:pt>
                <c:pt idx="7469">
                  <c:v>925</c:v>
                </c:pt>
                <c:pt idx="7470">
                  <c:v>929</c:v>
                </c:pt>
                <c:pt idx="7471">
                  <c:v>928</c:v>
                </c:pt>
                <c:pt idx="7472">
                  <c:v>923</c:v>
                </c:pt>
                <c:pt idx="7473">
                  <c:v>918</c:v>
                </c:pt>
                <c:pt idx="7474">
                  <c:v>919</c:v>
                </c:pt>
                <c:pt idx="7475">
                  <c:v>931</c:v>
                </c:pt>
                <c:pt idx="7476">
                  <c:v>953</c:v>
                </c:pt>
                <c:pt idx="7477">
                  <c:v>978</c:v>
                </c:pt>
                <c:pt idx="7478">
                  <c:v>995</c:v>
                </c:pt>
                <c:pt idx="7479">
                  <c:v>996</c:v>
                </c:pt>
                <c:pt idx="7480">
                  <c:v>978</c:v>
                </c:pt>
                <c:pt idx="7481">
                  <c:v>948</c:v>
                </c:pt>
                <c:pt idx="7482">
                  <c:v>921</c:v>
                </c:pt>
                <c:pt idx="7483">
                  <c:v>909</c:v>
                </c:pt>
                <c:pt idx="7484">
                  <c:v>913</c:v>
                </c:pt>
                <c:pt idx="7485">
                  <c:v>927</c:v>
                </c:pt>
                <c:pt idx="7486">
                  <c:v>940</c:v>
                </c:pt>
                <c:pt idx="7487">
                  <c:v>947</c:v>
                </c:pt>
                <c:pt idx="7488">
                  <c:v>951</c:v>
                </c:pt>
                <c:pt idx="7489">
                  <c:v>953</c:v>
                </c:pt>
                <c:pt idx="7490">
                  <c:v>954</c:v>
                </c:pt>
                <c:pt idx="7491">
                  <c:v>952</c:v>
                </c:pt>
                <c:pt idx="7492">
                  <c:v>949</c:v>
                </c:pt>
                <c:pt idx="7493">
                  <c:v>945</c:v>
                </c:pt>
                <c:pt idx="7494">
                  <c:v>939</c:v>
                </c:pt>
                <c:pt idx="7495">
                  <c:v>934</c:v>
                </c:pt>
                <c:pt idx="7496">
                  <c:v>929</c:v>
                </c:pt>
                <c:pt idx="7497">
                  <c:v>925</c:v>
                </c:pt>
                <c:pt idx="7498">
                  <c:v>922</c:v>
                </c:pt>
                <c:pt idx="7499">
                  <c:v>919</c:v>
                </c:pt>
                <c:pt idx="7500">
                  <c:v>916</c:v>
                </c:pt>
                <c:pt idx="7501">
                  <c:v>912</c:v>
                </c:pt>
                <c:pt idx="7502">
                  <c:v>905</c:v>
                </c:pt>
                <c:pt idx="7503">
                  <c:v>898</c:v>
                </c:pt>
                <c:pt idx="7504">
                  <c:v>892</c:v>
                </c:pt>
                <c:pt idx="7505">
                  <c:v>889</c:v>
                </c:pt>
                <c:pt idx="7506">
                  <c:v>892</c:v>
                </c:pt>
                <c:pt idx="7507">
                  <c:v>899</c:v>
                </c:pt>
                <c:pt idx="7508">
                  <c:v>905</c:v>
                </c:pt>
                <c:pt idx="7509">
                  <c:v>908</c:v>
                </c:pt>
                <c:pt idx="7510">
                  <c:v>905</c:v>
                </c:pt>
                <c:pt idx="7511">
                  <c:v>895</c:v>
                </c:pt>
                <c:pt idx="7512">
                  <c:v>876</c:v>
                </c:pt>
                <c:pt idx="7513">
                  <c:v>856</c:v>
                </c:pt>
                <c:pt idx="7514">
                  <c:v>844</c:v>
                </c:pt>
                <c:pt idx="7515">
                  <c:v>847</c:v>
                </c:pt>
                <c:pt idx="7516">
                  <c:v>863</c:v>
                </c:pt>
                <c:pt idx="7517">
                  <c:v>883</c:v>
                </c:pt>
                <c:pt idx="7518">
                  <c:v>902</c:v>
                </c:pt>
                <c:pt idx="7519">
                  <c:v>916</c:v>
                </c:pt>
                <c:pt idx="7520">
                  <c:v>927</c:v>
                </c:pt>
                <c:pt idx="7521">
                  <c:v>932</c:v>
                </c:pt>
                <c:pt idx="7522">
                  <c:v>933</c:v>
                </c:pt>
                <c:pt idx="7523">
                  <c:v>929</c:v>
                </c:pt>
                <c:pt idx="7524">
                  <c:v>927</c:v>
                </c:pt>
                <c:pt idx="7525">
                  <c:v>932</c:v>
                </c:pt>
                <c:pt idx="7526">
                  <c:v>942</c:v>
                </c:pt>
                <c:pt idx="7527">
                  <c:v>947</c:v>
                </c:pt>
                <c:pt idx="7528">
                  <c:v>939</c:v>
                </c:pt>
                <c:pt idx="7529">
                  <c:v>919</c:v>
                </c:pt>
                <c:pt idx="7530">
                  <c:v>895</c:v>
                </c:pt>
                <c:pt idx="7531">
                  <c:v>877</c:v>
                </c:pt>
                <c:pt idx="7532">
                  <c:v>869</c:v>
                </c:pt>
                <c:pt idx="7533">
                  <c:v>867</c:v>
                </c:pt>
                <c:pt idx="7534">
                  <c:v>863</c:v>
                </c:pt>
                <c:pt idx="7535">
                  <c:v>858</c:v>
                </c:pt>
                <c:pt idx="7536">
                  <c:v>858</c:v>
                </c:pt>
                <c:pt idx="7537">
                  <c:v>868</c:v>
                </c:pt>
                <c:pt idx="7538">
                  <c:v>884</c:v>
                </c:pt>
                <c:pt idx="7539">
                  <c:v>901</c:v>
                </c:pt>
                <c:pt idx="7540">
                  <c:v>914</c:v>
                </c:pt>
                <c:pt idx="7541">
                  <c:v>919</c:v>
                </c:pt>
                <c:pt idx="7542">
                  <c:v>918</c:v>
                </c:pt>
                <c:pt idx="7543">
                  <c:v>914</c:v>
                </c:pt>
                <c:pt idx="7544">
                  <c:v>914</c:v>
                </c:pt>
                <c:pt idx="7545">
                  <c:v>918</c:v>
                </c:pt>
                <c:pt idx="7546">
                  <c:v>923</c:v>
                </c:pt>
                <c:pt idx="7547">
                  <c:v>927</c:v>
                </c:pt>
                <c:pt idx="7548">
                  <c:v>927</c:v>
                </c:pt>
                <c:pt idx="7549">
                  <c:v>924</c:v>
                </c:pt>
                <c:pt idx="7550">
                  <c:v>922</c:v>
                </c:pt>
                <c:pt idx="7551">
                  <c:v>921</c:v>
                </c:pt>
                <c:pt idx="7552">
                  <c:v>921</c:v>
                </c:pt>
                <c:pt idx="7553">
                  <c:v>926</c:v>
                </c:pt>
                <c:pt idx="7554">
                  <c:v>934</c:v>
                </c:pt>
                <c:pt idx="7555">
                  <c:v>944</c:v>
                </c:pt>
                <c:pt idx="7556">
                  <c:v>952</c:v>
                </c:pt>
                <c:pt idx="7557">
                  <c:v>958</c:v>
                </c:pt>
                <c:pt idx="7558">
                  <c:v>963</c:v>
                </c:pt>
                <c:pt idx="7559">
                  <c:v>966</c:v>
                </c:pt>
                <c:pt idx="7560">
                  <c:v>964</c:v>
                </c:pt>
                <c:pt idx="7561">
                  <c:v>955</c:v>
                </c:pt>
                <c:pt idx="7562">
                  <c:v>942</c:v>
                </c:pt>
                <c:pt idx="7563">
                  <c:v>930</c:v>
                </c:pt>
                <c:pt idx="7564">
                  <c:v>924</c:v>
                </c:pt>
                <c:pt idx="7565">
                  <c:v>923</c:v>
                </c:pt>
                <c:pt idx="7566">
                  <c:v>927</c:v>
                </c:pt>
                <c:pt idx="7567">
                  <c:v>937</c:v>
                </c:pt>
                <c:pt idx="7568">
                  <c:v>945</c:v>
                </c:pt>
                <c:pt idx="7569">
                  <c:v>944</c:v>
                </c:pt>
                <c:pt idx="7570">
                  <c:v>931</c:v>
                </c:pt>
                <c:pt idx="7571">
                  <c:v>913</c:v>
                </c:pt>
                <c:pt idx="7572">
                  <c:v>899</c:v>
                </c:pt>
                <c:pt idx="7573">
                  <c:v>894</c:v>
                </c:pt>
                <c:pt idx="7574">
                  <c:v>896</c:v>
                </c:pt>
                <c:pt idx="7575">
                  <c:v>901</c:v>
                </c:pt>
                <c:pt idx="7576">
                  <c:v>904</c:v>
                </c:pt>
                <c:pt idx="7577">
                  <c:v>902</c:v>
                </c:pt>
                <c:pt idx="7578">
                  <c:v>903</c:v>
                </c:pt>
                <c:pt idx="7579">
                  <c:v>909</c:v>
                </c:pt>
                <c:pt idx="7580">
                  <c:v>917</c:v>
                </c:pt>
                <c:pt idx="7581">
                  <c:v>926</c:v>
                </c:pt>
                <c:pt idx="7582">
                  <c:v>932</c:v>
                </c:pt>
                <c:pt idx="7583">
                  <c:v>937</c:v>
                </c:pt>
                <c:pt idx="7584">
                  <c:v>943</c:v>
                </c:pt>
                <c:pt idx="7585">
                  <c:v>951</c:v>
                </c:pt>
                <c:pt idx="7586">
                  <c:v>961</c:v>
                </c:pt>
                <c:pt idx="7587">
                  <c:v>970</c:v>
                </c:pt>
                <c:pt idx="7588">
                  <c:v>978</c:v>
                </c:pt>
                <c:pt idx="7589">
                  <c:v>982</c:v>
                </c:pt>
                <c:pt idx="7590">
                  <c:v>981</c:v>
                </c:pt>
                <c:pt idx="7591">
                  <c:v>974</c:v>
                </c:pt>
                <c:pt idx="7592">
                  <c:v>963</c:v>
                </c:pt>
                <c:pt idx="7593">
                  <c:v>952</c:v>
                </c:pt>
                <c:pt idx="7594">
                  <c:v>943</c:v>
                </c:pt>
                <c:pt idx="7595">
                  <c:v>935</c:v>
                </c:pt>
                <c:pt idx="7596">
                  <c:v>927</c:v>
                </c:pt>
                <c:pt idx="7597">
                  <c:v>922</c:v>
                </c:pt>
                <c:pt idx="7598">
                  <c:v>921</c:v>
                </c:pt>
                <c:pt idx="7599">
                  <c:v>925</c:v>
                </c:pt>
                <c:pt idx="7600">
                  <c:v>929</c:v>
                </c:pt>
                <c:pt idx="7601">
                  <c:v>931</c:v>
                </c:pt>
                <c:pt idx="7602">
                  <c:v>926</c:v>
                </c:pt>
                <c:pt idx="7603">
                  <c:v>912</c:v>
                </c:pt>
                <c:pt idx="7604">
                  <c:v>891</c:v>
                </c:pt>
                <c:pt idx="7605">
                  <c:v>869</c:v>
                </c:pt>
                <c:pt idx="7606">
                  <c:v>854</c:v>
                </c:pt>
                <c:pt idx="7607">
                  <c:v>851</c:v>
                </c:pt>
                <c:pt idx="7608">
                  <c:v>859</c:v>
                </c:pt>
                <c:pt idx="7609">
                  <c:v>876</c:v>
                </c:pt>
                <c:pt idx="7610">
                  <c:v>896</c:v>
                </c:pt>
                <c:pt idx="7611">
                  <c:v>914</c:v>
                </c:pt>
                <c:pt idx="7612">
                  <c:v>923</c:v>
                </c:pt>
                <c:pt idx="7613">
                  <c:v>923</c:v>
                </c:pt>
                <c:pt idx="7614">
                  <c:v>914</c:v>
                </c:pt>
                <c:pt idx="7615">
                  <c:v>905</c:v>
                </c:pt>
                <c:pt idx="7616">
                  <c:v>906</c:v>
                </c:pt>
                <c:pt idx="7617">
                  <c:v>920</c:v>
                </c:pt>
                <c:pt idx="7618">
                  <c:v>940</c:v>
                </c:pt>
                <c:pt idx="7619">
                  <c:v>957</c:v>
                </c:pt>
                <c:pt idx="7620">
                  <c:v>964</c:v>
                </c:pt>
                <c:pt idx="7621">
                  <c:v>956</c:v>
                </c:pt>
                <c:pt idx="7622">
                  <c:v>929</c:v>
                </c:pt>
                <c:pt idx="7623">
                  <c:v>886</c:v>
                </c:pt>
                <c:pt idx="7624">
                  <c:v>843</c:v>
                </c:pt>
                <c:pt idx="7625">
                  <c:v>816</c:v>
                </c:pt>
                <c:pt idx="7626">
                  <c:v>811</c:v>
                </c:pt>
                <c:pt idx="7627">
                  <c:v>822</c:v>
                </c:pt>
                <c:pt idx="7628">
                  <c:v>837</c:v>
                </c:pt>
                <c:pt idx="7629">
                  <c:v>846</c:v>
                </c:pt>
                <c:pt idx="7630">
                  <c:v>845</c:v>
                </c:pt>
                <c:pt idx="7631">
                  <c:v>838</c:v>
                </c:pt>
                <c:pt idx="7632">
                  <c:v>831</c:v>
                </c:pt>
                <c:pt idx="7633">
                  <c:v>827</c:v>
                </c:pt>
                <c:pt idx="7634">
                  <c:v>826</c:v>
                </c:pt>
                <c:pt idx="7635">
                  <c:v>830</c:v>
                </c:pt>
                <c:pt idx="7636">
                  <c:v>843</c:v>
                </c:pt>
                <c:pt idx="7637">
                  <c:v>866</c:v>
                </c:pt>
                <c:pt idx="7638">
                  <c:v>892</c:v>
                </c:pt>
                <c:pt idx="7639">
                  <c:v>911</c:v>
                </c:pt>
                <c:pt idx="7640">
                  <c:v>911</c:v>
                </c:pt>
                <c:pt idx="7641">
                  <c:v>894</c:v>
                </c:pt>
                <c:pt idx="7642">
                  <c:v>869</c:v>
                </c:pt>
                <c:pt idx="7643">
                  <c:v>850</c:v>
                </c:pt>
                <c:pt idx="7644">
                  <c:v>840</c:v>
                </c:pt>
                <c:pt idx="7645">
                  <c:v>835</c:v>
                </c:pt>
                <c:pt idx="7646">
                  <c:v>829</c:v>
                </c:pt>
                <c:pt idx="7647">
                  <c:v>819</c:v>
                </c:pt>
                <c:pt idx="7648">
                  <c:v>809</c:v>
                </c:pt>
                <c:pt idx="7649">
                  <c:v>804</c:v>
                </c:pt>
                <c:pt idx="7650">
                  <c:v>810</c:v>
                </c:pt>
                <c:pt idx="7651">
                  <c:v>828</c:v>
                </c:pt>
                <c:pt idx="7652">
                  <c:v>851</c:v>
                </c:pt>
                <c:pt idx="7653">
                  <c:v>871</c:v>
                </c:pt>
                <c:pt idx="7654">
                  <c:v>882</c:v>
                </c:pt>
                <c:pt idx="7655">
                  <c:v>882</c:v>
                </c:pt>
                <c:pt idx="7656">
                  <c:v>873</c:v>
                </c:pt>
                <c:pt idx="7657">
                  <c:v>860</c:v>
                </c:pt>
                <c:pt idx="7658">
                  <c:v>852</c:v>
                </c:pt>
                <c:pt idx="7659">
                  <c:v>853</c:v>
                </c:pt>
                <c:pt idx="7660">
                  <c:v>861</c:v>
                </c:pt>
                <c:pt idx="7661">
                  <c:v>869</c:v>
                </c:pt>
                <c:pt idx="7662">
                  <c:v>872</c:v>
                </c:pt>
                <c:pt idx="7663">
                  <c:v>867</c:v>
                </c:pt>
                <c:pt idx="7664">
                  <c:v>859</c:v>
                </c:pt>
                <c:pt idx="7665">
                  <c:v>855</c:v>
                </c:pt>
                <c:pt idx="7666">
                  <c:v>859</c:v>
                </c:pt>
                <c:pt idx="7667">
                  <c:v>872</c:v>
                </c:pt>
                <c:pt idx="7668">
                  <c:v>888</c:v>
                </c:pt>
                <c:pt idx="7669">
                  <c:v>902</c:v>
                </c:pt>
                <c:pt idx="7670">
                  <c:v>909</c:v>
                </c:pt>
                <c:pt idx="7671">
                  <c:v>913</c:v>
                </c:pt>
                <c:pt idx="7672">
                  <c:v>917</c:v>
                </c:pt>
                <c:pt idx="7673">
                  <c:v>920</c:v>
                </c:pt>
                <c:pt idx="7674">
                  <c:v>918</c:v>
                </c:pt>
                <c:pt idx="7675">
                  <c:v>909</c:v>
                </c:pt>
                <c:pt idx="7676">
                  <c:v>894</c:v>
                </c:pt>
                <c:pt idx="7677">
                  <c:v>875</c:v>
                </c:pt>
                <c:pt idx="7678">
                  <c:v>856</c:v>
                </c:pt>
                <c:pt idx="7679">
                  <c:v>843</c:v>
                </c:pt>
                <c:pt idx="7680">
                  <c:v>843</c:v>
                </c:pt>
                <c:pt idx="7681">
                  <c:v>858</c:v>
                </c:pt>
                <c:pt idx="7682">
                  <c:v>881</c:v>
                </c:pt>
                <c:pt idx="7683">
                  <c:v>901</c:v>
                </c:pt>
                <c:pt idx="7684">
                  <c:v>912</c:v>
                </c:pt>
                <c:pt idx="7685">
                  <c:v>917</c:v>
                </c:pt>
                <c:pt idx="7686">
                  <c:v>921</c:v>
                </c:pt>
                <c:pt idx="7687">
                  <c:v>928</c:v>
                </c:pt>
                <c:pt idx="7688">
                  <c:v>938</c:v>
                </c:pt>
                <c:pt idx="7689">
                  <c:v>945</c:v>
                </c:pt>
                <c:pt idx="7690">
                  <c:v>942</c:v>
                </c:pt>
                <c:pt idx="7691">
                  <c:v>927</c:v>
                </c:pt>
                <c:pt idx="7692">
                  <c:v>905</c:v>
                </c:pt>
                <c:pt idx="7693">
                  <c:v>885</c:v>
                </c:pt>
                <c:pt idx="7694">
                  <c:v>871</c:v>
                </c:pt>
                <c:pt idx="7695">
                  <c:v>864</c:v>
                </c:pt>
                <c:pt idx="7696">
                  <c:v>864</c:v>
                </c:pt>
                <c:pt idx="7697">
                  <c:v>870</c:v>
                </c:pt>
                <c:pt idx="7698">
                  <c:v>876</c:v>
                </c:pt>
                <c:pt idx="7699">
                  <c:v>876</c:v>
                </c:pt>
                <c:pt idx="7700">
                  <c:v>870</c:v>
                </c:pt>
                <c:pt idx="7701">
                  <c:v>863</c:v>
                </c:pt>
                <c:pt idx="7702">
                  <c:v>863</c:v>
                </c:pt>
                <c:pt idx="7703">
                  <c:v>873</c:v>
                </c:pt>
                <c:pt idx="7704">
                  <c:v>890</c:v>
                </c:pt>
                <c:pt idx="7705">
                  <c:v>910</c:v>
                </c:pt>
                <c:pt idx="7706">
                  <c:v>924</c:v>
                </c:pt>
                <c:pt idx="7707">
                  <c:v>930</c:v>
                </c:pt>
                <c:pt idx="7708">
                  <c:v>930</c:v>
                </c:pt>
                <c:pt idx="7709">
                  <c:v>932</c:v>
                </c:pt>
                <c:pt idx="7710">
                  <c:v>941</c:v>
                </c:pt>
                <c:pt idx="7711">
                  <c:v>950</c:v>
                </c:pt>
                <c:pt idx="7712">
                  <c:v>952</c:v>
                </c:pt>
                <c:pt idx="7713">
                  <c:v>946</c:v>
                </c:pt>
                <c:pt idx="7714">
                  <c:v>934</c:v>
                </c:pt>
                <c:pt idx="7715">
                  <c:v>920</c:v>
                </c:pt>
                <c:pt idx="7716">
                  <c:v>907</c:v>
                </c:pt>
                <c:pt idx="7717">
                  <c:v>899</c:v>
                </c:pt>
                <c:pt idx="7718">
                  <c:v>896</c:v>
                </c:pt>
                <c:pt idx="7719">
                  <c:v>896</c:v>
                </c:pt>
                <c:pt idx="7720">
                  <c:v>898</c:v>
                </c:pt>
                <c:pt idx="7721">
                  <c:v>903</c:v>
                </c:pt>
                <c:pt idx="7722">
                  <c:v>912</c:v>
                </c:pt>
                <c:pt idx="7723">
                  <c:v>921</c:v>
                </c:pt>
                <c:pt idx="7724">
                  <c:v>926</c:v>
                </c:pt>
                <c:pt idx="7725">
                  <c:v>927</c:v>
                </c:pt>
                <c:pt idx="7726">
                  <c:v>923</c:v>
                </c:pt>
                <c:pt idx="7727">
                  <c:v>918</c:v>
                </c:pt>
                <c:pt idx="7728">
                  <c:v>915</c:v>
                </c:pt>
                <c:pt idx="7729">
                  <c:v>913</c:v>
                </c:pt>
                <c:pt idx="7730">
                  <c:v>909</c:v>
                </c:pt>
                <c:pt idx="7731">
                  <c:v>900</c:v>
                </c:pt>
                <c:pt idx="7732">
                  <c:v>885</c:v>
                </c:pt>
                <c:pt idx="7733">
                  <c:v>871</c:v>
                </c:pt>
                <c:pt idx="7734">
                  <c:v>863</c:v>
                </c:pt>
                <c:pt idx="7735">
                  <c:v>862</c:v>
                </c:pt>
                <c:pt idx="7736">
                  <c:v>864</c:v>
                </c:pt>
                <c:pt idx="7737">
                  <c:v>869</c:v>
                </c:pt>
                <c:pt idx="7738">
                  <c:v>875</c:v>
                </c:pt>
                <c:pt idx="7739">
                  <c:v>884</c:v>
                </c:pt>
                <c:pt idx="7740">
                  <c:v>895</c:v>
                </c:pt>
                <c:pt idx="7741">
                  <c:v>904</c:v>
                </c:pt>
                <c:pt idx="7742">
                  <c:v>904</c:v>
                </c:pt>
                <c:pt idx="7743">
                  <c:v>898</c:v>
                </c:pt>
                <c:pt idx="7744">
                  <c:v>892</c:v>
                </c:pt>
                <c:pt idx="7745">
                  <c:v>894</c:v>
                </c:pt>
                <c:pt idx="7746">
                  <c:v>901</c:v>
                </c:pt>
                <c:pt idx="7747">
                  <c:v>910</c:v>
                </c:pt>
                <c:pt idx="7748">
                  <c:v>914</c:v>
                </c:pt>
                <c:pt idx="7749">
                  <c:v>913</c:v>
                </c:pt>
                <c:pt idx="7750">
                  <c:v>907</c:v>
                </c:pt>
                <c:pt idx="7751">
                  <c:v>900</c:v>
                </c:pt>
                <c:pt idx="7752">
                  <c:v>895</c:v>
                </c:pt>
                <c:pt idx="7753">
                  <c:v>895</c:v>
                </c:pt>
                <c:pt idx="7754">
                  <c:v>902</c:v>
                </c:pt>
                <c:pt idx="7755">
                  <c:v>915</c:v>
                </c:pt>
                <c:pt idx="7756">
                  <c:v>928</c:v>
                </c:pt>
                <c:pt idx="7757">
                  <c:v>937</c:v>
                </c:pt>
                <c:pt idx="7758">
                  <c:v>940</c:v>
                </c:pt>
                <c:pt idx="7759">
                  <c:v>937</c:v>
                </c:pt>
                <c:pt idx="7760">
                  <c:v>925</c:v>
                </c:pt>
                <c:pt idx="7761">
                  <c:v>906</c:v>
                </c:pt>
                <c:pt idx="7762">
                  <c:v>885</c:v>
                </c:pt>
                <c:pt idx="7763">
                  <c:v>867</c:v>
                </c:pt>
                <c:pt idx="7764">
                  <c:v>855</c:v>
                </c:pt>
                <c:pt idx="7765">
                  <c:v>852</c:v>
                </c:pt>
                <c:pt idx="7766">
                  <c:v>860</c:v>
                </c:pt>
                <c:pt idx="7767">
                  <c:v>879</c:v>
                </c:pt>
                <c:pt idx="7768">
                  <c:v>904</c:v>
                </c:pt>
                <c:pt idx="7769">
                  <c:v>925</c:v>
                </c:pt>
                <c:pt idx="7770">
                  <c:v>938</c:v>
                </c:pt>
                <c:pt idx="7771">
                  <c:v>940</c:v>
                </c:pt>
                <c:pt idx="7772">
                  <c:v>939</c:v>
                </c:pt>
                <c:pt idx="7773">
                  <c:v>939</c:v>
                </c:pt>
                <c:pt idx="7774">
                  <c:v>947</c:v>
                </c:pt>
                <c:pt idx="7775">
                  <c:v>961</c:v>
                </c:pt>
                <c:pt idx="7776">
                  <c:v>979</c:v>
                </c:pt>
                <c:pt idx="7777">
                  <c:v>995</c:v>
                </c:pt>
                <c:pt idx="7778">
                  <c:v>1004</c:v>
                </c:pt>
                <c:pt idx="7779">
                  <c:v>999</c:v>
                </c:pt>
                <c:pt idx="7780">
                  <c:v>980</c:v>
                </c:pt>
                <c:pt idx="7781">
                  <c:v>958</c:v>
                </c:pt>
                <c:pt idx="7782">
                  <c:v>948</c:v>
                </c:pt>
                <c:pt idx="7783">
                  <c:v>962</c:v>
                </c:pt>
                <c:pt idx="7784">
                  <c:v>995</c:v>
                </c:pt>
                <c:pt idx="7785">
                  <c:v>1031</c:v>
                </c:pt>
                <c:pt idx="7786">
                  <c:v>1055</c:v>
                </c:pt>
                <c:pt idx="7787">
                  <c:v>1065</c:v>
                </c:pt>
                <c:pt idx="7788">
                  <c:v>1066</c:v>
                </c:pt>
                <c:pt idx="7789">
                  <c:v>1068</c:v>
                </c:pt>
                <c:pt idx="7790">
                  <c:v>1074</c:v>
                </c:pt>
                <c:pt idx="7791">
                  <c:v>1085</c:v>
                </c:pt>
                <c:pt idx="7792">
                  <c:v>1099</c:v>
                </c:pt>
                <c:pt idx="7793">
                  <c:v>1118</c:v>
                </c:pt>
                <c:pt idx="7794">
                  <c:v>1144</c:v>
                </c:pt>
                <c:pt idx="7795">
                  <c:v>1177</c:v>
                </c:pt>
                <c:pt idx="7796">
                  <c:v>1211</c:v>
                </c:pt>
                <c:pt idx="7797">
                  <c:v>1237</c:v>
                </c:pt>
                <c:pt idx="7798">
                  <c:v>1255</c:v>
                </c:pt>
                <c:pt idx="7799">
                  <c:v>1267</c:v>
                </c:pt>
                <c:pt idx="7800">
                  <c:v>1284</c:v>
                </c:pt>
                <c:pt idx="7801">
                  <c:v>1315</c:v>
                </c:pt>
                <c:pt idx="7802">
                  <c:v>1361</c:v>
                </c:pt>
                <c:pt idx="7803">
                  <c:v>1413</c:v>
                </c:pt>
                <c:pt idx="7804">
                  <c:v>1462</c:v>
                </c:pt>
                <c:pt idx="7805">
                  <c:v>1504</c:v>
                </c:pt>
                <c:pt idx="7806">
                  <c:v>1540</c:v>
                </c:pt>
                <c:pt idx="7807">
                  <c:v>1571</c:v>
                </c:pt>
                <c:pt idx="7808">
                  <c:v>1598</c:v>
                </c:pt>
                <c:pt idx="7809">
                  <c:v>1621</c:v>
                </c:pt>
                <c:pt idx="7810">
                  <c:v>1643</c:v>
                </c:pt>
                <c:pt idx="7811">
                  <c:v>1668</c:v>
                </c:pt>
                <c:pt idx="7812">
                  <c:v>1696</c:v>
                </c:pt>
                <c:pt idx="7813">
                  <c:v>1715</c:v>
                </c:pt>
                <c:pt idx="7814">
                  <c:v>1717</c:v>
                </c:pt>
                <c:pt idx="7815">
                  <c:v>1702</c:v>
                </c:pt>
                <c:pt idx="7816">
                  <c:v>1685</c:v>
                </c:pt>
                <c:pt idx="7817">
                  <c:v>1678</c:v>
                </c:pt>
                <c:pt idx="7818">
                  <c:v>1687</c:v>
                </c:pt>
                <c:pt idx="7819">
                  <c:v>1709</c:v>
                </c:pt>
                <c:pt idx="7820">
                  <c:v>1741</c:v>
                </c:pt>
                <c:pt idx="7821">
                  <c:v>1777</c:v>
                </c:pt>
                <c:pt idx="7822">
                  <c:v>1812</c:v>
                </c:pt>
                <c:pt idx="7823">
                  <c:v>1839</c:v>
                </c:pt>
                <c:pt idx="7824">
                  <c:v>1854</c:v>
                </c:pt>
                <c:pt idx="7825">
                  <c:v>1862</c:v>
                </c:pt>
                <c:pt idx="7826">
                  <c:v>1872</c:v>
                </c:pt>
                <c:pt idx="7827">
                  <c:v>1892</c:v>
                </c:pt>
                <c:pt idx="7828">
                  <c:v>1921</c:v>
                </c:pt>
                <c:pt idx="7829">
                  <c:v>1952</c:v>
                </c:pt>
                <c:pt idx="7830">
                  <c:v>1979</c:v>
                </c:pt>
                <c:pt idx="7831">
                  <c:v>1999</c:v>
                </c:pt>
                <c:pt idx="7832">
                  <c:v>2010</c:v>
                </c:pt>
                <c:pt idx="7833">
                  <c:v>2013</c:v>
                </c:pt>
                <c:pt idx="7834">
                  <c:v>2011</c:v>
                </c:pt>
                <c:pt idx="7835">
                  <c:v>2011</c:v>
                </c:pt>
                <c:pt idx="7836">
                  <c:v>2019</c:v>
                </c:pt>
                <c:pt idx="7837">
                  <c:v>2037</c:v>
                </c:pt>
                <c:pt idx="7838">
                  <c:v>2061</c:v>
                </c:pt>
                <c:pt idx="7839">
                  <c:v>2084</c:v>
                </c:pt>
                <c:pt idx="7840">
                  <c:v>2102</c:v>
                </c:pt>
                <c:pt idx="7841">
                  <c:v>2113</c:v>
                </c:pt>
                <c:pt idx="7842">
                  <c:v>2119</c:v>
                </c:pt>
                <c:pt idx="7843">
                  <c:v>2121</c:v>
                </c:pt>
                <c:pt idx="7844">
                  <c:v>2123</c:v>
                </c:pt>
                <c:pt idx="7845">
                  <c:v>2127</c:v>
                </c:pt>
                <c:pt idx="7846">
                  <c:v>2132</c:v>
                </c:pt>
                <c:pt idx="7847">
                  <c:v>2132</c:v>
                </c:pt>
                <c:pt idx="7848">
                  <c:v>2130</c:v>
                </c:pt>
                <c:pt idx="7849">
                  <c:v>2131</c:v>
                </c:pt>
                <c:pt idx="7850">
                  <c:v>2143</c:v>
                </c:pt>
                <c:pt idx="7851">
                  <c:v>2167</c:v>
                </c:pt>
                <c:pt idx="7852">
                  <c:v>2195</c:v>
                </c:pt>
                <c:pt idx="7853">
                  <c:v>2216</c:v>
                </c:pt>
                <c:pt idx="7854">
                  <c:v>2228</c:v>
                </c:pt>
                <c:pt idx="7855">
                  <c:v>2235</c:v>
                </c:pt>
                <c:pt idx="7856">
                  <c:v>2242</c:v>
                </c:pt>
                <c:pt idx="7857">
                  <c:v>2246</c:v>
                </c:pt>
                <c:pt idx="7858">
                  <c:v>2241</c:v>
                </c:pt>
                <c:pt idx="7859">
                  <c:v>2229</c:v>
                </c:pt>
                <c:pt idx="7860">
                  <c:v>2214</c:v>
                </c:pt>
                <c:pt idx="7861">
                  <c:v>2201</c:v>
                </c:pt>
                <c:pt idx="7862">
                  <c:v>2192</c:v>
                </c:pt>
                <c:pt idx="7863">
                  <c:v>2189</c:v>
                </c:pt>
                <c:pt idx="7864">
                  <c:v>2192</c:v>
                </c:pt>
                <c:pt idx="7865">
                  <c:v>2195</c:v>
                </c:pt>
                <c:pt idx="7866">
                  <c:v>2197</c:v>
                </c:pt>
                <c:pt idx="7867">
                  <c:v>2197</c:v>
                </c:pt>
                <c:pt idx="7868">
                  <c:v>2198</c:v>
                </c:pt>
                <c:pt idx="7869">
                  <c:v>2201</c:v>
                </c:pt>
                <c:pt idx="7870">
                  <c:v>2201</c:v>
                </c:pt>
                <c:pt idx="7871">
                  <c:v>2192</c:v>
                </c:pt>
                <c:pt idx="7872">
                  <c:v>2176</c:v>
                </c:pt>
                <c:pt idx="7873">
                  <c:v>2156</c:v>
                </c:pt>
                <c:pt idx="7874">
                  <c:v>2140</c:v>
                </c:pt>
                <c:pt idx="7875">
                  <c:v>2131</c:v>
                </c:pt>
                <c:pt idx="7876">
                  <c:v>2132</c:v>
                </c:pt>
                <c:pt idx="7877">
                  <c:v>2140</c:v>
                </c:pt>
                <c:pt idx="7878">
                  <c:v>2150</c:v>
                </c:pt>
                <c:pt idx="7879">
                  <c:v>2154</c:v>
                </c:pt>
                <c:pt idx="7880">
                  <c:v>2151</c:v>
                </c:pt>
                <c:pt idx="7881">
                  <c:v>2144</c:v>
                </c:pt>
                <c:pt idx="7882">
                  <c:v>2135</c:v>
                </c:pt>
                <c:pt idx="7883">
                  <c:v>2128</c:v>
                </c:pt>
                <c:pt idx="7884">
                  <c:v>2120</c:v>
                </c:pt>
                <c:pt idx="7885">
                  <c:v>2112</c:v>
                </c:pt>
                <c:pt idx="7886">
                  <c:v>2104</c:v>
                </c:pt>
                <c:pt idx="7887">
                  <c:v>2102</c:v>
                </c:pt>
                <c:pt idx="7888">
                  <c:v>2105</c:v>
                </c:pt>
                <c:pt idx="7889">
                  <c:v>2113</c:v>
                </c:pt>
                <c:pt idx="7890">
                  <c:v>2121</c:v>
                </c:pt>
                <c:pt idx="7891">
                  <c:v>2124</c:v>
                </c:pt>
                <c:pt idx="7892">
                  <c:v>2123</c:v>
                </c:pt>
                <c:pt idx="7893">
                  <c:v>2117</c:v>
                </c:pt>
                <c:pt idx="7894">
                  <c:v>2110</c:v>
                </c:pt>
                <c:pt idx="7895">
                  <c:v>2107</c:v>
                </c:pt>
                <c:pt idx="7896">
                  <c:v>2114</c:v>
                </c:pt>
                <c:pt idx="7897">
                  <c:v>2129</c:v>
                </c:pt>
                <c:pt idx="7898">
                  <c:v>2147</c:v>
                </c:pt>
                <c:pt idx="7899">
                  <c:v>2159</c:v>
                </c:pt>
                <c:pt idx="7900">
                  <c:v>2163</c:v>
                </c:pt>
                <c:pt idx="7901">
                  <c:v>2163</c:v>
                </c:pt>
                <c:pt idx="7902">
                  <c:v>2163</c:v>
                </c:pt>
                <c:pt idx="7903">
                  <c:v>2163</c:v>
                </c:pt>
                <c:pt idx="7904">
                  <c:v>2162</c:v>
                </c:pt>
                <c:pt idx="7905">
                  <c:v>2159</c:v>
                </c:pt>
                <c:pt idx="7906">
                  <c:v>2153</c:v>
                </c:pt>
                <c:pt idx="7907">
                  <c:v>2140</c:v>
                </c:pt>
                <c:pt idx="7908">
                  <c:v>2122</c:v>
                </c:pt>
                <c:pt idx="7909">
                  <c:v>2102</c:v>
                </c:pt>
                <c:pt idx="7910">
                  <c:v>2087</c:v>
                </c:pt>
                <c:pt idx="7911">
                  <c:v>2083</c:v>
                </c:pt>
                <c:pt idx="7912">
                  <c:v>2090</c:v>
                </c:pt>
                <c:pt idx="7913">
                  <c:v>2101</c:v>
                </c:pt>
                <c:pt idx="7914">
                  <c:v>2117</c:v>
                </c:pt>
                <c:pt idx="7915">
                  <c:v>2139</c:v>
                </c:pt>
                <c:pt idx="7916">
                  <c:v>2166</c:v>
                </c:pt>
                <c:pt idx="7917">
                  <c:v>2194</c:v>
                </c:pt>
                <c:pt idx="7918">
                  <c:v>2218</c:v>
                </c:pt>
                <c:pt idx="7919">
                  <c:v>2237</c:v>
                </c:pt>
                <c:pt idx="7920">
                  <c:v>2254</c:v>
                </c:pt>
                <c:pt idx="7921">
                  <c:v>2269</c:v>
                </c:pt>
                <c:pt idx="7922">
                  <c:v>2284</c:v>
                </c:pt>
                <c:pt idx="7923">
                  <c:v>2300</c:v>
                </c:pt>
                <c:pt idx="7924">
                  <c:v>2314</c:v>
                </c:pt>
                <c:pt idx="7925">
                  <c:v>2321</c:v>
                </c:pt>
                <c:pt idx="7926">
                  <c:v>2317</c:v>
                </c:pt>
                <c:pt idx="7927">
                  <c:v>2304</c:v>
                </c:pt>
                <c:pt idx="7928">
                  <c:v>2289</c:v>
                </c:pt>
                <c:pt idx="7929">
                  <c:v>2280</c:v>
                </c:pt>
                <c:pt idx="7930">
                  <c:v>2283</c:v>
                </c:pt>
                <c:pt idx="7931">
                  <c:v>2294</c:v>
                </c:pt>
                <c:pt idx="7932">
                  <c:v>2307</c:v>
                </c:pt>
                <c:pt idx="7933">
                  <c:v>2315</c:v>
                </c:pt>
                <c:pt idx="7934">
                  <c:v>2315</c:v>
                </c:pt>
                <c:pt idx="7935">
                  <c:v>2312</c:v>
                </c:pt>
                <c:pt idx="7936">
                  <c:v>2312</c:v>
                </c:pt>
                <c:pt idx="7937">
                  <c:v>2314</c:v>
                </c:pt>
                <c:pt idx="7938">
                  <c:v>2314</c:v>
                </c:pt>
                <c:pt idx="7939">
                  <c:v>2307</c:v>
                </c:pt>
                <c:pt idx="7940">
                  <c:v>2292</c:v>
                </c:pt>
                <c:pt idx="7941">
                  <c:v>2274</c:v>
                </c:pt>
                <c:pt idx="7942">
                  <c:v>2254</c:v>
                </c:pt>
                <c:pt idx="7943">
                  <c:v>2232</c:v>
                </c:pt>
                <c:pt idx="7944">
                  <c:v>2210</c:v>
                </c:pt>
                <c:pt idx="7945">
                  <c:v>2194</c:v>
                </c:pt>
                <c:pt idx="7946">
                  <c:v>2187</c:v>
                </c:pt>
                <c:pt idx="7947">
                  <c:v>2190</c:v>
                </c:pt>
                <c:pt idx="7948">
                  <c:v>2198</c:v>
                </c:pt>
                <c:pt idx="7949">
                  <c:v>2205</c:v>
                </c:pt>
                <c:pt idx="7950">
                  <c:v>2204</c:v>
                </c:pt>
                <c:pt idx="7951">
                  <c:v>2196</c:v>
                </c:pt>
                <c:pt idx="7952">
                  <c:v>2187</c:v>
                </c:pt>
                <c:pt idx="7953">
                  <c:v>2178</c:v>
                </c:pt>
                <c:pt idx="7954">
                  <c:v>2168</c:v>
                </c:pt>
                <c:pt idx="7955">
                  <c:v>2154</c:v>
                </c:pt>
                <c:pt idx="7956">
                  <c:v>2137</c:v>
                </c:pt>
                <c:pt idx="7957">
                  <c:v>2121</c:v>
                </c:pt>
                <c:pt idx="7958">
                  <c:v>2112</c:v>
                </c:pt>
                <c:pt idx="7959">
                  <c:v>2110</c:v>
                </c:pt>
                <c:pt idx="7960">
                  <c:v>2110</c:v>
                </c:pt>
                <c:pt idx="7961">
                  <c:v>2112</c:v>
                </c:pt>
                <c:pt idx="7962">
                  <c:v>2118</c:v>
                </c:pt>
                <c:pt idx="7963">
                  <c:v>2127</c:v>
                </c:pt>
                <c:pt idx="7964">
                  <c:v>2139</c:v>
                </c:pt>
                <c:pt idx="7965">
                  <c:v>2151</c:v>
                </c:pt>
                <c:pt idx="7966">
                  <c:v>2160</c:v>
                </c:pt>
                <c:pt idx="7967">
                  <c:v>2165</c:v>
                </c:pt>
                <c:pt idx="7968">
                  <c:v>2168</c:v>
                </c:pt>
                <c:pt idx="7969">
                  <c:v>2172</c:v>
                </c:pt>
                <c:pt idx="7970">
                  <c:v>2177</c:v>
                </c:pt>
                <c:pt idx="7971">
                  <c:v>2178</c:v>
                </c:pt>
                <c:pt idx="7972">
                  <c:v>2169</c:v>
                </c:pt>
                <c:pt idx="7973">
                  <c:v>2151</c:v>
                </c:pt>
                <c:pt idx="7974">
                  <c:v>2133</c:v>
                </c:pt>
                <c:pt idx="7975">
                  <c:v>2122</c:v>
                </c:pt>
                <c:pt idx="7976">
                  <c:v>2118</c:v>
                </c:pt>
                <c:pt idx="7977">
                  <c:v>2116</c:v>
                </c:pt>
                <c:pt idx="7978">
                  <c:v>2110</c:v>
                </c:pt>
                <c:pt idx="7979">
                  <c:v>2102</c:v>
                </c:pt>
                <c:pt idx="7980">
                  <c:v>2094</c:v>
                </c:pt>
                <c:pt idx="7981">
                  <c:v>2087</c:v>
                </c:pt>
                <c:pt idx="7982">
                  <c:v>2078</c:v>
                </c:pt>
                <c:pt idx="7983">
                  <c:v>2072</c:v>
                </c:pt>
                <c:pt idx="7984">
                  <c:v>2069</c:v>
                </c:pt>
                <c:pt idx="7985">
                  <c:v>2067</c:v>
                </c:pt>
                <c:pt idx="7986">
                  <c:v>2063</c:v>
                </c:pt>
                <c:pt idx="7987">
                  <c:v>2055</c:v>
                </c:pt>
                <c:pt idx="7988">
                  <c:v>2044</c:v>
                </c:pt>
                <c:pt idx="7989">
                  <c:v>2035</c:v>
                </c:pt>
                <c:pt idx="7990">
                  <c:v>2031</c:v>
                </c:pt>
                <c:pt idx="7991">
                  <c:v>2036</c:v>
                </c:pt>
                <c:pt idx="7992">
                  <c:v>2045</c:v>
                </c:pt>
                <c:pt idx="7993">
                  <c:v>2055</c:v>
                </c:pt>
                <c:pt idx="7994">
                  <c:v>2058</c:v>
                </c:pt>
                <c:pt idx="7995">
                  <c:v>2053</c:v>
                </c:pt>
                <c:pt idx="7996">
                  <c:v>2041</c:v>
                </c:pt>
                <c:pt idx="7997">
                  <c:v>2025</c:v>
                </c:pt>
                <c:pt idx="7998">
                  <c:v>2012</c:v>
                </c:pt>
                <c:pt idx="7999">
                  <c:v>2007</c:v>
                </c:pt>
                <c:pt idx="8000">
                  <c:v>2009</c:v>
                </c:pt>
                <c:pt idx="8001">
                  <c:v>2014</c:v>
                </c:pt>
                <c:pt idx="8002">
                  <c:v>2017</c:v>
                </c:pt>
                <c:pt idx="8003">
                  <c:v>2018</c:v>
                </c:pt>
                <c:pt idx="8004">
                  <c:v>2017</c:v>
                </c:pt>
                <c:pt idx="8005">
                  <c:v>2021</c:v>
                </c:pt>
                <c:pt idx="8006">
                  <c:v>2031</c:v>
                </c:pt>
                <c:pt idx="8007">
                  <c:v>2045</c:v>
                </c:pt>
                <c:pt idx="8008">
                  <c:v>2059</c:v>
                </c:pt>
                <c:pt idx="8009">
                  <c:v>2065</c:v>
                </c:pt>
                <c:pt idx="8010">
                  <c:v>2062</c:v>
                </c:pt>
                <c:pt idx="8011">
                  <c:v>2054</c:v>
                </c:pt>
                <c:pt idx="8012">
                  <c:v>2047</c:v>
                </c:pt>
                <c:pt idx="8013">
                  <c:v>2046</c:v>
                </c:pt>
                <c:pt idx="8014">
                  <c:v>2049</c:v>
                </c:pt>
                <c:pt idx="8015">
                  <c:v>2054</c:v>
                </c:pt>
                <c:pt idx="8016">
                  <c:v>2057</c:v>
                </c:pt>
                <c:pt idx="8017">
                  <c:v>2058</c:v>
                </c:pt>
                <c:pt idx="8018">
                  <c:v>2063</c:v>
                </c:pt>
                <c:pt idx="8019">
                  <c:v>2078</c:v>
                </c:pt>
                <c:pt idx="8020">
                  <c:v>2099</c:v>
                </c:pt>
                <c:pt idx="8021">
                  <c:v>2120</c:v>
                </c:pt>
                <c:pt idx="8022">
                  <c:v>2132</c:v>
                </c:pt>
                <c:pt idx="8023">
                  <c:v>2132</c:v>
                </c:pt>
                <c:pt idx="8024">
                  <c:v>2127</c:v>
                </c:pt>
                <c:pt idx="8025">
                  <c:v>2124</c:v>
                </c:pt>
                <c:pt idx="8026">
                  <c:v>2126</c:v>
                </c:pt>
                <c:pt idx="8027">
                  <c:v>2133</c:v>
                </c:pt>
                <c:pt idx="8028">
                  <c:v>2142</c:v>
                </c:pt>
                <c:pt idx="8029">
                  <c:v>2151</c:v>
                </c:pt>
                <c:pt idx="8030">
                  <c:v>2158</c:v>
                </c:pt>
                <c:pt idx="8031">
                  <c:v>2163</c:v>
                </c:pt>
                <c:pt idx="8032">
                  <c:v>2166</c:v>
                </c:pt>
                <c:pt idx="8033">
                  <c:v>2164</c:v>
                </c:pt>
                <c:pt idx="8034">
                  <c:v>2154</c:v>
                </c:pt>
                <c:pt idx="8035">
                  <c:v>2137</c:v>
                </c:pt>
                <c:pt idx="8036">
                  <c:v>2117</c:v>
                </c:pt>
                <c:pt idx="8037">
                  <c:v>2100</c:v>
                </c:pt>
                <c:pt idx="8038">
                  <c:v>2089</c:v>
                </c:pt>
                <c:pt idx="8039">
                  <c:v>2082</c:v>
                </c:pt>
                <c:pt idx="8040">
                  <c:v>2076</c:v>
                </c:pt>
                <c:pt idx="8041">
                  <c:v>2072</c:v>
                </c:pt>
                <c:pt idx="8042">
                  <c:v>2070</c:v>
                </c:pt>
                <c:pt idx="8043">
                  <c:v>2072</c:v>
                </c:pt>
                <c:pt idx="8044">
                  <c:v>2076</c:v>
                </c:pt>
                <c:pt idx="8045">
                  <c:v>2084</c:v>
                </c:pt>
                <c:pt idx="8046">
                  <c:v>2096</c:v>
                </c:pt>
                <c:pt idx="8047">
                  <c:v>2109</c:v>
                </c:pt>
                <c:pt idx="8048">
                  <c:v>2124</c:v>
                </c:pt>
                <c:pt idx="8049">
                  <c:v>2138</c:v>
                </c:pt>
                <c:pt idx="8050">
                  <c:v>2150</c:v>
                </c:pt>
                <c:pt idx="8051">
                  <c:v>2157</c:v>
                </c:pt>
                <c:pt idx="8052">
                  <c:v>2156</c:v>
                </c:pt>
                <c:pt idx="8053">
                  <c:v>2149</c:v>
                </c:pt>
                <c:pt idx="8054">
                  <c:v>2144</c:v>
                </c:pt>
                <c:pt idx="8055">
                  <c:v>2146</c:v>
                </c:pt>
                <c:pt idx="8056">
                  <c:v>2154</c:v>
                </c:pt>
                <c:pt idx="8057">
                  <c:v>2165</c:v>
                </c:pt>
                <c:pt idx="8058">
                  <c:v>2175</c:v>
                </c:pt>
                <c:pt idx="8059">
                  <c:v>2183</c:v>
                </c:pt>
                <c:pt idx="8060">
                  <c:v>2184</c:v>
                </c:pt>
                <c:pt idx="8061">
                  <c:v>2179</c:v>
                </c:pt>
                <c:pt idx="8062">
                  <c:v>2170</c:v>
                </c:pt>
                <c:pt idx="8063">
                  <c:v>2161</c:v>
                </c:pt>
                <c:pt idx="8064">
                  <c:v>2154</c:v>
                </c:pt>
                <c:pt idx="8065">
                  <c:v>2155</c:v>
                </c:pt>
                <c:pt idx="8066">
                  <c:v>2164</c:v>
                </c:pt>
                <c:pt idx="8067">
                  <c:v>2182</c:v>
                </c:pt>
                <c:pt idx="8068">
                  <c:v>2200</c:v>
                </c:pt>
                <c:pt idx="8069">
                  <c:v>2213</c:v>
                </c:pt>
                <c:pt idx="8070">
                  <c:v>2218</c:v>
                </c:pt>
                <c:pt idx="8071">
                  <c:v>2221</c:v>
                </c:pt>
                <c:pt idx="8072">
                  <c:v>2224</c:v>
                </c:pt>
                <c:pt idx="8073">
                  <c:v>2222</c:v>
                </c:pt>
                <c:pt idx="8074">
                  <c:v>2211</c:v>
                </c:pt>
                <c:pt idx="8075">
                  <c:v>2191</c:v>
                </c:pt>
                <c:pt idx="8076">
                  <c:v>2170</c:v>
                </c:pt>
                <c:pt idx="8077">
                  <c:v>2158</c:v>
                </c:pt>
                <c:pt idx="8078">
                  <c:v>2158</c:v>
                </c:pt>
                <c:pt idx="8079">
                  <c:v>2170</c:v>
                </c:pt>
                <c:pt idx="8080">
                  <c:v>2184</c:v>
                </c:pt>
                <c:pt idx="8081">
                  <c:v>2194</c:v>
                </c:pt>
                <c:pt idx="8082">
                  <c:v>2192</c:v>
                </c:pt>
                <c:pt idx="8083">
                  <c:v>2183</c:v>
                </c:pt>
                <c:pt idx="8084">
                  <c:v>2172</c:v>
                </c:pt>
                <c:pt idx="8085">
                  <c:v>2166</c:v>
                </c:pt>
                <c:pt idx="8086">
                  <c:v>2167</c:v>
                </c:pt>
                <c:pt idx="8087">
                  <c:v>2171</c:v>
                </c:pt>
                <c:pt idx="8088">
                  <c:v>2172</c:v>
                </c:pt>
                <c:pt idx="8089">
                  <c:v>2171</c:v>
                </c:pt>
                <c:pt idx="8090">
                  <c:v>2168</c:v>
                </c:pt>
                <c:pt idx="8091">
                  <c:v>2162</c:v>
                </c:pt>
                <c:pt idx="8092">
                  <c:v>2155</c:v>
                </c:pt>
                <c:pt idx="8093">
                  <c:v>2151</c:v>
                </c:pt>
                <c:pt idx="8094">
                  <c:v>2151</c:v>
                </c:pt>
                <c:pt idx="8095">
                  <c:v>2153</c:v>
                </c:pt>
                <c:pt idx="8096">
                  <c:v>2158</c:v>
                </c:pt>
                <c:pt idx="8097">
                  <c:v>2162</c:v>
                </c:pt>
                <c:pt idx="8098">
                  <c:v>2164</c:v>
                </c:pt>
                <c:pt idx="8099">
                  <c:v>2162</c:v>
                </c:pt>
                <c:pt idx="8100">
                  <c:v>2160</c:v>
                </c:pt>
                <c:pt idx="8101">
                  <c:v>2161</c:v>
                </c:pt>
                <c:pt idx="8102">
                  <c:v>2169</c:v>
                </c:pt>
                <c:pt idx="8103">
                  <c:v>2178</c:v>
                </c:pt>
                <c:pt idx="8104">
                  <c:v>2187</c:v>
                </c:pt>
                <c:pt idx="8105">
                  <c:v>2195</c:v>
                </c:pt>
                <c:pt idx="8106">
                  <c:v>2204</c:v>
                </c:pt>
                <c:pt idx="8107">
                  <c:v>2215</c:v>
                </c:pt>
                <c:pt idx="8108">
                  <c:v>2225</c:v>
                </c:pt>
                <c:pt idx="8109">
                  <c:v>2233</c:v>
                </c:pt>
                <c:pt idx="8110">
                  <c:v>2237</c:v>
                </c:pt>
                <c:pt idx="8111">
                  <c:v>2237</c:v>
                </c:pt>
                <c:pt idx="8112">
                  <c:v>2233</c:v>
                </c:pt>
                <c:pt idx="8113">
                  <c:v>2225</c:v>
                </c:pt>
                <c:pt idx="8114">
                  <c:v>2216</c:v>
                </c:pt>
                <c:pt idx="8115">
                  <c:v>2212</c:v>
                </c:pt>
                <c:pt idx="8116">
                  <c:v>2216</c:v>
                </c:pt>
                <c:pt idx="8117">
                  <c:v>2228</c:v>
                </c:pt>
                <c:pt idx="8118">
                  <c:v>2243</c:v>
                </c:pt>
                <c:pt idx="8119">
                  <c:v>2256</c:v>
                </c:pt>
                <c:pt idx="8120">
                  <c:v>2261</c:v>
                </c:pt>
                <c:pt idx="8121">
                  <c:v>2260</c:v>
                </c:pt>
                <c:pt idx="8122">
                  <c:v>2256</c:v>
                </c:pt>
                <c:pt idx="8123">
                  <c:v>2257</c:v>
                </c:pt>
                <c:pt idx="8124">
                  <c:v>2263</c:v>
                </c:pt>
                <c:pt idx="8125">
                  <c:v>2274</c:v>
                </c:pt>
                <c:pt idx="8126">
                  <c:v>2290</c:v>
                </c:pt>
                <c:pt idx="8127">
                  <c:v>2310</c:v>
                </c:pt>
                <c:pt idx="8128">
                  <c:v>2329</c:v>
                </c:pt>
                <c:pt idx="8129">
                  <c:v>2338</c:v>
                </c:pt>
                <c:pt idx="8130">
                  <c:v>2331</c:v>
                </c:pt>
                <c:pt idx="8131">
                  <c:v>2309</c:v>
                </c:pt>
                <c:pt idx="8132">
                  <c:v>2286</c:v>
                </c:pt>
                <c:pt idx="8133">
                  <c:v>2269</c:v>
                </c:pt>
                <c:pt idx="8134">
                  <c:v>2264</c:v>
                </c:pt>
                <c:pt idx="8135">
                  <c:v>2266</c:v>
                </c:pt>
                <c:pt idx="8136">
                  <c:v>2271</c:v>
                </c:pt>
                <c:pt idx="8137">
                  <c:v>2278</c:v>
                </c:pt>
                <c:pt idx="8138">
                  <c:v>2286</c:v>
                </c:pt>
                <c:pt idx="8139">
                  <c:v>2292</c:v>
                </c:pt>
                <c:pt idx="8140">
                  <c:v>2293</c:v>
                </c:pt>
                <c:pt idx="8141">
                  <c:v>2286</c:v>
                </c:pt>
                <c:pt idx="8142">
                  <c:v>2274</c:v>
                </c:pt>
                <c:pt idx="8143">
                  <c:v>2262</c:v>
                </c:pt>
                <c:pt idx="8144">
                  <c:v>2254</c:v>
                </c:pt>
                <c:pt idx="8145">
                  <c:v>2254</c:v>
                </c:pt>
                <c:pt idx="8146">
                  <c:v>2258</c:v>
                </c:pt>
                <c:pt idx="8147">
                  <c:v>2266</c:v>
                </c:pt>
                <c:pt idx="8148">
                  <c:v>2273</c:v>
                </c:pt>
                <c:pt idx="8149">
                  <c:v>2280</c:v>
                </c:pt>
                <c:pt idx="8150">
                  <c:v>2282</c:v>
                </c:pt>
                <c:pt idx="8151">
                  <c:v>2278</c:v>
                </c:pt>
                <c:pt idx="8152">
                  <c:v>2271</c:v>
                </c:pt>
                <c:pt idx="8153">
                  <c:v>2264</c:v>
                </c:pt>
                <c:pt idx="8154">
                  <c:v>2258</c:v>
                </c:pt>
                <c:pt idx="8155">
                  <c:v>2254</c:v>
                </c:pt>
                <c:pt idx="8156">
                  <c:v>2252</c:v>
                </c:pt>
                <c:pt idx="8157">
                  <c:v>2253</c:v>
                </c:pt>
                <c:pt idx="8158">
                  <c:v>2255</c:v>
                </c:pt>
                <c:pt idx="8159">
                  <c:v>2253</c:v>
                </c:pt>
                <c:pt idx="8160">
                  <c:v>2239</c:v>
                </c:pt>
                <c:pt idx="8161">
                  <c:v>2219</c:v>
                </c:pt>
                <c:pt idx="8162">
                  <c:v>2204</c:v>
                </c:pt>
                <c:pt idx="8163">
                  <c:v>2205</c:v>
                </c:pt>
                <c:pt idx="8164">
                  <c:v>2224</c:v>
                </c:pt>
                <c:pt idx="8165">
                  <c:v>2247</c:v>
                </c:pt>
                <c:pt idx="8166">
                  <c:v>2265</c:v>
                </c:pt>
                <c:pt idx="8167">
                  <c:v>2271</c:v>
                </c:pt>
                <c:pt idx="8168">
                  <c:v>2271</c:v>
                </c:pt>
                <c:pt idx="8169">
                  <c:v>2268</c:v>
                </c:pt>
                <c:pt idx="8170">
                  <c:v>2260</c:v>
                </c:pt>
                <c:pt idx="8171">
                  <c:v>2245</c:v>
                </c:pt>
                <c:pt idx="8172">
                  <c:v>2225</c:v>
                </c:pt>
                <c:pt idx="8173">
                  <c:v>2206</c:v>
                </c:pt>
                <c:pt idx="8174">
                  <c:v>2191</c:v>
                </c:pt>
                <c:pt idx="8175">
                  <c:v>2178</c:v>
                </c:pt>
                <c:pt idx="8176">
                  <c:v>2157</c:v>
                </c:pt>
                <c:pt idx="8177">
                  <c:v>2128</c:v>
                </c:pt>
                <c:pt idx="8178">
                  <c:v>2097</c:v>
                </c:pt>
                <c:pt idx="8179">
                  <c:v>2076</c:v>
                </c:pt>
                <c:pt idx="8180">
                  <c:v>2070</c:v>
                </c:pt>
                <c:pt idx="8181">
                  <c:v>2079</c:v>
                </c:pt>
                <c:pt idx="8182">
                  <c:v>2095</c:v>
                </c:pt>
                <c:pt idx="8183">
                  <c:v>2108</c:v>
                </c:pt>
                <c:pt idx="8184">
                  <c:v>2113</c:v>
                </c:pt>
                <c:pt idx="8185">
                  <c:v>2107</c:v>
                </c:pt>
                <c:pt idx="8186">
                  <c:v>2095</c:v>
                </c:pt>
                <c:pt idx="8187">
                  <c:v>2083</c:v>
                </c:pt>
                <c:pt idx="8188">
                  <c:v>2074</c:v>
                </c:pt>
                <c:pt idx="8189">
                  <c:v>2067</c:v>
                </c:pt>
                <c:pt idx="8190">
                  <c:v>2062</c:v>
                </c:pt>
                <c:pt idx="8191">
                  <c:v>2055</c:v>
                </c:pt>
                <c:pt idx="8192">
                  <c:v>2045</c:v>
                </c:pt>
                <c:pt idx="8193">
                  <c:v>2034</c:v>
                </c:pt>
                <c:pt idx="8194">
                  <c:v>2026</c:v>
                </c:pt>
                <c:pt idx="8195">
                  <c:v>2023</c:v>
                </c:pt>
                <c:pt idx="8196">
                  <c:v>2024</c:v>
                </c:pt>
                <c:pt idx="8197">
                  <c:v>2025</c:v>
                </c:pt>
                <c:pt idx="8198">
                  <c:v>2022</c:v>
                </c:pt>
                <c:pt idx="8199">
                  <c:v>2015</c:v>
                </c:pt>
                <c:pt idx="8200">
                  <c:v>2007</c:v>
                </c:pt>
                <c:pt idx="8201">
                  <c:v>2002</c:v>
                </c:pt>
                <c:pt idx="8202">
                  <c:v>1999</c:v>
                </c:pt>
                <c:pt idx="8203">
                  <c:v>1994</c:v>
                </c:pt>
                <c:pt idx="8204">
                  <c:v>1986</c:v>
                </c:pt>
                <c:pt idx="8205">
                  <c:v>1975</c:v>
                </c:pt>
                <c:pt idx="8206">
                  <c:v>1965</c:v>
                </c:pt>
                <c:pt idx="8207">
                  <c:v>1959</c:v>
                </c:pt>
                <c:pt idx="8208">
                  <c:v>1960</c:v>
                </c:pt>
                <c:pt idx="8209">
                  <c:v>1960</c:v>
                </c:pt>
                <c:pt idx="8210">
                  <c:v>1955</c:v>
                </c:pt>
                <c:pt idx="8211">
                  <c:v>1949</c:v>
                </c:pt>
                <c:pt idx="8212">
                  <c:v>1946</c:v>
                </c:pt>
                <c:pt idx="8213">
                  <c:v>1947</c:v>
                </c:pt>
                <c:pt idx="8214">
                  <c:v>1949</c:v>
                </c:pt>
                <c:pt idx="8215">
                  <c:v>1953</c:v>
                </c:pt>
                <c:pt idx="8216">
                  <c:v>1960</c:v>
                </c:pt>
                <c:pt idx="8217">
                  <c:v>1970</c:v>
                </c:pt>
                <c:pt idx="8218">
                  <c:v>1981</c:v>
                </c:pt>
                <c:pt idx="8219">
                  <c:v>1987</c:v>
                </c:pt>
                <c:pt idx="8220">
                  <c:v>1987</c:v>
                </c:pt>
                <c:pt idx="8221">
                  <c:v>1983</c:v>
                </c:pt>
                <c:pt idx="8222">
                  <c:v>1974</c:v>
                </c:pt>
                <c:pt idx="8223">
                  <c:v>1959</c:v>
                </c:pt>
                <c:pt idx="8224">
                  <c:v>1939</c:v>
                </c:pt>
                <c:pt idx="8225">
                  <c:v>1920</c:v>
                </c:pt>
                <c:pt idx="8226">
                  <c:v>1912</c:v>
                </c:pt>
                <c:pt idx="8227">
                  <c:v>1919</c:v>
                </c:pt>
                <c:pt idx="8228">
                  <c:v>1934</c:v>
                </c:pt>
                <c:pt idx="8229">
                  <c:v>1945</c:v>
                </c:pt>
                <c:pt idx="8230">
                  <c:v>1947</c:v>
                </c:pt>
                <c:pt idx="8231">
                  <c:v>1939</c:v>
                </c:pt>
                <c:pt idx="8232">
                  <c:v>1928</c:v>
                </c:pt>
                <c:pt idx="8233">
                  <c:v>1925</c:v>
                </c:pt>
                <c:pt idx="8234">
                  <c:v>1931</c:v>
                </c:pt>
                <c:pt idx="8235">
                  <c:v>1942</c:v>
                </c:pt>
                <c:pt idx="8236">
                  <c:v>1948</c:v>
                </c:pt>
                <c:pt idx="8237">
                  <c:v>1943</c:v>
                </c:pt>
                <c:pt idx="8238">
                  <c:v>1926</c:v>
                </c:pt>
                <c:pt idx="8239">
                  <c:v>1903</c:v>
                </c:pt>
                <c:pt idx="8240">
                  <c:v>1882</c:v>
                </c:pt>
                <c:pt idx="8241">
                  <c:v>1873</c:v>
                </c:pt>
                <c:pt idx="8242">
                  <c:v>1879</c:v>
                </c:pt>
                <c:pt idx="8243">
                  <c:v>1895</c:v>
                </c:pt>
                <c:pt idx="8244">
                  <c:v>1911</c:v>
                </c:pt>
                <c:pt idx="8245">
                  <c:v>1916</c:v>
                </c:pt>
                <c:pt idx="8246">
                  <c:v>1908</c:v>
                </c:pt>
                <c:pt idx="8247">
                  <c:v>1892</c:v>
                </c:pt>
                <c:pt idx="8248">
                  <c:v>1877</c:v>
                </c:pt>
                <c:pt idx="8249">
                  <c:v>1870</c:v>
                </c:pt>
                <c:pt idx="8250">
                  <c:v>1875</c:v>
                </c:pt>
                <c:pt idx="8251">
                  <c:v>1891</c:v>
                </c:pt>
                <c:pt idx="8252">
                  <c:v>1913</c:v>
                </c:pt>
                <c:pt idx="8253">
                  <c:v>1928</c:v>
                </c:pt>
                <c:pt idx="8254">
                  <c:v>1926</c:v>
                </c:pt>
                <c:pt idx="8255">
                  <c:v>1911</c:v>
                </c:pt>
                <c:pt idx="8256">
                  <c:v>1894</c:v>
                </c:pt>
                <c:pt idx="8257">
                  <c:v>1886</c:v>
                </c:pt>
                <c:pt idx="8258">
                  <c:v>1888</c:v>
                </c:pt>
                <c:pt idx="8259">
                  <c:v>1894</c:v>
                </c:pt>
                <c:pt idx="8260">
                  <c:v>1902</c:v>
                </c:pt>
                <c:pt idx="8261">
                  <c:v>1909</c:v>
                </c:pt>
                <c:pt idx="8262">
                  <c:v>1918</c:v>
                </c:pt>
                <c:pt idx="8263">
                  <c:v>1926</c:v>
                </c:pt>
                <c:pt idx="8264">
                  <c:v>1931</c:v>
                </c:pt>
                <c:pt idx="8265">
                  <c:v>1930</c:v>
                </c:pt>
                <c:pt idx="8266">
                  <c:v>1927</c:v>
                </c:pt>
                <c:pt idx="8267">
                  <c:v>1925</c:v>
                </c:pt>
                <c:pt idx="8268">
                  <c:v>1922</c:v>
                </c:pt>
                <c:pt idx="8269">
                  <c:v>1915</c:v>
                </c:pt>
                <c:pt idx="8270">
                  <c:v>1901</c:v>
                </c:pt>
                <c:pt idx="8271">
                  <c:v>1883</c:v>
                </c:pt>
                <c:pt idx="8272">
                  <c:v>1865</c:v>
                </c:pt>
                <c:pt idx="8273">
                  <c:v>1853</c:v>
                </c:pt>
                <c:pt idx="8274">
                  <c:v>1849</c:v>
                </c:pt>
                <c:pt idx="8275">
                  <c:v>1851</c:v>
                </c:pt>
                <c:pt idx="8276">
                  <c:v>1852</c:v>
                </c:pt>
                <c:pt idx="8277">
                  <c:v>1846</c:v>
                </c:pt>
                <c:pt idx="8278">
                  <c:v>1838</c:v>
                </c:pt>
                <c:pt idx="8279">
                  <c:v>1835</c:v>
                </c:pt>
                <c:pt idx="8280">
                  <c:v>1839</c:v>
                </c:pt>
                <c:pt idx="8281">
                  <c:v>1847</c:v>
                </c:pt>
                <c:pt idx="8282">
                  <c:v>1851</c:v>
                </c:pt>
                <c:pt idx="8283">
                  <c:v>1848</c:v>
                </c:pt>
                <c:pt idx="8284">
                  <c:v>1837</c:v>
                </c:pt>
                <c:pt idx="8285">
                  <c:v>1822</c:v>
                </c:pt>
                <c:pt idx="8286">
                  <c:v>1813</c:v>
                </c:pt>
                <c:pt idx="8287">
                  <c:v>1815</c:v>
                </c:pt>
                <c:pt idx="8288">
                  <c:v>1829</c:v>
                </c:pt>
                <c:pt idx="8289">
                  <c:v>1850</c:v>
                </c:pt>
                <c:pt idx="8290">
                  <c:v>1875</c:v>
                </c:pt>
                <c:pt idx="8291">
                  <c:v>1898</c:v>
                </c:pt>
                <c:pt idx="8292">
                  <c:v>1912</c:v>
                </c:pt>
                <c:pt idx="8293">
                  <c:v>1912</c:v>
                </c:pt>
                <c:pt idx="8294">
                  <c:v>1901</c:v>
                </c:pt>
                <c:pt idx="8295">
                  <c:v>1889</c:v>
                </c:pt>
                <c:pt idx="8296">
                  <c:v>1885</c:v>
                </c:pt>
                <c:pt idx="8297">
                  <c:v>1889</c:v>
                </c:pt>
                <c:pt idx="8298">
                  <c:v>1897</c:v>
                </c:pt>
                <c:pt idx="8299">
                  <c:v>1900</c:v>
                </c:pt>
                <c:pt idx="8300">
                  <c:v>1895</c:v>
                </c:pt>
                <c:pt idx="8301">
                  <c:v>1882</c:v>
                </c:pt>
                <c:pt idx="8302">
                  <c:v>1867</c:v>
                </c:pt>
                <c:pt idx="8303">
                  <c:v>1855</c:v>
                </c:pt>
                <c:pt idx="8304">
                  <c:v>1850</c:v>
                </c:pt>
                <c:pt idx="8305">
                  <c:v>1852</c:v>
                </c:pt>
                <c:pt idx="8306">
                  <c:v>1859</c:v>
                </c:pt>
                <c:pt idx="8307">
                  <c:v>1866</c:v>
                </c:pt>
                <c:pt idx="8308">
                  <c:v>1873</c:v>
                </c:pt>
                <c:pt idx="8309">
                  <c:v>1880</c:v>
                </c:pt>
                <c:pt idx="8310">
                  <c:v>1886</c:v>
                </c:pt>
                <c:pt idx="8311">
                  <c:v>1890</c:v>
                </c:pt>
                <c:pt idx="8312">
                  <c:v>1893</c:v>
                </c:pt>
                <c:pt idx="8313">
                  <c:v>1892</c:v>
                </c:pt>
                <c:pt idx="8314">
                  <c:v>1886</c:v>
                </c:pt>
                <c:pt idx="8315">
                  <c:v>1879</c:v>
                </c:pt>
                <c:pt idx="8316">
                  <c:v>1877</c:v>
                </c:pt>
                <c:pt idx="8317">
                  <c:v>1887</c:v>
                </c:pt>
                <c:pt idx="8318">
                  <c:v>1903</c:v>
                </c:pt>
                <c:pt idx="8319">
                  <c:v>1916</c:v>
                </c:pt>
                <c:pt idx="8320">
                  <c:v>1921</c:v>
                </c:pt>
                <c:pt idx="8321">
                  <c:v>1916</c:v>
                </c:pt>
                <c:pt idx="8322">
                  <c:v>1910</c:v>
                </c:pt>
                <c:pt idx="8323">
                  <c:v>1906</c:v>
                </c:pt>
                <c:pt idx="8324">
                  <c:v>1912</c:v>
                </c:pt>
                <c:pt idx="8325">
                  <c:v>1925</c:v>
                </c:pt>
                <c:pt idx="8326">
                  <c:v>1938</c:v>
                </c:pt>
                <c:pt idx="8327">
                  <c:v>1941</c:v>
                </c:pt>
                <c:pt idx="8328">
                  <c:v>1932</c:v>
                </c:pt>
                <c:pt idx="8329">
                  <c:v>1914</c:v>
                </c:pt>
                <c:pt idx="8330">
                  <c:v>1892</c:v>
                </c:pt>
                <c:pt idx="8331">
                  <c:v>1872</c:v>
                </c:pt>
                <c:pt idx="8332">
                  <c:v>1860</c:v>
                </c:pt>
                <c:pt idx="8333">
                  <c:v>1863</c:v>
                </c:pt>
                <c:pt idx="8334">
                  <c:v>1879</c:v>
                </c:pt>
                <c:pt idx="8335">
                  <c:v>1898</c:v>
                </c:pt>
                <c:pt idx="8336">
                  <c:v>1906</c:v>
                </c:pt>
                <c:pt idx="8337">
                  <c:v>1900</c:v>
                </c:pt>
                <c:pt idx="8338">
                  <c:v>1888</c:v>
                </c:pt>
                <c:pt idx="8339">
                  <c:v>1874</c:v>
                </c:pt>
                <c:pt idx="8340">
                  <c:v>1866</c:v>
                </c:pt>
                <c:pt idx="8341">
                  <c:v>1867</c:v>
                </c:pt>
                <c:pt idx="8342">
                  <c:v>1882</c:v>
                </c:pt>
                <c:pt idx="8343">
                  <c:v>1901</c:v>
                </c:pt>
                <c:pt idx="8344">
                  <c:v>1913</c:v>
                </c:pt>
                <c:pt idx="8345">
                  <c:v>1908</c:v>
                </c:pt>
                <c:pt idx="8346">
                  <c:v>1891</c:v>
                </c:pt>
                <c:pt idx="8347">
                  <c:v>1872</c:v>
                </c:pt>
                <c:pt idx="8348">
                  <c:v>1859</c:v>
                </c:pt>
                <c:pt idx="8349">
                  <c:v>1852</c:v>
                </c:pt>
                <c:pt idx="8350">
                  <c:v>1846</c:v>
                </c:pt>
                <c:pt idx="8351">
                  <c:v>1841</c:v>
                </c:pt>
                <c:pt idx="8352">
                  <c:v>1841</c:v>
                </c:pt>
                <c:pt idx="8353">
                  <c:v>1847</c:v>
                </c:pt>
                <c:pt idx="8354">
                  <c:v>1858</c:v>
                </c:pt>
                <c:pt idx="8355">
                  <c:v>1867</c:v>
                </c:pt>
                <c:pt idx="8356">
                  <c:v>1875</c:v>
                </c:pt>
                <c:pt idx="8357">
                  <c:v>1880</c:v>
                </c:pt>
                <c:pt idx="8358">
                  <c:v>1884</c:v>
                </c:pt>
                <c:pt idx="8359">
                  <c:v>1889</c:v>
                </c:pt>
                <c:pt idx="8360">
                  <c:v>1895</c:v>
                </c:pt>
                <c:pt idx="8361">
                  <c:v>1905</c:v>
                </c:pt>
                <c:pt idx="8362">
                  <c:v>1918</c:v>
                </c:pt>
                <c:pt idx="8363">
                  <c:v>1928</c:v>
                </c:pt>
                <c:pt idx="8364">
                  <c:v>1930</c:v>
                </c:pt>
                <c:pt idx="8365">
                  <c:v>1929</c:v>
                </c:pt>
                <c:pt idx="8366">
                  <c:v>1931</c:v>
                </c:pt>
                <c:pt idx="8367">
                  <c:v>1940</c:v>
                </c:pt>
                <c:pt idx="8368">
                  <c:v>1955</c:v>
                </c:pt>
                <c:pt idx="8369">
                  <c:v>1970</c:v>
                </c:pt>
                <c:pt idx="8370">
                  <c:v>1980</c:v>
                </c:pt>
                <c:pt idx="8371">
                  <c:v>1984</c:v>
                </c:pt>
                <c:pt idx="8372">
                  <c:v>1980</c:v>
                </c:pt>
                <c:pt idx="8373">
                  <c:v>1973</c:v>
                </c:pt>
                <c:pt idx="8374">
                  <c:v>1964</c:v>
                </c:pt>
                <c:pt idx="8375">
                  <c:v>1961</c:v>
                </c:pt>
                <c:pt idx="8376">
                  <c:v>1964</c:v>
                </c:pt>
                <c:pt idx="8377">
                  <c:v>1973</c:v>
                </c:pt>
                <c:pt idx="8378">
                  <c:v>1982</c:v>
                </c:pt>
                <c:pt idx="8379">
                  <c:v>1986</c:v>
                </c:pt>
                <c:pt idx="8380">
                  <c:v>1983</c:v>
                </c:pt>
                <c:pt idx="8381">
                  <c:v>1970</c:v>
                </c:pt>
                <c:pt idx="8382">
                  <c:v>1949</c:v>
                </c:pt>
                <c:pt idx="8383">
                  <c:v>1929</c:v>
                </c:pt>
                <c:pt idx="8384">
                  <c:v>1922</c:v>
                </c:pt>
                <c:pt idx="8385">
                  <c:v>1932</c:v>
                </c:pt>
                <c:pt idx="8386">
                  <c:v>1950</c:v>
                </c:pt>
                <c:pt idx="8387">
                  <c:v>1967</c:v>
                </c:pt>
                <c:pt idx="8388">
                  <c:v>1975</c:v>
                </c:pt>
                <c:pt idx="8389">
                  <c:v>1973</c:v>
                </c:pt>
                <c:pt idx="8390">
                  <c:v>1961</c:v>
                </c:pt>
                <c:pt idx="8391">
                  <c:v>1946</c:v>
                </c:pt>
                <c:pt idx="8392">
                  <c:v>1939</c:v>
                </c:pt>
                <c:pt idx="8393">
                  <c:v>1946</c:v>
                </c:pt>
                <c:pt idx="8394">
                  <c:v>1961</c:v>
                </c:pt>
                <c:pt idx="8395">
                  <c:v>1968</c:v>
                </c:pt>
                <c:pt idx="8396">
                  <c:v>1961</c:v>
                </c:pt>
                <c:pt idx="8397">
                  <c:v>1944</c:v>
                </c:pt>
                <c:pt idx="8398">
                  <c:v>1930</c:v>
                </c:pt>
                <c:pt idx="8399">
                  <c:v>1926</c:v>
                </c:pt>
                <c:pt idx="8400">
                  <c:v>1932</c:v>
                </c:pt>
                <c:pt idx="8401">
                  <c:v>1941</c:v>
                </c:pt>
                <c:pt idx="8402">
                  <c:v>1950</c:v>
                </c:pt>
                <c:pt idx="8403">
                  <c:v>1954</c:v>
                </c:pt>
                <c:pt idx="8404">
                  <c:v>1948</c:v>
                </c:pt>
                <c:pt idx="8405">
                  <c:v>1929</c:v>
                </c:pt>
                <c:pt idx="8406">
                  <c:v>1900</c:v>
                </c:pt>
                <c:pt idx="8407">
                  <c:v>1871</c:v>
                </c:pt>
                <c:pt idx="8408">
                  <c:v>1855</c:v>
                </c:pt>
                <c:pt idx="8409">
                  <c:v>1857</c:v>
                </c:pt>
                <c:pt idx="8410">
                  <c:v>1874</c:v>
                </c:pt>
                <c:pt idx="8411">
                  <c:v>1897</c:v>
                </c:pt>
                <c:pt idx="8412">
                  <c:v>1919</c:v>
                </c:pt>
                <c:pt idx="8413">
                  <c:v>1936</c:v>
                </c:pt>
                <c:pt idx="8414">
                  <c:v>1948</c:v>
                </c:pt>
                <c:pt idx="8415">
                  <c:v>1956</c:v>
                </c:pt>
                <c:pt idx="8416">
                  <c:v>1960</c:v>
                </c:pt>
                <c:pt idx="8417">
                  <c:v>1956</c:v>
                </c:pt>
                <c:pt idx="8418">
                  <c:v>1944</c:v>
                </c:pt>
                <c:pt idx="8419">
                  <c:v>1926</c:v>
                </c:pt>
                <c:pt idx="8420">
                  <c:v>1912</c:v>
                </c:pt>
                <c:pt idx="8421">
                  <c:v>1902</c:v>
                </c:pt>
                <c:pt idx="8422">
                  <c:v>1897</c:v>
                </c:pt>
                <c:pt idx="8423">
                  <c:v>1897</c:v>
                </c:pt>
                <c:pt idx="8424">
                  <c:v>1905</c:v>
                </c:pt>
                <c:pt idx="8425">
                  <c:v>1923</c:v>
                </c:pt>
                <c:pt idx="8426">
                  <c:v>1945</c:v>
                </c:pt>
                <c:pt idx="8427">
                  <c:v>1955</c:v>
                </c:pt>
                <c:pt idx="8428">
                  <c:v>1944</c:v>
                </c:pt>
                <c:pt idx="8429">
                  <c:v>1910</c:v>
                </c:pt>
                <c:pt idx="8430">
                  <c:v>1862</c:v>
                </c:pt>
                <c:pt idx="8431">
                  <c:v>1811</c:v>
                </c:pt>
                <c:pt idx="8432">
                  <c:v>1769</c:v>
                </c:pt>
                <c:pt idx="8433">
                  <c:v>1745</c:v>
                </c:pt>
                <c:pt idx="8434">
                  <c:v>1747</c:v>
                </c:pt>
                <c:pt idx="8435">
                  <c:v>1768</c:v>
                </c:pt>
                <c:pt idx="8436">
                  <c:v>1797</c:v>
                </c:pt>
                <c:pt idx="8437">
                  <c:v>1824</c:v>
                </c:pt>
                <c:pt idx="8438">
                  <c:v>1845</c:v>
                </c:pt>
                <c:pt idx="8439">
                  <c:v>1861</c:v>
                </c:pt>
                <c:pt idx="8440">
                  <c:v>1870</c:v>
                </c:pt>
                <c:pt idx="8441">
                  <c:v>1868</c:v>
                </c:pt>
                <c:pt idx="8442">
                  <c:v>1855</c:v>
                </c:pt>
                <c:pt idx="8443">
                  <c:v>1834</c:v>
                </c:pt>
                <c:pt idx="8444">
                  <c:v>1812</c:v>
                </c:pt>
                <c:pt idx="8445">
                  <c:v>1793</c:v>
                </c:pt>
                <c:pt idx="8446">
                  <c:v>1780</c:v>
                </c:pt>
                <c:pt idx="8447">
                  <c:v>1771</c:v>
                </c:pt>
                <c:pt idx="8448">
                  <c:v>1768</c:v>
                </c:pt>
                <c:pt idx="8449">
                  <c:v>1773</c:v>
                </c:pt>
                <c:pt idx="8450">
                  <c:v>1783</c:v>
                </c:pt>
                <c:pt idx="8451">
                  <c:v>1790</c:v>
                </c:pt>
                <c:pt idx="8452">
                  <c:v>1789</c:v>
                </c:pt>
                <c:pt idx="8453">
                  <c:v>1785</c:v>
                </c:pt>
                <c:pt idx="8454">
                  <c:v>1785</c:v>
                </c:pt>
                <c:pt idx="8455">
                  <c:v>1791</c:v>
                </c:pt>
                <c:pt idx="8456">
                  <c:v>1800</c:v>
                </c:pt>
                <c:pt idx="8457">
                  <c:v>1811</c:v>
                </c:pt>
                <c:pt idx="8458">
                  <c:v>1822</c:v>
                </c:pt>
                <c:pt idx="8459">
                  <c:v>1832</c:v>
                </c:pt>
                <c:pt idx="8460">
                  <c:v>1837</c:v>
                </c:pt>
                <c:pt idx="8461">
                  <c:v>1835</c:v>
                </c:pt>
                <c:pt idx="8462">
                  <c:v>1827</c:v>
                </c:pt>
                <c:pt idx="8463">
                  <c:v>1815</c:v>
                </c:pt>
                <c:pt idx="8464">
                  <c:v>1799</c:v>
                </c:pt>
                <c:pt idx="8465">
                  <c:v>1786</c:v>
                </c:pt>
                <c:pt idx="8466">
                  <c:v>1779</c:v>
                </c:pt>
                <c:pt idx="8467">
                  <c:v>1780</c:v>
                </c:pt>
                <c:pt idx="8468">
                  <c:v>1789</c:v>
                </c:pt>
                <c:pt idx="8469">
                  <c:v>1803</c:v>
                </c:pt>
                <c:pt idx="8470">
                  <c:v>1818</c:v>
                </c:pt>
                <c:pt idx="8471">
                  <c:v>1833</c:v>
                </c:pt>
                <c:pt idx="8472">
                  <c:v>1846</c:v>
                </c:pt>
                <c:pt idx="8473">
                  <c:v>1856</c:v>
                </c:pt>
                <c:pt idx="8474">
                  <c:v>1861</c:v>
                </c:pt>
                <c:pt idx="8475">
                  <c:v>1855</c:v>
                </c:pt>
                <c:pt idx="8476">
                  <c:v>1838</c:v>
                </c:pt>
                <c:pt idx="8477">
                  <c:v>1815</c:v>
                </c:pt>
                <c:pt idx="8478">
                  <c:v>1793</c:v>
                </c:pt>
                <c:pt idx="8479">
                  <c:v>1776</c:v>
                </c:pt>
                <c:pt idx="8480">
                  <c:v>1767</c:v>
                </c:pt>
                <c:pt idx="8481">
                  <c:v>1762</c:v>
                </c:pt>
                <c:pt idx="8482">
                  <c:v>1758</c:v>
                </c:pt>
                <c:pt idx="8483">
                  <c:v>1749</c:v>
                </c:pt>
                <c:pt idx="8484">
                  <c:v>1736</c:v>
                </c:pt>
                <c:pt idx="8485">
                  <c:v>1724</c:v>
                </c:pt>
                <c:pt idx="8486">
                  <c:v>1718</c:v>
                </c:pt>
                <c:pt idx="8487">
                  <c:v>1723</c:v>
                </c:pt>
                <c:pt idx="8488">
                  <c:v>1738</c:v>
                </c:pt>
                <c:pt idx="8489">
                  <c:v>1760</c:v>
                </c:pt>
                <c:pt idx="8490">
                  <c:v>1785</c:v>
                </c:pt>
                <c:pt idx="8491">
                  <c:v>1805</c:v>
                </c:pt>
                <c:pt idx="8492">
                  <c:v>1818</c:v>
                </c:pt>
                <c:pt idx="8493">
                  <c:v>1824</c:v>
                </c:pt>
                <c:pt idx="8494">
                  <c:v>1824</c:v>
                </c:pt>
                <c:pt idx="8495">
                  <c:v>1822</c:v>
                </c:pt>
                <c:pt idx="8496">
                  <c:v>1818</c:v>
                </c:pt>
                <c:pt idx="8497">
                  <c:v>1818</c:v>
                </c:pt>
                <c:pt idx="8498">
                  <c:v>1824</c:v>
                </c:pt>
                <c:pt idx="8499">
                  <c:v>1833</c:v>
                </c:pt>
                <c:pt idx="8500">
                  <c:v>1834</c:v>
                </c:pt>
                <c:pt idx="8501">
                  <c:v>1823</c:v>
                </c:pt>
                <c:pt idx="8502">
                  <c:v>1802</c:v>
                </c:pt>
                <c:pt idx="8503">
                  <c:v>1784</c:v>
                </c:pt>
                <c:pt idx="8504">
                  <c:v>1772</c:v>
                </c:pt>
                <c:pt idx="8505">
                  <c:v>1767</c:v>
                </c:pt>
                <c:pt idx="8506">
                  <c:v>1766</c:v>
                </c:pt>
                <c:pt idx="8507">
                  <c:v>1765</c:v>
                </c:pt>
                <c:pt idx="8508">
                  <c:v>1765</c:v>
                </c:pt>
                <c:pt idx="8509">
                  <c:v>1769</c:v>
                </c:pt>
                <c:pt idx="8510">
                  <c:v>1778</c:v>
                </c:pt>
                <c:pt idx="8511">
                  <c:v>1795</c:v>
                </c:pt>
                <c:pt idx="8512">
                  <c:v>1819</c:v>
                </c:pt>
                <c:pt idx="8513">
                  <c:v>1849</c:v>
                </c:pt>
                <c:pt idx="8514">
                  <c:v>1879</c:v>
                </c:pt>
                <c:pt idx="8515">
                  <c:v>1904</c:v>
                </c:pt>
                <c:pt idx="8516">
                  <c:v>1921</c:v>
                </c:pt>
                <c:pt idx="8517">
                  <c:v>1929</c:v>
                </c:pt>
                <c:pt idx="8518">
                  <c:v>1924</c:v>
                </c:pt>
                <c:pt idx="8519">
                  <c:v>1909</c:v>
                </c:pt>
                <c:pt idx="8520">
                  <c:v>1889</c:v>
                </c:pt>
                <c:pt idx="8521">
                  <c:v>1872</c:v>
                </c:pt>
                <c:pt idx="8522">
                  <c:v>1861</c:v>
                </c:pt>
                <c:pt idx="8523">
                  <c:v>1854</c:v>
                </c:pt>
                <c:pt idx="8524">
                  <c:v>1852</c:v>
                </c:pt>
                <c:pt idx="8525">
                  <c:v>1855</c:v>
                </c:pt>
                <c:pt idx="8526">
                  <c:v>1861</c:v>
                </c:pt>
                <c:pt idx="8527">
                  <c:v>1867</c:v>
                </c:pt>
                <c:pt idx="8528">
                  <c:v>1872</c:v>
                </c:pt>
                <c:pt idx="8529">
                  <c:v>1881</c:v>
                </c:pt>
                <c:pt idx="8530">
                  <c:v>1895</c:v>
                </c:pt>
                <c:pt idx="8531">
                  <c:v>1914</c:v>
                </c:pt>
                <c:pt idx="8532">
                  <c:v>1934</c:v>
                </c:pt>
                <c:pt idx="8533">
                  <c:v>1950</c:v>
                </c:pt>
                <c:pt idx="8534">
                  <c:v>1963</c:v>
                </c:pt>
                <c:pt idx="8535">
                  <c:v>1974</c:v>
                </c:pt>
                <c:pt idx="8536">
                  <c:v>1987</c:v>
                </c:pt>
                <c:pt idx="8537">
                  <c:v>2002</c:v>
                </c:pt>
                <c:pt idx="8538">
                  <c:v>2019</c:v>
                </c:pt>
                <c:pt idx="8539">
                  <c:v>2034</c:v>
                </c:pt>
                <c:pt idx="8540">
                  <c:v>2046</c:v>
                </c:pt>
                <c:pt idx="8541">
                  <c:v>2055</c:v>
                </c:pt>
                <c:pt idx="8542">
                  <c:v>2063</c:v>
                </c:pt>
                <c:pt idx="8543">
                  <c:v>2068</c:v>
                </c:pt>
                <c:pt idx="8544">
                  <c:v>2072</c:v>
                </c:pt>
                <c:pt idx="8545">
                  <c:v>2074</c:v>
                </c:pt>
                <c:pt idx="8546">
                  <c:v>2074</c:v>
                </c:pt>
                <c:pt idx="8547">
                  <c:v>2068</c:v>
                </c:pt>
                <c:pt idx="8548">
                  <c:v>2055</c:v>
                </c:pt>
                <c:pt idx="8549">
                  <c:v>2042</c:v>
                </c:pt>
                <c:pt idx="8550">
                  <c:v>2034</c:v>
                </c:pt>
                <c:pt idx="8551">
                  <c:v>2034</c:v>
                </c:pt>
                <c:pt idx="8552">
                  <c:v>2034</c:v>
                </c:pt>
                <c:pt idx="8553">
                  <c:v>2026</c:v>
                </c:pt>
                <c:pt idx="8554">
                  <c:v>2007</c:v>
                </c:pt>
                <c:pt idx="8555">
                  <c:v>1980</c:v>
                </c:pt>
                <c:pt idx="8556">
                  <c:v>1952</c:v>
                </c:pt>
                <c:pt idx="8557">
                  <c:v>1932</c:v>
                </c:pt>
                <c:pt idx="8558">
                  <c:v>1924</c:v>
                </c:pt>
                <c:pt idx="8559">
                  <c:v>1930</c:v>
                </c:pt>
                <c:pt idx="8560">
                  <c:v>1942</c:v>
                </c:pt>
                <c:pt idx="8561">
                  <c:v>1956</c:v>
                </c:pt>
                <c:pt idx="8562">
                  <c:v>1967</c:v>
                </c:pt>
                <c:pt idx="8563">
                  <c:v>1972</c:v>
                </c:pt>
                <c:pt idx="8564">
                  <c:v>1972</c:v>
                </c:pt>
                <c:pt idx="8565">
                  <c:v>1968</c:v>
                </c:pt>
                <c:pt idx="8566">
                  <c:v>1962</c:v>
                </c:pt>
                <c:pt idx="8567">
                  <c:v>1959</c:v>
                </c:pt>
                <c:pt idx="8568">
                  <c:v>1962</c:v>
                </c:pt>
                <c:pt idx="8569">
                  <c:v>1969</c:v>
                </c:pt>
                <c:pt idx="8570">
                  <c:v>1973</c:v>
                </c:pt>
                <c:pt idx="8571">
                  <c:v>1971</c:v>
                </c:pt>
                <c:pt idx="8572">
                  <c:v>1968</c:v>
                </c:pt>
                <c:pt idx="8573">
                  <c:v>1968</c:v>
                </c:pt>
                <c:pt idx="8574">
                  <c:v>1971</c:v>
                </c:pt>
                <c:pt idx="8575">
                  <c:v>1968</c:v>
                </c:pt>
                <c:pt idx="8576">
                  <c:v>1956</c:v>
                </c:pt>
                <c:pt idx="8577">
                  <c:v>1938</c:v>
                </c:pt>
                <c:pt idx="8578">
                  <c:v>1922</c:v>
                </c:pt>
                <c:pt idx="8579">
                  <c:v>1919</c:v>
                </c:pt>
                <c:pt idx="8580">
                  <c:v>1927</c:v>
                </c:pt>
                <c:pt idx="8581">
                  <c:v>1936</c:v>
                </c:pt>
                <c:pt idx="8582">
                  <c:v>1937</c:v>
                </c:pt>
                <c:pt idx="8583">
                  <c:v>1927</c:v>
                </c:pt>
                <c:pt idx="8584">
                  <c:v>1906</c:v>
                </c:pt>
                <c:pt idx="8585">
                  <c:v>1878</c:v>
                </c:pt>
                <c:pt idx="8586">
                  <c:v>1848</c:v>
                </c:pt>
                <c:pt idx="8587">
                  <c:v>1824</c:v>
                </c:pt>
                <c:pt idx="8588">
                  <c:v>1810</c:v>
                </c:pt>
                <c:pt idx="8589">
                  <c:v>1810</c:v>
                </c:pt>
                <c:pt idx="8590">
                  <c:v>1825</c:v>
                </c:pt>
                <c:pt idx="8591">
                  <c:v>1848</c:v>
                </c:pt>
                <c:pt idx="8592">
                  <c:v>1868</c:v>
                </c:pt>
                <c:pt idx="8593">
                  <c:v>1876</c:v>
                </c:pt>
                <c:pt idx="8594">
                  <c:v>1868</c:v>
                </c:pt>
                <c:pt idx="8595">
                  <c:v>1855</c:v>
                </c:pt>
                <c:pt idx="8596">
                  <c:v>1847</c:v>
                </c:pt>
                <c:pt idx="8597">
                  <c:v>1847</c:v>
                </c:pt>
                <c:pt idx="8598">
                  <c:v>1850</c:v>
                </c:pt>
                <c:pt idx="8599">
                  <c:v>1846</c:v>
                </c:pt>
                <c:pt idx="8600">
                  <c:v>1833</c:v>
                </c:pt>
                <c:pt idx="8601">
                  <c:v>1815</c:v>
                </c:pt>
                <c:pt idx="8602">
                  <c:v>1800</c:v>
                </c:pt>
                <c:pt idx="8603">
                  <c:v>1792</c:v>
                </c:pt>
                <c:pt idx="8604">
                  <c:v>1790</c:v>
                </c:pt>
                <c:pt idx="8605">
                  <c:v>1797</c:v>
                </c:pt>
                <c:pt idx="8606">
                  <c:v>1813</c:v>
                </c:pt>
                <c:pt idx="8607">
                  <c:v>1836</c:v>
                </c:pt>
                <c:pt idx="8608">
                  <c:v>1858</c:v>
                </c:pt>
                <c:pt idx="8609">
                  <c:v>1872</c:v>
                </c:pt>
                <c:pt idx="8610">
                  <c:v>1874</c:v>
                </c:pt>
                <c:pt idx="8611">
                  <c:v>1863</c:v>
                </c:pt>
                <c:pt idx="8612">
                  <c:v>1847</c:v>
                </c:pt>
                <c:pt idx="8613">
                  <c:v>1836</c:v>
                </c:pt>
                <c:pt idx="8614">
                  <c:v>1833</c:v>
                </c:pt>
                <c:pt idx="8615">
                  <c:v>1834</c:v>
                </c:pt>
                <c:pt idx="8616">
                  <c:v>1832</c:v>
                </c:pt>
                <c:pt idx="8617">
                  <c:v>1826</c:v>
                </c:pt>
                <c:pt idx="8618">
                  <c:v>1817</c:v>
                </c:pt>
                <c:pt idx="8619">
                  <c:v>1809</c:v>
                </c:pt>
                <c:pt idx="8620">
                  <c:v>1805</c:v>
                </c:pt>
                <c:pt idx="8621">
                  <c:v>1805</c:v>
                </c:pt>
                <c:pt idx="8622">
                  <c:v>1808</c:v>
                </c:pt>
                <c:pt idx="8623">
                  <c:v>1814</c:v>
                </c:pt>
                <c:pt idx="8624">
                  <c:v>1824</c:v>
                </c:pt>
                <c:pt idx="8625">
                  <c:v>1839</c:v>
                </c:pt>
                <c:pt idx="8626">
                  <c:v>1853</c:v>
                </c:pt>
                <c:pt idx="8627">
                  <c:v>1858</c:v>
                </c:pt>
                <c:pt idx="8628">
                  <c:v>1851</c:v>
                </c:pt>
                <c:pt idx="8629">
                  <c:v>1836</c:v>
                </c:pt>
                <c:pt idx="8630">
                  <c:v>1824</c:v>
                </c:pt>
                <c:pt idx="8631">
                  <c:v>1820</c:v>
                </c:pt>
                <c:pt idx="8632">
                  <c:v>1826</c:v>
                </c:pt>
                <c:pt idx="8633">
                  <c:v>1834</c:v>
                </c:pt>
                <c:pt idx="8634">
                  <c:v>1839</c:v>
                </c:pt>
                <c:pt idx="8635">
                  <c:v>1840</c:v>
                </c:pt>
                <c:pt idx="8636">
                  <c:v>1841</c:v>
                </c:pt>
                <c:pt idx="8637">
                  <c:v>1841</c:v>
                </c:pt>
                <c:pt idx="8638">
                  <c:v>1841</c:v>
                </c:pt>
                <c:pt idx="8639">
                  <c:v>1843</c:v>
                </c:pt>
                <c:pt idx="8640">
                  <c:v>1848</c:v>
                </c:pt>
                <c:pt idx="8641">
                  <c:v>1859</c:v>
                </c:pt>
                <c:pt idx="8642">
                  <c:v>1870</c:v>
                </c:pt>
                <c:pt idx="8643">
                  <c:v>1874</c:v>
                </c:pt>
                <c:pt idx="8644">
                  <c:v>1869</c:v>
                </c:pt>
                <c:pt idx="8645">
                  <c:v>1860</c:v>
                </c:pt>
                <c:pt idx="8646">
                  <c:v>1855</c:v>
                </c:pt>
                <c:pt idx="8647">
                  <c:v>1855</c:v>
                </c:pt>
                <c:pt idx="8648">
                  <c:v>1861</c:v>
                </c:pt>
                <c:pt idx="8649">
                  <c:v>1868</c:v>
                </c:pt>
                <c:pt idx="8650">
                  <c:v>1876</c:v>
                </c:pt>
                <c:pt idx="8651">
                  <c:v>1880</c:v>
                </c:pt>
                <c:pt idx="8652">
                  <c:v>1879</c:v>
                </c:pt>
                <c:pt idx="8653">
                  <c:v>1875</c:v>
                </c:pt>
                <c:pt idx="8654">
                  <c:v>1872</c:v>
                </c:pt>
                <c:pt idx="8655">
                  <c:v>1874</c:v>
                </c:pt>
                <c:pt idx="8656">
                  <c:v>1884</c:v>
                </c:pt>
                <c:pt idx="8657">
                  <c:v>1896</c:v>
                </c:pt>
                <c:pt idx="8658">
                  <c:v>1901</c:v>
                </c:pt>
                <c:pt idx="8659">
                  <c:v>1894</c:v>
                </c:pt>
                <c:pt idx="8660">
                  <c:v>1882</c:v>
                </c:pt>
                <c:pt idx="8661">
                  <c:v>1877</c:v>
                </c:pt>
                <c:pt idx="8662">
                  <c:v>1883</c:v>
                </c:pt>
                <c:pt idx="8663">
                  <c:v>1898</c:v>
                </c:pt>
                <c:pt idx="8664">
                  <c:v>1917</c:v>
                </c:pt>
                <c:pt idx="8665">
                  <c:v>1932</c:v>
                </c:pt>
                <c:pt idx="8666">
                  <c:v>1943</c:v>
                </c:pt>
                <c:pt idx="8667">
                  <c:v>1948</c:v>
                </c:pt>
                <c:pt idx="8668">
                  <c:v>1948</c:v>
                </c:pt>
                <c:pt idx="8669">
                  <c:v>1943</c:v>
                </c:pt>
                <c:pt idx="8670">
                  <c:v>1936</c:v>
                </c:pt>
                <c:pt idx="8671">
                  <c:v>1927</c:v>
                </c:pt>
                <c:pt idx="8672">
                  <c:v>1922</c:v>
                </c:pt>
                <c:pt idx="8673">
                  <c:v>1925</c:v>
                </c:pt>
                <c:pt idx="8674">
                  <c:v>1937</c:v>
                </c:pt>
                <c:pt idx="8675">
                  <c:v>1955</c:v>
                </c:pt>
                <c:pt idx="8676">
                  <c:v>1975</c:v>
                </c:pt>
                <c:pt idx="8677">
                  <c:v>1996</c:v>
                </c:pt>
                <c:pt idx="8678">
                  <c:v>2019</c:v>
                </c:pt>
                <c:pt idx="8679">
                  <c:v>2040</c:v>
                </c:pt>
                <c:pt idx="8680">
                  <c:v>2056</c:v>
                </c:pt>
                <c:pt idx="8681">
                  <c:v>2062</c:v>
                </c:pt>
                <c:pt idx="8682">
                  <c:v>2057</c:v>
                </c:pt>
                <c:pt idx="8683">
                  <c:v>2042</c:v>
                </c:pt>
                <c:pt idx="8684">
                  <c:v>2024</c:v>
                </c:pt>
                <c:pt idx="8685">
                  <c:v>2012</c:v>
                </c:pt>
                <c:pt idx="8686">
                  <c:v>2016</c:v>
                </c:pt>
                <c:pt idx="8687">
                  <c:v>2036</c:v>
                </c:pt>
                <c:pt idx="8688">
                  <c:v>2061</c:v>
                </c:pt>
                <c:pt idx="8689">
                  <c:v>2080</c:v>
                </c:pt>
                <c:pt idx="8690">
                  <c:v>2088</c:v>
                </c:pt>
                <c:pt idx="8691">
                  <c:v>2090</c:v>
                </c:pt>
                <c:pt idx="8692">
                  <c:v>2094</c:v>
                </c:pt>
                <c:pt idx="8693">
                  <c:v>2105</c:v>
                </c:pt>
                <c:pt idx="8694">
                  <c:v>2118</c:v>
                </c:pt>
                <c:pt idx="8695">
                  <c:v>2130</c:v>
                </c:pt>
                <c:pt idx="8696">
                  <c:v>2143</c:v>
                </c:pt>
                <c:pt idx="8697">
                  <c:v>2160</c:v>
                </c:pt>
                <c:pt idx="8698">
                  <c:v>2182</c:v>
                </c:pt>
                <c:pt idx="8699">
                  <c:v>2205</c:v>
                </c:pt>
                <c:pt idx="8700">
                  <c:v>2225</c:v>
                </c:pt>
                <c:pt idx="8701">
                  <c:v>2241</c:v>
                </c:pt>
                <c:pt idx="8702">
                  <c:v>2251</c:v>
                </c:pt>
                <c:pt idx="8703">
                  <c:v>2252</c:v>
                </c:pt>
                <c:pt idx="8704">
                  <c:v>2246</c:v>
                </c:pt>
                <c:pt idx="8705">
                  <c:v>2238</c:v>
                </c:pt>
                <c:pt idx="8706">
                  <c:v>2232</c:v>
                </c:pt>
                <c:pt idx="8707">
                  <c:v>2232</c:v>
                </c:pt>
                <c:pt idx="8708">
                  <c:v>2240</c:v>
                </c:pt>
                <c:pt idx="8709">
                  <c:v>2256</c:v>
                </c:pt>
                <c:pt idx="8710">
                  <c:v>2275</c:v>
                </c:pt>
                <c:pt idx="8711">
                  <c:v>2294</c:v>
                </c:pt>
                <c:pt idx="8712">
                  <c:v>2308</c:v>
                </c:pt>
                <c:pt idx="8713">
                  <c:v>2312</c:v>
                </c:pt>
                <c:pt idx="8714">
                  <c:v>2303</c:v>
                </c:pt>
                <c:pt idx="8715">
                  <c:v>2282</c:v>
                </c:pt>
                <c:pt idx="8716">
                  <c:v>2258</c:v>
                </c:pt>
                <c:pt idx="8717">
                  <c:v>2242</c:v>
                </c:pt>
                <c:pt idx="8718">
                  <c:v>2240</c:v>
                </c:pt>
                <c:pt idx="8719">
                  <c:v>2253</c:v>
                </c:pt>
                <c:pt idx="8720">
                  <c:v>2272</c:v>
                </c:pt>
                <c:pt idx="8721">
                  <c:v>2295</c:v>
                </c:pt>
                <c:pt idx="8722">
                  <c:v>2324</c:v>
                </c:pt>
                <c:pt idx="8723">
                  <c:v>2358</c:v>
                </c:pt>
                <c:pt idx="8724">
                  <c:v>2392</c:v>
                </c:pt>
                <c:pt idx="8725">
                  <c:v>2421</c:v>
                </c:pt>
                <c:pt idx="8726">
                  <c:v>2442</c:v>
                </c:pt>
                <c:pt idx="8727">
                  <c:v>2453</c:v>
                </c:pt>
                <c:pt idx="8728">
                  <c:v>2451</c:v>
                </c:pt>
                <c:pt idx="8729">
                  <c:v>2440</c:v>
                </c:pt>
                <c:pt idx="8730">
                  <c:v>2429</c:v>
                </c:pt>
                <c:pt idx="8731">
                  <c:v>2422</c:v>
                </c:pt>
                <c:pt idx="8732">
                  <c:v>2420</c:v>
                </c:pt>
                <c:pt idx="8733">
                  <c:v>2421</c:v>
                </c:pt>
                <c:pt idx="8734">
                  <c:v>2423</c:v>
                </c:pt>
                <c:pt idx="8735">
                  <c:v>2423</c:v>
                </c:pt>
                <c:pt idx="8736">
                  <c:v>2423</c:v>
                </c:pt>
                <c:pt idx="8737">
                  <c:v>2424</c:v>
                </c:pt>
                <c:pt idx="8738">
                  <c:v>2430</c:v>
                </c:pt>
                <c:pt idx="8739">
                  <c:v>2440</c:v>
                </c:pt>
                <c:pt idx="8740">
                  <c:v>2453</c:v>
                </c:pt>
                <c:pt idx="8741">
                  <c:v>2464</c:v>
                </c:pt>
                <c:pt idx="8742">
                  <c:v>2471</c:v>
                </c:pt>
                <c:pt idx="8743">
                  <c:v>2474</c:v>
                </c:pt>
                <c:pt idx="8744">
                  <c:v>2476</c:v>
                </c:pt>
                <c:pt idx="8745">
                  <c:v>2482</c:v>
                </c:pt>
                <c:pt idx="8746">
                  <c:v>2491</c:v>
                </c:pt>
                <c:pt idx="8747">
                  <c:v>2499</c:v>
                </c:pt>
                <c:pt idx="8748">
                  <c:v>2505</c:v>
                </c:pt>
                <c:pt idx="8749">
                  <c:v>2512</c:v>
                </c:pt>
                <c:pt idx="8750">
                  <c:v>2523</c:v>
                </c:pt>
                <c:pt idx="8751">
                  <c:v>2535</c:v>
                </c:pt>
                <c:pt idx="8752">
                  <c:v>2543</c:v>
                </c:pt>
                <c:pt idx="8753">
                  <c:v>2546</c:v>
                </c:pt>
                <c:pt idx="8754">
                  <c:v>2551</c:v>
                </c:pt>
                <c:pt idx="8755">
                  <c:v>2564</c:v>
                </c:pt>
                <c:pt idx="8756">
                  <c:v>2587</c:v>
                </c:pt>
                <c:pt idx="8757">
                  <c:v>2612</c:v>
                </c:pt>
                <c:pt idx="8758">
                  <c:v>2628</c:v>
                </c:pt>
                <c:pt idx="8759">
                  <c:v>2634</c:v>
                </c:pt>
                <c:pt idx="8760">
                  <c:v>2631</c:v>
                </c:pt>
                <c:pt idx="8761">
                  <c:v>2625</c:v>
                </c:pt>
                <c:pt idx="8762">
                  <c:v>2615</c:v>
                </c:pt>
                <c:pt idx="8763">
                  <c:v>2602</c:v>
                </c:pt>
                <c:pt idx="8764">
                  <c:v>2590</c:v>
                </c:pt>
                <c:pt idx="8765">
                  <c:v>2583</c:v>
                </c:pt>
                <c:pt idx="8766">
                  <c:v>2588</c:v>
                </c:pt>
                <c:pt idx="8767">
                  <c:v>2608</c:v>
                </c:pt>
                <c:pt idx="8768">
                  <c:v>2643</c:v>
                </c:pt>
                <c:pt idx="8769">
                  <c:v>2684</c:v>
                </c:pt>
                <c:pt idx="8770">
                  <c:v>2721</c:v>
                </c:pt>
                <c:pt idx="8771">
                  <c:v>2745</c:v>
                </c:pt>
                <c:pt idx="8772">
                  <c:v>2760</c:v>
                </c:pt>
                <c:pt idx="8773">
                  <c:v>2771</c:v>
                </c:pt>
                <c:pt idx="8774">
                  <c:v>2782</c:v>
                </c:pt>
                <c:pt idx="8775">
                  <c:v>2795</c:v>
                </c:pt>
                <c:pt idx="8776">
                  <c:v>2812</c:v>
                </c:pt>
                <c:pt idx="8777">
                  <c:v>2830</c:v>
                </c:pt>
                <c:pt idx="8778">
                  <c:v>2849</c:v>
                </c:pt>
                <c:pt idx="8779">
                  <c:v>2865</c:v>
                </c:pt>
                <c:pt idx="8780">
                  <c:v>2879</c:v>
                </c:pt>
                <c:pt idx="8781">
                  <c:v>2893</c:v>
                </c:pt>
                <c:pt idx="8782">
                  <c:v>2905</c:v>
                </c:pt>
                <c:pt idx="8783">
                  <c:v>2916</c:v>
                </c:pt>
                <c:pt idx="8784">
                  <c:v>2927</c:v>
                </c:pt>
                <c:pt idx="8785">
                  <c:v>2937</c:v>
                </c:pt>
                <c:pt idx="8786">
                  <c:v>2950</c:v>
                </c:pt>
                <c:pt idx="8787">
                  <c:v>2967</c:v>
                </c:pt>
                <c:pt idx="8788">
                  <c:v>2986</c:v>
                </c:pt>
                <c:pt idx="8789">
                  <c:v>3001</c:v>
                </c:pt>
                <c:pt idx="8790">
                  <c:v>3006</c:v>
                </c:pt>
                <c:pt idx="8791">
                  <c:v>3001</c:v>
                </c:pt>
                <c:pt idx="8792">
                  <c:v>2994</c:v>
                </c:pt>
                <c:pt idx="8793">
                  <c:v>2999</c:v>
                </c:pt>
                <c:pt idx="8794">
                  <c:v>3019</c:v>
                </c:pt>
                <c:pt idx="8795">
                  <c:v>3049</c:v>
                </c:pt>
                <c:pt idx="8796">
                  <c:v>3083</c:v>
                </c:pt>
                <c:pt idx="8797">
                  <c:v>3112</c:v>
                </c:pt>
                <c:pt idx="8798">
                  <c:v>3136</c:v>
                </c:pt>
                <c:pt idx="8799">
                  <c:v>3152</c:v>
                </c:pt>
                <c:pt idx="8800">
                  <c:v>3165</c:v>
                </c:pt>
                <c:pt idx="8801">
                  <c:v>3181</c:v>
                </c:pt>
                <c:pt idx="8802">
                  <c:v>3204</c:v>
                </c:pt>
                <c:pt idx="8803">
                  <c:v>3232</c:v>
                </c:pt>
                <c:pt idx="8804">
                  <c:v>3260</c:v>
                </c:pt>
                <c:pt idx="8805">
                  <c:v>3285</c:v>
                </c:pt>
                <c:pt idx="8806">
                  <c:v>3305</c:v>
                </c:pt>
                <c:pt idx="8807">
                  <c:v>3318</c:v>
                </c:pt>
                <c:pt idx="8808">
                  <c:v>3326</c:v>
                </c:pt>
                <c:pt idx="8809">
                  <c:v>3333</c:v>
                </c:pt>
                <c:pt idx="8810">
                  <c:v>3343</c:v>
                </c:pt>
                <c:pt idx="8811">
                  <c:v>3360</c:v>
                </c:pt>
                <c:pt idx="8812">
                  <c:v>3383</c:v>
                </c:pt>
                <c:pt idx="8813">
                  <c:v>3408</c:v>
                </c:pt>
                <c:pt idx="8814">
                  <c:v>3426</c:v>
                </c:pt>
                <c:pt idx="8815">
                  <c:v>3434</c:v>
                </c:pt>
                <c:pt idx="8816">
                  <c:v>3434</c:v>
                </c:pt>
                <c:pt idx="8817">
                  <c:v>3430</c:v>
                </c:pt>
                <c:pt idx="8818">
                  <c:v>3426</c:v>
                </c:pt>
                <c:pt idx="8819">
                  <c:v>3422</c:v>
                </c:pt>
                <c:pt idx="8820">
                  <c:v>3416</c:v>
                </c:pt>
                <c:pt idx="8821">
                  <c:v>3407</c:v>
                </c:pt>
                <c:pt idx="8822">
                  <c:v>3400</c:v>
                </c:pt>
                <c:pt idx="8823">
                  <c:v>3402</c:v>
                </c:pt>
                <c:pt idx="8824">
                  <c:v>3418</c:v>
                </c:pt>
                <c:pt idx="8825">
                  <c:v>3446</c:v>
                </c:pt>
                <c:pt idx="8826">
                  <c:v>3484</c:v>
                </c:pt>
                <c:pt idx="8827">
                  <c:v>3522</c:v>
                </c:pt>
                <c:pt idx="8828">
                  <c:v>3552</c:v>
                </c:pt>
                <c:pt idx="8829">
                  <c:v>3572</c:v>
                </c:pt>
                <c:pt idx="8830">
                  <c:v>3584</c:v>
                </c:pt>
                <c:pt idx="8831">
                  <c:v>3590</c:v>
                </c:pt>
                <c:pt idx="8832">
                  <c:v>3593</c:v>
                </c:pt>
                <c:pt idx="8833">
                  <c:v>3593</c:v>
                </c:pt>
                <c:pt idx="8834">
                  <c:v>3593</c:v>
                </c:pt>
                <c:pt idx="8835">
                  <c:v>3594</c:v>
                </c:pt>
                <c:pt idx="8836">
                  <c:v>3593</c:v>
                </c:pt>
                <c:pt idx="8837">
                  <c:v>3593</c:v>
                </c:pt>
                <c:pt idx="8838">
                  <c:v>3598</c:v>
                </c:pt>
                <c:pt idx="8839">
                  <c:v>3612</c:v>
                </c:pt>
                <c:pt idx="8840">
                  <c:v>3638</c:v>
                </c:pt>
                <c:pt idx="8841">
                  <c:v>3671</c:v>
                </c:pt>
                <c:pt idx="8842">
                  <c:v>3703</c:v>
                </c:pt>
                <c:pt idx="8843">
                  <c:v>3729</c:v>
                </c:pt>
                <c:pt idx="8844">
                  <c:v>3744</c:v>
                </c:pt>
                <c:pt idx="8845">
                  <c:v>3748</c:v>
                </c:pt>
                <c:pt idx="8846">
                  <c:v>3748</c:v>
                </c:pt>
                <c:pt idx="8847">
                  <c:v>3751</c:v>
                </c:pt>
                <c:pt idx="8848">
                  <c:v>3765</c:v>
                </c:pt>
                <c:pt idx="8849">
                  <c:v>3792</c:v>
                </c:pt>
                <c:pt idx="8850">
                  <c:v>3827</c:v>
                </c:pt>
                <c:pt idx="8851">
                  <c:v>3861</c:v>
                </c:pt>
                <c:pt idx="8852">
                  <c:v>3889</c:v>
                </c:pt>
                <c:pt idx="8853">
                  <c:v>3911</c:v>
                </c:pt>
                <c:pt idx="8854">
                  <c:v>3928</c:v>
                </c:pt>
                <c:pt idx="8855">
                  <c:v>3943</c:v>
                </c:pt>
                <c:pt idx="8856">
                  <c:v>3957</c:v>
                </c:pt>
                <c:pt idx="8857">
                  <c:v>3969</c:v>
                </c:pt>
                <c:pt idx="8858">
                  <c:v>3977</c:v>
                </c:pt>
                <c:pt idx="8859">
                  <c:v>3982</c:v>
                </c:pt>
                <c:pt idx="8860">
                  <c:v>3995</c:v>
                </c:pt>
                <c:pt idx="8861">
                  <c:v>4022</c:v>
                </c:pt>
                <c:pt idx="8862">
                  <c:v>4063</c:v>
                </c:pt>
                <c:pt idx="8863">
                  <c:v>4108</c:v>
                </c:pt>
                <c:pt idx="8864">
                  <c:v>4147</c:v>
                </c:pt>
                <c:pt idx="8865">
                  <c:v>4178</c:v>
                </c:pt>
                <c:pt idx="8866">
                  <c:v>4203</c:v>
                </c:pt>
                <c:pt idx="8867">
                  <c:v>4222</c:v>
                </c:pt>
                <c:pt idx="8868">
                  <c:v>4230</c:v>
                </c:pt>
                <c:pt idx="8869">
                  <c:v>4225</c:v>
                </c:pt>
                <c:pt idx="8870">
                  <c:v>4214</c:v>
                </c:pt>
                <c:pt idx="8871">
                  <c:v>4212</c:v>
                </c:pt>
                <c:pt idx="8872">
                  <c:v>4228</c:v>
                </c:pt>
                <c:pt idx="8873">
                  <c:v>4256</c:v>
                </c:pt>
                <c:pt idx="8874">
                  <c:v>4289</c:v>
                </c:pt>
                <c:pt idx="8875">
                  <c:v>4321</c:v>
                </c:pt>
                <c:pt idx="8876">
                  <c:v>4348</c:v>
                </c:pt>
                <c:pt idx="8877">
                  <c:v>4369</c:v>
                </c:pt>
                <c:pt idx="8878">
                  <c:v>4379</c:v>
                </c:pt>
                <c:pt idx="8879">
                  <c:v>4386</c:v>
                </c:pt>
                <c:pt idx="8880">
                  <c:v>4396</c:v>
                </c:pt>
                <c:pt idx="8881">
                  <c:v>4416</c:v>
                </c:pt>
                <c:pt idx="8882">
                  <c:v>4445</c:v>
                </c:pt>
                <c:pt idx="8883">
                  <c:v>4478</c:v>
                </c:pt>
                <c:pt idx="8884">
                  <c:v>4510</c:v>
                </c:pt>
                <c:pt idx="8885">
                  <c:v>4537</c:v>
                </c:pt>
                <c:pt idx="8886">
                  <c:v>4564</c:v>
                </c:pt>
                <c:pt idx="8887">
                  <c:v>4595</c:v>
                </c:pt>
                <c:pt idx="8888">
                  <c:v>4628</c:v>
                </c:pt>
                <c:pt idx="8889">
                  <c:v>4658</c:v>
                </c:pt>
                <c:pt idx="8890">
                  <c:v>4677</c:v>
                </c:pt>
                <c:pt idx="8891">
                  <c:v>4683</c:v>
                </c:pt>
                <c:pt idx="8892">
                  <c:v>4682</c:v>
                </c:pt>
                <c:pt idx="8893">
                  <c:v>4684</c:v>
                </c:pt>
                <c:pt idx="8894">
                  <c:v>4696</c:v>
                </c:pt>
                <c:pt idx="8895">
                  <c:v>4724</c:v>
                </c:pt>
                <c:pt idx="8896">
                  <c:v>4761</c:v>
                </c:pt>
                <c:pt idx="8897">
                  <c:v>4799</c:v>
                </c:pt>
                <c:pt idx="8898">
                  <c:v>4828</c:v>
                </c:pt>
                <c:pt idx="8899">
                  <c:v>4849</c:v>
                </c:pt>
                <c:pt idx="8900">
                  <c:v>4869</c:v>
                </c:pt>
                <c:pt idx="8901">
                  <c:v>4893</c:v>
                </c:pt>
                <c:pt idx="8902">
                  <c:v>4920</c:v>
                </c:pt>
                <c:pt idx="8903">
                  <c:v>4948</c:v>
                </c:pt>
                <c:pt idx="8904">
                  <c:v>4979</c:v>
                </c:pt>
                <c:pt idx="8905">
                  <c:v>5010</c:v>
                </c:pt>
                <c:pt idx="8906">
                  <c:v>5039</c:v>
                </c:pt>
                <c:pt idx="8907">
                  <c:v>5064</c:v>
                </c:pt>
                <c:pt idx="8908">
                  <c:v>5086</c:v>
                </c:pt>
                <c:pt idx="8909">
                  <c:v>5106</c:v>
                </c:pt>
                <c:pt idx="8910">
                  <c:v>5128</c:v>
                </c:pt>
                <c:pt idx="8911">
                  <c:v>5151</c:v>
                </c:pt>
                <c:pt idx="8912">
                  <c:v>5170</c:v>
                </c:pt>
                <c:pt idx="8913">
                  <c:v>5184</c:v>
                </c:pt>
                <c:pt idx="8914">
                  <c:v>5194</c:v>
                </c:pt>
                <c:pt idx="8915">
                  <c:v>5202</c:v>
                </c:pt>
                <c:pt idx="8916">
                  <c:v>5216</c:v>
                </c:pt>
                <c:pt idx="8917">
                  <c:v>5243</c:v>
                </c:pt>
                <c:pt idx="8918">
                  <c:v>5279</c:v>
                </c:pt>
                <c:pt idx="8919">
                  <c:v>5315</c:v>
                </c:pt>
                <c:pt idx="8920">
                  <c:v>5345</c:v>
                </c:pt>
                <c:pt idx="8921">
                  <c:v>5369</c:v>
                </c:pt>
                <c:pt idx="8922">
                  <c:v>5390</c:v>
                </c:pt>
                <c:pt idx="8923">
                  <c:v>5412</c:v>
                </c:pt>
                <c:pt idx="8924">
                  <c:v>5435</c:v>
                </c:pt>
                <c:pt idx="8925">
                  <c:v>5463</c:v>
                </c:pt>
                <c:pt idx="8926">
                  <c:v>5494</c:v>
                </c:pt>
                <c:pt idx="8927">
                  <c:v>5529</c:v>
                </c:pt>
                <c:pt idx="8928">
                  <c:v>5562</c:v>
                </c:pt>
                <c:pt idx="8929">
                  <c:v>5593</c:v>
                </c:pt>
                <c:pt idx="8930">
                  <c:v>5624</c:v>
                </c:pt>
                <c:pt idx="8931">
                  <c:v>5658</c:v>
                </c:pt>
                <c:pt idx="8932">
                  <c:v>5693</c:v>
                </c:pt>
                <c:pt idx="8933">
                  <c:v>5724</c:v>
                </c:pt>
                <c:pt idx="8934">
                  <c:v>5746</c:v>
                </c:pt>
                <c:pt idx="8935">
                  <c:v>5759</c:v>
                </c:pt>
                <c:pt idx="8936">
                  <c:v>5770</c:v>
                </c:pt>
                <c:pt idx="8937">
                  <c:v>5790</c:v>
                </c:pt>
                <c:pt idx="8938">
                  <c:v>5817</c:v>
                </c:pt>
                <c:pt idx="8939">
                  <c:v>5848</c:v>
                </c:pt>
                <c:pt idx="8940">
                  <c:v>5875</c:v>
                </c:pt>
                <c:pt idx="8941">
                  <c:v>5899</c:v>
                </c:pt>
                <c:pt idx="8942">
                  <c:v>5920</c:v>
                </c:pt>
                <c:pt idx="8943">
                  <c:v>5944</c:v>
                </c:pt>
                <c:pt idx="8944">
                  <c:v>5969</c:v>
                </c:pt>
                <c:pt idx="8945">
                  <c:v>5994</c:v>
                </c:pt>
                <c:pt idx="8946">
                  <c:v>6012</c:v>
                </c:pt>
                <c:pt idx="8947">
                  <c:v>6023</c:v>
                </c:pt>
                <c:pt idx="8948">
                  <c:v>6029</c:v>
                </c:pt>
                <c:pt idx="8949">
                  <c:v>6035</c:v>
                </c:pt>
                <c:pt idx="8950">
                  <c:v>6044</c:v>
                </c:pt>
                <c:pt idx="8951">
                  <c:v>6060</c:v>
                </c:pt>
                <c:pt idx="8952">
                  <c:v>6089</c:v>
                </c:pt>
                <c:pt idx="8953">
                  <c:v>6130</c:v>
                </c:pt>
                <c:pt idx="8954">
                  <c:v>6175</c:v>
                </c:pt>
                <c:pt idx="8955">
                  <c:v>6214</c:v>
                </c:pt>
                <c:pt idx="8956">
                  <c:v>6240</c:v>
                </c:pt>
                <c:pt idx="8957">
                  <c:v>6257</c:v>
                </c:pt>
                <c:pt idx="8958">
                  <c:v>6271</c:v>
                </c:pt>
                <c:pt idx="8959">
                  <c:v>6288</c:v>
                </c:pt>
                <c:pt idx="8960">
                  <c:v>6309</c:v>
                </c:pt>
                <c:pt idx="8961">
                  <c:v>6331</c:v>
                </c:pt>
                <c:pt idx="8962">
                  <c:v>6355</c:v>
                </c:pt>
                <c:pt idx="8963">
                  <c:v>6382</c:v>
                </c:pt>
                <c:pt idx="8964">
                  <c:v>6408</c:v>
                </c:pt>
                <c:pt idx="8965">
                  <c:v>6430</c:v>
                </c:pt>
                <c:pt idx="8966">
                  <c:v>6447</c:v>
                </c:pt>
                <c:pt idx="8967">
                  <c:v>6462</c:v>
                </c:pt>
                <c:pt idx="8968">
                  <c:v>6479</c:v>
                </c:pt>
                <c:pt idx="8969">
                  <c:v>6500</c:v>
                </c:pt>
                <c:pt idx="8970">
                  <c:v>6520</c:v>
                </c:pt>
                <c:pt idx="8971">
                  <c:v>6538</c:v>
                </c:pt>
                <c:pt idx="8972">
                  <c:v>6552</c:v>
                </c:pt>
                <c:pt idx="8973">
                  <c:v>6566</c:v>
                </c:pt>
                <c:pt idx="8974">
                  <c:v>6584</c:v>
                </c:pt>
                <c:pt idx="8975">
                  <c:v>6609</c:v>
                </c:pt>
                <c:pt idx="8976">
                  <c:v>6636</c:v>
                </c:pt>
                <c:pt idx="8977">
                  <c:v>6665</c:v>
                </c:pt>
                <c:pt idx="8978">
                  <c:v>6696</c:v>
                </c:pt>
                <c:pt idx="8979">
                  <c:v>6733</c:v>
                </c:pt>
                <c:pt idx="8980">
                  <c:v>6771</c:v>
                </c:pt>
                <c:pt idx="8981">
                  <c:v>6810</c:v>
                </c:pt>
                <c:pt idx="8982">
                  <c:v>6845</c:v>
                </c:pt>
                <c:pt idx="8983">
                  <c:v>6879</c:v>
                </c:pt>
                <c:pt idx="8984">
                  <c:v>6911</c:v>
                </c:pt>
                <c:pt idx="8985">
                  <c:v>6935</c:v>
                </c:pt>
                <c:pt idx="8986">
                  <c:v>6946</c:v>
                </c:pt>
                <c:pt idx="8987">
                  <c:v>6947</c:v>
                </c:pt>
                <c:pt idx="8988">
                  <c:v>6949</c:v>
                </c:pt>
                <c:pt idx="8989">
                  <c:v>6959</c:v>
                </c:pt>
                <c:pt idx="8990">
                  <c:v>6979</c:v>
                </c:pt>
                <c:pt idx="8991">
                  <c:v>7006</c:v>
                </c:pt>
                <c:pt idx="8992">
                  <c:v>7035</c:v>
                </c:pt>
                <c:pt idx="8993">
                  <c:v>7068</c:v>
                </c:pt>
                <c:pt idx="8994">
                  <c:v>7104</c:v>
                </c:pt>
                <c:pt idx="8995">
                  <c:v>7142</c:v>
                </c:pt>
                <c:pt idx="8996">
                  <c:v>7177</c:v>
                </c:pt>
                <c:pt idx="8997">
                  <c:v>7208</c:v>
                </c:pt>
                <c:pt idx="8998">
                  <c:v>7232</c:v>
                </c:pt>
                <c:pt idx="8999">
                  <c:v>7251</c:v>
                </c:pt>
                <c:pt idx="9000">
                  <c:v>7264</c:v>
                </c:pt>
                <c:pt idx="9001">
                  <c:v>7274</c:v>
                </c:pt>
                <c:pt idx="9002">
                  <c:v>7285</c:v>
                </c:pt>
                <c:pt idx="9003">
                  <c:v>7297</c:v>
                </c:pt>
                <c:pt idx="9004">
                  <c:v>7308</c:v>
                </c:pt>
                <c:pt idx="9005">
                  <c:v>7318</c:v>
                </c:pt>
                <c:pt idx="9006">
                  <c:v>7326</c:v>
                </c:pt>
                <c:pt idx="9007">
                  <c:v>7336</c:v>
                </c:pt>
                <c:pt idx="9008">
                  <c:v>7353</c:v>
                </c:pt>
                <c:pt idx="9009">
                  <c:v>7377</c:v>
                </c:pt>
                <c:pt idx="9010">
                  <c:v>7408</c:v>
                </c:pt>
                <c:pt idx="9011">
                  <c:v>7442</c:v>
                </c:pt>
                <c:pt idx="9012">
                  <c:v>7474</c:v>
                </c:pt>
                <c:pt idx="9013">
                  <c:v>7505</c:v>
                </c:pt>
                <c:pt idx="9014">
                  <c:v>7539</c:v>
                </c:pt>
                <c:pt idx="9015">
                  <c:v>7578</c:v>
                </c:pt>
                <c:pt idx="9016">
                  <c:v>7621</c:v>
                </c:pt>
                <c:pt idx="9017">
                  <c:v>7665</c:v>
                </c:pt>
                <c:pt idx="9018">
                  <c:v>7705</c:v>
                </c:pt>
                <c:pt idx="9019">
                  <c:v>7736</c:v>
                </c:pt>
                <c:pt idx="9020">
                  <c:v>7757</c:v>
                </c:pt>
                <c:pt idx="9021">
                  <c:v>7773</c:v>
                </c:pt>
                <c:pt idx="9022">
                  <c:v>7788</c:v>
                </c:pt>
                <c:pt idx="9023">
                  <c:v>7806</c:v>
                </c:pt>
                <c:pt idx="9024">
                  <c:v>7831</c:v>
                </c:pt>
                <c:pt idx="9025">
                  <c:v>7860</c:v>
                </c:pt>
                <c:pt idx="9026">
                  <c:v>7893</c:v>
                </c:pt>
                <c:pt idx="9027">
                  <c:v>7924</c:v>
                </c:pt>
                <c:pt idx="9028">
                  <c:v>7950</c:v>
                </c:pt>
                <c:pt idx="9029">
                  <c:v>7971</c:v>
                </c:pt>
                <c:pt idx="9030">
                  <c:v>7989</c:v>
                </c:pt>
                <c:pt idx="9031">
                  <c:v>8009</c:v>
                </c:pt>
                <c:pt idx="9032">
                  <c:v>8038</c:v>
                </c:pt>
                <c:pt idx="9033">
                  <c:v>8082</c:v>
                </c:pt>
                <c:pt idx="9034">
                  <c:v>8138</c:v>
                </c:pt>
                <c:pt idx="9035">
                  <c:v>8197</c:v>
                </c:pt>
                <c:pt idx="9036">
                  <c:v>8246</c:v>
                </c:pt>
                <c:pt idx="9037">
                  <c:v>8277</c:v>
                </c:pt>
                <c:pt idx="9038">
                  <c:v>8292</c:v>
                </c:pt>
                <c:pt idx="9039">
                  <c:v>8303</c:v>
                </c:pt>
                <c:pt idx="9040">
                  <c:v>8323</c:v>
                </c:pt>
                <c:pt idx="9041">
                  <c:v>8357</c:v>
                </c:pt>
                <c:pt idx="9042">
                  <c:v>8398</c:v>
                </c:pt>
                <c:pt idx="9043">
                  <c:v>8437</c:v>
                </c:pt>
                <c:pt idx="9044">
                  <c:v>8464</c:v>
                </c:pt>
                <c:pt idx="9045">
                  <c:v>8481</c:v>
                </c:pt>
                <c:pt idx="9046">
                  <c:v>8492</c:v>
                </c:pt>
                <c:pt idx="9047">
                  <c:v>8504</c:v>
                </c:pt>
                <c:pt idx="9048">
                  <c:v>8519</c:v>
                </c:pt>
                <c:pt idx="9049">
                  <c:v>8537</c:v>
                </c:pt>
                <c:pt idx="9050">
                  <c:v>8559</c:v>
                </c:pt>
                <c:pt idx="9051">
                  <c:v>8587</c:v>
                </c:pt>
                <c:pt idx="9052">
                  <c:v>8621</c:v>
                </c:pt>
                <c:pt idx="9053">
                  <c:v>8660</c:v>
                </c:pt>
                <c:pt idx="9054">
                  <c:v>8699</c:v>
                </c:pt>
                <c:pt idx="9055">
                  <c:v>8737</c:v>
                </c:pt>
                <c:pt idx="9056">
                  <c:v>8774</c:v>
                </c:pt>
                <c:pt idx="9057">
                  <c:v>8810</c:v>
                </c:pt>
                <c:pt idx="9058">
                  <c:v>8842</c:v>
                </c:pt>
                <c:pt idx="9059">
                  <c:v>8868</c:v>
                </c:pt>
                <c:pt idx="9060">
                  <c:v>8890</c:v>
                </c:pt>
                <c:pt idx="9061">
                  <c:v>8913</c:v>
                </c:pt>
                <c:pt idx="9062">
                  <c:v>8941</c:v>
                </c:pt>
                <c:pt idx="9063">
                  <c:v>8976</c:v>
                </c:pt>
                <c:pt idx="9064">
                  <c:v>9011</c:v>
                </c:pt>
                <c:pt idx="9065">
                  <c:v>9040</c:v>
                </c:pt>
                <c:pt idx="9066">
                  <c:v>9062</c:v>
                </c:pt>
                <c:pt idx="9067">
                  <c:v>9083</c:v>
                </c:pt>
                <c:pt idx="9068">
                  <c:v>9114</c:v>
                </c:pt>
                <c:pt idx="9069">
                  <c:v>9162</c:v>
                </c:pt>
                <c:pt idx="9070">
                  <c:v>9220</c:v>
                </c:pt>
                <c:pt idx="9071">
                  <c:v>9275</c:v>
                </c:pt>
                <c:pt idx="9072">
                  <c:v>9315</c:v>
                </c:pt>
                <c:pt idx="9073">
                  <c:v>9339</c:v>
                </c:pt>
                <c:pt idx="9074">
                  <c:v>9349</c:v>
                </c:pt>
                <c:pt idx="9075">
                  <c:v>9354</c:v>
                </c:pt>
                <c:pt idx="9076">
                  <c:v>9360</c:v>
                </c:pt>
                <c:pt idx="9077">
                  <c:v>9373</c:v>
                </c:pt>
                <c:pt idx="9078">
                  <c:v>9395</c:v>
                </c:pt>
                <c:pt idx="9079">
                  <c:v>9427</c:v>
                </c:pt>
                <c:pt idx="9080">
                  <c:v>9463</c:v>
                </c:pt>
                <c:pt idx="9081">
                  <c:v>9495</c:v>
                </c:pt>
                <c:pt idx="9082">
                  <c:v>9516</c:v>
                </c:pt>
                <c:pt idx="9083">
                  <c:v>9528</c:v>
                </c:pt>
                <c:pt idx="9084">
                  <c:v>9535</c:v>
                </c:pt>
                <c:pt idx="9085">
                  <c:v>9546</c:v>
                </c:pt>
                <c:pt idx="9086">
                  <c:v>9564</c:v>
                </c:pt>
                <c:pt idx="9087">
                  <c:v>9590</c:v>
                </c:pt>
                <c:pt idx="9088">
                  <c:v>9620</c:v>
                </c:pt>
                <c:pt idx="9089">
                  <c:v>9648</c:v>
                </c:pt>
                <c:pt idx="9090">
                  <c:v>9670</c:v>
                </c:pt>
                <c:pt idx="9091">
                  <c:v>9690</c:v>
                </c:pt>
                <c:pt idx="9092">
                  <c:v>9709</c:v>
                </c:pt>
                <c:pt idx="9093">
                  <c:v>9727</c:v>
                </c:pt>
                <c:pt idx="9094">
                  <c:v>9740</c:v>
                </c:pt>
                <c:pt idx="9095">
                  <c:v>9750</c:v>
                </c:pt>
                <c:pt idx="9096">
                  <c:v>9760</c:v>
                </c:pt>
                <c:pt idx="9097">
                  <c:v>9774</c:v>
                </c:pt>
                <c:pt idx="9098">
                  <c:v>9792</c:v>
                </c:pt>
                <c:pt idx="9099">
                  <c:v>9810</c:v>
                </c:pt>
                <c:pt idx="9100">
                  <c:v>9829</c:v>
                </c:pt>
                <c:pt idx="9101">
                  <c:v>9851</c:v>
                </c:pt>
                <c:pt idx="9102">
                  <c:v>9875</c:v>
                </c:pt>
                <c:pt idx="9103">
                  <c:v>9900</c:v>
                </c:pt>
                <c:pt idx="9104">
                  <c:v>9922</c:v>
                </c:pt>
                <c:pt idx="9105">
                  <c:v>9941</c:v>
                </c:pt>
                <c:pt idx="9106">
                  <c:v>9957</c:v>
                </c:pt>
                <c:pt idx="9107">
                  <c:v>9969</c:v>
                </c:pt>
                <c:pt idx="9108">
                  <c:v>9979</c:v>
                </c:pt>
                <c:pt idx="9109">
                  <c:v>9986</c:v>
                </c:pt>
                <c:pt idx="9110">
                  <c:v>9988</c:v>
                </c:pt>
                <c:pt idx="9111">
                  <c:v>9990</c:v>
                </c:pt>
                <c:pt idx="9112">
                  <c:v>9999</c:v>
                </c:pt>
                <c:pt idx="9113">
                  <c:v>10022</c:v>
                </c:pt>
                <c:pt idx="9114">
                  <c:v>10062</c:v>
                </c:pt>
                <c:pt idx="9115">
                  <c:v>10113</c:v>
                </c:pt>
                <c:pt idx="9116">
                  <c:v>10161</c:v>
                </c:pt>
                <c:pt idx="9117">
                  <c:v>10196</c:v>
                </c:pt>
                <c:pt idx="9118">
                  <c:v>10221</c:v>
                </c:pt>
                <c:pt idx="9119">
                  <c:v>10245</c:v>
                </c:pt>
                <c:pt idx="9120">
                  <c:v>10277</c:v>
                </c:pt>
                <c:pt idx="9121">
                  <c:v>10316</c:v>
                </c:pt>
                <c:pt idx="9122">
                  <c:v>10354</c:v>
                </c:pt>
                <c:pt idx="9123">
                  <c:v>10384</c:v>
                </c:pt>
                <c:pt idx="9124">
                  <c:v>10403</c:v>
                </c:pt>
                <c:pt idx="9125">
                  <c:v>10414</c:v>
                </c:pt>
                <c:pt idx="9126">
                  <c:v>10423</c:v>
                </c:pt>
                <c:pt idx="9127">
                  <c:v>10433</c:v>
                </c:pt>
                <c:pt idx="9128">
                  <c:v>10447</c:v>
                </c:pt>
                <c:pt idx="9129">
                  <c:v>10466</c:v>
                </c:pt>
                <c:pt idx="9130">
                  <c:v>10486</c:v>
                </c:pt>
                <c:pt idx="9131">
                  <c:v>10503</c:v>
                </c:pt>
                <c:pt idx="9132">
                  <c:v>10515</c:v>
                </c:pt>
                <c:pt idx="9133">
                  <c:v>10526</c:v>
                </c:pt>
                <c:pt idx="9134">
                  <c:v>10535</c:v>
                </c:pt>
                <c:pt idx="9135">
                  <c:v>10542</c:v>
                </c:pt>
                <c:pt idx="9136">
                  <c:v>10547</c:v>
                </c:pt>
                <c:pt idx="9137">
                  <c:v>10555</c:v>
                </c:pt>
                <c:pt idx="9138">
                  <c:v>10573</c:v>
                </c:pt>
                <c:pt idx="9139">
                  <c:v>10603</c:v>
                </c:pt>
                <c:pt idx="9140">
                  <c:v>10641</c:v>
                </c:pt>
                <c:pt idx="9141">
                  <c:v>10676</c:v>
                </c:pt>
                <c:pt idx="9142">
                  <c:v>10703</c:v>
                </c:pt>
                <c:pt idx="9143">
                  <c:v>10721</c:v>
                </c:pt>
                <c:pt idx="9144">
                  <c:v>10736</c:v>
                </c:pt>
                <c:pt idx="9145">
                  <c:v>10751</c:v>
                </c:pt>
                <c:pt idx="9146">
                  <c:v>10769</c:v>
                </c:pt>
                <c:pt idx="9147">
                  <c:v>10793</c:v>
                </c:pt>
                <c:pt idx="9148">
                  <c:v>10818</c:v>
                </c:pt>
                <c:pt idx="9149">
                  <c:v>10843</c:v>
                </c:pt>
                <c:pt idx="9150">
                  <c:v>10867</c:v>
                </c:pt>
                <c:pt idx="9151">
                  <c:v>10890</c:v>
                </c:pt>
                <c:pt idx="9152">
                  <c:v>10916</c:v>
                </c:pt>
                <c:pt idx="9153">
                  <c:v>10942</c:v>
                </c:pt>
                <c:pt idx="9154">
                  <c:v>10962</c:v>
                </c:pt>
                <c:pt idx="9155">
                  <c:v>10975</c:v>
                </c:pt>
                <c:pt idx="9156">
                  <c:v>10988</c:v>
                </c:pt>
                <c:pt idx="9157">
                  <c:v>11010</c:v>
                </c:pt>
                <c:pt idx="9158">
                  <c:v>11042</c:v>
                </c:pt>
                <c:pt idx="9159">
                  <c:v>11077</c:v>
                </c:pt>
                <c:pt idx="9160">
                  <c:v>11112</c:v>
                </c:pt>
                <c:pt idx="9161">
                  <c:v>11144</c:v>
                </c:pt>
                <c:pt idx="9162">
                  <c:v>11175</c:v>
                </c:pt>
                <c:pt idx="9163">
                  <c:v>11206</c:v>
                </c:pt>
                <c:pt idx="9164">
                  <c:v>11235</c:v>
                </c:pt>
                <c:pt idx="9165">
                  <c:v>11259</c:v>
                </c:pt>
                <c:pt idx="9166">
                  <c:v>11278</c:v>
                </c:pt>
                <c:pt idx="9167">
                  <c:v>11288</c:v>
                </c:pt>
                <c:pt idx="9168">
                  <c:v>11291</c:v>
                </c:pt>
                <c:pt idx="9169">
                  <c:v>11294</c:v>
                </c:pt>
                <c:pt idx="9170">
                  <c:v>11303</c:v>
                </c:pt>
                <c:pt idx="9171">
                  <c:v>11316</c:v>
                </c:pt>
                <c:pt idx="9172">
                  <c:v>11327</c:v>
                </c:pt>
                <c:pt idx="9173">
                  <c:v>11337</c:v>
                </c:pt>
                <c:pt idx="9174">
                  <c:v>11351</c:v>
                </c:pt>
                <c:pt idx="9175">
                  <c:v>11371</c:v>
                </c:pt>
                <c:pt idx="9176">
                  <c:v>11394</c:v>
                </c:pt>
                <c:pt idx="9177">
                  <c:v>11416</c:v>
                </c:pt>
                <c:pt idx="9178">
                  <c:v>11441</c:v>
                </c:pt>
                <c:pt idx="9179">
                  <c:v>11475</c:v>
                </c:pt>
                <c:pt idx="9180">
                  <c:v>11513</c:v>
                </c:pt>
                <c:pt idx="9181">
                  <c:v>11545</c:v>
                </c:pt>
                <c:pt idx="9182">
                  <c:v>11564</c:v>
                </c:pt>
                <c:pt idx="9183">
                  <c:v>11573</c:v>
                </c:pt>
                <c:pt idx="9184">
                  <c:v>11578</c:v>
                </c:pt>
                <c:pt idx="9185">
                  <c:v>11578</c:v>
                </c:pt>
                <c:pt idx="9186">
                  <c:v>11575</c:v>
                </c:pt>
                <c:pt idx="9187">
                  <c:v>11575</c:v>
                </c:pt>
                <c:pt idx="9188">
                  <c:v>11590</c:v>
                </c:pt>
                <c:pt idx="9189">
                  <c:v>11621</c:v>
                </c:pt>
                <c:pt idx="9190">
                  <c:v>11663</c:v>
                </c:pt>
                <c:pt idx="9191">
                  <c:v>11705</c:v>
                </c:pt>
                <c:pt idx="9192">
                  <c:v>11739</c:v>
                </c:pt>
                <c:pt idx="9193">
                  <c:v>11766</c:v>
                </c:pt>
                <c:pt idx="9194">
                  <c:v>11792</c:v>
                </c:pt>
                <c:pt idx="9195">
                  <c:v>11816</c:v>
                </c:pt>
                <c:pt idx="9196">
                  <c:v>11831</c:v>
                </c:pt>
                <c:pt idx="9197">
                  <c:v>11832</c:v>
                </c:pt>
                <c:pt idx="9198">
                  <c:v>11825</c:v>
                </c:pt>
                <c:pt idx="9199">
                  <c:v>11823</c:v>
                </c:pt>
                <c:pt idx="9200">
                  <c:v>11836</c:v>
                </c:pt>
                <c:pt idx="9201">
                  <c:v>11865</c:v>
                </c:pt>
                <c:pt idx="9202">
                  <c:v>11901</c:v>
                </c:pt>
                <c:pt idx="9203">
                  <c:v>11930</c:v>
                </c:pt>
                <c:pt idx="9204">
                  <c:v>11947</c:v>
                </c:pt>
                <c:pt idx="9205">
                  <c:v>11958</c:v>
                </c:pt>
                <c:pt idx="9206">
                  <c:v>11971</c:v>
                </c:pt>
                <c:pt idx="9207">
                  <c:v>11986</c:v>
                </c:pt>
                <c:pt idx="9208">
                  <c:v>11999</c:v>
                </c:pt>
                <c:pt idx="9209">
                  <c:v>12007</c:v>
                </c:pt>
                <c:pt idx="9210">
                  <c:v>12016</c:v>
                </c:pt>
                <c:pt idx="9211">
                  <c:v>12028</c:v>
                </c:pt>
                <c:pt idx="9212">
                  <c:v>12043</c:v>
                </c:pt>
                <c:pt idx="9213">
                  <c:v>12061</c:v>
                </c:pt>
                <c:pt idx="9214">
                  <c:v>12083</c:v>
                </c:pt>
                <c:pt idx="9215">
                  <c:v>12109</c:v>
                </c:pt>
                <c:pt idx="9216">
                  <c:v>12136</c:v>
                </c:pt>
                <c:pt idx="9217">
                  <c:v>12161</c:v>
                </c:pt>
                <c:pt idx="9218">
                  <c:v>12179</c:v>
                </c:pt>
                <c:pt idx="9219">
                  <c:v>12192</c:v>
                </c:pt>
                <c:pt idx="9220">
                  <c:v>12203</c:v>
                </c:pt>
                <c:pt idx="9221">
                  <c:v>12219</c:v>
                </c:pt>
                <c:pt idx="9222">
                  <c:v>12242</c:v>
                </c:pt>
                <c:pt idx="9223">
                  <c:v>12276</c:v>
                </c:pt>
                <c:pt idx="9224">
                  <c:v>12314</c:v>
                </c:pt>
                <c:pt idx="9225">
                  <c:v>12351</c:v>
                </c:pt>
                <c:pt idx="9226">
                  <c:v>12383</c:v>
                </c:pt>
                <c:pt idx="9227">
                  <c:v>12412</c:v>
                </c:pt>
                <c:pt idx="9228">
                  <c:v>12446</c:v>
                </c:pt>
                <c:pt idx="9229">
                  <c:v>12485</c:v>
                </c:pt>
                <c:pt idx="9230">
                  <c:v>12526</c:v>
                </c:pt>
                <c:pt idx="9231">
                  <c:v>12561</c:v>
                </c:pt>
                <c:pt idx="9232">
                  <c:v>12588</c:v>
                </c:pt>
                <c:pt idx="9233">
                  <c:v>12610</c:v>
                </c:pt>
                <c:pt idx="9234">
                  <c:v>12633</c:v>
                </c:pt>
                <c:pt idx="9235">
                  <c:v>12658</c:v>
                </c:pt>
                <c:pt idx="9236">
                  <c:v>12678</c:v>
                </c:pt>
                <c:pt idx="9237">
                  <c:v>12689</c:v>
                </c:pt>
                <c:pt idx="9238">
                  <c:v>12694</c:v>
                </c:pt>
                <c:pt idx="9239">
                  <c:v>12704</c:v>
                </c:pt>
                <c:pt idx="9240">
                  <c:v>12719</c:v>
                </c:pt>
                <c:pt idx="9241">
                  <c:v>12736</c:v>
                </c:pt>
                <c:pt idx="9242">
                  <c:v>12752</c:v>
                </c:pt>
                <c:pt idx="9243">
                  <c:v>12769</c:v>
                </c:pt>
                <c:pt idx="9244">
                  <c:v>12787</c:v>
                </c:pt>
                <c:pt idx="9245">
                  <c:v>12808</c:v>
                </c:pt>
                <c:pt idx="9246">
                  <c:v>12826</c:v>
                </c:pt>
                <c:pt idx="9247">
                  <c:v>12843</c:v>
                </c:pt>
                <c:pt idx="9248">
                  <c:v>12862</c:v>
                </c:pt>
                <c:pt idx="9249">
                  <c:v>12887</c:v>
                </c:pt>
                <c:pt idx="9250">
                  <c:v>12915</c:v>
                </c:pt>
                <c:pt idx="9251">
                  <c:v>12949</c:v>
                </c:pt>
                <c:pt idx="9252">
                  <c:v>12989</c:v>
                </c:pt>
                <c:pt idx="9253">
                  <c:v>13032</c:v>
                </c:pt>
                <c:pt idx="9254">
                  <c:v>13076</c:v>
                </c:pt>
                <c:pt idx="9255">
                  <c:v>13121</c:v>
                </c:pt>
                <c:pt idx="9256">
                  <c:v>13171</c:v>
                </c:pt>
                <c:pt idx="9257">
                  <c:v>13224</c:v>
                </c:pt>
                <c:pt idx="9258">
                  <c:v>13273</c:v>
                </c:pt>
                <c:pt idx="9259">
                  <c:v>13312</c:v>
                </c:pt>
                <c:pt idx="9260">
                  <c:v>13341</c:v>
                </c:pt>
                <c:pt idx="9261">
                  <c:v>13370</c:v>
                </c:pt>
                <c:pt idx="9262">
                  <c:v>13403</c:v>
                </c:pt>
                <c:pt idx="9263">
                  <c:v>13435</c:v>
                </c:pt>
                <c:pt idx="9264">
                  <c:v>13461</c:v>
                </c:pt>
                <c:pt idx="9265">
                  <c:v>13479</c:v>
                </c:pt>
                <c:pt idx="9266">
                  <c:v>13491</c:v>
                </c:pt>
                <c:pt idx="9267">
                  <c:v>13502</c:v>
                </c:pt>
                <c:pt idx="9268">
                  <c:v>13518</c:v>
                </c:pt>
                <c:pt idx="9269">
                  <c:v>13540</c:v>
                </c:pt>
                <c:pt idx="9270">
                  <c:v>13568</c:v>
                </c:pt>
                <c:pt idx="9271">
                  <c:v>13600</c:v>
                </c:pt>
                <c:pt idx="9272">
                  <c:v>13635</c:v>
                </c:pt>
                <c:pt idx="9273">
                  <c:v>13671</c:v>
                </c:pt>
                <c:pt idx="9274">
                  <c:v>13700</c:v>
                </c:pt>
                <c:pt idx="9275">
                  <c:v>13717</c:v>
                </c:pt>
                <c:pt idx="9276">
                  <c:v>13720</c:v>
                </c:pt>
                <c:pt idx="9277">
                  <c:v>13714</c:v>
                </c:pt>
                <c:pt idx="9278">
                  <c:v>13708</c:v>
                </c:pt>
                <c:pt idx="9279">
                  <c:v>13705</c:v>
                </c:pt>
                <c:pt idx="9280">
                  <c:v>13702</c:v>
                </c:pt>
                <c:pt idx="9281">
                  <c:v>13693</c:v>
                </c:pt>
                <c:pt idx="9282">
                  <c:v>13683</c:v>
                </c:pt>
                <c:pt idx="9283">
                  <c:v>13681</c:v>
                </c:pt>
                <c:pt idx="9284">
                  <c:v>13693</c:v>
                </c:pt>
                <c:pt idx="9285">
                  <c:v>13713</c:v>
                </c:pt>
                <c:pt idx="9286">
                  <c:v>13729</c:v>
                </c:pt>
                <c:pt idx="9287">
                  <c:v>13737</c:v>
                </c:pt>
                <c:pt idx="9288">
                  <c:v>13741</c:v>
                </c:pt>
                <c:pt idx="9289">
                  <c:v>13752</c:v>
                </c:pt>
                <c:pt idx="9290">
                  <c:v>13773</c:v>
                </c:pt>
                <c:pt idx="9291">
                  <c:v>13804</c:v>
                </c:pt>
                <c:pt idx="9292">
                  <c:v>13839</c:v>
                </c:pt>
                <c:pt idx="9293">
                  <c:v>13866</c:v>
                </c:pt>
                <c:pt idx="9294">
                  <c:v>13879</c:v>
                </c:pt>
                <c:pt idx="9295">
                  <c:v>13880</c:v>
                </c:pt>
                <c:pt idx="9296">
                  <c:v>13881</c:v>
                </c:pt>
                <c:pt idx="9297">
                  <c:v>13888</c:v>
                </c:pt>
                <c:pt idx="9298">
                  <c:v>13901</c:v>
                </c:pt>
                <c:pt idx="9299">
                  <c:v>13916</c:v>
                </c:pt>
                <c:pt idx="9300">
                  <c:v>13929</c:v>
                </c:pt>
                <c:pt idx="9301">
                  <c:v>13939</c:v>
                </c:pt>
                <c:pt idx="9302">
                  <c:v>13947</c:v>
                </c:pt>
                <c:pt idx="9303">
                  <c:v>13952</c:v>
                </c:pt>
                <c:pt idx="9304">
                  <c:v>13956</c:v>
                </c:pt>
                <c:pt idx="9305">
                  <c:v>13957</c:v>
                </c:pt>
                <c:pt idx="9306">
                  <c:v>13956</c:v>
                </c:pt>
                <c:pt idx="9307">
                  <c:v>13950</c:v>
                </c:pt>
                <c:pt idx="9308">
                  <c:v>13940</c:v>
                </c:pt>
                <c:pt idx="9309">
                  <c:v>13929</c:v>
                </c:pt>
                <c:pt idx="9310">
                  <c:v>13928</c:v>
                </c:pt>
                <c:pt idx="9311">
                  <c:v>13943</c:v>
                </c:pt>
                <c:pt idx="9312">
                  <c:v>13972</c:v>
                </c:pt>
                <c:pt idx="9313">
                  <c:v>14009</c:v>
                </c:pt>
                <c:pt idx="9314">
                  <c:v>14043</c:v>
                </c:pt>
                <c:pt idx="9315">
                  <c:v>14070</c:v>
                </c:pt>
                <c:pt idx="9316">
                  <c:v>14089</c:v>
                </c:pt>
                <c:pt idx="9317">
                  <c:v>14098</c:v>
                </c:pt>
                <c:pt idx="9318">
                  <c:v>14102</c:v>
                </c:pt>
                <c:pt idx="9319">
                  <c:v>14108</c:v>
                </c:pt>
                <c:pt idx="9320">
                  <c:v>14120</c:v>
                </c:pt>
                <c:pt idx="9321">
                  <c:v>14136</c:v>
                </c:pt>
                <c:pt idx="9322">
                  <c:v>14150</c:v>
                </c:pt>
                <c:pt idx="9323">
                  <c:v>14159</c:v>
                </c:pt>
                <c:pt idx="9324">
                  <c:v>14169</c:v>
                </c:pt>
                <c:pt idx="9325">
                  <c:v>14183</c:v>
                </c:pt>
                <c:pt idx="9326">
                  <c:v>14204</c:v>
                </c:pt>
                <c:pt idx="9327">
                  <c:v>14230</c:v>
                </c:pt>
                <c:pt idx="9328">
                  <c:v>14257</c:v>
                </c:pt>
                <c:pt idx="9329">
                  <c:v>14281</c:v>
                </c:pt>
                <c:pt idx="9330">
                  <c:v>14296</c:v>
                </c:pt>
                <c:pt idx="9331">
                  <c:v>14297</c:v>
                </c:pt>
                <c:pt idx="9332">
                  <c:v>14286</c:v>
                </c:pt>
                <c:pt idx="9333">
                  <c:v>14268</c:v>
                </c:pt>
                <c:pt idx="9334">
                  <c:v>14253</c:v>
                </c:pt>
                <c:pt idx="9335">
                  <c:v>14241</c:v>
                </c:pt>
                <c:pt idx="9336">
                  <c:v>14231</c:v>
                </c:pt>
                <c:pt idx="9337">
                  <c:v>14227</c:v>
                </c:pt>
                <c:pt idx="9338">
                  <c:v>14232</c:v>
                </c:pt>
                <c:pt idx="9339">
                  <c:v>14251</c:v>
                </c:pt>
                <c:pt idx="9340">
                  <c:v>14280</c:v>
                </c:pt>
                <c:pt idx="9341">
                  <c:v>14312</c:v>
                </c:pt>
                <c:pt idx="9342">
                  <c:v>14342</c:v>
                </c:pt>
                <c:pt idx="9343">
                  <c:v>14365</c:v>
                </c:pt>
                <c:pt idx="9344">
                  <c:v>14378</c:v>
                </c:pt>
                <c:pt idx="9345">
                  <c:v>14385</c:v>
                </c:pt>
                <c:pt idx="9346">
                  <c:v>14391</c:v>
                </c:pt>
                <c:pt idx="9347">
                  <c:v>14405</c:v>
                </c:pt>
                <c:pt idx="9348">
                  <c:v>14427</c:v>
                </c:pt>
                <c:pt idx="9349">
                  <c:v>14449</c:v>
                </c:pt>
                <c:pt idx="9350">
                  <c:v>14465</c:v>
                </c:pt>
                <c:pt idx="9351">
                  <c:v>14473</c:v>
                </c:pt>
                <c:pt idx="9352">
                  <c:v>14481</c:v>
                </c:pt>
                <c:pt idx="9353">
                  <c:v>14495</c:v>
                </c:pt>
                <c:pt idx="9354">
                  <c:v>14513</c:v>
                </c:pt>
                <c:pt idx="9355">
                  <c:v>14528</c:v>
                </c:pt>
                <c:pt idx="9356">
                  <c:v>14534</c:v>
                </c:pt>
                <c:pt idx="9357">
                  <c:v>14534</c:v>
                </c:pt>
                <c:pt idx="9358">
                  <c:v>14527</c:v>
                </c:pt>
                <c:pt idx="9359">
                  <c:v>14515</c:v>
                </c:pt>
                <c:pt idx="9360">
                  <c:v>14504</c:v>
                </c:pt>
                <c:pt idx="9361">
                  <c:v>14501</c:v>
                </c:pt>
                <c:pt idx="9362">
                  <c:v>14509</c:v>
                </c:pt>
                <c:pt idx="9363">
                  <c:v>14527</c:v>
                </c:pt>
                <c:pt idx="9364">
                  <c:v>14546</c:v>
                </c:pt>
                <c:pt idx="9365">
                  <c:v>14558</c:v>
                </c:pt>
                <c:pt idx="9366">
                  <c:v>14560</c:v>
                </c:pt>
                <c:pt idx="9367">
                  <c:v>14558</c:v>
                </c:pt>
                <c:pt idx="9368">
                  <c:v>14557</c:v>
                </c:pt>
                <c:pt idx="9369">
                  <c:v>14557</c:v>
                </c:pt>
                <c:pt idx="9370">
                  <c:v>14557</c:v>
                </c:pt>
                <c:pt idx="9371">
                  <c:v>14558</c:v>
                </c:pt>
                <c:pt idx="9372">
                  <c:v>14562</c:v>
                </c:pt>
                <c:pt idx="9373">
                  <c:v>14573</c:v>
                </c:pt>
                <c:pt idx="9374">
                  <c:v>14588</c:v>
                </c:pt>
                <c:pt idx="9375">
                  <c:v>14599</c:v>
                </c:pt>
                <c:pt idx="9376">
                  <c:v>14601</c:v>
                </c:pt>
                <c:pt idx="9377">
                  <c:v>14592</c:v>
                </c:pt>
                <c:pt idx="9378">
                  <c:v>14578</c:v>
                </c:pt>
                <c:pt idx="9379">
                  <c:v>14566</c:v>
                </c:pt>
                <c:pt idx="9380">
                  <c:v>14560</c:v>
                </c:pt>
                <c:pt idx="9381">
                  <c:v>14561</c:v>
                </c:pt>
                <c:pt idx="9382">
                  <c:v>14569</c:v>
                </c:pt>
                <c:pt idx="9383">
                  <c:v>14581</c:v>
                </c:pt>
                <c:pt idx="9384">
                  <c:v>14595</c:v>
                </c:pt>
                <c:pt idx="9385">
                  <c:v>14609</c:v>
                </c:pt>
                <c:pt idx="9386">
                  <c:v>14625</c:v>
                </c:pt>
                <c:pt idx="9387">
                  <c:v>14644</c:v>
                </c:pt>
                <c:pt idx="9388">
                  <c:v>14668</c:v>
                </c:pt>
                <c:pt idx="9389">
                  <c:v>14697</c:v>
                </c:pt>
                <c:pt idx="9390">
                  <c:v>14728</c:v>
                </c:pt>
                <c:pt idx="9391">
                  <c:v>14757</c:v>
                </c:pt>
                <c:pt idx="9392">
                  <c:v>14778</c:v>
                </c:pt>
                <c:pt idx="9393">
                  <c:v>14787</c:v>
                </c:pt>
                <c:pt idx="9394">
                  <c:v>14785</c:v>
                </c:pt>
                <c:pt idx="9395">
                  <c:v>14777</c:v>
                </c:pt>
                <c:pt idx="9396">
                  <c:v>14772</c:v>
                </c:pt>
                <c:pt idx="9397">
                  <c:v>14773</c:v>
                </c:pt>
                <c:pt idx="9398">
                  <c:v>14777</c:v>
                </c:pt>
                <c:pt idx="9399">
                  <c:v>14776</c:v>
                </c:pt>
                <c:pt idx="9400">
                  <c:v>14769</c:v>
                </c:pt>
                <c:pt idx="9401">
                  <c:v>14763</c:v>
                </c:pt>
                <c:pt idx="9402">
                  <c:v>14766</c:v>
                </c:pt>
                <c:pt idx="9403">
                  <c:v>14778</c:v>
                </c:pt>
                <c:pt idx="9404">
                  <c:v>14797</c:v>
                </c:pt>
                <c:pt idx="9405">
                  <c:v>14816</c:v>
                </c:pt>
                <c:pt idx="9406">
                  <c:v>14834</c:v>
                </c:pt>
                <c:pt idx="9407">
                  <c:v>14849</c:v>
                </c:pt>
                <c:pt idx="9408">
                  <c:v>14860</c:v>
                </c:pt>
                <c:pt idx="9409">
                  <c:v>14866</c:v>
                </c:pt>
                <c:pt idx="9410">
                  <c:v>14868</c:v>
                </c:pt>
                <c:pt idx="9411">
                  <c:v>14869</c:v>
                </c:pt>
                <c:pt idx="9412">
                  <c:v>14876</c:v>
                </c:pt>
                <c:pt idx="9413">
                  <c:v>14889</c:v>
                </c:pt>
                <c:pt idx="9414">
                  <c:v>14906</c:v>
                </c:pt>
                <c:pt idx="9415">
                  <c:v>14921</c:v>
                </c:pt>
                <c:pt idx="9416">
                  <c:v>14935</c:v>
                </c:pt>
                <c:pt idx="9417">
                  <c:v>14945</c:v>
                </c:pt>
                <c:pt idx="9418">
                  <c:v>14954</c:v>
                </c:pt>
                <c:pt idx="9419">
                  <c:v>14964</c:v>
                </c:pt>
                <c:pt idx="9420">
                  <c:v>14974</c:v>
                </c:pt>
                <c:pt idx="9421">
                  <c:v>14984</c:v>
                </c:pt>
                <c:pt idx="9422">
                  <c:v>14989</c:v>
                </c:pt>
                <c:pt idx="9423">
                  <c:v>14989</c:v>
                </c:pt>
                <c:pt idx="9424">
                  <c:v>14985</c:v>
                </c:pt>
                <c:pt idx="9425">
                  <c:v>14983</c:v>
                </c:pt>
                <c:pt idx="9426">
                  <c:v>14988</c:v>
                </c:pt>
                <c:pt idx="9427">
                  <c:v>15001</c:v>
                </c:pt>
                <c:pt idx="9428">
                  <c:v>15019</c:v>
                </c:pt>
                <c:pt idx="9429">
                  <c:v>15036</c:v>
                </c:pt>
                <c:pt idx="9430">
                  <c:v>15048</c:v>
                </c:pt>
                <c:pt idx="9431">
                  <c:v>15059</c:v>
                </c:pt>
                <c:pt idx="9432">
                  <c:v>15067</c:v>
                </c:pt>
                <c:pt idx="9433">
                  <c:v>15070</c:v>
                </c:pt>
                <c:pt idx="9434">
                  <c:v>15067</c:v>
                </c:pt>
                <c:pt idx="9435">
                  <c:v>15067</c:v>
                </c:pt>
                <c:pt idx="9436">
                  <c:v>15081</c:v>
                </c:pt>
                <c:pt idx="9437">
                  <c:v>15111</c:v>
                </c:pt>
                <c:pt idx="9438">
                  <c:v>15148</c:v>
                </c:pt>
                <c:pt idx="9439">
                  <c:v>15177</c:v>
                </c:pt>
                <c:pt idx="9440">
                  <c:v>15191</c:v>
                </c:pt>
                <c:pt idx="9441">
                  <c:v>15189</c:v>
                </c:pt>
                <c:pt idx="9442">
                  <c:v>15179</c:v>
                </c:pt>
                <c:pt idx="9443">
                  <c:v>15172</c:v>
                </c:pt>
                <c:pt idx="9444">
                  <c:v>15173</c:v>
                </c:pt>
                <c:pt idx="9445">
                  <c:v>15178</c:v>
                </c:pt>
                <c:pt idx="9446">
                  <c:v>15180</c:v>
                </c:pt>
                <c:pt idx="9447">
                  <c:v>15178</c:v>
                </c:pt>
                <c:pt idx="9448">
                  <c:v>15175</c:v>
                </c:pt>
                <c:pt idx="9449">
                  <c:v>15172</c:v>
                </c:pt>
                <c:pt idx="9450">
                  <c:v>15166</c:v>
                </c:pt>
                <c:pt idx="9451">
                  <c:v>15154</c:v>
                </c:pt>
                <c:pt idx="9452">
                  <c:v>15135</c:v>
                </c:pt>
                <c:pt idx="9453">
                  <c:v>15119</c:v>
                </c:pt>
                <c:pt idx="9454">
                  <c:v>15121</c:v>
                </c:pt>
                <c:pt idx="9455">
                  <c:v>15147</c:v>
                </c:pt>
                <c:pt idx="9456">
                  <c:v>15193</c:v>
                </c:pt>
                <c:pt idx="9457">
                  <c:v>15236</c:v>
                </c:pt>
                <c:pt idx="9458">
                  <c:v>15263</c:v>
                </c:pt>
                <c:pt idx="9459">
                  <c:v>15275</c:v>
                </c:pt>
                <c:pt idx="9460">
                  <c:v>15284</c:v>
                </c:pt>
                <c:pt idx="9461">
                  <c:v>15299</c:v>
                </c:pt>
                <c:pt idx="9462">
                  <c:v>15319</c:v>
                </c:pt>
                <c:pt idx="9463">
                  <c:v>15336</c:v>
                </c:pt>
                <c:pt idx="9464">
                  <c:v>15345</c:v>
                </c:pt>
                <c:pt idx="9465">
                  <c:v>15350</c:v>
                </c:pt>
                <c:pt idx="9466">
                  <c:v>15355</c:v>
                </c:pt>
                <c:pt idx="9467">
                  <c:v>15363</c:v>
                </c:pt>
                <c:pt idx="9468">
                  <c:v>15369</c:v>
                </c:pt>
                <c:pt idx="9469">
                  <c:v>15373</c:v>
                </c:pt>
                <c:pt idx="9470">
                  <c:v>15375</c:v>
                </c:pt>
                <c:pt idx="9471">
                  <c:v>15379</c:v>
                </c:pt>
                <c:pt idx="9472">
                  <c:v>15387</c:v>
                </c:pt>
                <c:pt idx="9473">
                  <c:v>15400</c:v>
                </c:pt>
                <c:pt idx="9474">
                  <c:v>15414</c:v>
                </c:pt>
                <c:pt idx="9475">
                  <c:v>15429</c:v>
                </c:pt>
                <c:pt idx="9476">
                  <c:v>15443</c:v>
                </c:pt>
                <c:pt idx="9477">
                  <c:v>15454</c:v>
                </c:pt>
                <c:pt idx="9478">
                  <c:v>15456</c:v>
                </c:pt>
                <c:pt idx="9479">
                  <c:v>15447</c:v>
                </c:pt>
                <c:pt idx="9480">
                  <c:v>15426</c:v>
                </c:pt>
                <c:pt idx="9481">
                  <c:v>15402</c:v>
                </c:pt>
                <c:pt idx="9482">
                  <c:v>15385</c:v>
                </c:pt>
                <c:pt idx="9483">
                  <c:v>15382</c:v>
                </c:pt>
                <c:pt idx="9484">
                  <c:v>15389</c:v>
                </c:pt>
                <c:pt idx="9485">
                  <c:v>15399</c:v>
                </c:pt>
                <c:pt idx="9486">
                  <c:v>15406</c:v>
                </c:pt>
                <c:pt idx="9487">
                  <c:v>15410</c:v>
                </c:pt>
                <c:pt idx="9488">
                  <c:v>15410</c:v>
                </c:pt>
                <c:pt idx="9489">
                  <c:v>15413</c:v>
                </c:pt>
                <c:pt idx="9490">
                  <c:v>15422</c:v>
                </c:pt>
                <c:pt idx="9491">
                  <c:v>15436</c:v>
                </c:pt>
                <c:pt idx="9492">
                  <c:v>15453</c:v>
                </c:pt>
                <c:pt idx="9493">
                  <c:v>15473</c:v>
                </c:pt>
                <c:pt idx="9494">
                  <c:v>15494</c:v>
                </c:pt>
                <c:pt idx="9495">
                  <c:v>15514</c:v>
                </c:pt>
                <c:pt idx="9496">
                  <c:v>15530</c:v>
                </c:pt>
                <c:pt idx="9497">
                  <c:v>15534</c:v>
                </c:pt>
                <c:pt idx="9498">
                  <c:v>15527</c:v>
                </c:pt>
                <c:pt idx="9499">
                  <c:v>15521</c:v>
                </c:pt>
                <c:pt idx="9500">
                  <c:v>15525</c:v>
                </c:pt>
                <c:pt idx="9501">
                  <c:v>15538</c:v>
                </c:pt>
                <c:pt idx="9502">
                  <c:v>15552</c:v>
                </c:pt>
                <c:pt idx="9503">
                  <c:v>15561</c:v>
                </c:pt>
                <c:pt idx="9504">
                  <c:v>15572</c:v>
                </c:pt>
                <c:pt idx="9505">
                  <c:v>15589</c:v>
                </c:pt>
                <c:pt idx="9506">
                  <c:v>15608</c:v>
                </c:pt>
                <c:pt idx="9507">
                  <c:v>15621</c:v>
                </c:pt>
                <c:pt idx="9508">
                  <c:v>15624</c:v>
                </c:pt>
                <c:pt idx="9509">
                  <c:v>15627</c:v>
                </c:pt>
                <c:pt idx="9510">
                  <c:v>15635</c:v>
                </c:pt>
                <c:pt idx="9511">
                  <c:v>15647</c:v>
                </c:pt>
                <c:pt idx="9512">
                  <c:v>15655</c:v>
                </c:pt>
                <c:pt idx="9513">
                  <c:v>15655</c:v>
                </c:pt>
                <c:pt idx="9514">
                  <c:v>15646</c:v>
                </c:pt>
                <c:pt idx="9515">
                  <c:v>15634</c:v>
                </c:pt>
                <c:pt idx="9516">
                  <c:v>15619</c:v>
                </c:pt>
                <c:pt idx="9517">
                  <c:v>15596</c:v>
                </c:pt>
                <c:pt idx="9518">
                  <c:v>15566</c:v>
                </c:pt>
                <c:pt idx="9519">
                  <c:v>15541</c:v>
                </c:pt>
                <c:pt idx="9520">
                  <c:v>15534</c:v>
                </c:pt>
                <c:pt idx="9521">
                  <c:v>15552</c:v>
                </c:pt>
                <c:pt idx="9522">
                  <c:v>15584</c:v>
                </c:pt>
                <c:pt idx="9523">
                  <c:v>15610</c:v>
                </c:pt>
                <c:pt idx="9524">
                  <c:v>15621</c:v>
                </c:pt>
                <c:pt idx="9525">
                  <c:v>15620</c:v>
                </c:pt>
                <c:pt idx="9526">
                  <c:v>15615</c:v>
                </c:pt>
                <c:pt idx="9527">
                  <c:v>15616</c:v>
                </c:pt>
                <c:pt idx="9528">
                  <c:v>15626</c:v>
                </c:pt>
                <c:pt idx="9529">
                  <c:v>15644</c:v>
                </c:pt>
                <c:pt idx="9530">
                  <c:v>15665</c:v>
                </c:pt>
                <c:pt idx="9531">
                  <c:v>15683</c:v>
                </c:pt>
                <c:pt idx="9532">
                  <c:v>15699</c:v>
                </c:pt>
                <c:pt idx="9533">
                  <c:v>15713</c:v>
                </c:pt>
                <c:pt idx="9534">
                  <c:v>15722</c:v>
                </c:pt>
                <c:pt idx="9535">
                  <c:v>15723</c:v>
                </c:pt>
                <c:pt idx="9536">
                  <c:v>15716</c:v>
                </c:pt>
                <c:pt idx="9537">
                  <c:v>15704</c:v>
                </c:pt>
                <c:pt idx="9538">
                  <c:v>15697</c:v>
                </c:pt>
                <c:pt idx="9539">
                  <c:v>15697</c:v>
                </c:pt>
                <c:pt idx="9540">
                  <c:v>15698</c:v>
                </c:pt>
                <c:pt idx="9541">
                  <c:v>15697</c:v>
                </c:pt>
                <c:pt idx="9542">
                  <c:v>15693</c:v>
                </c:pt>
                <c:pt idx="9543">
                  <c:v>15692</c:v>
                </c:pt>
                <c:pt idx="9544">
                  <c:v>15695</c:v>
                </c:pt>
                <c:pt idx="9545">
                  <c:v>15704</c:v>
                </c:pt>
                <c:pt idx="9546">
                  <c:v>15718</c:v>
                </c:pt>
                <c:pt idx="9547">
                  <c:v>15734</c:v>
                </c:pt>
                <c:pt idx="9548">
                  <c:v>15752</c:v>
                </c:pt>
                <c:pt idx="9549">
                  <c:v>15769</c:v>
                </c:pt>
                <c:pt idx="9550">
                  <c:v>15784</c:v>
                </c:pt>
                <c:pt idx="9551">
                  <c:v>15796</c:v>
                </c:pt>
                <c:pt idx="9552">
                  <c:v>15808</c:v>
                </c:pt>
                <c:pt idx="9553">
                  <c:v>15819</c:v>
                </c:pt>
                <c:pt idx="9554">
                  <c:v>15830</c:v>
                </c:pt>
                <c:pt idx="9555">
                  <c:v>15839</c:v>
                </c:pt>
                <c:pt idx="9556">
                  <c:v>15843</c:v>
                </c:pt>
                <c:pt idx="9557">
                  <c:v>15843</c:v>
                </c:pt>
                <c:pt idx="9558">
                  <c:v>15840</c:v>
                </c:pt>
                <c:pt idx="9559">
                  <c:v>15835</c:v>
                </c:pt>
                <c:pt idx="9560">
                  <c:v>15827</c:v>
                </c:pt>
                <c:pt idx="9561">
                  <c:v>15815</c:v>
                </c:pt>
                <c:pt idx="9562">
                  <c:v>15799</c:v>
                </c:pt>
                <c:pt idx="9563">
                  <c:v>15788</c:v>
                </c:pt>
                <c:pt idx="9564">
                  <c:v>15783</c:v>
                </c:pt>
                <c:pt idx="9565">
                  <c:v>15783</c:v>
                </c:pt>
                <c:pt idx="9566">
                  <c:v>15785</c:v>
                </c:pt>
                <c:pt idx="9567">
                  <c:v>15790</c:v>
                </c:pt>
                <c:pt idx="9568">
                  <c:v>15802</c:v>
                </c:pt>
                <c:pt idx="9569">
                  <c:v>15819</c:v>
                </c:pt>
                <c:pt idx="9570">
                  <c:v>15838</c:v>
                </c:pt>
                <c:pt idx="9571">
                  <c:v>15851</c:v>
                </c:pt>
                <c:pt idx="9572">
                  <c:v>15856</c:v>
                </c:pt>
                <c:pt idx="9573">
                  <c:v>15854</c:v>
                </c:pt>
                <c:pt idx="9574">
                  <c:v>15846</c:v>
                </c:pt>
                <c:pt idx="9575">
                  <c:v>15837</c:v>
                </c:pt>
                <c:pt idx="9576">
                  <c:v>15831</c:v>
                </c:pt>
                <c:pt idx="9577">
                  <c:v>15834</c:v>
                </c:pt>
                <c:pt idx="9578">
                  <c:v>15844</c:v>
                </c:pt>
                <c:pt idx="9579">
                  <c:v>15854</c:v>
                </c:pt>
                <c:pt idx="9580">
                  <c:v>15858</c:v>
                </c:pt>
                <c:pt idx="9581">
                  <c:v>15854</c:v>
                </c:pt>
                <c:pt idx="9582">
                  <c:v>15848</c:v>
                </c:pt>
                <c:pt idx="9583">
                  <c:v>15844</c:v>
                </c:pt>
                <c:pt idx="9584">
                  <c:v>15849</c:v>
                </c:pt>
                <c:pt idx="9585">
                  <c:v>15862</c:v>
                </c:pt>
                <c:pt idx="9586">
                  <c:v>15881</c:v>
                </c:pt>
                <c:pt idx="9587">
                  <c:v>15899</c:v>
                </c:pt>
                <c:pt idx="9588">
                  <c:v>15913</c:v>
                </c:pt>
                <c:pt idx="9589">
                  <c:v>15923</c:v>
                </c:pt>
                <c:pt idx="9590">
                  <c:v>15932</c:v>
                </c:pt>
                <c:pt idx="9591">
                  <c:v>15942</c:v>
                </c:pt>
                <c:pt idx="9592">
                  <c:v>15955</c:v>
                </c:pt>
                <c:pt idx="9593">
                  <c:v>15965</c:v>
                </c:pt>
                <c:pt idx="9594">
                  <c:v>15967</c:v>
                </c:pt>
                <c:pt idx="9595">
                  <c:v>15961</c:v>
                </c:pt>
                <c:pt idx="9596">
                  <c:v>15950</c:v>
                </c:pt>
                <c:pt idx="9597">
                  <c:v>15939</c:v>
                </c:pt>
                <c:pt idx="9598">
                  <c:v>15932</c:v>
                </c:pt>
                <c:pt idx="9599">
                  <c:v>15930</c:v>
                </c:pt>
                <c:pt idx="9600">
                  <c:v>15928</c:v>
                </c:pt>
                <c:pt idx="9601">
                  <c:v>15921</c:v>
                </c:pt>
                <c:pt idx="9602">
                  <c:v>15904</c:v>
                </c:pt>
                <c:pt idx="9603">
                  <c:v>15880</c:v>
                </c:pt>
                <c:pt idx="9604">
                  <c:v>15857</c:v>
                </c:pt>
                <c:pt idx="9605">
                  <c:v>15845</c:v>
                </c:pt>
                <c:pt idx="9606">
                  <c:v>15854</c:v>
                </c:pt>
                <c:pt idx="9607">
                  <c:v>15885</c:v>
                </c:pt>
                <c:pt idx="9608">
                  <c:v>15930</c:v>
                </c:pt>
                <c:pt idx="9609">
                  <c:v>15972</c:v>
                </c:pt>
                <c:pt idx="9610">
                  <c:v>15997</c:v>
                </c:pt>
                <c:pt idx="9611">
                  <c:v>16005</c:v>
                </c:pt>
                <c:pt idx="9612">
                  <c:v>16002</c:v>
                </c:pt>
                <c:pt idx="9613">
                  <c:v>15992</c:v>
                </c:pt>
                <c:pt idx="9614">
                  <c:v>15977</c:v>
                </c:pt>
                <c:pt idx="9615">
                  <c:v>15960</c:v>
                </c:pt>
                <c:pt idx="9616">
                  <c:v>15945</c:v>
                </c:pt>
                <c:pt idx="9617">
                  <c:v>15933</c:v>
                </c:pt>
                <c:pt idx="9618">
                  <c:v>15924</c:v>
                </c:pt>
                <c:pt idx="9619">
                  <c:v>15914</c:v>
                </c:pt>
                <c:pt idx="9620">
                  <c:v>15902</c:v>
                </c:pt>
                <c:pt idx="9621">
                  <c:v>15889</c:v>
                </c:pt>
                <c:pt idx="9622">
                  <c:v>15876</c:v>
                </c:pt>
                <c:pt idx="9623">
                  <c:v>15870</c:v>
                </c:pt>
                <c:pt idx="9624">
                  <c:v>15880</c:v>
                </c:pt>
                <c:pt idx="9625">
                  <c:v>15909</c:v>
                </c:pt>
                <c:pt idx="9626">
                  <c:v>15949</c:v>
                </c:pt>
                <c:pt idx="9627">
                  <c:v>15987</c:v>
                </c:pt>
                <c:pt idx="9628">
                  <c:v>16016</c:v>
                </c:pt>
                <c:pt idx="9629">
                  <c:v>16034</c:v>
                </c:pt>
                <c:pt idx="9630">
                  <c:v>16041</c:v>
                </c:pt>
                <c:pt idx="9631">
                  <c:v>16043</c:v>
                </c:pt>
                <c:pt idx="9632">
                  <c:v>16047</c:v>
                </c:pt>
                <c:pt idx="9633">
                  <c:v>16060</c:v>
                </c:pt>
                <c:pt idx="9634">
                  <c:v>16081</c:v>
                </c:pt>
                <c:pt idx="9635">
                  <c:v>16101</c:v>
                </c:pt>
                <c:pt idx="9636">
                  <c:v>16115</c:v>
                </c:pt>
                <c:pt idx="9637">
                  <c:v>16124</c:v>
                </c:pt>
                <c:pt idx="9638">
                  <c:v>16134</c:v>
                </c:pt>
                <c:pt idx="9639">
                  <c:v>16146</c:v>
                </c:pt>
                <c:pt idx="9640">
                  <c:v>16161</c:v>
                </c:pt>
                <c:pt idx="9641">
                  <c:v>16176</c:v>
                </c:pt>
                <c:pt idx="9642">
                  <c:v>16189</c:v>
                </c:pt>
                <c:pt idx="9643">
                  <c:v>16199</c:v>
                </c:pt>
                <c:pt idx="9644">
                  <c:v>16207</c:v>
                </c:pt>
                <c:pt idx="9645">
                  <c:v>16216</c:v>
                </c:pt>
                <c:pt idx="9646">
                  <c:v>16227</c:v>
                </c:pt>
                <c:pt idx="9647">
                  <c:v>16238</c:v>
                </c:pt>
                <c:pt idx="9648">
                  <c:v>16247</c:v>
                </c:pt>
                <c:pt idx="9649">
                  <c:v>16250</c:v>
                </c:pt>
                <c:pt idx="9650">
                  <c:v>16252</c:v>
                </c:pt>
                <c:pt idx="9651">
                  <c:v>16255</c:v>
                </c:pt>
                <c:pt idx="9652">
                  <c:v>16257</c:v>
                </c:pt>
                <c:pt idx="9653">
                  <c:v>16260</c:v>
                </c:pt>
                <c:pt idx="9654">
                  <c:v>16264</c:v>
                </c:pt>
                <c:pt idx="9655">
                  <c:v>16273</c:v>
                </c:pt>
                <c:pt idx="9656">
                  <c:v>16289</c:v>
                </c:pt>
                <c:pt idx="9657">
                  <c:v>16310</c:v>
                </c:pt>
                <c:pt idx="9658">
                  <c:v>16332</c:v>
                </c:pt>
                <c:pt idx="9659">
                  <c:v>16350</c:v>
                </c:pt>
                <c:pt idx="9660">
                  <c:v>16362</c:v>
                </c:pt>
                <c:pt idx="9661">
                  <c:v>16368</c:v>
                </c:pt>
                <c:pt idx="9662">
                  <c:v>16373</c:v>
                </c:pt>
                <c:pt idx="9663">
                  <c:v>16377</c:v>
                </c:pt>
                <c:pt idx="9664">
                  <c:v>16380</c:v>
                </c:pt>
                <c:pt idx="9665">
                  <c:v>16381</c:v>
                </c:pt>
                <c:pt idx="9666">
                  <c:v>16381</c:v>
                </c:pt>
                <c:pt idx="9667">
                  <c:v>16384</c:v>
                </c:pt>
                <c:pt idx="9668">
                  <c:v>16396</c:v>
                </c:pt>
                <c:pt idx="9669">
                  <c:v>16418</c:v>
                </c:pt>
                <c:pt idx="9670">
                  <c:v>16447</c:v>
                </c:pt>
                <c:pt idx="9671">
                  <c:v>16475</c:v>
                </c:pt>
                <c:pt idx="9672">
                  <c:v>16497</c:v>
                </c:pt>
                <c:pt idx="9673">
                  <c:v>16508</c:v>
                </c:pt>
                <c:pt idx="9674">
                  <c:v>16506</c:v>
                </c:pt>
                <c:pt idx="9675">
                  <c:v>16492</c:v>
                </c:pt>
                <c:pt idx="9676">
                  <c:v>16473</c:v>
                </c:pt>
                <c:pt idx="9677">
                  <c:v>16459</c:v>
                </c:pt>
                <c:pt idx="9678">
                  <c:v>16456</c:v>
                </c:pt>
                <c:pt idx="9679">
                  <c:v>16461</c:v>
                </c:pt>
                <c:pt idx="9680">
                  <c:v>16466</c:v>
                </c:pt>
                <c:pt idx="9681">
                  <c:v>16461</c:v>
                </c:pt>
                <c:pt idx="9682">
                  <c:v>16450</c:v>
                </c:pt>
                <c:pt idx="9683">
                  <c:v>16438</c:v>
                </c:pt>
                <c:pt idx="9684">
                  <c:v>16436</c:v>
                </c:pt>
                <c:pt idx="9685">
                  <c:v>16445</c:v>
                </c:pt>
                <c:pt idx="9686">
                  <c:v>16463</c:v>
                </c:pt>
                <c:pt idx="9687">
                  <c:v>16484</c:v>
                </c:pt>
                <c:pt idx="9688">
                  <c:v>16501</c:v>
                </c:pt>
                <c:pt idx="9689">
                  <c:v>16512</c:v>
                </c:pt>
                <c:pt idx="9690">
                  <c:v>16519</c:v>
                </c:pt>
                <c:pt idx="9691">
                  <c:v>16529</c:v>
                </c:pt>
                <c:pt idx="9692">
                  <c:v>16548</c:v>
                </c:pt>
                <c:pt idx="9693">
                  <c:v>16577</c:v>
                </c:pt>
                <c:pt idx="9694">
                  <c:v>16614</c:v>
                </c:pt>
                <c:pt idx="9695">
                  <c:v>16654</c:v>
                </c:pt>
                <c:pt idx="9696">
                  <c:v>16700</c:v>
                </c:pt>
                <c:pt idx="9697">
                  <c:v>16760</c:v>
                </c:pt>
                <c:pt idx="9698">
                  <c:v>16836</c:v>
                </c:pt>
                <c:pt idx="9699">
                  <c:v>16929</c:v>
                </c:pt>
                <c:pt idx="9700">
                  <c:v>17034</c:v>
                </c:pt>
                <c:pt idx="9701">
                  <c:v>17147</c:v>
                </c:pt>
                <c:pt idx="9702">
                  <c:v>17269</c:v>
                </c:pt>
                <c:pt idx="9703">
                  <c:v>17401</c:v>
                </c:pt>
                <c:pt idx="9704">
                  <c:v>17545</c:v>
                </c:pt>
                <c:pt idx="9705">
                  <c:v>17703</c:v>
                </c:pt>
                <c:pt idx="9706">
                  <c:v>17876</c:v>
                </c:pt>
                <c:pt idx="9707">
                  <c:v>18067</c:v>
                </c:pt>
                <c:pt idx="9708">
                  <c:v>18282</c:v>
                </c:pt>
                <c:pt idx="9709">
                  <c:v>18526</c:v>
                </c:pt>
                <c:pt idx="9710">
                  <c:v>18801</c:v>
                </c:pt>
                <c:pt idx="9711">
                  <c:v>19107</c:v>
                </c:pt>
                <c:pt idx="9712">
                  <c:v>19437</c:v>
                </c:pt>
                <c:pt idx="9713">
                  <c:v>19785</c:v>
                </c:pt>
                <c:pt idx="9714">
                  <c:v>20153</c:v>
                </c:pt>
                <c:pt idx="9715">
                  <c:v>20553</c:v>
                </c:pt>
                <c:pt idx="9716">
                  <c:v>20995</c:v>
                </c:pt>
                <c:pt idx="9717">
                  <c:v>21485</c:v>
                </c:pt>
                <c:pt idx="9718">
                  <c:v>22023</c:v>
                </c:pt>
                <c:pt idx="9719">
                  <c:v>22611</c:v>
                </c:pt>
                <c:pt idx="9720">
                  <c:v>23249</c:v>
                </c:pt>
                <c:pt idx="9721">
                  <c:v>23932</c:v>
                </c:pt>
                <c:pt idx="9722">
                  <c:v>24662</c:v>
                </c:pt>
                <c:pt idx="9723">
                  <c:v>25443</c:v>
                </c:pt>
                <c:pt idx="9724">
                  <c:v>26285</c:v>
                </c:pt>
                <c:pt idx="9725">
                  <c:v>27194</c:v>
                </c:pt>
                <c:pt idx="9726">
                  <c:v>28170</c:v>
                </c:pt>
                <c:pt idx="9727">
                  <c:v>29210</c:v>
                </c:pt>
                <c:pt idx="9728">
                  <c:v>30315</c:v>
                </c:pt>
                <c:pt idx="9729">
                  <c:v>31490</c:v>
                </c:pt>
                <c:pt idx="9730">
                  <c:v>32735</c:v>
                </c:pt>
                <c:pt idx="9731">
                  <c:v>34047</c:v>
                </c:pt>
                <c:pt idx="9732">
                  <c:v>35428</c:v>
                </c:pt>
                <c:pt idx="9733">
                  <c:v>36880</c:v>
                </c:pt>
                <c:pt idx="9734">
                  <c:v>38403</c:v>
                </c:pt>
                <c:pt idx="9735">
                  <c:v>39999</c:v>
                </c:pt>
                <c:pt idx="9736">
                  <c:v>41669</c:v>
                </c:pt>
                <c:pt idx="9737">
                  <c:v>43415</c:v>
                </c:pt>
                <c:pt idx="9738">
                  <c:v>45236</c:v>
                </c:pt>
                <c:pt idx="9739">
                  <c:v>47130</c:v>
                </c:pt>
                <c:pt idx="9740">
                  <c:v>49089</c:v>
                </c:pt>
                <c:pt idx="9741">
                  <c:v>51109</c:v>
                </c:pt>
                <c:pt idx="9742">
                  <c:v>53185</c:v>
                </c:pt>
                <c:pt idx="9743">
                  <c:v>55315</c:v>
                </c:pt>
                <c:pt idx="9744">
                  <c:v>57497</c:v>
                </c:pt>
                <c:pt idx="9745">
                  <c:v>59725</c:v>
                </c:pt>
                <c:pt idx="9746">
                  <c:v>61987</c:v>
                </c:pt>
                <c:pt idx="9747">
                  <c:v>64277</c:v>
                </c:pt>
                <c:pt idx="9748">
                  <c:v>66597</c:v>
                </c:pt>
                <c:pt idx="9749">
                  <c:v>68957</c:v>
                </c:pt>
                <c:pt idx="9750">
                  <c:v>71366</c:v>
                </c:pt>
                <c:pt idx="9751">
                  <c:v>73819</c:v>
                </c:pt>
                <c:pt idx="9752">
                  <c:v>76294</c:v>
                </c:pt>
                <c:pt idx="9753">
                  <c:v>78763</c:v>
                </c:pt>
                <c:pt idx="9754">
                  <c:v>81208</c:v>
                </c:pt>
                <c:pt idx="9755">
                  <c:v>83620</c:v>
                </c:pt>
                <c:pt idx="9756">
                  <c:v>85997</c:v>
                </c:pt>
                <c:pt idx="9757">
                  <c:v>88335</c:v>
                </c:pt>
                <c:pt idx="9758">
                  <c:v>90633</c:v>
                </c:pt>
                <c:pt idx="9759">
                  <c:v>92885</c:v>
                </c:pt>
                <c:pt idx="9760">
                  <c:v>95084</c:v>
                </c:pt>
                <c:pt idx="9761">
                  <c:v>97218</c:v>
                </c:pt>
                <c:pt idx="9762">
                  <c:v>99276</c:v>
                </c:pt>
                <c:pt idx="9763">
                  <c:v>101245</c:v>
                </c:pt>
                <c:pt idx="9764">
                  <c:v>103113</c:v>
                </c:pt>
                <c:pt idx="9765">
                  <c:v>104863</c:v>
                </c:pt>
                <c:pt idx="9766">
                  <c:v>106484</c:v>
                </c:pt>
                <c:pt idx="9767">
                  <c:v>107970</c:v>
                </c:pt>
                <c:pt idx="9768">
                  <c:v>109321</c:v>
                </c:pt>
                <c:pt idx="9769">
                  <c:v>110537</c:v>
                </c:pt>
                <c:pt idx="9770">
                  <c:v>111620</c:v>
                </c:pt>
                <c:pt idx="9771">
                  <c:v>112564</c:v>
                </c:pt>
                <c:pt idx="9772">
                  <c:v>113366</c:v>
                </c:pt>
                <c:pt idx="9773">
                  <c:v>114020</c:v>
                </c:pt>
                <c:pt idx="9774">
                  <c:v>114518</c:v>
                </c:pt>
                <c:pt idx="9775">
                  <c:v>114850</c:v>
                </c:pt>
                <c:pt idx="9776">
                  <c:v>115015</c:v>
                </c:pt>
                <c:pt idx="9777">
                  <c:v>115021</c:v>
                </c:pt>
                <c:pt idx="9778">
                  <c:v>114880</c:v>
                </c:pt>
                <c:pt idx="9779">
                  <c:v>114595</c:v>
                </c:pt>
                <c:pt idx="9780">
                  <c:v>114160</c:v>
                </c:pt>
                <c:pt idx="9781">
                  <c:v>113573</c:v>
                </c:pt>
                <c:pt idx="9782">
                  <c:v>112834</c:v>
                </c:pt>
                <c:pt idx="9783">
                  <c:v>111952</c:v>
                </c:pt>
                <c:pt idx="9784">
                  <c:v>110936</c:v>
                </c:pt>
                <c:pt idx="9785">
                  <c:v>109789</c:v>
                </c:pt>
                <c:pt idx="9786">
                  <c:v>108518</c:v>
                </c:pt>
                <c:pt idx="9787">
                  <c:v>107133</c:v>
                </c:pt>
                <c:pt idx="9788">
                  <c:v>105646</c:v>
                </c:pt>
                <c:pt idx="9789">
                  <c:v>104066</c:v>
                </c:pt>
                <c:pt idx="9790">
                  <c:v>102398</c:v>
                </c:pt>
                <c:pt idx="9791">
                  <c:v>100634</c:v>
                </c:pt>
                <c:pt idx="9792">
                  <c:v>98770</c:v>
                </c:pt>
                <c:pt idx="9793">
                  <c:v>96808</c:v>
                </c:pt>
                <c:pt idx="9794">
                  <c:v>94761</c:v>
                </c:pt>
                <c:pt idx="9795">
                  <c:v>92647</c:v>
                </c:pt>
                <c:pt idx="9796">
                  <c:v>90478</c:v>
                </c:pt>
                <c:pt idx="9797">
                  <c:v>88257</c:v>
                </c:pt>
                <c:pt idx="9798">
                  <c:v>85989</c:v>
                </c:pt>
                <c:pt idx="9799">
                  <c:v>83688</c:v>
                </c:pt>
                <c:pt idx="9800">
                  <c:v>81375</c:v>
                </c:pt>
                <c:pt idx="9801">
                  <c:v>79076</c:v>
                </c:pt>
                <c:pt idx="9802">
                  <c:v>76809</c:v>
                </c:pt>
                <c:pt idx="9803">
                  <c:v>74576</c:v>
                </c:pt>
                <c:pt idx="9804">
                  <c:v>72369</c:v>
                </c:pt>
                <c:pt idx="9805">
                  <c:v>70185</c:v>
                </c:pt>
                <c:pt idx="9806">
                  <c:v>68026</c:v>
                </c:pt>
                <c:pt idx="9807">
                  <c:v>65900</c:v>
                </c:pt>
                <c:pt idx="9808">
                  <c:v>63815</c:v>
                </c:pt>
                <c:pt idx="9809">
                  <c:v>61778</c:v>
                </c:pt>
                <c:pt idx="9810">
                  <c:v>59783</c:v>
                </c:pt>
                <c:pt idx="9811">
                  <c:v>57826</c:v>
                </c:pt>
                <c:pt idx="9812">
                  <c:v>55908</c:v>
                </c:pt>
                <c:pt idx="9813">
                  <c:v>54036</c:v>
                </c:pt>
                <c:pt idx="9814">
                  <c:v>52211</c:v>
                </c:pt>
                <c:pt idx="9815">
                  <c:v>50436</c:v>
                </c:pt>
                <c:pt idx="9816">
                  <c:v>48712</c:v>
                </c:pt>
                <c:pt idx="9817">
                  <c:v>47048</c:v>
                </c:pt>
                <c:pt idx="9818">
                  <c:v>45451</c:v>
                </c:pt>
                <c:pt idx="9819">
                  <c:v>43928</c:v>
                </c:pt>
                <c:pt idx="9820">
                  <c:v>42474</c:v>
                </c:pt>
                <c:pt idx="9821">
                  <c:v>41081</c:v>
                </c:pt>
                <c:pt idx="9822">
                  <c:v>39737</c:v>
                </c:pt>
                <c:pt idx="9823">
                  <c:v>38442</c:v>
                </c:pt>
                <c:pt idx="9824">
                  <c:v>37200</c:v>
                </c:pt>
                <c:pt idx="9825">
                  <c:v>36016</c:v>
                </c:pt>
                <c:pt idx="9826">
                  <c:v>34890</c:v>
                </c:pt>
                <c:pt idx="9827">
                  <c:v>33826</c:v>
                </c:pt>
                <c:pt idx="9828">
                  <c:v>32822</c:v>
                </c:pt>
                <c:pt idx="9829">
                  <c:v>31878</c:v>
                </c:pt>
                <c:pt idx="9830">
                  <c:v>30985</c:v>
                </c:pt>
                <c:pt idx="9831">
                  <c:v>30136</c:v>
                </c:pt>
                <c:pt idx="9832">
                  <c:v>29324</c:v>
                </c:pt>
                <c:pt idx="9833">
                  <c:v>28544</c:v>
                </c:pt>
                <c:pt idx="9834">
                  <c:v>27797</c:v>
                </c:pt>
                <c:pt idx="9835">
                  <c:v>27088</c:v>
                </c:pt>
                <c:pt idx="9836">
                  <c:v>26426</c:v>
                </c:pt>
                <c:pt idx="9837">
                  <c:v>25809</c:v>
                </c:pt>
                <c:pt idx="9838">
                  <c:v>25228</c:v>
                </c:pt>
                <c:pt idx="9839">
                  <c:v>24676</c:v>
                </c:pt>
                <c:pt idx="9840">
                  <c:v>24155</c:v>
                </c:pt>
                <c:pt idx="9841">
                  <c:v>23663</c:v>
                </c:pt>
                <c:pt idx="9842">
                  <c:v>23200</c:v>
                </c:pt>
                <c:pt idx="9843">
                  <c:v>22757</c:v>
                </c:pt>
                <c:pt idx="9844">
                  <c:v>22330</c:v>
                </c:pt>
                <c:pt idx="9845">
                  <c:v>21920</c:v>
                </c:pt>
                <c:pt idx="9846">
                  <c:v>21528</c:v>
                </c:pt>
                <c:pt idx="9847">
                  <c:v>21153</c:v>
                </c:pt>
                <c:pt idx="9848">
                  <c:v>20793</c:v>
                </c:pt>
                <c:pt idx="9849">
                  <c:v>20447</c:v>
                </c:pt>
                <c:pt idx="9850">
                  <c:v>20118</c:v>
                </c:pt>
                <c:pt idx="9851">
                  <c:v>19811</c:v>
                </c:pt>
                <c:pt idx="9852">
                  <c:v>19530</c:v>
                </c:pt>
                <c:pt idx="9853">
                  <c:v>19275</c:v>
                </c:pt>
                <c:pt idx="9854">
                  <c:v>19039</c:v>
                </c:pt>
                <c:pt idx="9855">
                  <c:v>18815</c:v>
                </c:pt>
                <c:pt idx="9856">
                  <c:v>18601</c:v>
                </c:pt>
                <c:pt idx="9857">
                  <c:v>18396</c:v>
                </c:pt>
                <c:pt idx="9858">
                  <c:v>18207</c:v>
                </c:pt>
                <c:pt idx="9859">
                  <c:v>18033</c:v>
                </c:pt>
                <c:pt idx="9860">
                  <c:v>17874</c:v>
                </c:pt>
                <c:pt idx="9861">
                  <c:v>17724</c:v>
                </c:pt>
                <c:pt idx="9862">
                  <c:v>17586</c:v>
                </c:pt>
                <c:pt idx="9863">
                  <c:v>17460</c:v>
                </c:pt>
                <c:pt idx="9864">
                  <c:v>17342</c:v>
                </c:pt>
                <c:pt idx="9865">
                  <c:v>17222</c:v>
                </c:pt>
                <c:pt idx="9866">
                  <c:v>17096</c:v>
                </c:pt>
                <c:pt idx="9867">
                  <c:v>16974</c:v>
                </c:pt>
                <c:pt idx="9868">
                  <c:v>16866</c:v>
                </c:pt>
                <c:pt idx="9869">
                  <c:v>16774</c:v>
                </c:pt>
                <c:pt idx="9870">
                  <c:v>16687</c:v>
                </c:pt>
                <c:pt idx="9871">
                  <c:v>16596</c:v>
                </c:pt>
                <c:pt idx="9872">
                  <c:v>16500</c:v>
                </c:pt>
                <c:pt idx="9873">
                  <c:v>16408</c:v>
                </c:pt>
                <c:pt idx="9874">
                  <c:v>16326</c:v>
                </c:pt>
                <c:pt idx="9875">
                  <c:v>16257</c:v>
                </c:pt>
                <c:pt idx="9876">
                  <c:v>16195</c:v>
                </c:pt>
                <c:pt idx="9877">
                  <c:v>16135</c:v>
                </c:pt>
                <c:pt idx="9878">
                  <c:v>16075</c:v>
                </c:pt>
                <c:pt idx="9879">
                  <c:v>16018</c:v>
                </c:pt>
                <c:pt idx="9880">
                  <c:v>15966</c:v>
                </c:pt>
                <c:pt idx="9881">
                  <c:v>15918</c:v>
                </c:pt>
                <c:pt idx="9882">
                  <c:v>15869</c:v>
                </c:pt>
                <c:pt idx="9883">
                  <c:v>15818</c:v>
                </c:pt>
                <c:pt idx="9884">
                  <c:v>15769</c:v>
                </c:pt>
                <c:pt idx="9885">
                  <c:v>15726</c:v>
                </c:pt>
                <c:pt idx="9886">
                  <c:v>15690</c:v>
                </c:pt>
                <c:pt idx="9887">
                  <c:v>15657</c:v>
                </c:pt>
                <c:pt idx="9888">
                  <c:v>15621</c:v>
                </c:pt>
                <c:pt idx="9889">
                  <c:v>15582</c:v>
                </c:pt>
                <c:pt idx="9890">
                  <c:v>15545</c:v>
                </c:pt>
                <c:pt idx="9891">
                  <c:v>15519</c:v>
                </c:pt>
                <c:pt idx="9892">
                  <c:v>15508</c:v>
                </c:pt>
                <c:pt idx="9893">
                  <c:v>15508</c:v>
                </c:pt>
                <c:pt idx="9894">
                  <c:v>15509</c:v>
                </c:pt>
                <c:pt idx="9895">
                  <c:v>15500</c:v>
                </c:pt>
                <c:pt idx="9896">
                  <c:v>15478</c:v>
                </c:pt>
                <c:pt idx="9897">
                  <c:v>15448</c:v>
                </c:pt>
                <c:pt idx="9898">
                  <c:v>15417</c:v>
                </c:pt>
                <c:pt idx="9899">
                  <c:v>15391</c:v>
                </c:pt>
                <c:pt idx="9900">
                  <c:v>15371</c:v>
                </c:pt>
                <c:pt idx="9901">
                  <c:v>15356</c:v>
                </c:pt>
                <c:pt idx="9902">
                  <c:v>15338</c:v>
                </c:pt>
                <c:pt idx="9903">
                  <c:v>15316</c:v>
                </c:pt>
                <c:pt idx="9904">
                  <c:v>15297</c:v>
                </c:pt>
                <c:pt idx="9905">
                  <c:v>15287</c:v>
                </c:pt>
                <c:pt idx="9906">
                  <c:v>15284</c:v>
                </c:pt>
                <c:pt idx="9907">
                  <c:v>15282</c:v>
                </c:pt>
                <c:pt idx="9908">
                  <c:v>15271</c:v>
                </c:pt>
                <c:pt idx="9909">
                  <c:v>15249</c:v>
                </c:pt>
                <c:pt idx="9910">
                  <c:v>15222</c:v>
                </c:pt>
                <c:pt idx="9911">
                  <c:v>15196</c:v>
                </c:pt>
                <c:pt idx="9912">
                  <c:v>15178</c:v>
                </c:pt>
                <c:pt idx="9913">
                  <c:v>15170</c:v>
                </c:pt>
                <c:pt idx="9914">
                  <c:v>15166</c:v>
                </c:pt>
                <c:pt idx="9915">
                  <c:v>15167</c:v>
                </c:pt>
                <c:pt idx="9916">
                  <c:v>15168</c:v>
                </c:pt>
                <c:pt idx="9917">
                  <c:v>15165</c:v>
                </c:pt>
                <c:pt idx="9918">
                  <c:v>15151</c:v>
                </c:pt>
                <c:pt idx="9919">
                  <c:v>15130</c:v>
                </c:pt>
                <c:pt idx="9920">
                  <c:v>15109</c:v>
                </c:pt>
                <c:pt idx="9921">
                  <c:v>15096</c:v>
                </c:pt>
                <c:pt idx="9922">
                  <c:v>15093</c:v>
                </c:pt>
                <c:pt idx="9923">
                  <c:v>15096</c:v>
                </c:pt>
                <c:pt idx="9924">
                  <c:v>15096</c:v>
                </c:pt>
                <c:pt idx="9925">
                  <c:v>15090</c:v>
                </c:pt>
                <c:pt idx="9926">
                  <c:v>15079</c:v>
                </c:pt>
                <c:pt idx="9927">
                  <c:v>15065</c:v>
                </c:pt>
                <c:pt idx="9928">
                  <c:v>15051</c:v>
                </c:pt>
                <c:pt idx="9929">
                  <c:v>15035</c:v>
                </c:pt>
                <c:pt idx="9930">
                  <c:v>15022</c:v>
                </c:pt>
                <c:pt idx="9931">
                  <c:v>15011</c:v>
                </c:pt>
                <c:pt idx="9932">
                  <c:v>15007</c:v>
                </c:pt>
                <c:pt idx="9933">
                  <c:v>15004</c:v>
                </c:pt>
                <c:pt idx="9934">
                  <c:v>14998</c:v>
                </c:pt>
                <c:pt idx="9935">
                  <c:v>14984</c:v>
                </c:pt>
                <c:pt idx="9936">
                  <c:v>14965</c:v>
                </c:pt>
                <c:pt idx="9937">
                  <c:v>14945</c:v>
                </c:pt>
                <c:pt idx="9938">
                  <c:v>14930</c:v>
                </c:pt>
                <c:pt idx="9939">
                  <c:v>14918</c:v>
                </c:pt>
                <c:pt idx="9940">
                  <c:v>14908</c:v>
                </c:pt>
                <c:pt idx="9941">
                  <c:v>14899</c:v>
                </c:pt>
                <c:pt idx="9942">
                  <c:v>14894</c:v>
                </c:pt>
                <c:pt idx="9943">
                  <c:v>14892</c:v>
                </c:pt>
                <c:pt idx="9944">
                  <c:v>14893</c:v>
                </c:pt>
                <c:pt idx="9945">
                  <c:v>14893</c:v>
                </c:pt>
                <c:pt idx="9946">
                  <c:v>14893</c:v>
                </c:pt>
                <c:pt idx="9947">
                  <c:v>14897</c:v>
                </c:pt>
                <c:pt idx="9948">
                  <c:v>14908</c:v>
                </c:pt>
                <c:pt idx="9949">
                  <c:v>14916</c:v>
                </c:pt>
                <c:pt idx="9950">
                  <c:v>14913</c:v>
                </c:pt>
                <c:pt idx="9951">
                  <c:v>14894</c:v>
                </c:pt>
                <c:pt idx="9952">
                  <c:v>14861</c:v>
                </c:pt>
                <c:pt idx="9953">
                  <c:v>14820</c:v>
                </c:pt>
                <c:pt idx="9954">
                  <c:v>14781</c:v>
                </c:pt>
                <c:pt idx="9955">
                  <c:v>14762</c:v>
                </c:pt>
                <c:pt idx="9956">
                  <c:v>14770</c:v>
                </c:pt>
                <c:pt idx="9957">
                  <c:v>14797</c:v>
                </c:pt>
                <c:pt idx="9958">
                  <c:v>14825</c:v>
                </c:pt>
                <c:pt idx="9959">
                  <c:v>14837</c:v>
                </c:pt>
                <c:pt idx="9960">
                  <c:v>14824</c:v>
                </c:pt>
                <c:pt idx="9961">
                  <c:v>14788</c:v>
                </c:pt>
                <c:pt idx="9962">
                  <c:v>14737</c:v>
                </c:pt>
                <c:pt idx="9963">
                  <c:v>14684</c:v>
                </c:pt>
                <c:pt idx="9964">
                  <c:v>14639</c:v>
                </c:pt>
                <c:pt idx="9965">
                  <c:v>14606</c:v>
                </c:pt>
                <c:pt idx="9966">
                  <c:v>14584</c:v>
                </c:pt>
                <c:pt idx="9967">
                  <c:v>14566</c:v>
                </c:pt>
                <c:pt idx="9968">
                  <c:v>14551</c:v>
                </c:pt>
                <c:pt idx="9969">
                  <c:v>14535</c:v>
                </c:pt>
                <c:pt idx="9970">
                  <c:v>14517</c:v>
                </c:pt>
                <c:pt idx="9971">
                  <c:v>14496</c:v>
                </c:pt>
                <c:pt idx="9972">
                  <c:v>14477</c:v>
                </c:pt>
                <c:pt idx="9973">
                  <c:v>14464</c:v>
                </c:pt>
                <c:pt idx="9974">
                  <c:v>14460</c:v>
                </c:pt>
                <c:pt idx="9975">
                  <c:v>14458</c:v>
                </c:pt>
                <c:pt idx="9976">
                  <c:v>14454</c:v>
                </c:pt>
                <c:pt idx="9977">
                  <c:v>14446</c:v>
                </c:pt>
                <c:pt idx="9978">
                  <c:v>14435</c:v>
                </c:pt>
                <c:pt idx="9979">
                  <c:v>14423</c:v>
                </c:pt>
                <c:pt idx="9980">
                  <c:v>14413</c:v>
                </c:pt>
                <c:pt idx="9981">
                  <c:v>14409</c:v>
                </c:pt>
                <c:pt idx="9982">
                  <c:v>14410</c:v>
                </c:pt>
                <c:pt idx="9983">
                  <c:v>14413</c:v>
                </c:pt>
                <c:pt idx="9984">
                  <c:v>14413</c:v>
                </c:pt>
                <c:pt idx="9985">
                  <c:v>14405</c:v>
                </c:pt>
                <c:pt idx="9986">
                  <c:v>14391</c:v>
                </c:pt>
                <c:pt idx="9987">
                  <c:v>14371</c:v>
                </c:pt>
                <c:pt idx="9988">
                  <c:v>14353</c:v>
                </c:pt>
                <c:pt idx="9989">
                  <c:v>14338</c:v>
                </c:pt>
                <c:pt idx="9990">
                  <c:v>14325</c:v>
                </c:pt>
                <c:pt idx="9991">
                  <c:v>14310</c:v>
                </c:pt>
                <c:pt idx="9992">
                  <c:v>14293</c:v>
                </c:pt>
                <c:pt idx="9993">
                  <c:v>14276</c:v>
                </c:pt>
                <c:pt idx="9994">
                  <c:v>14262</c:v>
                </c:pt>
                <c:pt idx="9995">
                  <c:v>14248</c:v>
                </c:pt>
                <c:pt idx="9996">
                  <c:v>14234</c:v>
                </c:pt>
                <c:pt idx="9997">
                  <c:v>14219</c:v>
                </c:pt>
                <c:pt idx="9998">
                  <c:v>14210</c:v>
                </c:pt>
                <c:pt idx="9999">
                  <c:v>14213</c:v>
                </c:pt>
                <c:pt idx="10000">
                  <c:v>14226</c:v>
                </c:pt>
                <c:pt idx="10001">
                  <c:v>14237</c:v>
                </c:pt>
                <c:pt idx="10002">
                  <c:v>14235</c:v>
                </c:pt>
                <c:pt idx="10003">
                  <c:v>14212</c:v>
                </c:pt>
                <c:pt idx="10004">
                  <c:v>14173</c:v>
                </c:pt>
                <c:pt idx="10005">
                  <c:v>14135</c:v>
                </c:pt>
                <c:pt idx="10006">
                  <c:v>14114</c:v>
                </c:pt>
                <c:pt idx="10007">
                  <c:v>14118</c:v>
                </c:pt>
                <c:pt idx="10008">
                  <c:v>14141</c:v>
                </c:pt>
                <c:pt idx="10009">
                  <c:v>14162</c:v>
                </c:pt>
                <c:pt idx="10010">
                  <c:v>14164</c:v>
                </c:pt>
                <c:pt idx="10011">
                  <c:v>14145</c:v>
                </c:pt>
                <c:pt idx="10012">
                  <c:v>14119</c:v>
                </c:pt>
                <c:pt idx="10013">
                  <c:v>14100</c:v>
                </c:pt>
                <c:pt idx="10014">
                  <c:v>14091</c:v>
                </c:pt>
                <c:pt idx="10015">
                  <c:v>14081</c:v>
                </c:pt>
                <c:pt idx="10016">
                  <c:v>14063</c:v>
                </c:pt>
                <c:pt idx="10017">
                  <c:v>14035</c:v>
                </c:pt>
                <c:pt idx="10018">
                  <c:v>14002</c:v>
                </c:pt>
                <c:pt idx="10019">
                  <c:v>13972</c:v>
                </c:pt>
                <c:pt idx="10020">
                  <c:v>13949</c:v>
                </c:pt>
                <c:pt idx="10021">
                  <c:v>13934</c:v>
                </c:pt>
                <c:pt idx="10022">
                  <c:v>13924</c:v>
                </c:pt>
                <c:pt idx="10023">
                  <c:v>13915</c:v>
                </c:pt>
                <c:pt idx="10024">
                  <c:v>13902</c:v>
                </c:pt>
                <c:pt idx="10025">
                  <c:v>13889</c:v>
                </c:pt>
                <c:pt idx="10026">
                  <c:v>13877</c:v>
                </c:pt>
                <c:pt idx="10027">
                  <c:v>13866</c:v>
                </c:pt>
                <c:pt idx="10028">
                  <c:v>13857</c:v>
                </c:pt>
                <c:pt idx="10029">
                  <c:v>13849</c:v>
                </c:pt>
                <c:pt idx="10030">
                  <c:v>13844</c:v>
                </c:pt>
                <c:pt idx="10031">
                  <c:v>13837</c:v>
                </c:pt>
                <c:pt idx="10032">
                  <c:v>13827</c:v>
                </c:pt>
                <c:pt idx="10033">
                  <c:v>13812</c:v>
                </c:pt>
                <c:pt idx="10034">
                  <c:v>13800</c:v>
                </c:pt>
                <c:pt idx="10035">
                  <c:v>13802</c:v>
                </c:pt>
                <c:pt idx="10036">
                  <c:v>13824</c:v>
                </c:pt>
                <c:pt idx="10037">
                  <c:v>13857</c:v>
                </c:pt>
                <c:pt idx="10038">
                  <c:v>13889</c:v>
                </c:pt>
                <c:pt idx="10039">
                  <c:v>13908</c:v>
                </c:pt>
                <c:pt idx="10040">
                  <c:v>13915</c:v>
                </c:pt>
                <c:pt idx="10041">
                  <c:v>13914</c:v>
                </c:pt>
                <c:pt idx="10042">
                  <c:v>13906</c:v>
                </c:pt>
                <c:pt idx="10043">
                  <c:v>13889</c:v>
                </c:pt>
                <c:pt idx="10044">
                  <c:v>13865</c:v>
                </c:pt>
                <c:pt idx="10045">
                  <c:v>13840</c:v>
                </c:pt>
                <c:pt idx="10046">
                  <c:v>13818</c:v>
                </c:pt>
                <c:pt idx="10047">
                  <c:v>13798</c:v>
                </c:pt>
                <c:pt idx="10048">
                  <c:v>13783</c:v>
                </c:pt>
                <c:pt idx="10049">
                  <c:v>13772</c:v>
                </c:pt>
                <c:pt idx="10050">
                  <c:v>13762</c:v>
                </c:pt>
                <c:pt idx="10051">
                  <c:v>13749</c:v>
                </c:pt>
                <c:pt idx="10052">
                  <c:v>13735</c:v>
                </c:pt>
                <c:pt idx="10053">
                  <c:v>13721</c:v>
                </c:pt>
                <c:pt idx="10054">
                  <c:v>13708</c:v>
                </c:pt>
                <c:pt idx="10055">
                  <c:v>13694</c:v>
                </c:pt>
                <c:pt idx="10056">
                  <c:v>13679</c:v>
                </c:pt>
                <c:pt idx="10057">
                  <c:v>13669</c:v>
                </c:pt>
                <c:pt idx="10058">
                  <c:v>13664</c:v>
                </c:pt>
                <c:pt idx="10059">
                  <c:v>13659</c:v>
                </c:pt>
                <c:pt idx="10060">
                  <c:v>13648</c:v>
                </c:pt>
                <c:pt idx="10061">
                  <c:v>13632</c:v>
                </c:pt>
                <c:pt idx="10062">
                  <c:v>13618</c:v>
                </c:pt>
                <c:pt idx="10063">
                  <c:v>13611</c:v>
                </c:pt>
                <c:pt idx="10064">
                  <c:v>13609</c:v>
                </c:pt>
                <c:pt idx="10065">
                  <c:v>13605</c:v>
                </c:pt>
                <c:pt idx="10066">
                  <c:v>13597</c:v>
                </c:pt>
                <c:pt idx="10067">
                  <c:v>13588</c:v>
                </c:pt>
                <c:pt idx="10068">
                  <c:v>13578</c:v>
                </c:pt>
                <c:pt idx="10069">
                  <c:v>13567</c:v>
                </c:pt>
                <c:pt idx="10070">
                  <c:v>13552</c:v>
                </c:pt>
                <c:pt idx="10071">
                  <c:v>13533</c:v>
                </c:pt>
                <c:pt idx="10072">
                  <c:v>13517</c:v>
                </c:pt>
                <c:pt idx="10073">
                  <c:v>13511</c:v>
                </c:pt>
                <c:pt idx="10074">
                  <c:v>13513</c:v>
                </c:pt>
                <c:pt idx="10075">
                  <c:v>13520</c:v>
                </c:pt>
                <c:pt idx="10076">
                  <c:v>13525</c:v>
                </c:pt>
                <c:pt idx="10077">
                  <c:v>13529</c:v>
                </c:pt>
                <c:pt idx="10078">
                  <c:v>13529</c:v>
                </c:pt>
                <c:pt idx="10079">
                  <c:v>13524</c:v>
                </c:pt>
                <c:pt idx="10080">
                  <c:v>13518</c:v>
                </c:pt>
                <c:pt idx="10081">
                  <c:v>13518</c:v>
                </c:pt>
                <c:pt idx="10082">
                  <c:v>13524</c:v>
                </c:pt>
                <c:pt idx="10083">
                  <c:v>13533</c:v>
                </c:pt>
                <c:pt idx="10084">
                  <c:v>13535</c:v>
                </c:pt>
                <c:pt idx="10085">
                  <c:v>13524</c:v>
                </c:pt>
                <c:pt idx="10086">
                  <c:v>13497</c:v>
                </c:pt>
                <c:pt idx="10087">
                  <c:v>13465</c:v>
                </c:pt>
                <c:pt idx="10088">
                  <c:v>13441</c:v>
                </c:pt>
                <c:pt idx="10089">
                  <c:v>13433</c:v>
                </c:pt>
                <c:pt idx="10090">
                  <c:v>13440</c:v>
                </c:pt>
                <c:pt idx="10091">
                  <c:v>13456</c:v>
                </c:pt>
                <c:pt idx="10092">
                  <c:v>13477</c:v>
                </c:pt>
                <c:pt idx="10093">
                  <c:v>13502</c:v>
                </c:pt>
                <c:pt idx="10094">
                  <c:v>13529</c:v>
                </c:pt>
                <c:pt idx="10095">
                  <c:v>13557</c:v>
                </c:pt>
                <c:pt idx="10096">
                  <c:v>13585</c:v>
                </c:pt>
                <c:pt idx="10097">
                  <c:v>13611</c:v>
                </c:pt>
                <c:pt idx="10098">
                  <c:v>13631</c:v>
                </c:pt>
                <c:pt idx="10099">
                  <c:v>13642</c:v>
                </c:pt>
                <c:pt idx="10100">
                  <c:v>13646</c:v>
                </c:pt>
                <c:pt idx="10101">
                  <c:v>13652</c:v>
                </c:pt>
                <c:pt idx="10102">
                  <c:v>13666</c:v>
                </c:pt>
                <c:pt idx="10103">
                  <c:v>13686</c:v>
                </c:pt>
                <c:pt idx="10104">
                  <c:v>13704</c:v>
                </c:pt>
                <c:pt idx="10105">
                  <c:v>13711</c:v>
                </c:pt>
                <c:pt idx="10106">
                  <c:v>13702</c:v>
                </c:pt>
                <c:pt idx="10107">
                  <c:v>13681</c:v>
                </c:pt>
                <c:pt idx="10108">
                  <c:v>13659</c:v>
                </c:pt>
                <c:pt idx="10109">
                  <c:v>13643</c:v>
                </c:pt>
                <c:pt idx="10110">
                  <c:v>13636</c:v>
                </c:pt>
                <c:pt idx="10111">
                  <c:v>13634</c:v>
                </c:pt>
                <c:pt idx="10112">
                  <c:v>13637</c:v>
                </c:pt>
                <c:pt idx="10113">
                  <c:v>13644</c:v>
                </c:pt>
                <c:pt idx="10114">
                  <c:v>13656</c:v>
                </c:pt>
                <c:pt idx="10115">
                  <c:v>13672</c:v>
                </c:pt>
                <c:pt idx="10116">
                  <c:v>13689</c:v>
                </c:pt>
                <c:pt idx="10117">
                  <c:v>13705</c:v>
                </c:pt>
                <c:pt idx="10118">
                  <c:v>13720</c:v>
                </c:pt>
                <c:pt idx="10119">
                  <c:v>13736</c:v>
                </c:pt>
                <c:pt idx="10120">
                  <c:v>13749</c:v>
                </c:pt>
                <c:pt idx="10121">
                  <c:v>13756</c:v>
                </c:pt>
                <c:pt idx="10122">
                  <c:v>13755</c:v>
                </c:pt>
                <c:pt idx="10123">
                  <c:v>13752</c:v>
                </c:pt>
                <c:pt idx="10124">
                  <c:v>13756</c:v>
                </c:pt>
                <c:pt idx="10125">
                  <c:v>13772</c:v>
                </c:pt>
                <c:pt idx="10126">
                  <c:v>13792</c:v>
                </c:pt>
                <c:pt idx="10127">
                  <c:v>13808</c:v>
                </c:pt>
                <c:pt idx="10128">
                  <c:v>13814</c:v>
                </c:pt>
                <c:pt idx="10129">
                  <c:v>13818</c:v>
                </c:pt>
                <c:pt idx="10130">
                  <c:v>13826</c:v>
                </c:pt>
                <c:pt idx="10131">
                  <c:v>13838</c:v>
                </c:pt>
                <c:pt idx="10132">
                  <c:v>13841</c:v>
                </c:pt>
                <c:pt idx="10133">
                  <c:v>13825</c:v>
                </c:pt>
                <c:pt idx="10134">
                  <c:v>13793</c:v>
                </c:pt>
                <c:pt idx="10135">
                  <c:v>13752</c:v>
                </c:pt>
                <c:pt idx="10136">
                  <c:v>13714</c:v>
                </c:pt>
                <c:pt idx="10137">
                  <c:v>13680</c:v>
                </c:pt>
                <c:pt idx="10138">
                  <c:v>13651</c:v>
                </c:pt>
                <c:pt idx="10139">
                  <c:v>13625</c:v>
                </c:pt>
                <c:pt idx="10140">
                  <c:v>13599</c:v>
                </c:pt>
                <c:pt idx="10141">
                  <c:v>13573</c:v>
                </c:pt>
                <c:pt idx="10142">
                  <c:v>13549</c:v>
                </c:pt>
                <c:pt idx="10143">
                  <c:v>13527</c:v>
                </c:pt>
                <c:pt idx="10144">
                  <c:v>13506</c:v>
                </c:pt>
                <c:pt idx="10145">
                  <c:v>13480</c:v>
                </c:pt>
                <c:pt idx="10146">
                  <c:v>13448</c:v>
                </c:pt>
                <c:pt idx="10147">
                  <c:v>13417</c:v>
                </c:pt>
                <c:pt idx="10148">
                  <c:v>13395</c:v>
                </c:pt>
                <c:pt idx="10149">
                  <c:v>13385</c:v>
                </c:pt>
                <c:pt idx="10150">
                  <c:v>13380</c:v>
                </c:pt>
                <c:pt idx="10151">
                  <c:v>13365</c:v>
                </c:pt>
                <c:pt idx="10152">
                  <c:v>13334</c:v>
                </c:pt>
                <c:pt idx="10153">
                  <c:v>13290</c:v>
                </c:pt>
                <c:pt idx="10154">
                  <c:v>13247</c:v>
                </c:pt>
                <c:pt idx="10155">
                  <c:v>13214</c:v>
                </c:pt>
                <c:pt idx="10156">
                  <c:v>13195</c:v>
                </c:pt>
                <c:pt idx="10157">
                  <c:v>13186</c:v>
                </c:pt>
                <c:pt idx="10158">
                  <c:v>13177</c:v>
                </c:pt>
                <c:pt idx="10159">
                  <c:v>13163</c:v>
                </c:pt>
                <c:pt idx="10160">
                  <c:v>13139</c:v>
                </c:pt>
                <c:pt idx="10161">
                  <c:v>13105</c:v>
                </c:pt>
                <c:pt idx="10162">
                  <c:v>13066</c:v>
                </c:pt>
                <c:pt idx="10163">
                  <c:v>13028</c:v>
                </c:pt>
                <c:pt idx="10164">
                  <c:v>12994</c:v>
                </c:pt>
                <c:pt idx="10165">
                  <c:v>12964</c:v>
                </c:pt>
                <c:pt idx="10166">
                  <c:v>12941</c:v>
                </c:pt>
                <c:pt idx="10167">
                  <c:v>12927</c:v>
                </c:pt>
                <c:pt idx="10168">
                  <c:v>12923</c:v>
                </c:pt>
                <c:pt idx="10169">
                  <c:v>12926</c:v>
                </c:pt>
                <c:pt idx="10170">
                  <c:v>12933</c:v>
                </c:pt>
                <c:pt idx="10171">
                  <c:v>12940</c:v>
                </c:pt>
                <c:pt idx="10172">
                  <c:v>12944</c:v>
                </c:pt>
                <c:pt idx="10173">
                  <c:v>12946</c:v>
                </c:pt>
                <c:pt idx="10174">
                  <c:v>12943</c:v>
                </c:pt>
                <c:pt idx="10175">
                  <c:v>12935</c:v>
                </c:pt>
                <c:pt idx="10176">
                  <c:v>12922</c:v>
                </c:pt>
                <c:pt idx="10177">
                  <c:v>12908</c:v>
                </c:pt>
                <c:pt idx="10178">
                  <c:v>12893</c:v>
                </c:pt>
                <c:pt idx="10179">
                  <c:v>12876</c:v>
                </c:pt>
                <c:pt idx="10180">
                  <c:v>12858</c:v>
                </c:pt>
                <c:pt idx="10181">
                  <c:v>12841</c:v>
                </c:pt>
                <c:pt idx="10182">
                  <c:v>12827</c:v>
                </c:pt>
                <c:pt idx="10183">
                  <c:v>12815</c:v>
                </c:pt>
                <c:pt idx="10184">
                  <c:v>12801</c:v>
                </c:pt>
                <c:pt idx="10185">
                  <c:v>12787</c:v>
                </c:pt>
                <c:pt idx="10186">
                  <c:v>12777</c:v>
                </c:pt>
                <c:pt idx="10187">
                  <c:v>12776</c:v>
                </c:pt>
                <c:pt idx="10188">
                  <c:v>12779</c:v>
                </c:pt>
                <c:pt idx="10189">
                  <c:v>12778</c:v>
                </c:pt>
                <c:pt idx="10190">
                  <c:v>12770</c:v>
                </c:pt>
                <c:pt idx="10191">
                  <c:v>12759</c:v>
                </c:pt>
                <c:pt idx="10192">
                  <c:v>12752</c:v>
                </c:pt>
                <c:pt idx="10193">
                  <c:v>12749</c:v>
                </c:pt>
                <c:pt idx="10194">
                  <c:v>12742</c:v>
                </c:pt>
                <c:pt idx="10195">
                  <c:v>12731</c:v>
                </c:pt>
                <c:pt idx="10196">
                  <c:v>12721</c:v>
                </c:pt>
                <c:pt idx="10197">
                  <c:v>12722</c:v>
                </c:pt>
                <c:pt idx="10198">
                  <c:v>12733</c:v>
                </c:pt>
                <c:pt idx="10199">
                  <c:v>12744</c:v>
                </c:pt>
                <c:pt idx="10200">
                  <c:v>12746</c:v>
                </c:pt>
                <c:pt idx="10201">
                  <c:v>12737</c:v>
                </c:pt>
                <c:pt idx="10202">
                  <c:v>12722</c:v>
                </c:pt>
                <c:pt idx="10203">
                  <c:v>12708</c:v>
                </c:pt>
                <c:pt idx="10204">
                  <c:v>12695</c:v>
                </c:pt>
                <c:pt idx="10205">
                  <c:v>12681</c:v>
                </c:pt>
                <c:pt idx="10206">
                  <c:v>12664</c:v>
                </c:pt>
                <c:pt idx="10207">
                  <c:v>12647</c:v>
                </c:pt>
                <c:pt idx="10208">
                  <c:v>12634</c:v>
                </c:pt>
                <c:pt idx="10209">
                  <c:v>12630</c:v>
                </c:pt>
                <c:pt idx="10210">
                  <c:v>12634</c:v>
                </c:pt>
                <c:pt idx="10211">
                  <c:v>12640</c:v>
                </c:pt>
                <c:pt idx="10212">
                  <c:v>12644</c:v>
                </c:pt>
                <c:pt idx="10213">
                  <c:v>12642</c:v>
                </c:pt>
                <c:pt idx="10214">
                  <c:v>12630</c:v>
                </c:pt>
                <c:pt idx="10215">
                  <c:v>12609</c:v>
                </c:pt>
                <c:pt idx="10216">
                  <c:v>12580</c:v>
                </c:pt>
                <c:pt idx="10217">
                  <c:v>12544</c:v>
                </c:pt>
                <c:pt idx="10218">
                  <c:v>12507</c:v>
                </c:pt>
                <c:pt idx="10219">
                  <c:v>12473</c:v>
                </c:pt>
                <c:pt idx="10220">
                  <c:v>12449</c:v>
                </c:pt>
                <c:pt idx="10221">
                  <c:v>12434</c:v>
                </c:pt>
                <c:pt idx="10222">
                  <c:v>12425</c:v>
                </c:pt>
                <c:pt idx="10223">
                  <c:v>12420</c:v>
                </c:pt>
                <c:pt idx="10224">
                  <c:v>12417</c:v>
                </c:pt>
                <c:pt idx="10225">
                  <c:v>12419</c:v>
                </c:pt>
                <c:pt idx="10226">
                  <c:v>12424</c:v>
                </c:pt>
                <c:pt idx="10227">
                  <c:v>12427</c:v>
                </c:pt>
                <c:pt idx="10228">
                  <c:v>12424</c:v>
                </c:pt>
                <c:pt idx="10229">
                  <c:v>12416</c:v>
                </c:pt>
                <c:pt idx="10230">
                  <c:v>12406</c:v>
                </c:pt>
                <c:pt idx="10231">
                  <c:v>12398</c:v>
                </c:pt>
                <c:pt idx="10232">
                  <c:v>12385</c:v>
                </c:pt>
                <c:pt idx="10233">
                  <c:v>12369</c:v>
                </c:pt>
                <c:pt idx="10234">
                  <c:v>12353</c:v>
                </c:pt>
                <c:pt idx="10235">
                  <c:v>12343</c:v>
                </c:pt>
                <c:pt idx="10236">
                  <c:v>12341</c:v>
                </c:pt>
                <c:pt idx="10237">
                  <c:v>12342</c:v>
                </c:pt>
                <c:pt idx="10238">
                  <c:v>12339</c:v>
                </c:pt>
                <c:pt idx="10239">
                  <c:v>12332</c:v>
                </c:pt>
                <c:pt idx="10240">
                  <c:v>12320</c:v>
                </c:pt>
                <c:pt idx="10241">
                  <c:v>12303</c:v>
                </c:pt>
                <c:pt idx="10242">
                  <c:v>12279</c:v>
                </c:pt>
                <c:pt idx="10243">
                  <c:v>12250</c:v>
                </c:pt>
                <c:pt idx="10244">
                  <c:v>12221</c:v>
                </c:pt>
                <c:pt idx="10245">
                  <c:v>12194</c:v>
                </c:pt>
                <c:pt idx="10246">
                  <c:v>12175</c:v>
                </c:pt>
                <c:pt idx="10247">
                  <c:v>12167</c:v>
                </c:pt>
                <c:pt idx="10248">
                  <c:v>12173</c:v>
                </c:pt>
                <c:pt idx="10249">
                  <c:v>12185</c:v>
                </c:pt>
                <c:pt idx="10250">
                  <c:v>12191</c:v>
                </c:pt>
                <c:pt idx="10251">
                  <c:v>12187</c:v>
                </c:pt>
                <c:pt idx="10252">
                  <c:v>12174</c:v>
                </c:pt>
                <c:pt idx="10253">
                  <c:v>12162</c:v>
                </c:pt>
                <c:pt idx="10254">
                  <c:v>12153</c:v>
                </c:pt>
                <c:pt idx="10255">
                  <c:v>12147</c:v>
                </c:pt>
                <c:pt idx="10256">
                  <c:v>12143</c:v>
                </c:pt>
                <c:pt idx="10257">
                  <c:v>12144</c:v>
                </c:pt>
                <c:pt idx="10258">
                  <c:v>12154</c:v>
                </c:pt>
                <c:pt idx="10259">
                  <c:v>12164</c:v>
                </c:pt>
                <c:pt idx="10260">
                  <c:v>12166</c:v>
                </c:pt>
                <c:pt idx="10261">
                  <c:v>12157</c:v>
                </c:pt>
                <c:pt idx="10262">
                  <c:v>12142</c:v>
                </c:pt>
                <c:pt idx="10263">
                  <c:v>12122</c:v>
                </c:pt>
                <c:pt idx="10264">
                  <c:v>12101</c:v>
                </c:pt>
                <c:pt idx="10265">
                  <c:v>12078</c:v>
                </c:pt>
                <c:pt idx="10266">
                  <c:v>12054</c:v>
                </c:pt>
                <c:pt idx="10267">
                  <c:v>12031</c:v>
                </c:pt>
                <c:pt idx="10268">
                  <c:v>12016</c:v>
                </c:pt>
                <c:pt idx="10269">
                  <c:v>12008</c:v>
                </c:pt>
                <c:pt idx="10270">
                  <c:v>12006</c:v>
                </c:pt>
                <c:pt idx="10271">
                  <c:v>12008</c:v>
                </c:pt>
                <c:pt idx="10272">
                  <c:v>12016</c:v>
                </c:pt>
                <c:pt idx="10273">
                  <c:v>12026</c:v>
                </c:pt>
                <c:pt idx="10274">
                  <c:v>12033</c:v>
                </c:pt>
                <c:pt idx="10275">
                  <c:v>12025</c:v>
                </c:pt>
                <c:pt idx="10276">
                  <c:v>11998</c:v>
                </c:pt>
                <c:pt idx="10277">
                  <c:v>11958</c:v>
                </c:pt>
                <c:pt idx="10278">
                  <c:v>11920</c:v>
                </c:pt>
                <c:pt idx="10279">
                  <c:v>11894</c:v>
                </c:pt>
                <c:pt idx="10280">
                  <c:v>11881</c:v>
                </c:pt>
                <c:pt idx="10281">
                  <c:v>11874</c:v>
                </c:pt>
                <c:pt idx="10282">
                  <c:v>11863</c:v>
                </c:pt>
                <c:pt idx="10283">
                  <c:v>11848</c:v>
                </c:pt>
                <c:pt idx="10284">
                  <c:v>11834</c:v>
                </c:pt>
                <c:pt idx="10285">
                  <c:v>11827</c:v>
                </c:pt>
                <c:pt idx="10286">
                  <c:v>11829</c:v>
                </c:pt>
                <c:pt idx="10287">
                  <c:v>11829</c:v>
                </c:pt>
                <c:pt idx="10288">
                  <c:v>11820</c:v>
                </c:pt>
                <c:pt idx="10289">
                  <c:v>11799</c:v>
                </c:pt>
                <c:pt idx="10290">
                  <c:v>11777</c:v>
                </c:pt>
                <c:pt idx="10291">
                  <c:v>11763</c:v>
                </c:pt>
                <c:pt idx="10292">
                  <c:v>11756</c:v>
                </c:pt>
                <c:pt idx="10293">
                  <c:v>11751</c:v>
                </c:pt>
                <c:pt idx="10294">
                  <c:v>11744</c:v>
                </c:pt>
                <c:pt idx="10295">
                  <c:v>11734</c:v>
                </c:pt>
                <c:pt idx="10296">
                  <c:v>11725</c:v>
                </c:pt>
                <c:pt idx="10297">
                  <c:v>11715</c:v>
                </c:pt>
                <c:pt idx="10298">
                  <c:v>11706</c:v>
                </c:pt>
                <c:pt idx="10299">
                  <c:v>11697</c:v>
                </c:pt>
                <c:pt idx="10300">
                  <c:v>11696</c:v>
                </c:pt>
                <c:pt idx="10301">
                  <c:v>11704</c:v>
                </c:pt>
                <c:pt idx="10302">
                  <c:v>11716</c:v>
                </c:pt>
                <c:pt idx="10303">
                  <c:v>11723</c:v>
                </c:pt>
                <c:pt idx="10304">
                  <c:v>11717</c:v>
                </c:pt>
                <c:pt idx="10305">
                  <c:v>11701</c:v>
                </c:pt>
                <c:pt idx="10306">
                  <c:v>11682</c:v>
                </c:pt>
                <c:pt idx="10307">
                  <c:v>11662</c:v>
                </c:pt>
                <c:pt idx="10308">
                  <c:v>11637</c:v>
                </c:pt>
                <c:pt idx="10309">
                  <c:v>11606</c:v>
                </c:pt>
                <c:pt idx="10310">
                  <c:v>11577</c:v>
                </c:pt>
                <c:pt idx="10311">
                  <c:v>11559</c:v>
                </c:pt>
                <c:pt idx="10312">
                  <c:v>11556</c:v>
                </c:pt>
                <c:pt idx="10313">
                  <c:v>11563</c:v>
                </c:pt>
                <c:pt idx="10314">
                  <c:v>11578</c:v>
                </c:pt>
                <c:pt idx="10315">
                  <c:v>11595</c:v>
                </c:pt>
                <c:pt idx="10316">
                  <c:v>11607</c:v>
                </c:pt>
                <c:pt idx="10317">
                  <c:v>11612</c:v>
                </c:pt>
                <c:pt idx="10318">
                  <c:v>11611</c:v>
                </c:pt>
                <c:pt idx="10319">
                  <c:v>11610</c:v>
                </c:pt>
                <c:pt idx="10320">
                  <c:v>11615</c:v>
                </c:pt>
                <c:pt idx="10321">
                  <c:v>11630</c:v>
                </c:pt>
                <c:pt idx="10322">
                  <c:v>11650</c:v>
                </c:pt>
                <c:pt idx="10323">
                  <c:v>11666</c:v>
                </c:pt>
                <c:pt idx="10324">
                  <c:v>11669</c:v>
                </c:pt>
                <c:pt idx="10325">
                  <c:v>11654</c:v>
                </c:pt>
                <c:pt idx="10326">
                  <c:v>11629</c:v>
                </c:pt>
                <c:pt idx="10327">
                  <c:v>11602</c:v>
                </c:pt>
                <c:pt idx="10328">
                  <c:v>11584</c:v>
                </c:pt>
                <c:pt idx="10329">
                  <c:v>11577</c:v>
                </c:pt>
                <c:pt idx="10330">
                  <c:v>11577</c:v>
                </c:pt>
                <c:pt idx="10331">
                  <c:v>11579</c:v>
                </c:pt>
                <c:pt idx="10332">
                  <c:v>11575</c:v>
                </c:pt>
                <c:pt idx="10333">
                  <c:v>11561</c:v>
                </c:pt>
                <c:pt idx="10334">
                  <c:v>11543</c:v>
                </c:pt>
                <c:pt idx="10335">
                  <c:v>11530</c:v>
                </c:pt>
                <c:pt idx="10336">
                  <c:v>11525</c:v>
                </c:pt>
                <c:pt idx="10337">
                  <c:v>11528</c:v>
                </c:pt>
                <c:pt idx="10338">
                  <c:v>11539</c:v>
                </c:pt>
                <c:pt idx="10339">
                  <c:v>11556</c:v>
                </c:pt>
                <c:pt idx="10340">
                  <c:v>11571</c:v>
                </c:pt>
                <c:pt idx="10341">
                  <c:v>11580</c:v>
                </c:pt>
                <c:pt idx="10342">
                  <c:v>11585</c:v>
                </c:pt>
                <c:pt idx="10343">
                  <c:v>11589</c:v>
                </c:pt>
                <c:pt idx="10344">
                  <c:v>11593</c:v>
                </c:pt>
                <c:pt idx="10345">
                  <c:v>11596</c:v>
                </c:pt>
                <c:pt idx="10346">
                  <c:v>11594</c:v>
                </c:pt>
                <c:pt idx="10347">
                  <c:v>11589</c:v>
                </c:pt>
                <c:pt idx="10348">
                  <c:v>11583</c:v>
                </c:pt>
                <c:pt idx="10349">
                  <c:v>11581</c:v>
                </c:pt>
                <c:pt idx="10350">
                  <c:v>11583</c:v>
                </c:pt>
                <c:pt idx="10351">
                  <c:v>11585</c:v>
                </c:pt>
                <c:pt idx="10352">
                  <c:v>11580</c:v>
                </c:pt>
                <c:pt idx="10353">
                  <c:v>11564</c:v>
                </c:pt>
                <c:pt idx="10354">
                  <c:v>11544</c:v>
                </c:pt>
                <c:pt idx="10355">
                  <c:v>11529</c:v>
                </c:pt>
                <c:pt idx="10356">
                  <c:v>11529</c:v>
                </c:pt>
                <c:pt idx="10357">
                  <c:v>11541</c:v>
                </c:pt>
                <c:pt idx="10358">
                  <c:v>11555</c:v>
                </c:pt>
                <c:pt idx="10359">
                  <c:v>11565</c:v>
                </c:pt>
                <c:pt idx="10360">
                  <c:v>11569</c:v>
                </c:pt>
                <c:pt idx="10361">
                  <c:v>11573</c:v>
                </c:pt>
                <c:pt idx="10362">
                  <c:v>11576</c:v>
                </c:pt>
                <c:pt idx="10363">
                  <c:v>11574</c:v>
                </c:pt>
                <c:pt idx="10364">
                  <c:v>11562</c:v>
                </c:pt>
                <c:pt idx="10365">
                  <c:v>11539</c:v>
                </c:pt>
                <c:pt idx="10366">
                  <c:v>11509</c:v>
                </c:pt>
                <c:pt idx="10367">
                  <c:v>11481</c:v>
                </c:pt>
                <c:pt idx="10368">
                  <c:v>11460</c:v>
                </c:pt>
                <c:pt idx="10369">
                  <c:v>11447</c:v>
                </c:pt>
                <c:pt idx="10370">
                  <c:v>11442</c:v>
                </c:pt>
                <c:pt idx="10371">
                  <c:v>11441</c:v>
                </c:pt>
                <c:pt idx="10372">
                  <c:v>11438</c:v>
                </c:pt>
                <c:pt idx="10373">
                  <c:v>11430</c:v>
                </c:pt>
                <c:pt idx="10374">
                  <c:v>11419</c:v>
                </c:pt>
                <c:pt idx="10375">
                  <c:v>11410</c:v>
                </c:pt>
                <c:pt idx="10376">
                  <c:v>11410</c:v>
                </c:pt>
                <c:pt idx="10377">
                  <c:v>11417</c:v>
                </c:pt>
                <c:pt idx="10378">
                  <c:v>11424</c:v>
                </c:pt>
                <c:pt idx="10379">
                  <c:v>11421</c:v>
                </c:pt>
                <c:pt idx="10380">
                  <c:v>11406</c:v>
                </c:pt>
                <c:pt idx="10381">
                  <c:v>11383</c:v>
                </c:pt>
                <c:pt idx="10382">
                  <c:v>11360</c:v>
                </c:pt>
                <c:pt idx="10383">
                  <c:v>11347</c:v>
                </c:pt>
                <c:pt idx="10384">
                  <c:v>11345</c:v>
                </c:pt>
                <c:pt idx="10385">
                  <c:v>11356</c:v>
                </c:pt>
                <c:pt idx="10386">
                  <c:v>11376</c:v>
                </c:pt>
                <c:pt idx="10387">
                  <c:v>11398</c:v>
                </c:pt>
                <c:pt idx="10388">
                  <c:v>11416</c:v>
                </c:pt>
                <c:pt idx="10389">
                  <c:v>11424</c:v>
                </c:pt>
                <c:pt idx="10390">
                  <c:v>11422</c:v>
                </c:pt>
                <c:pt idx="10391">
                  <c:v>11413</c:v>
                </c:pt>
                <c:pt idx="10392">
                  <c:v>11398</c:v>
                </c:pt>
                <c:pt idx="10393">
                  <c:v>11383</c:v>
                </c:pt>
                <c:pt idx="10394">
                  <c:v>11370</c:v>
                </c:pt>
                <c:pt idx="10395">
                  <c:v>11356</c:v>
                </c:pt>
                <c:pt idx="10396">
                  <c:v>11340</c:v>
                </c:pt>
                <c:pt idx="10397">
                  <c:v>11326</c:v>
                </c:pt>
                <c:pt idx="10398">
                  <c:v>11318</c:v>
                </c:pt>
                <c:pt idx="10399">
                  <c:v>11316</c:v>
                </c:pt>
                <c:pt idx="10400">
                  <c:v>11317</c:v>
                </c:pt>
                <c:pt idx="10401">
                  <c:v>11318</c:v>
                </c:pt>
                <c:pt idx="10402">
                  <c:v>11318</c:v>
                </c:pt>
                <c:pt idx="10403">
                  <c:v>11320</c:v>
                </c:pt>
                <c:pt idx="10404">
                  <c:v>11325</c:v>
                </c:pt>
                <c:pt idx="10405">
                  <c:v>11330</c:v>
                </c:pt>
                <c:pt idx="10406">
                  <c:v>11326</c:v>
                </c:pt>
                <c:pt idx="10407">
                  <c:v>11312</c:v>
                </c:pt>
                <c:pt idx="10408">
                  <c:v>11290</c:v>
                </c:pt>
                <c:pt idx="10409">
                  <c:v>11271</c:v>
                </c:pt>
                <c:pt idx="10410">
                  <c:v>11257</c:v>
                </c:pt>
                <c:pt idx="10411">
                  <c:v>11248</c:v>
                </c:pt>
                <c:pt idx="10412">
                  <c:v>11243</c:v>
                </c:pt>
                <c:pt idx="10413">
                  <c:v>11243</c:v>
                </c:pt>
                <c:pt idx="10414">
                  <c:v>11248</c:v>
                </c:pt>
                <c:pt idx="10415">
                  <c:v>11250</c:v>
                </c:pt>
                <c:pt idx="10416">
                  <c:v>11242</c:v>
                </c:pt>
                <c:pt idx="10417">
                  <c:v>11216</c:v>
                </c:pt>
                <c:pt idx="10418">
                  <c:v>11175</c:v>
                </c:pt>
                <c:pt idx="10419">
                  <c:v>11128</c:v>
                </c:pt>
                <c:pt idx="10420">
                  <c:v>11092</c:v>
                </c:pt>
                <c:pt idx="10421">
                  <c:v>11079</c:v>
                </c:pt>
                <c:pt idx="10422">
                  <c:v>11089</c:v>
                </c:pt>
                <c:pt idx="10423">
                  <c:v>11108</c:v>
                </c:pt>
                <c:pt idx="10424">
                  <c:v>11123</c:v>
                </c:pt>
                <c:pt idx="10425">
                  <c:v>11128</c:v>
                </c:pt>
                <c:pt idx="10426">
                  <c:v>11128</c:v>
                </c:pt>
                <c:pt idx="10427">
                  <c:v>11130</c:v>
                </c:pt>
                <c:pt idx="10428">
                  <c:v>11130</c:v>
                </c:pt>
                <c:pt idx="10429">
                  <c:v>11124</c:v>
                </c:pt>
                <c:pt idx="10430">
                  <c:v>11108</c:v>
                </c:pt>
                <c:pt idx="10431">
                  <c:v>11086</c:v>
                </c:pt>
                <c:pt idx="10432">
                  <c:v>11064</c:v>
                </c:pt>
                <c:pt idx="10433">
                  <c:v>11045</c:v>
                </c:pt>
                <c:pt idx="10434">
                  <c:v>11032</c:v>
                </c:pt>
                <c:pt idx="10435">
                  <c:v>11029</c:v>
                </c:pt>
                <c:pt idx="10436">
                  <c:v>11039</c:v>
                </c:pt>
                <c:pt idx="10437">
                  <c:v>11058</c:v>
                </c:pt>
                <c:pt idx="10438">
                  <c:v>11079</c:v>
                </c:pt>
                <c:pt idx="10439">
                  <c:v>11096</c:v>
                </c:pt>
                <c:pt idx="10440">
                  <c:v>11109</c:v>
                </c:pt>
                <c:pt idx="10441">
                  <c:v>11116</c:v>
                </c:pt>
                <c:pt idx="10442">
                  <c:v>11115</c:v>
                </c:pt>
                <c:pt idx="10443">
                  <c:v>11105</c:v>
                </c:pt>
                <c:pt idx="10444">
                  <c:v>11089</c:v>
                </c:pt>
                <c:pt idx="10445">
                  <c:v>11072</c:v>
                </c:pt>
                <c:pt idx="10446">
                  <c:v>11060</c:v>
                </c:pt>
                <c:pt idx="10447">
                  <c:v>11055</c:v>
                </c:pt>
                <c:pt idx="10448">
                  <c:v>11061</c:v>
                </c:pt>
                <c:pt idx="10449">
                  <c:v>11072</c:v>
                </c:pt>
                <c:pt idx="10450">
                  <c:v>11081</c:v>
                </c:pt>
                <c:pt idx="10451">
                  <c:v>11083</c:v>
                </c:pt>
                <c:pt idx="10452">
                  <c:v>11083</c:v>
                </c:pt>
                <c:pt idx="10453">
                  <c:v>11085</c:v>
                </c:pt>
                <c:pt idx="10454">
                  <c:v>11086</c:v>
                </c:pt>
                <c:pt idx="10455">
                  <c:v>11085</c:v>
                </c:pt>
                <c:pt idx="10456">
                  <c:v>11086</c:v>
                </c:pt>
                <c:pt idx="10457">
                  <c:v>11091</c:v>
                </c:pt>
                <c:pt idx="10458">
                  <c:v>11096</c:v>
                </c:pt>
                <c:pt idx="10459">
                  <c:v>11097</c:v>
                </c:pt>
                <c:pt idx="10460">
                  <c:v>11096</c:v>
                </c:pt>
                <c:pt idx="10461">
                  <c:v>11095</c:v>
                </c:pt>
                <c:pt idx="10462">
                  <c:v>11093</c:v>
                </c:pt>
                <c:pt idx="10463">
                  <c:v>11083</c:v>
                </c:pt>
                <c:pt idx="10464">
                  <c:v>11064</c:v>
                </c:pt>
                <c:pt idx="10465">
                  <c:v>11043</c:v>
                </c:pt>
                <c:pt idx="10466">
                  <c:v>11029</c:v>
                </c:pt>
                <c:pt idx="10467">
                  <c:v>11029</c:v>
                </c:pt>
                <c:pt idx="10468">
                  <c:v>11041</c:v>
                </c:pt>
                <c:pt idx="10469">
                  <c:v>11059</c:v>
                </c:pt>
                <c:pt idx="10470">
                  <c:v>11077</c:v>
                </c:pt>
                <c:pt idx="10471">
                  <c:v>11091</c:v>
                </c:pt>
                <c:pt idx="10472">
                  <c:v>11104</c:v>
                </c:pt>
                <c:pt idx="10473">
                  <c:v>11114</c:v>
                </c:pt>
                <c:pt idx="10474">
                  <c:v>11119</c:v>
                </c:pt>
                <c:pt idx="10475">
                  <c:v>11120</c:v>
                </c:pt>
                <c:pt idx="10476">
                  <c:v>11123</c:v>
                </c:pt>
                <c:pt idx="10477">
                  <c:v>11129</c:v>
                </c:pt>
                <c:pt idx="10478">
                  <c:v>11141</c:v>
                </c:pt>
                <c:pt idx="10479">
                  <c:v>11157</c:v>
                </c:pt>
                <c:pt idx="10480">
                  <c:v>11172</c:v>
                </c:pt>
                <c:pt idx="10481">
                  <c:v>11186</c:v>
                </c:pt>
                <c:pt idx="10482">
                  <c:v>11201</c:v>
                </c:pt>
                <c:pt idx="10483">
                  <c:v>11219</c:v>
                </c:pt>
                <c:pt idx="10484">
                  <c:v>11242</c:v>
                </c:pt>
                <c:pt idx="10485">
                  <c:v>11267</c:v>
                </c:pt>
                <c:pt idx="10486">
                  <c:v>11291</c:v>
                </c:pt>
                <c:pt idx="10487">
                  <c:v>11312</c:v>
                </c:pt>
                <c:pt idx="10488">
                  <c:v>11331</c:v>
                </c:pt>
                <c:pt idx="10489">
                  <c:v>11352</c:v>
                </c:pt>
                <c:pt idx="10490">
                  <c:v>11379</c:v>
                </c:pt>
                <c:pt idx="10491">
                  <c:v>11413</c:v>
                </c:pt>
                <c:pt idx="10492">
                  <c:v>11452</c:v>
                </c:pt>
                <c:pt idx="10493">
                  <c:v>11490</c:v>
                </c:pt>
                <c:pt idx="10494">
                  <c:v>11525</c:v>
                </c:pt>
                <c:pt idx="10495">
                  <c:v>11557</c:v>
                </c:pt>
                <c:pt idx="10496">
                  <c:v>11587</c:v>
                </c:pt>
                <c:pt idx="10497">
                  <c:v>11617</c:v>
                </c:pt>
                <c:pt idx="10498">
                  <c:v>11644</c:v>
                </c:pt>
                <c:pt idx="10499">
                  <c:v>11668</c:v>
                </c:pt>
                <c:pt idx="10500">
                  <c:v>11694</c:v>
                </c:pt>
                <c:pt idx="10501">
                  <c:v>11725</c:v>
                </c:pt>
                <c:pt idx="10502">
                  <c:v>11763</c:v>
                </c:pt>
                <c:pt idx="10503">
                  <c:v>11806</c:v>
                </c:pt>
                <c:pt idx="10504">
                  <c:v>11850</c:v>
                </c:pt>
                <c:pt idx="10505">
                  <c:v>11889</c:v>
                </c:pt>
                <c:pt idx="10506">
                  <c:v>11921</c:v>
                </c:pt>
                <c:pt idx="10507">
                  <c:v>11952</c:v>
                </c:pt>
                <c:pt idx="10508">
                  <c:v>11992</c:v>
                </c:pt>
                <c:pt idx="10509">
                  <c:v>12042</c:v>
                </c:pt>
                <c:pt idx="10510">
                  <c:v>12088</c:v>
                </c:pt>
                <c:pt idx="10511">
                  <c:v>12118</c:v>
                </c:pt>
                <c:pt idx="10512">
                  <c:v>12131</c:v>
                </c:pt>
                <c:pt idx="10513">
                  <c:v>12140</c:v>
                </c:pt>
                <c:pt idx="10514">
                  <c:v>12161</c:v>
                </c:pt>
                <c:pt idx="10515">
                  <c:v>12194</c:v>
                </c:pt>
                <c:pt idx="10516">
                  <c:v>12228</c:v>
                </c:pt>
                <c:pt idx="10517">
                  <c:v>12252</c:v>
                </c:pt>
                <c:pt idx="10518">
                  <c:v>12267</c:v>
                </c:pt>
                <c:pt idx="10519">
                  <c:v>12283</c:v>
                </c:pt>
                <c:pt idx="10520">
                  <c:v>12308</c:v>
                </c:pt>
                <c:pt idx="10521">
                  <c:v>12341</c:v>
                </c:pt>
                <c:pt idx="10522">
                  <c:v>12375</c:v>
                </c:pt>
                <c:pt idx="10523">
                  <c:v>12405</c:v>
                </c:pt>
                <c:pt idx="10524">
                  <c:v>12431</c:v>
                </c:pt>
                <c:pt idx="10525">
                  <c:v>12456</c:v>
                </c:pt>
                <c:pt idx="10526">
                  <c:v>12484</c:v>
                </c:pt>
                <c:pt idx="10527">
                  <c:v>12514</c:v>
                </c:pt>
                <c:pt idx="10528">
                  <c:v>12540</c:v>
                </c:pt>
                <c:pt idx="10529">
                  <c:v>12552</c:v>
                </c:pt>
                <c:pt idx="10530">
                  <c:v>12548</c:v>
                </c:pt>
                <c:pt idx="10531">
                  <c:v>12531</c:v>
                </c:pt>
                <c:pt idx="10532">
                  <c:v>12513</c:v>
                </c:pt>
                <c:pt idx="10533">
                  <c:v>12505</c:v>
                </c:pt>
                <c:pt idx="10534">
                  <c:v>12508</c:v>
                </c:pt>
                <c:pt idx="10535">
                  <c:v>12514</c:v>
                </c:pt>
                <c:pt idx="10536">
                  <c:v>12517</c:v>
                </c:pt>
                <c:pt idx="10537">
                  <c:v>12514</c:v>
                </c:pt>
                <c:pt idx="10538">
                  <c:v>12503</c:v>
                </c:pt>
                <c:pt idx="10539">
                  <c:v>12484</c:v>
                </c:pt>
                <c:pt idx="10540">
                  <c:v>12456</c:v>
                </c:pt>
                <c:pt idx="10541">
                  <c:v>12420</c:v>
                </c:pt>
                <c:pt idx="10542">
                  <c:v>12379</c:v>
                </c:pt>
                <c:pt idx="10543">
                  <c:v>12339</c:v>
                </c:pt>
                <c:pt idx="10544">
                  <c:v>12308</c:v>
                </c:pt>
                <c:pt idx="10545">
                  <c:v>12287</c:v>
                </c:pt>
                <c:pt idx="10546">
                  <c:v>12263</c:v>
                </c:pt>
                <c:pt idx="10547">
                  <c:v>12225</c:v>
                </c:pt>
                <c:pt idx="10548">
                  <c:v>12176</c:v>
                </c:pt>
                <c:pt idx="10549">
                  <c:v>12122</c:v>
                </c:pt>
                <c:pt idx="10550">
                  <c:v>12073</c:v>
                </c:pt>
                <c:pt idx="10551">
                  <c:v>12032</c:v>
                </c:pt>
                <c:pt idx="10552">
                  <c:v>11998</c:v>
                </c:pt>
                <c:pt idx="10553">
                  <c:v>11964</c:v>
                </c:pt>
                <c:pt idx="10554">
                  <c:v>11928</c:v>
                </c:pt>
                <c:pt idx="10555">
                  <c:v>11890</c:v>
                </c:pt>
                <c:pt idx="10556">
                  <c:v>11847</c:v>
                </c:pt>
                <c:pt idx="10557">
                  <c:v>11798</c:v>
                </c:pt>
                <c:pt idx="10558">
                  <c:v>11743</c:v>
                </c:pt>
                <c:pt idx="10559">
                  <c:v>11686</c:v>
                </c:pt>
                <c:pt idx="10560">
                  <c:v>11632</c:v>
                </c:pt>
                <c:pt idx="10561">
                  <c:v>11583</c:v>
                </c:pt>
                <c:pt idx="10562">
                  <c:v>11538</c:v>
                </c:pt>
                <c:pt idx="10563">
                  <c:v>11498</c:v>
                </c:pt>
                <c:pt idx="10564">
                  <c:v>11461</c:v>
                </c:pt>
                <c:pt idx="10565">
                  <c:v>11423</c:v>
                </c:pt>
                <c:pt idx="10566">
                  <c:v>11386</c:v>
                </c:pt>
                <c:pt idx="10567">
                  <c:v>11349</c:v>
                </c:pt>
                <c:pt idx="10568">
                  <c:v>11318</c:v>
                </c:pt>
                <c:pt idx="10569">
                  <c:v>11294</c:v>
                </c:pt>
                <c:pt idx="10570">
                  <c:v>11268</c:v>
                </c:pt>
                <c:pt idx="10571">
                  <c:v>11229</c:v>
                </c:pt>
                <c:pt idx="10572">
                  <c:v>11169</c:v>
                </c:pt>
                <c:pt idx="10573">
                  <c:v>11096</c:v>
                </c:pt>
                <c:pt idx="10574">
                  <c:v>11026</c:v>
                </c:pt>
                <c:pt idx="10575">
                  <c:v>10975</c:v>
                </c:pt>
                <c:pt idx="10576">
                  <c:v>10944</c:v>
                </c:pt>
                <c:pt idx="10577">
                  <c:v>10927</c:v>
                </c:pt>
                <c:pt idx="10578">
                  <c:v>10915</c:v>
                </c:pt>
                <c:pt idx="10579">
                  <c:v>10903</c:v>
                </c:pt>
                <c:pt idx="10580">
                  <c:v>10885</c:v>
                </c:pt>
                <c:pt idx="10581">
                  <c:v>10862</c:v>
                </c:pt>
                <c:pt idx="10582">
                  <c:v>10838</c:v>
                </c:pt>
                <c:pt idx="10583">
                  <c:v>10816</c:v>
                </c:pt>
                <c:pt idx="10584">
                  <c:v>10798</c:v>
                </c:pt>
                <c:pt idx="10585">
                  <c:v>10779</c:v>
                </c:pt>
                <c:pt idx="10586">
                  <c:v>10759</c:v>
                </c:pt>
                <c:pt idx="10587">
                  <c:v>10738</c:v>
                </c:pt>
                <c:pt idx="10588">
                  <c:v>10716</c:v>
                </c:pt>
                <c:pt idx="10589">
                  <c:v>10692</c:v>
                </c:pt>
                <c:pt idx="10590">
                  <c:v>10667</c:v>
                </c:pt>
                <c:pt idx="10591">
                  <c:v>10642</c:v>
                </c:pt>
                <c:pt idx="10592">
                  <c:v>10619</c:v>
                </c:pt>
                <c:pt idx="10593">
                  <c:v>10595</c:v>
                </c:pt>
                <c:pt idx="10594">
                  <c:v>10568</c:v>
                </c:pt>
                <c:pt idx="10595">
                  <c:v>10539</c:v>
                </c:pt>
                <c:pt idx="10596">
                  <c:v>10510</c:v>
                </c:pt>
                <c:pt idx="10597">
                  <c:v>10483</c:v>
                </c:pt>
                <c:pt idx="10598">
                  <c:v>10459</c:v>
                </c:pt>
                <c:pt idx="10599">
                  <c:v>10440</c:v>
                </c:pt>
                <c:pt idx="10600">
                  <c:v>10427</c:v>
                </c:pt>
                <c:pt idx="10601">
                  <c:v>10423</c:v>
                </c:pt>
                <c:pt idx="10602">
                  <c:v>10422</c:v>
                </c:pt>
                <c:pt idx="10603">
                  <c:v>10420</c:v>
                </c:pt>
                <c:pt idx="10604">
                  <c:v>10413</c:v>
                </c:pt>
                <c:pt idx="10605">
                  <c:v>10401</c:v>
                </c:pt>
                <c:pt idx="10606">
                  <c:v>10390</c:v>
                </c:pt>
                <c:pt idx="10607">
                  <c:v>10380</c:v>
                </c:pt>
                <c:pt idx="10608">
                  <c:v>10371</c:v>
                </c:pt>
                <c:pt idx="10609">
                  <c:v>10358</c:v>
                </c:pt>
                <c:pt idx="10610">
                  <c:v>10338</c:v>
                </c:pt>
                <c:pt idx="10611">
                  <c:v>10313</c:v>
                </c:pt>
                <c:pt idx="10612">
                  <c:v>10286</c:v>
                </c:pt>
                <c:pt idx="10613">
                  <c:v>10260</c:v>
                </c:pt>
                <c:pt idx="10614">
                  <c:v>10233</c:v>
                </c:pt>
                <c:pt idx="10615">
                  <c:v>10204</c:v>
                </c:pt>
                <c:pt idx="10616">
                  <c:v>10173</c:v>
                </c:pt>
                <c:pt idx="10617">
                  <c:v>10145</c:v>
                </c:pt>
                <c:pt idx="10618">
                  <c:v>10127</c:v>
                </c:pt>
                <c:pt idx="10619">
                  <c:v>10118</c:v>
                </c:pt>
                <c:pt idx="10620">
                  <c:v>10111</c:v>
                </c:pt>
                <c:pt idx="10621">
                  <c:v>10103</c:v>
                </c:pt>
                <c:pt idx="10622">
                  <c:v>10094</c:v>
                </c:pt>
                <c:pt idx="10623">
                  <c:v>10086</c:v>
                </c:pt>
                <c:pt idx="10624">
                  <c:v>10080</c:v>
                </c:pt>
                <c:pt idx="10625">
                  <c:v>10080</c:v>
                </c:pt>
                <c:pt idx="10626">
                  <c:v>10087</c:v>
                </c:pt>
                <c:pt idx="10627">
                  <c:v>10092</c:v>
                </c:pt>
                <c:pt idx="10628">
                  <c:v>10088</c:v>
                </c:pt>
                <c:pt idx="10629">
                  <c:v>10070</c:v>
                </c:pt>
                <c:pt idx="10630">
                  <c:v>10045</c:v>
                </c:pt>
                <c:pt idx="10631">
                  <c:v>10023</c:v>
                </c:pt>
                <c:pt idx="10632">
                  <c:v>10016</c:v>
                </c:pt>
                <c:pt idx="10633">
                  <c:v>10025</c:v>
                </c:pt>
                <c:pt idx="10634">
                  <c:v>10042</c:v>
                </c:pt>
                <c:pt idx="10635">
                  <c:v>10054</c:v>
                </c:pt>
                <c:pt idx="10636">
                  <c:v>10055</c:v>
                </c:pt>
                <c:pt idx="10637">
                  <c:v>10048</c:v>
                </c:pt>
                <c:pt idx="10638">
                  <c:v>10040</c:v>
                </c:pt>
                <c:pt idx="10639">
                  <c:v>10039</c:v>
                </c:pt>
                <c:pt idx="10640">
                  <c:v>10046</c:v>
                </c:pt>
                <c:pt idx="10641">
                  <c:v>10059</c:v>
                </c:pt>
                <c:pt idx="10642">
                  <c:v>10073</c:v>
                </c:pt>
                <c:pt idx="10643">
                  <c:v>10086</c:v>
                </c:pt>
                <c:pt idx="10644">
                  <c:v>10097</c:v>
                </c:pt>
                <c:pt idx="10645">
                  <c:v>10110</c:v>
                </c:pt>
                <c:pt idx="10646">
                  <c:v>10123</c:v>
                </c:pt>
                <c:pt idx="10647">
                  <c:v>10136</c:v>
                </c:pt>
                <c:pt idx="10648">
                  <c:v>10147</c:v>
                </c:pt>
                <c:pt idx="10649">
                  <c:v>10157</c:v>
                </c:pt>
                <c:pt idx="10650">
                  <c:v>10160</c:v>
                </c:pt>
                <c:pt idx="10651">
                  <c:v>10156</c:v>
                </c:pt>
                <c:pt idx="10652">
                  <c:v>10146</c:v>
                </c:pt>
                <c:pt idx="10653">
                  <c:v>10139</c:v>
                </c:pt>
                <c:pt idx="10654">
                  <c:v>10139</c:v>
                </c:pt>
                <c:pt idx="10655">
                  <c:v>10139</c:v>
                </c:pt>
                <c:pt idx="10656">
                  <c:v>10132</c:v>
                </c:pt>
                <c:pt idx="10657">
                  <c:v>10110</c:v>
                </c:pt>
                <c:pt idx="10658">
                  <c:v>10078</c:v>
                </c:pt>
                <c:pt idx="10659">
                  <c:v>10044</c:v>
                </c:pt>
                <c:pt idx="10660">
                  <c:v>10013</c:v>
                </c:pt>
                <c:pt idx="10661">
                  <c:v>9991</c:v>
                </c:pt>
                <c:pt idx="10662">
                  <c:v>9980</c:v>
                </c:pt>
                <c:pt idx="10663">
                  <c:v>9981</c:v>
                </c:pt>
                <c:pt idx="10664">
                  <c:v>9989</c:v>
                </c:pt>
                <c:pt idx="10665">
                  <c:v>10001</c:v>
                </c:pt>
                <c:pt idx="10666">
                  <c:v>10018</c:v>
                </c:pt>
                <c:pt idx="10667">
                  <c:v>10039</c:v>
                </c:pt>
                <c:pt idx="10668">
                  <c:v>10061</c:v>
                </c:pt>
                <c:pt idx="10669">
                  <c:v>10076</c:v>
                </c:pt>
                <c:pt idx="10670">
                  <c:v>10080</c:v>
                </c:pt>
                <c:pt idx="10671">
                  <c:v>10078</c:v>
                </c:pt>
                <c:pt idx="10672">
                  <c:v>10080</c:v>
                </c:pt>
                <c:pt idx="10673">
                  <c:v>10089</c:v>
                </c:pt>
                <c:pt idx="10674">
                  <c:v>10099</c:v>
                </c:pt>
                <c:pt idx="10675">
                  <c:v>10103</c:v>
                </c:pt>
                <c:pt idx="10676">
                  <c:v>10104</c:v>
                </c:pt>
                <c:pt idx="10677">
                  <c:v>10108</c:v>
                </c:pt>
                <c:pt idx="10678">
                  <c:v>10123</c:v>
                </c:pt>
                <c:pt idx="10679">
                  <c:v>10146</c:v>
                </c:pt>
                <c:pt idx="10680">
                  <c:v>10169</c:v>
                </c:pt>
                <c:pt idx="10681">
                  <c:v>10186</c:v>
                </c:pt>
                <c:pt idx="10682">
                  <c:v>10192</c:v>
                </c:pt>
                <c:pt idx="10683">
                  <c:v>10192</c:v>
                </c:pt>
                <c:pt idx="10684">
                  <c:v>10186</c:v>
                </c:pt>
                <c:pt idx="10685">
                  <c:v>10178</c:v>
                </c:pt>
                <c:pt idx="10686">
                  <c:v>10167</c:v>
                </c:pt>
                <c:pt idx="10687">
                  <c:v>10155</c:v>
                </c:pt>
                <c:pt idx="10688">
                  <c:v>10142</c:v>
                </c:pt>
                <c:pt idx="10689">
                  <c:v>10128</c:v>
                </c:pt>
                <c:pt idx="10690">
                  <c:v>10108</c:v>
                </c:pt>
                <c:pt idx="10691">
                  <c:v>10085</c:v>
                </c:pt>
                <c:pt idx="10692">
                  <c:v>10070</c:v>
                </c:pt>
                <c:pt idx="10693">
                  <c:v>10072</c:v>
                </c:pt>
                <c:pt idx="10694">
                  <c:v>10091</c:v>
                </c:pt>
                <c:pt idx="10695">
                  <c:v>10114</c:v>
                </c:pt>
                <c:pt idx="10696">
                  <c:v>10126</c:v>
                </c:pt>
                <c:pt idx="10697">
                  <c:v>10119</c:v>
                </c:pt>
                <c:pt idx="10698">
                  <c:v>10102</c:v>
                </c:pt>
                <c:pt idx="10699">
                  <c:v>10087</c:v>
                </c:pt>
                <c:pt idx="10700">
                  <c:v>10084</c:v>
                </c:pt>
                <c:pt idx="10701">
                  <c:v>10094</c:v>
                </c:pt>
                <c:pt idx="10702">
                  <c:v>10111</c:v>
                </c:pt>
                <c:pt idx="10703">
                  <c:v>10128</c:v>
                </c:pt>
                <c:pt idx="10704">
                  <c:v>10143</c:v>
                </c:pt>
                <c:pt idx="10705">
                  <c:v>10152</c:v>
                </c:pt>
                <c:pt idx="10706">
                  <c:v>10153</c:v>
                </c:pt>
                <c:pt idx="10707">
                  <c:v>10146</c:v>
                </c:pt>
                <c:pt idx="10708">
                  <c:v>10131</c:v>
                </c:pt>
                <c:pt idx="10709">
                  <c:v>10110</c:v>
                </c:pt>
                <c:pt idx="10710">
                  <c:v>10086</c:v>
                </c:pt>
                <c:pt idx="10711">
                  <c:v>10061</c:v>
                </c:pt>
                <c:pt idx="10712">
                  <c:v>10042</c:v>
                </c:pt>
                <c:pt idx="10713">
                  <c:v>10034</c:v>
                </c:pt>
                <c:pt idx="10714">
                  <c:v>10037</c:v>
                </c:pt>
                <c:pt idx="10715">
                  <c:v>10049</c:v>
                </c:pt>
                <c:pt idx="10716">
                  <c:v>10057</c:v>
                </c:pt>
                <c:pt idx="10717">
                  <c:v>10055</c:v>
                </c:pt>
                <c:pt idx="10718">
                  <c:v>10044</c:v>
                </c:pt>
                <c:pt idx="10719">
                  <c:v>10029</c:v>
                </c:pt>
                <c:pt idx="10720">
                  <c:v>10015</c:v>
                </c:pt>
                <c:pt idx="10721">
                  <c:v>10005</c:v>
                </c:pt>
                <c:pt idx="10722">
                  <c:v>9999</c:v>
                </c:pt>
                <c:pt idx="10723">
                  <c:v>9998</c:v>
                </c:pt>
                <c:pt idx="10724">
                  <c:v>10000</c:v>
                </c:pt>
                <c:pt idx="10725">
                  <c:v>10003</c:v>
                </c:pt>
                <c:pt idx="10726">
                  <c:v>10007</c:v>
                </c:pt>
                <c:pt idx="10727">
                  <c:v>10014</c:v>
                </c:pt>
                <c:pt idx="10728">
                  <c:v>10020</c:v>
                </c:pt>
                <c:pt idx="10729">
                  <c:v>10021</c:v>
                </c:pt>
                <c:pt idx="10730">
                  <c:v>10011</c:v>
                </c:pt>
                <c:pt idx="10731">
                  <c:v>9989</c:v>
                </c:pt>
                <c:pt idx="10732">
                  <c:v>9959</c:v>
                </c:pt>
                <c:pt idx="10733">
                  <c:v>9930</c:v>
                </c:pt>
                <c:pt idx="10734">
                  <c:v>9909</c:v>
                </c:pt>
                <c:pt idx="10735">
                  <c:v>9897</c:v>
                </c:pt>
                <c:pt idx="10736">
                  <c:v>9890</c:v>
                </c:pt>
                <c:pt idx="10737">
                  <c:v>9886</c:v>
                </c:pt>
                <c:pt idx="10738">
                  <c:v>9885</c:v>
                </c:pt>
                <c:pt idx="10739">
                  <c:v>9886</c:v>
                </c:pt>
                <c:pt idx="10740">
                  <c:v>9891</c:v>
                </c:pt>
                <c:pt idx="10741">
                  <c:v>9899</c:v>
                </c:pt>
                <c:pt idx="10742">
                  <c:v>9907</c:v>
                </c:pt>
                <c:pt idx="10743">
                  <c:v>9912</c:v>
                </c:pt>
                <c:pt idx="10744">
                  <c:v>9910</c:v>
                </c:pt>
                <c:pt idx="10745">
                  <c:v>9899</c:v>
                </c:pt>
                <c:pt idx="10746">
                  <c:v>9884</c:v>
                </c:pt>
                <c:pt idx="10747">
                  <c:v>9871</c:v>
                </c:pt>
                <c:pt idx="10748">
                  <c:v>9860</c:v>
                </c:pt>
                <c:pt idx="10749">
                  <c:v>9851</c:v>
                </c:pt>
                <c:pt idx="10750">
                  <c:v>9841</c:v>
                </c:pt>
                <c:pt idx="10751">
                  <c:v>9831</c:v>
                </c:pt>
                <c:pt idx="10752">
                  <c:v>9821</c:v>
                </c:pt>
                <c:pt idx="10753">
                  <c:v>9806</c:v>
                </c:pt>
                <c:pt idx="10754">
                  <c:v>9786</c:v>
                </c:pt>
                <c:pt idx="10755">
                  <c:v>9769</c:v>
                </c:pt>
                <c:pt idx="10756">
                  <c:v>9760</c:v>
                </c:pt>
                <c:pt idx="10757">
                  <c:v>9756</c:v>
                </c:pt>
                <c:pt idx="10758">
                  <c:v>9747</c:v>
                </c:pt>
                <c:pt idx="10759">
                  <c:v>9729</c:v>
                </c:pt>
                <c:pt idx="10760">
                  <c:v>9707</c:v>
                </c:pt>
                <c:pt idx="10761">
                  <c:v>9690</c:v>
                </c:pt>
                <c:pt idx="10762">
                  <c:v>9680</c:v>
                </c:pt>
                <c:pt idx="10763">
                  <c:v>9676</c:v>
                </c:pt>
                <c:pt idx="10764">
                  <c:v>9675</c:v>
                </c:pt>
                <c:pt idx="10765">
                  <c:v>9669</c:v>
                </c:pt>
                <c:pt idx="10766">
                  <c:v>9651</c:v>
                </c:pt>
                <c:pt idx="10767">
                  <c:v>9619</c:v>
                </c:pt>
                <c:pt idx="10768">
                  <c:v>9579</c:v>
                </c:pt>
                <c:pt idx="10769">
                  <c:v>9544</c:v>
                </c:pt>
                <c:pt idx="10770">
                  <c:v>9521</c:v>
                </c:pt>
                <c:pt idx="10771">
                  <c:v>9511</c:v>
                </c:pt>
                <c:pt idx="10772">
                  <c:v>9510</c:v>
                </c:pt>
                <c:pt idx="10773">
                  <c:v>9511</c:v>
                </c:pt>
                <c:pt idx="10774">
                  <c:v>9513</c:v>
                </c:pt>
                <c:pt idx="10775">
                  <c:v>9513</c:v>
                </c:pt>
                <c:pt idx="10776">
                  <c:v>9503</c:v>
                </c:pt>
                <c:pt idx="10777">
                  <c:v>9478</c:v>
                </c:pt>
                <c:pt idx="10778">
                  <c:v>9440</c:v>
                </c:pt>
                <c:pt idx="10779">
                  <c:v>9402</c:v>
                </c:pt>
                <c:pt idx="10780">
                  <c:v>9374</c:v>
                </c:pt>
                <c:pt idx="10781">
                  <c:v>9359</c:v>
                </c:pt>
                <c:pt idx="10782">
                  <c:v>9346</c:v>
                </c:pt>
                <c:pt idx="10783">
                  <c:v>9331</c:v>
                </c:pt>
                <c:pt idx="10784">
                  <c:v>9316</c:v>
                </c:pt>
                <c:pt idx="10785">
                  <c:v>9309</c:v>
                </c:pt>
                <c:pt idx="10786">
                  <c:v>9310</c:v>
                </c:pt>
                <c:pt idx="10787">
                  <c:v>9314</c:v>
                </c:pt>
                <c:pt idx="10788">
                  <c:v>9314</c:v>
                </c:pt>
                <c:pt idx="10789">
                  <c:v>9307</c:v>
                </c:pt>
                <c:pt idx="10790">
                  <c:v>9294</c:v>
                </c:pt>
                <c:pt idx="10791">
                  <c:v>9279</c:v>
                </c:pt>
                <c:pt idx="10792">
                  <c:v>9268</c:v>
                </c:pt>
                <c:pt idx="10793">
                  <c:v>9261</c:v>
                </c:pt>
                <c:pt idx="10794">
                  <c:v>9252</c:v>
                </c:pt>
                <c:pt idx="10795">
                  <c:v>9234</c:v>
                </c:pt>
                <c:pt idx="10796">
                  <c:v>9208</c:v>
                </c:pt>
                <c:pt idx="10797">
                  <c:v>9181</c:v>
                </c:pt>
                <c:pt idx="10798">
                  <c:v>9164</c:v>
                </c:pt>
                <c:pt idx="10799">
                  <c:v>9162</c:v>
                </c:pt>
                <c:pt idx="10800">
                  <c:v>9167</c:v>
                </c:pt>
                <c:pt idx="10801">
                  <c:v>9166</c:v>
                </c:pt>
                <c:pt idx="10802">
                  <c:v>9152</c:v>
                </c:pt>
                <c:pt idx="10803">
                  <c:v>9125</c:v>
                </c:pt>
                <c:pt idx="10804">
                  <c:v>9092</c:v>
                </c:pt>
                <c:pt idx="10805">
                  <c:v>9058</c:v>
                </c:pt>
                <c:pt idx="10806">
                  <c:v>9026</c:v>
                </c:pt>
                <c:pt idx="10807">
                  <c:v>8998</c:v>
                </c:pt>
                <c:pt idx="10808">
                  <c:v>8974</c:v>
                </c:pt>
                <c:pt idx="10809">
                  <c:v>8954</c:v>
                </c:pt>
                <c:pt idx="10810">
                  <c:v>8938</c:v>
                </c:pt>
                <c:pt idx="10811">
                  <c:v>8930</c:v>
                </c:pt>
                <c:pt idx="10812">
                  <c:v>8933</c:v>
                </c:pt>
                <c:pt idx="10813">
                  <c:v>8945</c:v>
                </c:pt>
                <c:pt idx="10814">
                  <c:v>8956</c:v>
                </c:pt>
                <c:pt idx="10815">
                  <c:v>8956</c:v>
                </c:pt>
                <c:pt idx="10816">
                  <c:v>8940</c:v>
                </c:pt>
                <c:pt idx="10817">
                  <c:v>8908</c:v>
                </c:pt>
                <c:pt idx="10818">
                  <c:v>8870</c:v>
                </c:pt>
                <c:pt idx="10819">
                  <c:v>8838</c:v>
                </c:pt>
                <c:pt idx="10820">
                  <c:v>8823</c:v>
                </c:pt>
                <c:pt idx="10821">
                  <c:v>8826</c:v>
                </c:pt>
                <c:pt idx="10822">
                  <c:v>8842</c:v>
                </c:pt>
                <c:pt idx="10823">
                  <c:v>8858</c:v>
                </c:pt>
                <c:pt idx="10824">
                  <c:v>8865</c:v>
                </c:pt>
                <c:pt idx="10825">
                  <c:v>8859</c:v>
                </c:pt>
                <c:pt idx="10826">
                  <c:v>8841</c:v>
                </c:pt>
                <c:pt idx="10827">
                  <c:v>8812</c:v>
                </c:pt>
                <c:pt idx="10828">
                  <c:v>8776</c:v>
                </c:pt>
                <c:pt idx="10829">
                  <c:v>8739</c:v>
                </c:pt>
                <c:pt idx="10830">
                  <c:v>8711</c:v>
                </c:pt>
                <c:pt idx="10831">
                  <c:v>8697</c:v>
                </c:pt>
                <c:pt idx="10832">
                  <c:v>8696</c:v>
                </c:pt>
                <c:pt idx="10833">
                  <c:v>8699</c:v>
                </c:pt>
                <c:pt idx="10834">
                  <c:v>8698</c:v>
                </c:pt>
                <c:pt idx="10835">
                  <c:v>8690</c:v>
                </c:pt>
                <c:pt idx="10836">
                  <c:v>8674</c:v>
                </c:pt>
                <c:pt idx="10837">
                  <c:v>8651</c:v>
                </c:pt>
                <c:pt idx="10838">
                  <c:v>8624</c:v>
                </c:pt>
                <c:pt idx="10839">
                  <c:v>8599</c:v>
                </c:pt>
                <c:pt idx="10840">
                  <c:v>8576</c:v>
                </c:pt>
                <c:pt idx="10841">
                  <c:v>8557</c:v>
                </c:pt>
                <c:pt idx="10842">
                  <c:v>8544</c:v>
                </c:pt>
                <c:pt idx="10843">
                  <c:v>8536</c:v>
                </c:pt>
                <c:pt idx="10844">
                  <c:v>8531</c:v>
                </c:pt>
                <c:pt idx="10845">
                  <c:v>8527</c:v>
                </c:pt>
                <c:pt idx="10846">
                  <c:v>8522</c:v>
                </c:pt>
                <c:pt idx="10847">
                  <c:v>8513</c:v>
                </c:pt>
                <c:pt idx="10848">
                  <c:v>8500</c:v>
                </c:pt>
                <c:pt idx="10849">
                  <c:v>8484</c:v>
                </c:pt>
                <c:pt idx="10850">
                  <c:v>8469</c:v>
                </c:pt>
                <c:pt idx="10851">
                  <c:v>8457</c:v>
                </c:pt>
                <c:pt idx="10852">
                  <c:v>8448</c:v>
                </c:pt>
                <c:pt idx="10853">
                  <c:v>8439</c:v>
                </c:pt>
                <c:pt idx="10854">
                  <c:v>8424</c:v>
                </c:pt>
                <c:pt idx="10855">
                  <c:v>8406</c:v>
                </c:pt>
                <c:pt idx="10856">
                  <c:v>8389</c:v>
                </c:pt>
                <c:pt idx="10857">
                  <c:v>8378</c:v>
                </c:pt>
                <c:pt idx="10858">
                  <c:v>8371</c:v>
                </c:pt>
                <c:pt idx="10859">
                  <c:v>8367</c:v>
                </c:pt>
                <c:pt idx="10860">
                  <c:v>8365</c:v>
                </c:pt>
                <c:pt idx="10861">
                  <c:v>8364</c:v>
                </c:pt>
                <c:pt idx="10862">
                  <c:v>8363</c:v>
                </c:pt>
                <c:pt idx="10863">
                  <c:v>8361</c:v>
                </c:pt>
                <c:pt idx="10864">
                  <c:v>8363</c:v>
                </c:pt>
                <c:pt idx="10865">
                  <c:v>8373</c:v>
                </c:pt>
                <c:pt idx="10866">
                  <c:v>8392</c:v>
                </c:pt>
                <c:pt idx="10867">
                  <c:v>8413</c:v>
                </c:pt>
                <c:pt idx="10868">
                  <c:v>8428</c:v>
                </c:pt>
                <c:pt idx="10869">
                  <c:v>8430</c:v>
                </c:pt>
                <c:pt idx="10870">
                  <c:v>8420</c:v>
                </c:pt>
                <c:pt idx="10871">
                  <c:v>8404</c:v>
                </c:pt>
                <c:pt idx="10872">
                  <c:v>8385</c:v>
                </c:pt>
                <c:pt idx="10873">
                  <c:v>8366</c:v>
                </c:pt>
                <c:pt idx="10874">
                  <c:v>8347</c:v>
                </c:pt>
                <c:pt idx="10875">
                  <c:v>8333</c:v>
                </c:pt>
                <c:pt idx="10876">
                  <c:v>8328</c:v>
                </c:pt>
                <c:pt idx="10877">
                  <c:v>8332</c:v>
                </c:pt>
                <c:pt idx="10878">
                  <c:v>8344</c:v>
                </c:pt>
                <c:pt idx="10879">
                  <c:v>8361</c:v>
                </c:pt>
                <c:pt idx="10880">
                  <c:v>8382</c:v>
                </c:pt>
                <c:pt idx="10881">
                  <c:v>8406</c:v>
                </c:pt>
                <c:pt idx="10882">
                  <c:v>8428</c:v>
                </c:pt>
                <c:pt idx="10883">
                  <c:v>8445</c:v>
                </c:pt>
                <c:pt idx="10884">
                  <c:v>8455</c:v>
                </c:pt>
                <c:pt idx="10885">
                  <c:v>8455</c:v>
                </c:pt>
                <c:pt idx="10886">
                  <c:v>8444</c:v>
                </c:pt>
                <c:pt idx="10887">
                  <c:v>8424</c:v>
                </c:pt>
                <c:pt idx="10888">
                  <c:v>8400</c:v>
                </c:pt>
                <c:pt idx="10889">
                  <c:v>8379</c:v>
                </c:pt>
                <c:pt idx="10890">
                  <c:v>8362</c:v>
                </c:pt>
                <c:pt idx="10891">
                  <c:v>8347</c:v>
                </c:pt>
                <c:pt idx="10892">
                  <c:v>8335</c:v>
                </c:pt>
                <c:pt idx="10893">
                  <c:v>8325</c:v>
                </c:pt>
                <c:pt idx="10894">
                  <c:v>8322</c:v>
                </c:pt>
                <c:pt idx="10895">
                  <c:v>8326</c:v>
                </c:pt>
                <c:pt idx="10896">
                  <c:v>8336</c:v>
                </c:pt>
                <c:pt idx="10897">
                  <c:v>8348</c:v>
                </c:pt>
                <c:pt idx="10898">
                  <c:v>8362</c:v>
                </c:pt>
                <c:pt idx="10899">
                  <c:v>8376</c:v>
                </c:pt>
                <c:pt idx="10900">
                  <c:v>8388</c:v>
                </c:pt>
                <c:pt idx="10901">
                  <c:v>8396</c:v>
                </c:pt>
                <c:pt idx="10902">
                  <c:v>8397</c:v>
                </c:pt>
                <c:pt idx="10903">
                  <c:v>8386</c:v>
                </c:pt>
                <c:pt idx="10904">
                  <c:v>8366</c:v>
                </c:pt>
                <c:pt idx="10905">
                  <c:v>8345</c:v>
                </c:pt>
                <c:pt idx="10906">
                  <c:v>8329</c:v>
                </c:pt>
                <c:pt idx="10907">
                  <c:v>8318</c:v>
                </c:pt>
                <c:pt idx="10908">
                  <c:v>8306</c:v>
                </c:pt>
                <c:pt idx="10909">
                  <c:v>8294</c:v>
                </c:pt>
                <c:pt idx="10910">
                  <c:v>8286</c:v>
                </c:pt>
                <c:pt idx="10911">
                  <c:v>8285</c:v>
                </c:pt>
                <c:pt idx="10912">
                  <c:v>8290</c:v>
                </c:pt>
                <c:pt idx="10913">
                  <c:v>8301</c:v>
                </c:pt>
                <c:pt idx="10914">
                  <c:v>8313</c:v>
                </c:pt>
                <c:pt idx="10915">
                  <c:v>8323</c:v>
                </c:pt>
                <c:pt idx="10916">
                  <c:v>8327</c:v>
                </c:pt>
                <c:pt idx="10917">
                  <c:v>8318</c:v>
                </c:pt>
                <c:pt idx="10918">
                  <c:v>8293</c:v>
                </c:pt>
                <c:pt idx="10919">
                  <c:v>8258</c:v>
                </c:pt>
                <c:pt idx="10920">
                  <c:v>8222</c:v>
                </c:pt>
                <c:pt idx="10921">
                  <c:v>8194</c:v>
                </c:pt>
                <c:pt idx="10922">
                  <c:v>8179</c:v>
                </c:pt>
                <c:pt idx="10923">
                  <c:v>8168</c:v>
                </c:pt>
                <c:pt idx="10924">
                  <c:v>8154</c:v>
                </c:pt>
                <c:pt idx="10925">
                  <c:v>8131</c:v>
                </c:pt>
                <c:pt idx="10926">
                  <c:v>8107</c:v>
                </c:pt>
                <c:pt idx="10927">
                  <c:v>8093</c:v>
                </c:pt>
                <c:pt idx="10928">
                  <c:v>8093</c:v>
                </c:pt>
                <c:pt idx="10929">
                  <c:v>8100</c:v>
                </c:pt>
                <c:pt idx="10930">
                  <c:v>8100</c:v>
                </c:pt>
                <c:pt idx="10931">
                  <c:v>8085</c:v>
                </c:pt>
                <c:pt idx="10932">
                  <c:v>8056</c:v>
                </c:pt>
                <c:pt idx="10933">
                  <c:v>8023</c:v>
                </c:pt>
                <c:pt idx="10934">
                  <c:v>7996</c:v>
                </c:pt>
                <c:pt idx="10935">
                  <c:v>7977</c:v>
                </c:pt>
                <c:pt idx="10936">
                  <c:v>7957</c:v>
                </c:pt>
                <c:pt idx="10937">
                  <c:v>7929</c:v>
                </c:pt>
                <c:pt idx="10938">
                  <c:v>7899</c:v>
                </c:pt>
                <c:pt idx="10939">
                  <c:v>7870</c:v>
                </c:pt>
                <c:pt idx="10940">
                  <c:v>7846</c:v>
                </c:pt>
                <c:pt idx="10941">
                  <c:v>7816</c:v>
                </c:pt>
                <c:pt idx="10942">
                  <c:v>7775</c:v>
                </c:pt>
                <c:pt idx="10943">
                  <c:v>7725</c:v>
                </c:pt>
                <c:pt idx="10944">
                  <c:v>7678</c:v>
                </c:pt>
                <c:pt idx="10945">
                  <c:v>7644</c:v>
                </c:pt>
                <c:pt idx="10946">
                  <c:v>7624</c:v>
                </c:pt>
                <c:pt idx="10947">
                  <c:v>7608</c:v>
                </c:pt>
                <c:pt idx="10948">
                  <c:v>7584</c:v>
                </c:pt>
                <c:pt idx="10949">
                  <c:v>7546</c:v>
                </c:pt>
                <c:pt idx="10950">
                  <c:v>7496</c:v>
                </c:pt>
                <c:pt idx="10951">
                  <c:v>7447</c:v>
                </c:pt>
                <c:pt idx="10952">
                  <c:v>7411</c:v>
                </c:pt>
                <c:pt idx="10953">
                  <c:v>7389</c:v>
                </c:pt>
                <c:pt idx="10954">
                  <c:v>7377</c:v>
                </c:pt>
                <c:pt idx="10955">
                  <c:v>7362</c:v>
                </c:pt>
                <c:pt idx="10956">
                  <c:v>7342</c:v>
                </c:pt>
                <c:pt idx="10957">
                  <c:v>7316</c:v>
                </c:pt>
                <c:pt idx="10958">
                  <c:v>7287</c:v>
                </c:pt>
                <c:pt idx="10959">
                  <c:v>7258</c:v>
                </c:pt>
                <c:pt idx="10960">
                  <c:v>7233</c:v>
                </c:pt>
                <c:pt idx="10961">
                  <c:v>7213</c:v>
                </c:pt>
                <c:pt idx="10962">
                  <c:v>7196</c:v>
                </c:pt>
                <c:pt idx="10963">
                  <c:v>7176</c:v>
                </c:pt>
                <c:pt idx="10964">
                  <c:v>7150</c:v>
                </c:pt>
                <c:pt idx="10965">
                  <c:v>7121</c:v>
                </c:pt>
                <c:pt idx="10966">
                  <c:v>7090</c:v>
                </c:pt>
                <c:pt idx="10967">
                  <c:v>7060</c:v>
                </c:pt>
                <c:pt idx="10968">
                  <c:v>7033</c:v>
                </c:pt>
                <c:pt idx="10969">
                  <c:v>7013</c:v>
                </c:pt>
                <c:pt idx="10970">
                  <c:v>7001</c:v>
                </c:pt>
                <c:pt idx="10971">
                  <c:v>6989</c:v>
                </c:pt>
                <c:pt idx="10972">
                  <c:v>6969</c:v>
                </c:pt>
                <c:pt idx="10973">
                  <c:v>6938</c:v>
                </c:pt>
                <c:pt idx="10974">
                  <c:v>6904</c:v>
                </c:pt>
                <c:pt idx="10975">
                  <c:v>6878</c:v>
                </c:pt>
                <c:pt idx="10976">
                  <c:v>6862</c:v>
                </c:pt>
                <c:pt idx="10977">
                  <c:v>6851</c:v>
                </c:pt>
                <c:pt idx="10978">
                  <c:v>6839</c:v>
                </c:pt>
                <c:pt idx="10979">
                  <c:v>6823</c:v>
                </c:pt>
                <c:pt idx="10980">
                  <c:v>6804</c:v>
                </c:pt>
                <c:pt idx="10981">
                  <c:v>6781</c:v>
                </c:pt>
                <c:pt idx="10982">
                  <c:v>6755</c:v>
                </c:pt>
                <c:pt idx="10983">
                  <c:v>6728</c:v>
                </c:pt>
                <c:pt idx="10984">
                  <c:v>6704</c:v>
                </c:pt>
                <c:pt idx="10985">
                  <c:v>6687</c:v>
                </c:pt>
                <c:pt idx="10986">
                  <c:v>6678</c:v>
                </c:pt>
                <c:pt idx="10987">
                  <c:v>6672</c:v>
                </c:pt>
                <c:pt idx="10988">
                  <c:v>6660</c:v>
                </c:pt>
                <c:pt idx="10989">
                  <c:v>6641</c:v>
                </c:pt>
                <c:pt idx="10990">
                  <c:v>6621</c:v>
                </c:pt>
                <c:pt idx="10991">
                  <c:v>6602</c:v>
                </c:pt>
                <c:pt idx="10992">
                  <c:v>6586</c:v>
                </c:pt>
                <c:pt idx="10993">
                  <c:v>6575</c:v>
                </c:pt>
                <c:pt idx="10994">
                  <c:v>6569</c:v>
                </c:pt>
                <c:pt idx="10995">
                  <c:v>6564</c:v>
                </c:pt>
                <c:pt idx="10996">
                  <c:v>6555</c:v>
                </c:pt>
                <c:pt idx="10997">
                  <c:v>6542</c:v>
                </c:pt>
                <c:pt idx="10998">
                  <c:v>6525</c:v>
                </c:pt>
                <c:pt idx="10999">
                  <c:v>6506</c:v>
                </c:pt>
                <c:pt idx="11000">
                  <c:v>6485</c:v>
                </c:pt>
                <c:pt idx="11001">
                  <c:v>6464</c:v>
                </c:pt>
                <c:pt idx="11002">
                  <c:v>6444</c:v>
                </c:pt>
                <c:pt idx="11003">
                  <c:v>6425</c:v>
                </c:pt>
                <c:pt idx="11004">
                  <c:v>6410</c:v>
                </c:pt>
                <c:pt idx="11005">
                  <c:v>6400</c:v>
                </c:pt>
                <c:pt idx="11006">
                  <c:v>6394</c:v>
                </c:pt>
                <c:pt idx="11007">
                  <c:v>6385</c:v>
                </c:pt>
                <c:pt idx="11008">
                  <c:v>6368</c:v>
                </c:pt>
                <c:pt idx="11009">
                  <c:v>6343</c:v>
                </c:pt>
                <c:pt idx="11010">
                  <c:v>6318</c:v>
                </c:pt>
                <c:pt idx="11011">
                  <c:v>6302</c:v>
                </c:pt>
                <c:pt idx="11012">
                  <c:v>6300</c:v>
                </c:pt>
                <c:pt idx="11013">
                  <c:v>6306</c:v>
                </c:pt>
                <c:pt idx="11014">
                  <c:v>6311</c:v>
                </c:pt>
                <c:pt idx="11015">
                  <c:v>6306</c:v>
                </c:pt>
                <c:pt idx="11016">
                  <c:v>6290</c:v>
                </c:pt>
                <c:pt idx="11017">
                  <c:v>6268</c:v>
                </c:pt>
                <c:pt idx="11018">
                  <c:v>6246</c:v>
                </c:pt>
                <c:pt idx="11019">
                  <c:v>6231</c:v>
                </c:pt>
                <c:pt idx="11020">
                  <c:v>6225</c:v>
                </c:pt>
                <c:pt idx="11021">
                  <c:v>6228</c:v>
                </c:pt>
                <c:pt idx="11022">
                  <c:v>6238</c:v>
                </c:pt>
                <c:pt idx="11023">
                  <c:v>6246</c:v>
                </c:pt>
                <c:pt idx="11024">
                  <c:v>6246</c:v>
                </c:pt>
                <c:pt idx="11025">
                  <c:v>6236</c:v>
                </c:pt>
                <c:pt idx="11026">
                  <c:v>6219</c:v>
                </c:pt>
                <c:pt idx="11027">
                  <c:v>6204</c:v>
                </c:pt>
                <c:pt idx="11028">
                  <c:v>6197</c:v>
                </c:pt>
                <c:pt idx="11029">
                  <c:v>6199</c:v>
                </c:pt>
                <c:pt idx="11030">
                  <c:v>6209</c:v>
                </c:pt>
                <c:pt idx="11031">
                  <c:v>6220</c:v>
                </c:pt>
                <c:pt idx="11032">
                  <c:v>6226</c:v>
                </c:pt>
                <c:pt idx="11033">
                  <c:v>6226</c:v>
                </c:pt>
                <c:pt idx="11034">
                  <c:v>6225</c:v>
                </c:pt>
                <c:pt idx="11035">
                  <c:v>6231</c:v>
                </c:pt>
                <c:pt idx="11036">
                  <c:v>6248</c:v>
                </c:pt>
                <c:pt idx="11037">
                  <c:v>6272</c:v>
                </c:pt>
                <c:pt idx="11038">
                  <c:v>6294</c:v>
                </c:pt>
                <c:pt idx="11039">
                  <c:v>6312</c:v>
                </c:pt>
                <c:pt idx="11040">
                  <c:v>6329</c:v>
                </c:pt>
                <c:pt idx="11041">
                  <c:v>6350</c:v>
                </c:pt>
                <c:pt idx="11042">
                  <c:v>6377</c:v>
                </c:pt>
                <c:pt idx="11043">
                  <c:v>6406</c:v>
                </c:pt>
                <c:pt idx="11044">
                  <c:v>6436</c:v>
                </c:pt>
                <c:pt idx="11045">
                  <c:v>6466</c:v>
                </c:pt>
                <c:pt idx="11046">
                  <c:v>6499</c:v>
                </c:pt>
                <c:pt idx="11047">
                  <c:v>6536</c:v>
                </c:pt>
                <c:pt idx="11048">
                  <c:v>6577</c:v>
                </c:pt>
                <c:pt idx="11049">
                  <c:v>6624</c:v>
                </c:pt>
                <c:pt idx="11050">
                  <c:v>6673</c:v>
                </c:pt>
                <c:pt idx="11051">
                  <c:v>6719</c:v>
                </c:pt>
                <c:pt idx="11052">
                  <c:v>6761</c:v>
                </c:pt>
                <c:pt idx="11053">
                  <c:v>6801</c:v>
                </c:pt>
                <c:pt idx="11054">
                  <c:v>6841</c:v>
                </c:pt>
                <c:pt idx="11055">
                  <c:v>6884</c:v>
                </c:pt>
                <c:pt idx="11056">
                  <c:v>6931</c:v>
                </c:pt>
                <c:pt idx="11057">
                  <c:v>6983</c:v>
                </c:pt>
                <c:pt idx="11058">
                  <c:v>7040</c:v>
                </c:pt>
                <c:pt idx="11059">
                  <c:v>7104</c:v>
                </c:pt>
                <c:pt idx="11060">
                  <c:v>7174</c:v>
                </c:pt>
                <c:pt idx="11061">
                  <c:v>7243</c:v>
                </c:pt>
                <c:pt idx="11062">
                  <c:v>7306</c:v>
                </c:pt>
                <c:pt idx="11063">
                  <c:v>7365</c:v>
                </c:pt>
                <c:pt idx="11064">
                  <c:v>7433</c:v>
                </c:pt>
                <c:pt idx="11065">
                  <c:v>7515</c:v>
                </c:pt>
                <c:pt idx="11066">
                  <c:v>7609</c:v>
                </c:pt>
                <c:pt idx="11067">
                  <c:v>7707</c:v>
                </c:pt>
                <c:pt idx="11068">
                  <c:v>7804</c:v>
                </c:pt>
                <c:pt idx="11069">
                  <c:v>7902</c:v>
                </c:pt>
                <c:pt idx="11070">
                  <c:v>8004</c:v>
                </c:pt>
                <c:pt idx="11071">
                  <c:v>8107</c:v>
                </c:pt>
                <c:pt idx="11072">
                  <c:v>8204</c:v>
                </c:pt>
                <c:pt idx="11073">
                  <c:v>8291</c:v>
                </c:pt>
                <c:pt idx="11074">
                  <c:v>8371</c:v>
                </c:pt>
                <c:pt idx="11075">
                  <c:v>8455</c:v>
                </c:pt>
                <c:pt idx="11076">
                  <c:v>8555</c:v>
                </c:pt>
                <c:pt idx="11077">
                  <c:v>8671</c:v>
                </c:pt>
                <c:pt idx="11078">
                  <c:v>8794</c:v>
                </c:pt>
                <c:pt idx="11079">
                  <c:v>8912</c:v>
                </c:pt>
                <c:pt idx="11080">
                  <c:v>9022</c:v>
                </c:pt>
                <c:pt idx="11081">
                  <c:v>9124</c:v>
                </c:pt>
                <c:pt idx="11082">
                  <c:v>9221</c:v>
                </c:pt>
                <c:pt idx="11083">
                  <c:v>9317</c:v>
                </c:pt>
                <c:pt idx="11084">
                  <c:v>9413</c:v>
                </c:pt>
                <c:pt idx="11085">
                  <c:v>9510</c:v>
                </c:pt>
                <c:pt idx="11086">
                  <c:v>9608</c:v>
                </c:pt>
                <c:pt idx="11087">
                  <c:v>9707</c:v>
                </c:pt>
                <c:pt idx="11088">
                  <c:v>9802</c:v>
                </c:pt>
                <c:pt idx="11089">
                  <c:v>9891</c:v>
                </c:pt>
                <c:pt idx="11090">
                  <c:v>9971</c:v>
                </c:pt>
                <c:pt idx="11091">
                  <c:v>10043</c:v>
                </c:pt>
                <c:pt idx="11092">
                  <c:v>10107</c:v>
                </c:pt>
                <c:pt idx="11093">
                  <c:v>10165</c:v>
                </c:pt>
                <c:pt idx="11094">
                  <c:v>10218</c:v>
                </c:pt>
                <c:pt idx="11095">
                  <c:v>10268</c:v>
                </c:pt>
                <c:pt idx="11096">
                  <c:v>10318</c:v>
                </c:pt>
                <c:pt idx="11097">
                  <c:v>10367</c:v>
                </c:pt>
                <c:pt idx="11098">
                  <c:v>10413</c:v>
                </c:pt>
                <c:pt idx="11099">
                  <c:v>10451</c:v>
                </c:pt>
                <c:pt idx="11100">
                  <c:v>10475</c:v>
                </c:pt>
                <c:pt idx="11101">
                  <c:v>10485</c:v>
                </c:pt>
                <c:pt idx="11102">
                  <c:v>10488</c:v>
                </c:pt>
                <c:pt idx="11103">
                  <c:v>10491</c:v>
                </c:pt>
                <c:pt idx="11104">
                  <c:v>10497</c:v>
                </c:pt>
                <c:pt idx="11105">
                  <c:v>10499</c:v>
                </c:pt>
                <c:pt idx="11106">
                  <c:v>10493</c:v>
                </c:pt>
                <c:pt idx="11107">
                  <c:v>10477</c:v>
                </c:pt>
                <c:pt idx="11108">
                  <c:v>10449</c:v>
                </c:pt>
                <c:pt idx="11109">
                  <c:v>10408</c:v>
                </c:pt>
                <c:pt idx="11110">
                  <c:v>10354</c:v>
                </c:pt>
                <c:pt idx="11111">
                  <c:v>10292</c:v>
                </c:pt>
                <c:pt idx="11112">
                  <c:v>10233</c:v>
                </c:pt>
                <c:pt idx="11113">
                  <c:v>10185</c:v>
                </c:pt>
                <c:pt idx="11114">
                  <c:v>10148</c:v>
                </c:pt>
                <c:pt idx="11115">
                  <c:v>10114</c:v>
                </c:pt>
                <c:pt idx="11116">
                  <c:v>10073</c:v>
                </c:pt>
                <c:pt idx="11117">
                  <c:v>10018</c:v>
                </c:pt>
                <c:pt idx="11118">
                  <c:v>9948</c:v>
                </c:pt>
                <c:pt idx="11119">
                  <c:v>9865</c:v>
                </c:pt>
                <c:pt idx="11120">
                  <c:v>9777</c:v>
                </c:pt>
                <c:pt idx="11121">
                  <c:v>9690</c:v>
                </c:pt>
                <c:pt idx="11122">
                  <c:v>9603</c:v>
                </c:pt>
                <c:pt idx="11123">
                  <c:v>9513</c:v>
                </c:pt>
                <c:pt idx="11124">
                  <c:v>9420</c:v>
                </c:pt>
                <c:pt idx="11125">
                  <c:v>9326</c:v>
                </c:pt>
                <c:pt idx="11126">
                  <c:v>9232</c:v>
                </c:pt>
                <c:pt idx="11127">
                  <c:v>9134</c:v>
                </c:pt>
                <c:pt idx="11128">
                  <c:v>9031</c:v>
                </c:pt>
                <c:pt idx="11129">
                  <c:v>8921</c:v>
                </c:pt>
                <c:pt idx="11130">
                  <c:v>8805</c:v>
                </c:pt>
                <c:pt idx="11131">
                  <c:v>8679</c:v>
                </c:pt>
                <c:pt idx="11132">
                  <c:v>8547</c:v>
                </c:pt>
                <c:pt idx="11133">
                  <c:v>8421</c:v>
                </c:pt>
                <c:pt idx="11134">
                  <c:v>8310</c:v>
                </c:pt>
                <c:pt idx="11135">
                  <c:v>8216</c:v>
                </c:pt>
                <c:pt idx="11136">
                  <c:v>8131</c:v>
                </c:pt>
                <c:pt idx="11137">
                  <c:v>8043</c:v>
                </c:pt>
                <c:pt idx="11138">
                  <c:v>7945</c:v>
                </c:pt>
                <c:pt idx="11139">
                  <c:v>7839</c:v>
                </c:pt>
                <c:pt idx="11140">
                  <c:v>7734</c:v>
                </c:pt>
                <c:pt idx="11141">
                  <c:v>7631</c:v>
                </c:pt>
                <c:pt idx="11142">
                  <c:v>7526</c:v>
                </c:pt>
                <c:pt idx="11143">
                  <c:v>7415</c:v>
                </c:pt>
                <c:pt idx="11144">
                  <c:v>7299</c:v>
                </c:pt>
                <c:pt idx="11145">
                  <c:v>7179</c:v>
                </c:pt>
                <c:pt idx="11146">
                  <c:v>7058</c:v>
                </c:pt>
                <c:pt idx="11147">
                  <c:v>6943</c:v>
                </c:pt>
                <c:pt idx="11148">
                  <c:v>6836</c:v>
                </c:pt>
                <c:pt idx="11149">
                  <c:v>6740</c:v>
                </c:pt>
                <c:pt idx="11150">
                  <c:v>6654</c:v>
                </c:pt>
                <c:pt idx="11151">
                  <c:v>6576</c:v>
                </c:pt>
                <c:pt idx="11152">
                  <c:v>6502</c:v>
                </c:pt>
                <c:pt idx="11153">
                  <c:v>6421</c:v>
                </c:pt>
                <c:pt idx="11154">
                  <c:v>6329</c:v>
                </c:pt>
                <c:pt idx="11155">
                  <c:v>6231</c:v>
                </c:pt>
                <c:pt idx="11156">
                  <c:v>6139</c:v>
                </c:pt>
                <c:pt idx="11157">
                  <c:v>6063</c:v>
                </c:pt>
                <c:pt idx="11158">
                  <c:v>6000</c:v>
                </c:pt>
                <c:pt idx="11159">
                  <c:v>5943</c:v>
                </c:pt>
                <c:pt idx="11160">
                  <c:v>5886</c:v>
                </c:pt>
                <c:pt idx="11161">
                  <c:v>5822</c:v>
                </c:pt>
                <c:pt idx="11162">
                  <c:v>5753</c:v>
                </c:pt>
                <c:pt idx="11163">
                  <c:v>5683</c:v>
                </c:pt>
                <c:pt idx="11164">
                  <c:v>5620</c:v>
                </c:pt>
                <c:pt idx="11165">
                  <c:v>5572</c:v>
                </c:pt>
                <c:pt idx="11166">
                  <c:v>5537</c:v>
                </c:pt>
                <c:pt idx="11167">
                  <c:v>5507</c:v>
                </c:pt>
                <c:pt idx="11168">
                  <c:v>5474</c:v>
                </c:pt>
                <c:pt idx="11169">
                  <c:v>5437</c:v>
                </c:pt>
                <c:pt idx="11170">
                  <c:v>5397</c:v>
                </c:pt>
                <c:pt idx="11171">
                  <c:v>5356</c:v>
                </c:pt>
                <c:pt idx="11172">
                  <c:v>5315</c:v>
                </c:pt>
                <c:pt idx="11173">
                  <c:v>5278</c:v>
                </c:pt>
                <c:pt idx="11174">
                  <c:v>5248</c:v>
                </c:pt>
                <c:pt idx="11175">
                  <c:v>5225</c:v>
                </c:pt>
                <c:pt idx="11176">
                  <c:v>5205</c:v>
                </c:pt>
                <c:pt idx="11177">
                  <c:v>5186</c:v>
                </c:pt>
                <c:pt idx="11178">
                  <c:v>5167</c:v>
                </c:pt>
                <c:pt idx="11179">
                  <c:v>5150</c:v>
                </c:pt>
                <c:pt idx="11180">
                  <c:v>5136</c:v>
                </c:pt>
                <c:pt idx="11181">
                  <c:v>5123</c:v>
                </c:pt>
                <c:pt idx="11182">
                  <c:v>5110</c:v>
                </c:pt>
                <c:pt idx="11183">
                  <c:v>5106</c:v>
                </c:pt>
                <c:pt idx="11184">
                  <c:v>5119</c:v>
                </c:pt>
                <c:pt idx="11185">
                  <c:v>5148</c:v>
                </c:pt>
                <c:pt idx="11186">
                  <c:v>5183</c:v>
                </c:pt>
                <c:pt idx="11187">
                  <c:v>5215</c:v>
                </c:pt>
                <c:pt idx="11188">
                  <c:v>5245</c:v>
                </c:pt>
                <c:pt idx="11189">
                  <c:v>5282</c:v>
                </c:pt>
                <c:pt idx="11190">
                  <c:v>5334</c:v>
                </c:pt>
                <c:pt idx="11191">
                  <c:v>5407</c:v>
                </c:pt>
                <c:pt idx="11192">
                  <c:v>5502</c:v>
                </c:pt>
                <c:pt idx="11193">
                  <c:v>5616</c:v>
                </c:pt>
                <c:pt idx="11194">
                  <c:v>5744</c:v>
                </c:pt>
                <c:pt idx="11195">
                  <c:v>5884</c:v>
                </c:pt>
                <c:pt idx="11196">
                  <c:v>6034</c:v>
                </c:pt>
                <c:pt idx="11197">
                  <c:v>6194</c:v>
                </c:pt>
                <c:pt idx="11198">
                  <c:v>6368</c:v>
                </c:pt>
                <c:pt idx="11199">
                  <c:v>6563</c:v>
                </c:pt>
                <c:pt idx="11200">
                  <c:v>6789</c:v>
                </c:pt>
                <c:pt idx="11201">
                  <c:v>7051</c:v>
                </c:pt>
                <c:pt idx="11202">
                  <c:v>7352</c:v>
                </c:pt>
                <c:pt idx="11203">
                  <c:v>7688</c:v>
                </c:pt>
                <c:pt idx="11204">
                  <c:v>8056</c:v>
                </c:pt>
                <c:pt idx="11205">
                  <c:v>8456</c:v>
                </c:pt>
                <c:pt idx="11206">
                  <c:v>8892</c:v>
                </c:pt>
                <c:pt idx="11207">
                  <c:v>9373</c:v>
                </c:pt>
                <c:pt idx="11208">
                  <c:v>9906</c:v>
                </c:pt>
                <c:pt idx="11209">
                  <c:v>10494</c:v>
                </c:pt>
                <c:pt idx="11210">
                  <c:v>11141</c:v>
                </c:pt>
                <c:pt idx="11211">
                  <c:v>11849</c:v>
                </c:pt>
                <c:pt idx="11212">
                  <c:v>12623</c:v>
                </c:pt>
                <c:pt idx="11213">
                  <c:v>13472</c:v>
                </c:pt>
                <c:pt idx="11214">
                  <c:v>14402</c:v>
                </c:pt>
                <c:pt idx="11215">
                  <c:v>15412</c:v>
                </c:pt>
                <c:pt idx="11216">
                  <c:v>16502</c:v>
                </c:pt>
                <c:pt idx="11217">
                  <c:v>17678</c:v>
                </c:pt>
                <c:pt idx="11218">
                  <c:v>18952</c:v>
                </c:pt>
                <c:pt idx="11219">
                  <c:v>20342</c:v>
                </c:pt>
                <c:pt idx="11220">
                  <c:v>21856</c:v>
                </c:pt>
                <c:pt idx="11221">
                  <c:v>23501</c:v>
                </c:pt>
                <c:pt idx="11222">
                  <c:v>25282</c:v>
                </c:pt>
                <c:pt idx="11223">
                  <c:v>27209</c:v>
                </c:pt>
                <c:pt idx="11224">
                  <c:v>29297</c:v>
                </c:pt>
                <c:pt idx="11225">
                  <c:v>31560</c:v>
                </c:pt>
                <c:pt idx="11226">
                  <c:v>34002</c:v>
                </c:pt>
                <c:pt idx="11227">
                  <c:v>36627</c:v>
                </c:pt>
                <c:pt idx="11228">
                  <c:v>39436</c:v>
                </c:pt>
                <c:pt idx="11229">
                  <c:v>42436</c:v>
                </c:pt>
                <c:pt idx="11230">
                  <c:v>45641</c:v>
                </c:pt>
                <c:pt idx="11231">
                  <c:v>49064</c:v>
                </c:pt>
                <c:pt idx="11232">
                  <c:v>52707</c:v>
                </c:pt>
                <c:pt idx="11233">
                  <c:v>56571</c:v>
                </c:pt>
                <c:pt idx="11234">
                  <c:v>60650</c:v>
                </c:pt>
                <c:pt idx="11235">
                  <c:v>64945</c:v>
                </c:pt>
                <c:pt idx="11236">
                  <c:v>69462</c:v>
                </c:pt>
                <c:pt idx="11237">
                  <c:v>74207</c:v>
                </c:pt>
                <c:pt idx="11238">
                  <c:v>79187</c:v>
                </c:pt>
                <c:pt idx="11239">
                  <c:v>84420</c:v>
                </c:pt>
                <c:pt idx="11240">
                  <c:v>89922</c:v>
                </c:pt>
                <c:pt idx="11241">
                  <c:v>95713</c:v>
                </c:pt>
                <c:pt idx="11242">
                  <c:v>101803</c:v>
                </c:pt>
                <c:pt idx="11243">
                  <c:v>108199</c:v>
                </c:pt>
                <c:pt idx="11244">
                  <c:v>114904</c:v>
                </c:pt>
                <c:pt idx="11245">
                  <c:v>121932</c:v>
                </c:pt>
                <c:pt idx="11246">
                  <c:v>129289</c:v>
                </c:pt>
                <c:pt idx="11247">
                  <c:v>136972</c:v>
                </c:pt>
                <c:pt idx="11248">
                  <c:v>144964</c:v>
                </c:pt>
                <c:pt idx="11249">
                  <c:v>153244</c:v>
                </c:pt>
                <c:pt idx="11250">
                  <c:v>161793</c:v>
                </c:pt>
                <c:pt idx="11251">
                  <c:v>170603</c:v>
                </c:pt>
                <c:pt idx="11252">
                  <c:v>179662</c:v>
                </c:pt>
                <c:pt idx="11253">
                  <c:v>188958</c:v>
                </c:pt>
                <c:pt idx="11254">
                  <c:v>198490</c:v>
                </c:pt>
                <c:pt idx="11255">
                  <c:v>208261</c:v>
                </c:pt>
                <c:pt idx="11256">
                  <c:v>218272</c:v>
                </c:pt>
                <c:pt idx="11257">
                  <c:v>228516</c:v>
                </c:pt>
                <c:pt idx="11258">
                  <c:v>238978</c:v>
                </c:pt>
                <c:pt idx="11259">
                  <c:v>249637</c:v>
                </c:pt>
                <c:pt idx="11260">
                  <c:v>260478</c:v>
                </c:pt>
                <c:pt idx="11261">
                  <c:v>271489</c:v>
                </c:pt>
                <c:pt idx="11262">
                  <c:v>282671</c:v>
                </c:pt>
                <c:pt idx="11263">
                  <c:v>294028</c:v>
                </c:pt>
                <c:pt idx="11264">
                  <c:v>305551</c:v>
                </c:pt>
                <c:pt idx="11265">
                  <c:v>317192</c:v>
                </c:pt>
                <c:pt idx="11266">
                  <c:v>328885</c:v>
                </c:pt>
                <c:pt idx="11267">
                  <c:v>340566</c:v>
                </c:pt>
                <c:pt idx="11268">
                  <c:v>352197</c:v>
                </c:pt>
                <c:pt idx="11269">
                  <c:v>363765</c:v>
                </c:pt>
                <c:pt idx="11270">
                  <c:v>375269</c:v>
                </c:pt>
                <c:pt idx="11271">
                  <c:v>386692</c:v>
                </c:pt>
                <c:pt idx="11272">
                  <c:v>397995</c:v>
                </c:pt>
                <c:pt idx="11273">
                  <c:v>409119</c:v>
                </c:pt>
                <c:pt idx="11274">
                  <c:v>420022</c:v>
                </c:pt>
                <c:pt idx="11275">
                  <c:v>430677</c:v>
                </c:pt>
                <c:pt idx="11276">
                  <c:v>441070</c:v>
                </c:pt>
                <c:pt idx="11277">
                  <c:v>451182</c:v>
                </c:pt>
                <c:pt idx="11278">
                  <c:v>460980</c:v>
                </c:pt>
                <c:pt idx="11279">
                  <c:v>470427</c:v>
                </c:pt>
                <c:pt idx="11280">
                  <c:v>479478</c:v>
                </c:pt>
                <c:pt idx="11281">
                  <c:v>488091</c:v>
                </c:pt>
                <c:pt idx="11282">
                  <c:v>496232</c:v>
                </c:pt>
                <c:pt idx="11283">
                  <c:v>503879</c:v>
                </c:pt>
                <c:pt idx="11284">
                  <c:v>511026</c:v>
                </c:pt>
                <c:pt idx="11285">
                  <c:v>517682</c:v>
                </c:pt>
                <c:pt idx="11286">
                  <c:v>523859</c:v>
                </c:pt>
                <c:pt idx="11287">
                  <c:v>529557</c:v>
                </c:pt>
                <c:pt idx="11288">
                  <c:v>534759</c:v>
                </c:pt>
                <c:pt idx="11289">
                  <c:v>539444</c:v>
                </c:pt>
                <c:pt idx="11290">
                  <c:v>543591</c:v>
                </c:pt>
                <c:pt idx="11291">
                  <c:v>547181</c:v>
                </c:pt>
                <c:pt idx="11292">
                  <c:v>550193</c:v>
                </c:pt>
                <c:pt idx="11293">
                  <c:v>552608</c:v>
                </c:pt>
                <c:pt idx="11294">
                  <c:v>554416</c:v>
                </c:pt>
                <c:pt idx="11295">
                  <c:v>555607</c:v>
                </c:pt>
                <c:pt idx="11296">
                  <c:v>556171</c:v>
                </c:pt>
                <c:pt idx="11297">
                  <c:v>556104</c:v>
                </c:pt>
                <c:pt idx="11298">
                  <c:v>555407</c:v>
                </c:pt>
                <c:pt idx="11299">
                  <c:v>554087</c:v>
                </c:pt>
                <c:pt idx="11300">
                  <c:v>552158</c:v>
                </c:pt>
                <c:pt idx="11301">
                  <c:v>549642</c:v>
                </c:pt>
                <c:pt idx="11302">
                  <c:v>546562</c:v>
                </c:pt>
                <c:pt idx="11303">
                  <c:v>542941</c:v>
                </c:pt>
                <c:pt idx="11304">
                  <c:v>538794</c:v>
                </c:pt>
                <c:pt idx="11305">
                  <c:v>534126</c:v>
                </c:pt>
                <c:pt idx="11306">
                  <c:v>528935</c:v>
                </c:pt>
                <c:pt idx="11307">
                  <c:v>523222</c:v>
                </c:pt>
                <c:pt idx="11308">
                  <c:v>517007</c:v>
                </c:pt>
                <c:pt idx="11309">
                  <c:v>510325</c:v>
                </c:pt>
                <c:pt idx="11310">
                  <c:v>503216</c:v>
                </c:pt>
                <c:pt idx="11311">
                  <c:v>495718</c:v>
                </c:pt>
                <c:pt idx="11312">
                  <c:v>487863</c:v>
                </c:pt>
                <c:pt idx="11313">
                  <c:v>479677</c:v>
                </c:pt>
                <c:pt idx="11314">
                  <c:v>471172</c:v>
                </c:pt>
                <c:pt idx="11315">
                  <c:v>462354</c:v>
                </c:pt>
                <c:pt idx="11316">
                  <c:v>453227</c:v>
                </c:pt>
                <c:pt idx="11317">
                  <c:v>443808</c:v>
                </c:pt>
                <c:pt idx="11318">
                  <c:v>434135</c:v>
                </c:pt>
                <c:pt idx="11319">
                  <c:v>424265</c:v>
                </c:pt>
                <c:pt idx="11320">
                  <c:v>414261</c:v>
                </c:pt>
                <c:pt idx="11321">
                  <c:v>404177</c:v>
                </c:pt>
                <c:pt idx="11322">
                  <c:v>394047</c:v>
                </c:pt>
                <c:pt idx="11323">
                  <c:v>383878</c:v>
                </c:pt>
                <c:pt idx="11324">
                  <c:v>373667</c:v>
                </c:pt>
                <c:pt idx="11325">
                  <c:v>363418</c:v>
                </c:pt>
                <c:pt idx="11326">
                  <c:v>353149</c:v>
                </c:pt>
                <c:pt idx="11327">
                  <c:v>342884</c:v>
                </c:pt>
                <c:pt idx="11328">
                  <c:v>332645</c:v>
                </c:pt>
                <c:pt idx="11329">
                  <c:v>322454</c:v>
                </c:pt>
                <c:pt idx="11330">
                  <c:v>312338</c:v>
                </c:pt>
                <c:pt idx="11331">
                  <c:v>302319</c:v>
                </c:pt>
                <c:pt idx="11332">
                  <c:v>292410</c:v>
                </c:pt>
                <c:pt idx="11333">
                  <c:v>282616</c:v>
                </c:pt>
                <c:pt idx="11334">
                  <c:v>272946</c:v>
                </c:pt>
                <c:pt idx="11335">
                  <c:v>263417</c:v>
                </c:pt>
                <c:pt idx="11336">
                  <c:v>254059</c:v>
                </c:pt>
                <c:pt idx="11337">
                  <c:v>244901</c:v>
                </c:pt>
                <c:pt idx="11338">
                  <c:v>235958</c:v>
                </c:pt>
                <c:pt idx="11339">
                  <c:v>227231</c:v>
                </c:pt>
                <c:pt idx="11340">
                  <c:v>218706</c:v>
                </c:pt>
                <c:pt idx="11341">
                  <c:v>210378</c:v>
                </c:pt>
                <c:pt idx="11342">
                  <c:v>202250</c:v>
                </c:pt>
                <c:pt idx="11343">
                  <c:v>194332</c:v>
                </c:pt>
                <c:pt idx="11344">
                  <c:v>186636</c:v>
                </c:pt>
                <c:pt idx="11345">
                  <c:v>179166</c:v>
                </c:pt>
                <c:pt idx="11346">
                  <c:v>171926</c:v>
                </c:pt>
                <c:pt idx="11347">
                  <c:v>164917</c:v>
                </c:pt>
                <c:pt idx="11348">
                  <c:v>158136</c:v>
                </c:pt>
                <c:pt idx="11349">
                  <c:v>151577</c:v>
                </c:pt>
                <c:pt idx="11350">
                  <c:v>145237</c:v>
                </c:pt>
                <c:pt idx="11351">
                  <c:v>139113</c:v>
                </c:pt>
                <c:pt idx="11352">
                  <c:v>133205</c:v>
                </c:pt>
                <c:pt idx="11353">
                  <c:v>127510</c:v>
                </c:pt>
                <c:pt idx="11354">
                  <c:v>122022</c:v>
                </c:pt>
                <c:pt idx="11355">
                  <c:v>116737</c:v>
                </c:pt>
                <c:pt idx="11356">
                  <c:v>111654</c:v>
                </c:pt>
                <c:pt idx="11357">
                  <c:v>106772</c:v>
                </c:pt>
                <c:pt idx="11358">
                  <c:v>102087</c:v>
                </c:pt>
                <c:pt idx="11359">
                  <c:v>97594</c:v>
                </c:pt>
                <c:pt idx="11360">
                  <c:v>93282</c:v>
                </c:pt>
                <c:pt idx="11361">
                  <c:v>89144</c:v>
                </c:pt>
                <c:pt idx="11362">
                  <c:v>85168</c:v>
                </c:pt>
                <c:pt idx="11363">
                  <c:v>81345</c:v>
                </c:pt>
                <c:pt idx="11364">
                  <c:v>77669</c:v>
                </c:pt>
                <c:pt idx="11365">
                  <c:v>74139</c:v>
                </c:pt>
                <c:pt idx="11366">
                  <c:v>70757</c:v>
                </c:pt>
                <c:pt idx="11367">
                  <c:v>67523</c:v>
                </c:pt>
                <c:pt idx="11368">
                  <c:v>64433</c:v>
                </c:pt>
                <c:pt idx="11369">
                  <c:v>61481</c:v>
                </c:pt>
                <c:pt idx="11370">
                  <c:v>58660</c:v>
                </c:pt>
                <c:pt idx="11371">
                  <c:v>55967</c:v>
                </c:pt>
                <c:pt idx="11372">
                  <c:v>53393</c:v>
                </c:pt>
                <c:pt idx="11373">
                  <c:v>50939</c:v>
                </c:pt>
                <c:pt idx="11374">
                  <c:v>48604</c:v>
                </c:pt>
                <c:pt idx="11375">
                  <c:v>46389</c:v>
                </c:pt>
                <c:pt idx="11376">
                  <c:v>44284</c:v>
                </c:pt>
                <c:pt idx="11377">
                  <c:v>42275</c:v>
                </c:pt>
                <c:pt idx="11378">
                  <c:v>40348</c:v>
                </c:pt>
                <c:pt idx="11379">
                  <c:v>38504</c:v>
                </c:pt>
                <c:pt idx="11380">
                  <c:v>36749</c:v>
                </c:pt>
                <c:pt idx="11381">
                  <c:v>35081</c:v>
                </c:pt>
                <c:pt idx="11382">
                  <c:v>33488</c:v>
                </c:pt>
                <c:pt idx="11383">
                  <c:v>31961</c:v>
                </c:pt>
                <c:pt idx="11384">
                  <c:v>30489</c:v>
                </c:pt>
                <c:pt idx="11385">
                  <c:v>29074</c:v>
                </c:pt>
                <c:pt idx="11386">
                  <c:v>27724</c:v>
                </c:pt>
                <c:pt idx="11387">
                  <c:v>26450</c:v>
                </c:pt>
                <c:pt idx="11388">
                  <c:v>25256</c:v>
                </c:pt>
                <c:pt idx="11389">
                  <c:v>24134</c:v>
                </c:pt>
                <c:pt idx="11390">
                  <c:v>23073</c:v>
                </c:pt>
                <c:pt idx="11391">
                  <c:v>22066</c:v>
                </c:pt>
                <c:pt idx="11392">
                  <c:v>21112</c:v>
                </c:pt>
                <c:pt idx="11393">
                  <c:v>20206</c:v>
                </c:pt>
                <c:pt idx="11394">
                  <c:v>19345</c:v>
                </c:pt>
                <c:pt idx="11395">
                  <c:v>18525</c:v>
                </c:pt>
                <c:pt idx="11396">
                  <c:v>17747</c:v>
                </c:pt>
                <c:pt idx="11397">
                  <c:v>17012</c:v>
                </c:pt>
                <c:pt idx="11398">
                  <c:v>16318</c:v>
                </c:pt>
                <c:pt idx="11399">
                  <c:v>15664</c:v>
                </c:pt>
                <c:pt idx="11400">
                  <c:v>15045</c:v>
                </c:pt>
                <c:pt idx="11401">
                  <c:v>14456</c:v>
                </c:pt>
                <c:pt idx="11402">
                  <c:v>13897</c:v>
                </c:pt>
                <c:pt idx="11403">
                  <c:v>13365</c:v>
                </c:pt>
                <c:pt idx="11404">
                  <c:v>12866</c:v>
                </c:pt>
                <c:pt idx="11405">
                  <c:v>12399</c:v>
                </c:pt>
                <c:pt idx="11406">
                  <c:v>11969</c:v>
                </c:pt>
                <c:pt idx="11407">
                  <c:v>11567</c:v>
                </c:pt>
                <c:pt idx="11408">
                  <c:v>11189</c:v>
                </c:pt>
                <c:pt idx="11409">
                  <c:v>10827</c:v>
                </c:pt>
                <c:pt idx="11410">
                  <c:v>10481</c:v>
                </c:pt>
                <c:pt idx="11411">
                  <c:v>10146</c:v>
                </c:pt>
                <c:pt idx="11412">
                  <c:v>9823</c:v>
                </c:pt>
                <c:pt idx="11413">
                  <c:v>9512</c:v>
                </c:pt>
                <c:pt idx="11414">
                  <c:v>9218</c:v>
                </c:pt>
                <c:pt idx="11415">
                  <c:v>8941</c:v>
                </c:pt>
                <c:pt idx="11416">
                  <c:v>8679</c:v>
                </c:pt>
                <c:pt idx="11417">
                  <c:v>8431</c:v>
                </c:pt>
                <c:pt idx="11418">
                  <c:v>8198</c:v>
                </c:pt>
                <c:pt idx="11419">
                  <c:v>7980</c:v>
                </c:pt>
                <c:pt idx="11420">
                  <c:v>7779</c:v>
                </c:pt>
                <c:pt idx="11421">
                  <c:v>7602</c:v>
                </c:pt>
                <c:pt idx="11422">
                  <c:v>7451</c:v>
                </c:pt>
                <c:pt idx="11423">
                  <c:v>7318</c:v>
                </c:pt>
                <c:pt idx="11424">
                  <c:v>7190</c:v>
                </c:pt>
                <c:pt idx="11425">
                  <c:v>7057</c:v>
                </c:pt>
                <c:pt idx="11426">
                  <c:v>6915</c:v>
                </c:pt>
                <c:pt idx="11427">
                  <c:v>6764</c:v>
                </c:pt>
                <c:pt idx="11428">
                  <c:v>6610</c:v>
                </c:pt>
                <c:pt idx="11429">
                  <c:v>6462</c:v>
                </c:pt>
                <c:pt idx="11430">
                  <c:v>6327</c:v>
                </c:pt>
                <c:pt idx="11431">
                  <c:v>6208</c:v>
                </c:pt>
                <c:pt idx="11432">
                  <c:v>6099</c:v>
                </c:pt>
                <c:pt idx="11433">
                  <c:v>6000</c:v>
                </c:pt>
                <c:pt idx="11434">
                  <c:v>5909</c:v>
                </c:pt>
                <c:pt idx="11435">
                  <c:v>5829</c:v>
                </c:pt>
                <c:pt idx="11436">
                  <c:v>5754</c:v>
                </c:pt>
                <c:pt idx="11437">
                  <c:v>5677</c:v>
                </c:pt>
                <c:pt idx="11438">
                  <c:v>5593</c:v>
                </c:pt>
                <c:pt idx="11439">
                  <c:v>5507</c:v>
                </c:pt>
                <c:pt idx="11440">
                  <c:v>5426</c:v>
                </c:pt>
                <c:pt idx="11441">
                  <c:v>5355</c:v>
                </c:pt>
                <c:pt idx="11442">
                  <c:v>5295</c:v>
                </c:pt>
                <c:pt idx="11443">
                  <c:v>5241</c:v>
                </c:pt>
                <c:pt idx="11444">
                  <c:v>5189</c:v>
                </c:pt>
                <c:pt idx="11445">
                  <c:v>5137</c:v>
                </c:pt>
                <c:pt idx="11446">
                  <c:v>5084</c:v>
                </c:pt>
                <c:pt idx="11447">
                  <c:v>5029</c:v>
                </c:pt>
                <c:pt idx="11448">
                  <c:v>4979</c:v>
                </c:pt>
                <c:pt idx="11449">
                  <c:v>4938</c:v>
                </c:pt>
                <c:pt idx="11450">
                  <c:v>4907</c:v>
                </c:pt>
                <c:pt idx="11451">
                  <c:v>4880</c:v>
                </c:pt>
                <c:pt idx="11452">
                  <c:v>4853</c:v>
                </c:pt>
                <c:pt idx="11453">
                  <c:v>4826</c:v>
                </c:pt>
                <c:pt idx="11454">
                  <c:v>4800</c:v>
                </c:pt>
                <c:pt idx="11455">
                  <c:v>4774</c:v>
                </c:pt>
                <c:pt idx="11456">
                  <c:v>4750</c:v>
                </c:pt>
                <c:pt idx="11457">
                  <c:v>4727</c:v>
                </c:pt>
                <c:pt idx="11458">
                  <c:v>4707</c:v>
                </c:pt>
                <c:pt idx="11459">
                  <c:v>4685</c:v>
                </c:pt>
                <c:pt idx="11460">
                  <c:v>4660</c:v>
                </c:pt>
                <c:pt idx="11461">
                  <c:v>4628</c:v>
                </c:pt>
                <c:pt idx="11462">
                  <c:v>4595</c:v>
                </c:pt>
                <c:pt idx="11463">
                  <c:v>4563</c:v>
                </c:pt>
                <c:pt idx="11464">
                  <c:v>4536</c:v>
                </c:pt>
                <c:pt idx="11465">
                  <c:v>4509</c:v>
                </c:pt>
                <c:pt idx="11466">
                  <c:v>4480</c:v>
                </c:pt>
                <c:pt idx="11467">
                  <c:v>4446</c:v>
                </c:pt>
                <c:pt idx="11468">
                  <c:v>4408</c:v>
                </c:pt>
                <c:pt idx="11469">
                  <c:v>4370</c:v>
                </c:pt>
                <c:pt idx="11470">
                  <c:v>4335</c:v>
                </c:pt>
                <c:pt idx="11471">
                  <c:v>4305</c:v>
                </c:pt>
                <c:pt idx="11472">
                  <c:v>4281</c:v>
                </c:pt>
                <c:pt idx="11473">
                  <c:v>4266</c:v>
                </c:pt>
                <c:pt idx="11474">
                  <c:v>4262</c:v>
                </c:pt>
                <c:pt idx="11475">
                  <c:v>4262</c:v>
                </c:pt>
                <c:pt idx="11476">
                  <c:v>4256</c:v>
                </c:pt>
                <c:pt idx="11477">
                  <c:v>4242</c:v>
                </c:pt>
                <c:pt idx="11478">
                  <c:v>4226</c:v>
                </c:pt>
                <c:pt idx="11479">
                  <c:v>4218</c:v>
                </c:pt>
                <c:pt idx="11480">
                  <c:v>4216</c:v>
                </c:pt>
                <c:pt idx="11481">
                  <c:v>4214</c:v>
                </c:pt>
                <c:pt idx="11482">
                  <c:v>4204</c:v>
                </c:pt>
                <c:pt idx="11483">
                  <c:v>4184</c:v>
                </c:pt>
                <c:pt idx="11484">
                  <c:v>4159</c:v>
                </c:pt>
                <c:pt idx="11485">
                  <c:v>4139</c:v>
                </c:pt>
                <c:pt idx="11486">
                  <c:v>4128</c:v>
                </c:pt>
                <c:pt idx="11487">
                  <c:v>4123</c:v>
                </c:pt>
                <c:pt idx="11488">
                  <c:v>4117</c:v>
                </c:pt>
                <c:pt idx="11489">
                  <c:v>4107</c:v>
                </c:pt>
                <c:pt idx="11490">
                  <c:v>4092</c:v>
                </c:pt>
                <c:pt idx="11491">
                  <c:v>4078</c:v>
                </c:pt>
                <c:pt idx="11492">
                  <c:v>4064</c:v>
                </c:pt>
                <c:pt idx="11493">
                  <c:v>4050</c:v>
                </c:pt>
                <c:pt idx="11494">
                  <c:v>4030</c:v>
                </c:pt>
                <c:pt idx="11495">
                  <c:v>4009</c:v>
                </c:pt>
                <c:pt idx="11496">
                  <c:v>3993</c:v>
                </c:pt>
                <c:pt idx="11497">
                  <c:v>3986</c:v>
                </c:pt>
                <c:pt idx="11498">
                  <c:v>3986</c:v>
                </c:pt>
                <c:pt idx="11499">
                  <c:v>3984</c:v>
                </c:pt>
                <c:pt idx="11500">
                  <c:v>3974</c:v>
                </c:pt>
                <c:pt idx="11501">
                  <c:v>3959</c:v>
                </c:pt>
                <c:pt idx="11502">
                  <c:v>3945</c:v>
                </c:pt>
                <c:pt idx="11503">
                  <c:v>3938</c:v>
                </c:pt>
                <c:pt idx="11504">
                  <c:v>3938</c:v>
                </c:pt>
                <c:pt idx="11505">
                  <c:v>3937</c:v>
                </c:pt>
                <c:pt idx="11506">
                  <c:v>3929</c:v>
                </c:pt>
                <c:pt idx="11507">
                  <c:v>3914</c:v>
                </c:pt>
                <c:pt idx="11508">
                  <c:v>3899</c:v>
                </c:pt>
                <c:pt idx="11509">
                  <c:v>3893</c:v>
                </c:pt>
                <c:pt idx="11510">
                  <c:v>3898</c:v>
                </c:pt>
                <c:pt idx="11511">
                  <c:v>3913</c:v>
                </c:pt>
                <c:pt idx="11512">
                  <c:v>3929</c:v>
                </c:pt>
                <c:pt idx="11513">
                  <c:v>3941</c:v>
                </c:pt>
                <c:pt idx="11514">
                  <c:v>3946</c:v>
                </c:pt>
                <c:pt idx="11515">
                  <c:v>3946</c:v>
                </c:pt>
                <c:pt idx="11516">
                  <c:v>3942</c:v>
                </c:pt>
                <c:pt idx="11517">
                  <c:v>3932</c:v>
                </c:pt>
                <c:pt idx="11518">
                  <c:v>3918</c:v>
                </c:pt>
                <c:pt idx="11519">
                  <c:v>3904</c:v>
                </c:pt>
                <c:pt idx="11520">
                  <c:v>3892</c:v>
                </c:pt>
                <c:pt idx="11521">
                  <c:v>3880</c:v>
                </c:pt>
                <c:pt idx="11522">
                  <c:v>3866</c:v>
                </c:pt>
                <c:pt idx="11523">
                  <c:v>3849</c:v>
                </c:pt>
                <c:pt idx="11524">
                  <c:v>3829</c:v>
                </c:pt>
                <c:pt idx="11525">
                  <c:v>3814</c:v>
                </c:pt>
                <c:pt idx="11526">
                  <c:v>3810</c:v>
                </c:pt>
                <c:pt idx="11527">
                  <c:v>3821</c:v>
                </c:pt>
                <c:pt idx="11528">
                  <c:v>3842</c:v>
                </c:pt>
                <c:pt idx="11529">
                  <c:v>3865</c:v>
                </c:pt>
                <c:pt idx="11530">
                  <c:v>3881</c:v>
                </c:pt>
                <c:pt idx="11531">
                  <c:v>3889</c:v>
                </c:pt>
                <c:pt idx="11532">
                  <c:v>3893</c:v>
                </c:pt>
                <c:pt idx="11533">
                  <c:v>3896</c:v>
                </c:pt>
                <c:pt idx="11534">
                  <c:v>3898</c:v>
                </c:pt>
                <c:pt idx="11535">
                  <c:v>3900</c:v>
                </c:pt>
                <c:pt idx="11536">
                  <c:v>3900</c:v>
                </c:pt>
                <c:pt idx="11537">
                  <c:v>3899</c:v>
                </c:pt>
                <c:pt idx="11538">
                  <c:v>3900</c:v>
                </c:pt>
                <c:pt idx="11539">
                  <c:v>3904</c:v>
                </c:pt>
                <c:pt idx="11540">
                  <c:v>3914</c:v>
                </c:pt>
                <c:pt idx="11541">
                  <c:v>3928</c:v>
                </c:pt>
                <c:pt idx="11542">
                  <c:v>3945</c:v>
                </c:pt>
                <c:pt idx="11543">
                  <c:v>3961</c:v>
                </c:pt>
                <c:pt idx="11544">
                  <c:v>3974</c:v>
                </c:pt>
                <c:pt idx="11545">
                  <c:v>3985</c:v>
                </c:pt>
                <c:pt idx="11546">
                  <c:v>3991</c:v>
                </c:pt>
                <c:pt idx="11547">
                  <c:v>3991</c:v>
                </c:pt>
                <c:pt idx="11548">
                  <c:v>3984</c:v>
                </c:pt>
                <c:pt idx="11549">
                  <c:v>3974</c:v>
                </c:pt>
                <c:pt idx="11550">
                  <c:v>3965</c:v>
                </c:pt>
                <c:pt idx="11551">
                  <c:v>3965</c:v>
                </c:pt>
                <c:pt idx="11552">
                  <c:v>3972</c:v>
                </c:pt>
                <c:pt idx="11553">
                  <c:v>3984</c:v>
                </c:pt>
                <c:pt idx="11554">
                  <c:v>3994</c:v>
                </c:pt>
                <c:pt idx="11555">
                  <c:v>4003</c:v>
                </c:pt>
                <c:pt idx="11556">
                  <c:v>4010</c:v>
                </c:pt>
                <c:pt idx="11557">
                  <c:v>4017</c:v>
                </c:pt>
                <c:pt idx="11558">
                  <c:v>4021</c:v>
                </c:pt>
                <c:pt idx="11559">
                  <c:v>4019</c:v>
                </c:pt>
                <c:pt idx="11560">
                  <c:v>4007</c:v>
                </c:pt>
                <c:pt idx="11561">
                  <c:v>3986</c:v>
                </c:pt>
                <c:pt idx="11562">
                  <c:v>3962</c:v>
                </c:pt>
                <c:pt idx="11563">
                  <c:v>3945</c:v>
                </c:pt>
                <c:pt idx="11564">
                  <c:v>3941</c:v>
                </c:pt>
                <c:pt idx="11565">
                  <c:v>3951</c:v>
                </c:pt>
                <c:pt idx="11566">
                  <c:v>3970</c:v>
                </c:pt>
                <c:pt idx="11567">
                  <c:v>3988</c:v>
                </c:pt>
                <c:pt idx="11568">
                  <c:v>3995</c:v>
                </c:pt>
                <c:pt idx="11569">
                  <c:v>3988</c:v>
                </c:pt>
                <c:pt idx="11570">
                  <c:v>3972</c:v>
                </c:pt>
                <c:pt idx="11571">
                  <c:v>3955</c:v>
                </c:pt>
                <c:pt idx="11572">
                  <c:v>3942</c:v>
                </c:pt>
                <c:pt idx="11573">
                  <c:v>3935</c:v>
                </c:pt>
                <c:pt idx="11574">
                  <c:v>3935</c:v>
                </c:pt>
                <c:pt idx="11575">
                  <c:v>3937</c:v>
                </c:pt>
                <c:pt idx="11576">
                  <c:v>3938</c:v>
                </c:pt>
                <c:pt idx="11577">
                  <c:v>3931</c:v>
                </c:pt>
                <c:pt idx="11578">
                  <c:v>3916</c:v>
                </c:pt>
                <c:pt idx="11579">
                  <c:v>3896</c:v>
                </c:pt>
                <c:pt idx="11580">
                  <c:v>3882</c:v>
                </c:pt>
                <c:pt idx="11581">
                  <c:v>3876</c:v>
                </c:pt>
                <c:pt idx="11582">
                  <c:v>3875</c:v>
                </c:pt>
                <c:pt idx="11583">
                  <c:v>3866</c:v>
                </c:pt>
                <c:pt idx="11584">
                  <c:v>3845</c:v>
                </c:pt>
                <c:pt idx="11585">
                  <c:v>3813</c:v>
                </c:pt>
                <c:pt idx="11586">
                  <c:v>3784</c:v>
                </c:pt>
                <c:pt idx="11587">
                  <c:v>3770</c:v>
                </c:pt>
                <c:pt idx="11588">
                  <c:v>3770</c:v>
                </c:pt>
                <c:pt idx="11589">
                  <c:v>3777</c:v>
                </c:pt>
                <c:pt idx="11590">
                  <c:v>3782</c:v>
                </c:pt>
                <c:pt idx="11591">
                  <c:v>3777</c:v>
                </c:pt>
                <c:pt idx="11592">
                  <c:v>3761</c:v>
                </c:pt>
                <c:pt idx="11593">
                  <c:v>3737</c:v>
                </c:pt>
                <c:pt idx="11594">
                  <c:v>3708</c:v>
                </c:pt>
                <c:pt idx="11595">
                  <c:v>3676</c:v>
                </c:pt>
                <c:pt idx="11596">
                  <c:v>3644</c:v>
                </c:pt>
                <c:pt idx="11597">
                  <c:v>3615</c:v>
                </c:pt>
                <c:pt idx="11598">
                  <c:v>3594</c:v>
                </c:pt>
                <c:pt idx="11599">
                  <c:v>3581</c:v>
                </c:pt>
                <c:pt idx="11600">
                  <c:v>3570</c:v>
                </c:pt>
                <c:pt idx="11601">
                  <c:v>3557</c:v>
                </c:pt>
                <c:pt idx="11602">
                  <c:v>3541</c:v>
                </c:pt>
                <c:pt idx="11603">
                  <c:v>3527</c:v>
                </c:pt>
                <c:pt idx="11604">
                  <c:v>3516</c:v>
                </c:pt>
                <c:pt idx="11605">
                  <c:v>3506</c:v>
                </c:pt>
                <c:pt idx="11606">
                  <c:v>3498</c:v>
                </c:pt>
                <c:pt idx="11607">
                  <c:v>3492</c:v>
                </c:pt>
                <c:pt idx="11608">
                  <c:v>3486</c:v>
                </c:pt>
                <c:pt idx="11609">
                  <c:v>3478</c:v>
                </c:pt>
                <c:pt idx="11610">
                  <c:v>3464</c:v>
                </c:pt>
                <c:pt idx="11611">
                  <c:v>3443</c:v>
                </c:pt>
                <c:pt idx="11612">
                  <c:v>3416</c:v>
                </c:pt>
                <c:pt idx="11613">
                  <c:v>3389</c:v>
                </c:pt>
                <c:pt idx="11614">
                  <c:v>3363</c:v>
                </c:pt>
                <c:pt idx="11615">
                  <c:v>3336</c:v>
                </c:pt>
                <c:pt idx="11616">
                  <c:v>3310</c:v>
                </c:pt>
                <c:pt idx="11617">
                  <c:v>3289</c:v>
                </c:pt>
                <c:pt idx="11618">
                  <c:v>3276</c:v>
                </c:pt>
                <c:pt idx="11619">
                  <c:v>3268</c:v>
                </c:pt>
                <c:pt idx="11620">
                  <c:v>3258</c:v>
                </c:pt>
                <c:pt idx="11621">
                  <c:v>3245</c:v>
                </c:pt>
                <c:pt idx="11622">
                  <c:v>3235</c:v>
                </c:pt>
                <c:pt idx="11623">
                  <c:v>3233</c:v>
                </c:pt>
                <c:pt idx="11624">
                  <c:v>3239</c:v>
                </c:pt>
                <c:pt idx="11625">
                  <c:v>3247</c:v>
                </c:pt>
                <c:pt idx="11626">
                  <c:v>3253</c:v>
                </c:pt>
                <c:pt idx="11627">
                  <c:v>3254</c:v>
                </c:pt>
                <c:pt idx="11628">
                  <c:v>3249</c:v>
                </c:pt>
                <c:pt idx="11629">
                  <c:v>3240</c:v>
                </c:pt>
                <c:pt idx="11630">
                  <c:v>3226</c:v>
                </c:pt>
                <c:pt idx="11631">
                  <c:v>3213</c:v>
                </c:pt>
                <c:pt idx="11632">
                  <c:v>3207</c:v>
                </c:pt>
                <c:pt idx="11633">
                  <c:v>3212</c:v>
                </c:pt>
                <c:pt idx="11634">
                  <c:v>3221</c:v>
                </c:pt>
                <c:pt idx="11635">
                  <c:v>3229</c:v>
                </c:pt>
                <c:pt idx="11636">
                  <c:v>3232</c:v>
                </c:pt>
                <c:pt idx="11637">
                  <c:v>3228</c:v>
                </c:pt>
                <c:pt idx="11638">
                  <c:v>3219</c:v>
                </c:pt>
                <c:pt idx="11639">
                  <c:v>3210</c:v>
                </c:pt>
                <c:pt idx="11640">
                  <c:v>3200</c:v>
                </c:pt>
                <c:pt idx="11641">
                  <c:v>3192</c:v>
                </c:pt>
                <c:pt idx="11642">
                  <c:v>3185</c:v>
                </c:pt>
                <c:pt idx="11643">
                  <c:v>3180</c:v>
                </c:pt>
                <c:pt idx="11644">
                  <c:v>3176</c:v>
                </c:pt>
                <c:pt idx="11645">
                  <c:v>3174</c:v>
                </c:pt>
                <c:pt idx="11646">
                  <c:v>3173</c:v>
                </c:pt>
                <c:pt idx="11647">
                  <c:v>3171</c:v>
                </c:pt>
                <c:pt idx="11648">
                  <c:v>3163</c:v>
                </c:pt>
                <c:pt idx="11649">
                  <c:v>3151</c:v>
                </c:pt>
                <c:pt idx="11650">
                  <c:v>3139</c:v>
                </c:pt>
                <c:pt idx="11651">
                  <c:v>3135</c:v>
                </c:pt>
                <c:pt idx="11652">
                  <c:v>3139</c:v>
                </c:pt>
                <c:pt idx="11653">
                  <c:v>3147</c:v>
                </c:pt>
                <c:pt idx="11654">
                  <c:v>3154</c:v>
                </c:pt>
                <c:pt idx="11655">
                  <c:v>3155</c:v>
                </c:pt>
                <c:pt idx="11656">
                  <c:v>3149</c:v>
                </c:pt>
                <c:pt idx="11657">
                  <c:v>3138</c:v>
                </c:pt>
                <c:pt idx="11658">
                  <c:v>3127</c:v>
                </c:pt>
                <c:pt idx="11659">
                  <c:v>3118</c:v>
                </c:pt>
                <c:pt idx="11660">
                  <c:v>3107</c:v>
                </c:pt>
                <c:pt idx="11661">
                  <c:v>3096</c:v>
                </c:pt>
                <c:pt idx="11662">
                  <c:v>3088</c:v>
                </c:pt>
                <c:pt idx="11663">
                  <c:v>3087</c:v>
                </c:pt>
                <c:pt idx="11664">
                  <c:v>3090</c:v>
                </c:pt>
                <c:pt idx="11665">
                  <c:v>3097</c:v>
                </c:pt>
                <c:pt idx="11666">
                  <c:v>3105</c:v>
                </c:pt>
                <c:pt idx="11667">
                  <c:v>3116</c:v>
                </c:pt>
                <c:pt idx="11668">
                  <c:v>3127</c:v>
                </c:pt>
                <c:pt idx="11669">
                  <c:v>3138</c:v>
                </c:pt>
                <c:pt idx="11670">
                  <c:v>3150</c:v>
                </c:pt>
                <c:pt idx="11671">
                  <c:v>3168</c:v>
                </c:pt>
                <c:pt idx="11672">
                  <c:v>3188</c:v>
                </c:pt>
                <c:pt idx="11673">
                  <c:v>3206</c:v>
                </c:pt>
                <c:pt idx="11674">
                  <c:v>3216</c:v>
                </c:pt>
                <c:pt idx="11675">
                  <c:v>3217</c:v>
                </c:pt>
                <c:pt idx="11676">
                  <c:v>3211</c:v>
                </c:pt>
                <c:pt idx="11677">
                  <c:v>3203</c:v>
                </c:pt>
                <c:pt idx="11678">
                  <c:v>3201</c:v>
                </c:pt>
                <c:pt idx="11679">
                  <c:v>3212</c:v>
                </c:pt>
                <c:pt idx="11680">
                  <c:v>3232</c:v>
                </c:pt>
                <c:pt idx="11681">
                  <c:v>3251</c:v>
                </c:pt>
                <c:pt idx="11682">
                  <c:v>3256</c:v>
                </c:pt>
                <c:pt idx="11683">
                  <c:v>3244</c:v>
                </c:pt>
                <c:pt idx="11684">
                  <c:v>3226</c:v>
                </c:pt>
                <c:pt idx="11685">
                  <c:v>3215</c:v>
                </c:pt>
                <c:pt idx="11686">
                  <c:v>3215</c:v>
                </c:pt>
                <c:pt idx="11687">
                  <c:v>3222</c:v>
                </c:pt>
                <c:pt idx="11688">
                  <c:v>3231</c:v>
                </c:pt>
                <c:pt idx="11689">
                  <c:v>3240</c:v>
                </c:pt>
                <c:pt idx="11690">
                  <c:v>3245</c:v>
                </c:pt>
                <c:pt idx="11691">
                  <c:v>3240</c:v>
                </c:pt>
                <c:pt idx="11692">
                  <c:v>3225</c:v>
                </c:pt>
                <c:pt idx="11693">
                  <c:v>3209</c:v>
                </c:pt>
                <c:pt idx="11694">
                  <c:v>3203</c:v>
                </c:pt>
                <c:pt idx="11695">
                  <c:v>3207</c:v>
                </c:pt>
                <c:pt idx="11696">
                  <c:v>3218</c:v>
                </c:pt>
                <c:pt idx="11697">
                  <c:v>3231</c:v>
                </c:pt>
                <c:pt idx="11698">
                  <c:v>3250</c:v>
                </c:pt>
                <c:pt idx="11699">
                  <c:v>3276</c:v>
                </c:pt>
                <c:pt idx="11700">
                  <c:v>3305</c:v>
                </c:pt>
                <c:pt idx="11701">
                  <c:v>3333</c:v>
                </c:pt>
                <c:pt idx="11702">
                  <c:v>3357</c:v>
                </c:pt>
                <c:pt idx="11703">
                  <c:v>3379</c:v>
                </c:pt>
                <c:pt idx="11704">
                  <c:v>3400</c:v>
                </c:pt>
                <c:pt idx="11705">
                  <c:v>3416</c:v>
                </c:pt>
                <c:pt idx="11706">
                  <c:v>3419</c:v>
                </c:pt>
                <c:pt idx="11707">
                  <c:v>3409</c:v>
                </c:pt>
                <c:pt idx="11708">
                  <c:v>3389</c:v>
                </c:pt>
                <c:pt idx="11709">
                  <c:v>3368</c:v>
                </c:pt>
                <c:pt idx="11710">
                  <c:v>3357</c:v>
                </c:pt>
                <c:pt idx="11711">
                  <c:v>3360</c:v>
                </c:pt>
                <c:pt idx="11712">
                  <c:v>3370</c:v>
                </c:pt>
                <c:pt idx="11713">
                  <c:v>3380</c:v>
                </c:pt>
                <c:pt idx="11714">
                  <c:v>3385</c:v>
                </c:pt>
                <c:pt idx="11715">
                  <c:v>3388</c:v>
                </c:pt>
                <c:pt idx="11716">
                  <c:v>3394</c:v>
                </c:pt>
                <c:pt idx="11717">
                  <c:v>3403</c:v>
                </c:pt>
                <c:pt idx="11718">
                  <c:v>3410</c:v>
                </c:pt>
                <c:pt idx="11719">
                  <c:v>3416</c:v>
                </c:pt>
                <c:pt idx="11720">
                  <c:v>3422</c:v>
                </c:pt>
                <c:pt idx="11721">
                  <c:v>3431</c:v>
                </c:pt>
                <c:pt idx="11722">
                  <c:v>3442</c:v>
                </c:pt>
                <c:pt idx="11723">
                  <c:v>3455</c:v>
                </c:pt>
                <c:pt idx="11724">
                  <c:v>3466</c:v>
                </c:pt>
                <c:pt idx="11725">
                  <c:v>3474</c:v>
                </c:pt>
                <c:pt idx="11726">
                  <c:v>3479</c:v>
                </c:pt>
                <c:pt idx="11727">
                  <c:v>3484</c:v>
                </c:pt>
                <c:pt idx="11728">
                  <c:v>3492</c:v>
                </c:pt>
                <c:pt idx="11729">
                  <c:v>3504</c:v>
                </c:pt>
                <c:pt idx="11730">
                  <c:v>3521</c:v>
                </c:pt>
                <c:pt idx="11731">
                  <c:v>3542</c:v>
                </c:pt>
                <c:pt idx="11732">
                  <c:v>3557</c:v>
                </c:pt>
                <c:pt idx="11733">
                  <c:v>3559</c:v>
                </c:pt>
                <c:pt idx="11734">
                  <c:v>3550</c:v>
                </c:pt>
                <c:pt idx="11735">
                  <c:v>3540</c:v>
                </c:pt>
                <c:pt idx="11736">
                  <c:v>3542</c:v>
                </c:pt>
                <c:pt idx="11737">
                  <c:v>3560</c:v>
                </c:pt>
                <c:pt idx="11738">
                  <c:v>3592</c:v>
                </c:pt>
                <c:pt idx="11739">
                  <c:v>3633</c:v>
                </c:pt>
                <c:pt idx="11740">
                  <c:v>3680</c:v>
                </c:pt>
                <c:pt idx="11741">
                  <c:v>3733</c:v>
                </c:pt>
                <c:pt idx="11742">
                  <c:v>3788</c:v>
                </c:pt>
                <c:pt idx="11743">
                  <c:v>3843</c:v>
                </c:pt>
                <c:pt idx="11744">
                  <c:v>3904</c:v>
                </c:pt>
                <c:pt idx="11745">
                  <c:v>3972</c:v>
                </c:pt>
                <c:pt idx="11746">
                  <c:v>4050</c:v>
                </c:pt>
                <c:pt idx="11747">
                  <c:v>4133</c:v>
                </c:pt>
                <c:pt idx="11748">
                  <c:v>4218</c:v>
                </c:pt>
                <c:pt idx="11749">
                  <c:v>4301</c:v>
                </c:pt>
                <c:pt idx="11750">
                  <c:v>4385</c:v>
                </c:pt>
                <c:pt idx="11751">
                  <c:v>4471</c:v>
                </c:pt>
                <c:pt idx="11752">
                  <c:v>4567</c:v>
                </c:pt>
                <c:pt idx="11753">
                  <c:v>4675</c:v>
                </c:pt>
                <c:pt idx="11754">
                  <c:v>4792</c:v>
                </c:pt>
                <c:pt idx="11755">
                  <c:v>4910</c:v>
                </c:pt>
                <c:pt idx="11756">
                  <c:v>5026</c:v>
                </c:pt>
                <c:pt idx="11757">
                  <c:v>5146</c:v>
                </c:pt>
                <c:pt idx="11758">
                  <c:v>5280</c:v>
                </c:pt>
                <c:pt idx="11759">
                  <c:v>5434</c:v>
                </c:pt>
                <c:pt idx="11760">
                  <c:v>5610</c:v>
                </c:pt>
                <c:pt idx="11761">
                  <c:v>5800</c:v>
                </c:pt>
                <c:pt idx="11762">
                  <c:v>5996</c:v>
                </c:pt>
                <c:pt idx="11763">
                  <c:v>6195</c:v>
                </c:pt>
                <c:pt idx="11764">
                  <c:v>6401</c:v>
                </c:pt>
                <c:pt idx="11765">
                  <c:v>6616</c:v>
                </c:pt>
                <c:pt idx="11766">
                  <c:v>6843</c:v>
                </c:pt>
                <c:pt idx="11767">
                  <c:v>7083</c:v>
                </c:pt>
                <c:pt idx="11768">
                  <c:v>7339</c:v>
                </c:pt>
                <c:pt idx="11769">
                  <c:v>7607</c:v>
                </c:pt>
                <c:pt idx="11770">
                  <c:v>7886</c:v>
                </c:pt>
                <c:pt idx="11771">
                  <c:v>8173</c:v>
                </c:pt>
                <c:pt idx="11772">
                  <c:v>8468</c:v>
                </c:pt>
                <c:pt idx="11773">
                  <c:v>8771</c:v>
                </c:pt>
                <c:pt idx="11774">
                  <c:v>9088</c:v>
                </c:pt>
                <c:pt idx="11775">
                  <c:v>9419</c:v>
                </c:pt>
                <c:pt idx="11776">
                  <c:v>9765</c:v>
                </c:pt>
                <c:pt idx="11777">
                  <c:v>10123</c:v>
                </c:pt>
                <c:pt idx="11778">
                  <c:v>10494</c:v>
                </c:pt>
                <c:pt idx="11779">
                  <c:v>10880</c:v>
                </c:pt>
                <c:pt idx="11780">
                  <c:v>11289</c:v>
                </c:pt>
                <c:pt idx="11781">
                  <c:v>11719</c:v>
                </c:pt>
                <c:pt idx="11782">
                  <c:v>12168</c:v>
                </c:pt>
                <c:pt idx="11783">
                  <c:v>12631</c:v>
                </c:pt>
                <c:pt idx="11784">
                  <c:v>13106</c:v>
                </c:pt>
                <c:pt idx="11785">
                  <c:v>13583</c:v>
                </c:pt>
                <c:pt idx="11786">
                  <c:v>14052</c:v>
                </c:pt>
                <c:pt idx="11787">
                  <c:v>14510</c:v>
                </c:pt>
                <c:pt idx="11788">
                  <c:v>14967</c:v>
                </c:pt>
                <c:pt idx="11789">
                  <c:v>15435</c:v>
                </c:pt>
                <c:pt idx="11790">
                  <c:v>15917</c:v>
                </c:pt>
                <c:pt idx="11791">
                  <c:v>16407</c:v>
                </c:pt>
                <c:pt idx="11792">
                  <c:v>16897</c:v>
                </c:pt>
                <c:pt idx="11793">
                  <c:v>17380</c:v>
                </c:pt>
                <c:pt idx="11794">
                  <c:v>17858</c:v>
                </c:pt>
                <c:pt idx="11795">
                  <c:v>18340</c:v>
                </c:pt>
                <c:pt idx="11796">
                  <c:v>18824</c:v>
                </c:pt>
                <c:pt idx="11797">
                  <c:v>19303</c:v>
                </c:pt>
                <c:pt idx="11798">
                  <c:v>19765</c:v>
                </c:pt>
                <c:pt idx="11799">
                  <c:v>20209</c:v>
                </c:pt>
                <c:pt idx="11800">
                  <c:v>20645</c:v>
                </c:pt>
                <c:pt idx="11801">
                  <c:v>21085</c:v>
                </c:pt>
                <c:pt idx="11802">
                  <c:v>21535</c:v>
                </c:pt>
                <c:pt idx="11803">
                  <c:v>21987</c:v>
                </c:pt>
                <c:pt idx="11804">
                  <c:v>22431</c:v>
                </c:pt>
                <c:pt idx="11805">
                  <c:v>22862</c:v>
                </c:pt>
                <c:pt idx="11806">
                  <c:v>23276</c:v>
                </c:pt>
                <c:pt idx="11807">
                  <c:v>23674</c:v>
                </c:pt>
                <c:pt idx="11808">
                  <c:v>24050</c:v>
                </c:pt>
                <c:pt idx="11809">
                  <c:v>24401</c:v>
                </c:pt>
                <c:pt idx="11810">
                  <c:v>24727</c:v>
                </c:pt>
                <c:pt idx="11811">
                  <c:v>25034</c:v>
                </c:pt>
                <c:pt idx="11812">
                  <c:v>25330</c:v>
                </c:pt>
                <c:pt idx="11813">
                  <c:v>25610</c:v>
                </c:pt>
                <c:pt idx="11814">
                  <c:v>25869</c:v>
                </c:pt>
                <c:pt idx="11815">
                  <c:v>26110</c:v>
                </c:pt>
                <c:pt idx="11816">
                  <c:v>26334</c:v>
                </c:pt>
                <c:pt idx="11817">
                  <c:v>26542</c:v>
                </c:pt>
                <c:pt idx="11818">
                  <c:v>26730</c:v>
                </c:pt>
                <c:pt idx="11819">
                  <c:v>26893</c:v>
                </c:pt>
                <c:pt idx="11820">
                  <c:v>27028</c:v>
                </c:pt>
                <c:pt idx="11821">
                  <c:v>27136</c:v>
                </c:pt>
                <c:pt idx="11822">
                  <c:v>27213</c:v>
                </c:pt>
                <c:pt idx="11823">
                  <c:v>27256</c:v>
                </c:pt>
                <c:pt idx="11824">
                  <c:v>27268</c:v>
                </c:pt>
                <c:pt idx="11825">
                  <c:v>27256</c:v>
                </c:pt>
                <c:pt idx="11826">
                  <c:v>27222</c:v>
                </c:pt>
                <c:pt idx="11827">
                  <c:v>27168</c:v>
                </c:pt>
                <c:pt idx="11828">
                  <c:v>27089</c:v>
                </c:pt>
                <c:pt idx="11829">
                  <c:v>26985</c:v>
                </c:pt>
                <c:pt idx="11830">
                  <c:v>26858</c:v>
                </c:pt>
                <c:pt idx="11831">
                  <c:v>26710</c:v>
                </c:pt>
                <c:pt idx="11832">
                  <c:v>26545</c:v>
                </c:pt>
                <c:pt idx="11833">
                  <c:v>26365</c:v>
                </c:pt>
                <c:pt idx="11834">
                  <c:v>26167</c:v>
                </c:pt>
                <c:pt idx="11835">
                  <c:v>25944</c:v>
                </c:pt>
                <c:pt idx="11836">
                  <c:v>25691</c:v>
                </c:pt>
                <c:pt idx="11837">
                  <c:v>25410</c:v>
                </c:pt>
                <c:pt idx="11838">
                  <c:v>25106</c:v>
                </c:pt>
                <c:pt idx="11839">
                  <c:v>24787</c:v>
                </c:pt>
                <c:pt idx="11840">
                  <c:v>24457</c:v>
                </c:pt>
                <c:pt idx="11841">
                  <c:v>24113</c:v>
                </c:pt>
                <c:pt idx="11842">
                  <c:v>23753</c:v>
                </c:pt>
                <c:pt idx="11843">
                  <c:v>23372</c:v>
                </c:pt>
                <c:pt idx="11844">
                  <c:v>22977</c:v>
                </c:pt>
                <c:pt idx="11845">
                  <c:v>22580</c:v>
                </c:pt>
                <c:pt idx="11846">
                  <c:v>22190</c:v>
                </c:pt>
                <c:pt idx="11847">
                  <c:v>21802</c:v>
                </c:pt>
                <c:pt idx="11848">
                  <c:v>21402</c:v>
                </c:pt>
                <c:pt idx="11849">
                  <c:v>20983</c:v>
                </c:pt>
                <c:pt idx="11850">
                  <c:v>20549</c:v>
                </c:pt>
                <c:pt idx="11851">
                  <c:v>20108</c:v>
                </c:pt>
                <c:pt idx="11852">
                  <c:v>19672</c:v>
                </c:pt>
                <c:pt idx="11853">
                  <c:v>19242</c:v>
                </c:pt>
                <c:pt idx="11854">
                  <c:v>18816</c:v>
                </c:pt>
                <c:pt idx="11855">
                  <c:v>18388</c:v>
                </c:pt>
                <c:pt idx="11856">
                  <c:v>17956</c:v>
                </c:pt>
                <c:pt idx="11857">
                  <c:v>17520</c:v>
                </c:pt>
                <c:pt idx="11858">
                  <c:v>17085</c:v>
                </c:pt>
                <c:pt idx="11859">
                  <c:v>16656</c:v>
                </c:pt>
                <c:pt idx="11860">
                  <c:v>16234</c:v>
                </c:pt>
                <c:pt idx="11861">
                  <c:v>15823</c:v>
                </c:pt>
                <c:pt idx="11862">
                  <c:v>15423</c:v>
                </c:pt>
                <c:pt idx="11863">
                  <c:v>15038</c:v>
                </c:pt>
                <c:pt idx="11864">
                  <c:v>14667</c:v>
                </c:pt>
                <c:pt idx="11865">
                  <c:v>14305</c:v>
                </c:pt>
                <c:pt idx="11866">
                  <c:v>13943</c:v>
                </c:pt>
                <c:pt idx="11867">
                  <c:v>13576</c:v>
                </c:pt>
                <c:pt idx="11868">
                  <c:v>13206</c:v>
                </c:pt>
                <c:pt idx="11869">
                  <c:v>12835</c:v>
                </c:pt>
                <c:pt idx="11870">
                  <c:v>12469</c:v>
                </c:pt>
                <c:pt idx="11871">
                  <c:v>12110</c:v>
                </c:pt>
                <c:pt idx="11872">
                  <c:v>11765</c:v>
                </c:pt>
                <c:pt idx="11873">
                  <c:v>11436</c:v>
                </c:pt>
                <c:pt idx="11874">
                  <c:v>11120</c:v>
                </c:pt>
                <c:pt idx="11875">
                  <c:v>10808</c:v>
                </c:pt>
                <c:pt idx="11876">
                  <c:v>10502</c:v>
                </c:pt>
                <c:pt idx="11877">
                  <c:v>10210</c:v>
                </c:pt>
                <c:pt idx="11878">
                  <c:v>9936</c:v>
                </c:pt>
                <c:pt idx="11879">
                  <c:v>9675</c:v>
                </c:pt>
                <c:pt idx="11880">
                  <c:v>9420</c:v>
                </c:pt>
                <c:pt idx="11881">
                  <c:v>9163</c:v>
                </c:pt>
                <c:pt idx="11882">
                  <c:v>8910</c:v>
                </c:pt>
                <c:pt idx="11883">
                  <c:v>8668</c:v>
                </c:pt>
                <c:pt idx="11884">
                  <c:v>8438</c:v>
                </c:pt>
                <c:pt idx="11885">
                  <c:v>8217</c:v>
                </c:pt>
                <c:pt idx="11886">
                  <c:v>8002</c:v>
                </c:pt>
                <c:pt idx="11887">
                  <c:v>7800</c:v>
                </c:pt>
                <c:pt idx="11888">
                  <c:v>7617</c:v>
                </c:pt>
                <c:pt idx="11889">
                  <c:v>7451</c:v>
                </c:pt>
                <c:pt idx="11890">
                  <c:v>7292</c:v>
                </c:pt>
                <c:pt idx="11891">
                  <c:v>7128</c:v>
                </c:pt>
                <c:pt idx="11892">
                  <c:v>6955</c:v>
                </c:pt>
                <c:pt idx="11893">
                  <c:v>6782</c:v>
                </c:pt>
                <c:pt idx="11894">
                  <c:v>6616</c:v>
                </c:pt>
                <c:pt idx="11895">
                  <c:v>6458</c:v>
                </c:pt>
                <c:pt idx="11896">
                  <c:v>6311</c:v>
                </c:pt>
                <c:pt idx="11897">
                  <c:v>6170</c:v>
                </c:pt>
                <c:pt idx="11898">
                  <c:v>6035</c:v>
                </c:pt>
                <c:pt idx="11899">
                  <c:v>5906</c:v>
                </c:pt>
                <c:pt idx="11900">
                  <c:v>5782</c:v>
                </c:pt>
                <c:pt idx="11901">
                  <c:v>5660</c:v>
                </c:pt>
                <c:pt idx="11902">
                  <c:v>5537</c:v>
                </c:pt>
                <c:pt idx="11903">
                  <c:v>5417</c:v>
                </c:pt>
                <c:pt idx="11904">
                  <c:v>5311</c:v>
                </c:pt>
                <c:pt idx="11905">
                  <c:v>5221</c:v>
                </c:pt>
                <c:pt idx="11906">
                  <c:v>5143</c:v>
                </c:pt>
                <c:pt idx="11907">
                  <c:v>5063</c:v>
                </c:pt>
                <c:pt idx="11908">
                  <c:v>4978</c:v>
                </c:pt>
                <c:pt idx="11909">
                  <c:v>4893</c:v>
                </c:pt>
                <c:pt idx="11910">
                  <c:v>4813</c:v>
                </c:pt>
                <c:pt idx="11911">
                  <c:v>4735</c:v>
                </c:pt>
                <c:pt idx="11912">
                  <c:v>4656</c:v>
                </c:pt>
                <c:pt idx="11913">
                  <c:v>4582</c:v>
                </c:pt>
                <c:pt idx="11914">
                  <c:v>4525</c:v>
                </c:pt>
                <c:pt idx="11915">
                  <c:v>4484</c:v>
                </c:pt>
                <c:pt idx="11916">
                  <c:v>4451</c:v>
                </c:pt>
                <c:pt idx="11917">
                  <c:v>4414</c:v>
                </c:pt>
                <c:pt idx="11918">
                  <c:v>4367</c:v>
                </c:pt>
                <c:pt idx="11919">
                  <c:v>4314</c:v>
                </c:pt>
                <c:pt idx="11920">
                  <c:v>4259</c:v>
                </c:pt>
                <c:pt idx="11921">
                  <c:v>4207</c:v>
                </c:pt>
                <c:pt idx="11922">
                  <c:v>4153</c:v>
                </c:pt>
                <c:pt idx="11923">
                  <c:v>4095</c:v>
                </c:pt>
                <c:pt idx="11924">
                  <c:v>4037</c:v>
                </c:pt>
                <c:pt idx="11925">
                  <c:v>3986</c:v>
                </c:pt>
                <c:pt idx="11926">
                  <c:v>3947</c:v>
                </c:pt>
                <c:pt idx="11927">
                  <c:v>3920</c:v>
                </c:pt>
                <c:pt idx="11928">
                  <c:v>3903</c:v>
                </c:pt>
                <c:pt idx="11929">
                  <c:v>3894</c:v>
                </c:pt>
                <c:pt idx="11930">
                  <c:v>3894</c:v>
                </c:pt>
                <c:pt idx="11931">
                  <c:v>3898</c:v>
                </c:pt>
                <c:pt idx="11932">
                  <c:v>3902</c:v>
                </c:pt>
                <c:pt idx="11933">
                  <c:v>3903</c:v>
                </c:pt>
                <c:pt idx="11934">
                  <c:v>3901</c:v>
                </c:pt>
                <c:pt idx="11935">
                  <c:v>3892</c:v>
                </c:pt>
                <c:pt idx="11936">
                  <c:v>3870</c:v>
                </c:pt>
                <c:pt idx="11937">
                  <c:v>3836</c:v>
                </c:pt>
                <c:pt idx="11938">
                  <c:v>3796</c:v>
                </c:pt>
                <c:pt idx="11939">
                  <c:v>3759</c:v>
                </c:pt>
                <c:pt idx="11940">
                  <c:v>3732</c:v>
                </c:pt>
                <c:pt idx="11941">
                  <c:v>3711</c:v>
                </c:pt>
                <c:pt idx="11942">
                  <c:v>3690</c:v>
                </c:pt>
                <c:pt idx="11943">
                  <c:v>3668</c:v>
                </c:pt>
                <c:pt idx="11944">
                  <c:v>3649</c:v>
                </c:pt>
                <c:pt idx="11945">
                  <c:v>3639</c:v>
                </c:pt>
                <c:pt idx="11946">
                  <c:v>3638</c:v>
                </c:pt>
                <c:pt idx="11947">
                  <c:v>3642</c:v>
                </c:pt>
                <c:pt idx="11948">
                  <c:v>3648</c:v>
                </c:pt>
                <c:pt idx="11949">
                  <c:v>3653</c:v>
                </c:pt>
                <c:pt idx="11950">
                  <c:v>3659</c:v>
                </c:pt>
                <c:pt idx="11951">
                  <c:v>3667</c:v>
                </c:pt>
                <c:pt idx="11952">
                  <c:v>3674</c:v>
                </c:pt>
                <c:pt idx="11953">
                  <c:v>3681</c:v>
                </c:pt>
                <c:pt idx="11954">
                  <c:v>3688</c:v>
                </c:pt>
                <c:pt idx="11955">
                  <c:v>3695</c:v>
                </c:pt>
                <c:pt idx="11956">
                  <c:v>3705</c:v>
                </c:pt>
                <c:pt idx="11957">
                  <c:v>3718</c:v>
                </c:pt>
                <c:pt idx="11958">
                  <c:v>3728</c:v>
                </c:pt>
                <c:pt idx="11959">
                  <c:v>3731</c:v>
                </c:pt>
                <c:pt idx="11960">
                  <c:v>3726</c:v>
                </c:pt>
                <c:pt idx="11961">
                  <c:v>3718</c:v>
                </c:pt>
                <c:pt idx="11962">
                  <c:v>3715</c:v>
                </c:pt>
                <c:pt idx="11963">
                  <c:v>3718</c:v>
                </c:pt>
                <c:pt idx="11964">
                  <c:v>3725</c:v>
                </c:pt>
                <c:pt idx="11965">
                  <c:v>3732</c:v>
                </c:pt>
                <c:pt idx="11966">
                  <c:v>3734</c:v>
                </c:pt>
                <c:pt idx="11967">
                  <c:v>3730</c:v>
                </c:pt>
                <c:pt idx="11968">
                  <c:v>3721</c:v>
                </c:pt>
                <c:pt idx="11969">
                  <c:v>3714</c:v>
                </c:pt>
                <c:pt idx="11970">
                  <c:v>3713</c:v>
                </c:pt>
                <c:pt idx="11971">
                  <c:v>3719</c:v>
                </c:pt>
                <c:pt idx="11972">
                  <c:v>3725</c:v>
                </c:pt>
                <c:pt idx="11973">
                  <c:v>3731</c:v>
                </c:pt>
                <c:pt idx="11974">
                  <c:v>3738</c:v>
                </c:pt>
                <c:pt idx="11975">
                  <c:v>3744</c:v>
                </c:pt>
                <c:pt idx="11976">
                  <c:v>3747</c:v>
                </c:pt>
                <c:pt idx="11977">
                  <c:v>3745</c:v>
                </c:pt>
                <c:pt idx="11978">
                  <c:v>3736</c:v>
                </c:pt>
                <c:pt idx="11979">
                  <c:v>3721</c:v>
                </c:pt>
                <c:pt idx="11980">
                  <c:v>3703</c:v>
                </c:pt>
                <c:pt idx="11981">
                  <c:v>3684</c:v>
                </c:pt>
                <c:pt idx="11982">
                  <c:v>3664</c:v>
                </c:pt>
                <c:pt idx="11983">
                  <c:v>3647</c:v>
                </c:pt>
                <c:pt idx="11984">
                  <c:v>3642</c:v>
                </c:pt>
                <c:pt idx="11985">
                  <c:v>3650</c:v>
                </c:pt>
                <c:pt idx="11986">
                  <c:v>3668</c:v>
                </c:pt>
                <c:pt idx="11987">
                  <c:v>3686</c:v>
                </c:pt>
                <c:pt idx="11988">
                  <c:v>3697</c:v>
                </c:pt>
                <c:pt idx="11989">
                  <c:v>3700</c:v>
                </c:pt>
                <c:pt idx="11990">
                  <c:v>3696</c:v>
                </c:pt>
                <c:pt idx="11991">
                  <c:v>3686</c:v>
                </c:pt>
                <c:pt idx="11992">
                  <c:v>3671</c:v>
                </c:pt>
                <c:pt idx="11993">
                  <c:v>3658</c:v>
                </c:pt>
                <c:pt idx="11994">
                  <c:v>3663</c:v>
                </c:pt>
                <c:pt idx="11995">
                  <c:v>3688</c:v>
                </c:pt>
                <c:pt idx="11996">
                  <c:v>3727</c:v>
                </c:pt>
                <c:pt idx="11997">
                  <c:v>3766</c:v>
                </c:pt>
                <c:pt idx="11998">
                  <c:v>3798</c:v>
                </c:pt>
                <c:pt idx="11999">
                  <c:v>3821</c:v>
                </c:pt>
                <c:pt idx="12000">
                  <c:v>3840</c:v>
                </c:pt>
                <c:pt idx="12001">
                  <c:v>3855</c:v>
                </c:pt>
                <c:pt idx="12002">
                  <c:v>3867</c:v>
                </c:pt>
                <c:pt idx="12003">
                  <c:v>3877</c:v>
                </c:pt>
                <c:pt idx="12004">
                  <c:v>3884</c:v>
                </c:pt>
                <c:pt idx="12005">
                  <c:v>3887</c:v>
                </c:pt>
                <c:pt idx="12006">
                  <c:v>3886</c:v>
                </c:pt>
                <c:pt idx="12007">
                  <c:v>3883</c:v>
                </c:pt>
                <c:pt idx="12008">
                  <c:v>3884</c:v>
                </c:pt>
                <c:pt idx="12009">
                  <c:v>3894</c:v>
                </c:pt>
                <c:pt idx="12010">
                  <c:v>3913</c:v>
                </c:pt>
                <c:pt idx="12011">
                  <c:v>3937</c:v>
                </c:pt>
                <c:pt idx="12012">
                  <c:v>3961</c:v>
                </c:pt>
                <c:pt idx="12013">
                  <c:v>3986</c:v>
                </c:pt>
                <c:pt idx="12014">
                  <c:v>4014</c:v>
                </c:pt>
                <c:pt idx="12015">
                  <c:v>4047</c:v>
                </c:pt>
                <c:pt idx="12016">
                  <c:v>4080</c:v>
                </c:pt>
                <c:pt idx="12017">
                  <c:v>4111</c:v>
                </c:pt>
                <c:pt idx="12018">
                  <c:v>4142</c:v>
                </c:pt>
                <c:pt idx="12019">
                  <c:v>4171</c:v>
                </c:pt>
                <c:pt idx="12020">
                  <c:v>4202</c:v>
                </c:pt>
                <c:pt idx="12021">
                  <c:v>4236</c:v>
                </c:pt>
                <c:pt idx="12022">
                  <c:v>4279</c:v>
                </c:pt>
                <c:pt idx="12023">
                  <c:v>4329</c:v>
                </c:pt>
                <c:pt idx="12024">
                  <c:v>4384</c:v>
                </c:pt>
                <c:pt idx="12025">
                  <c:v>4441</c:v>
                </c:pt>
                <c:pt idx="12026">
                  <c:v>4500</c:v>
                </c:pt>
                <c:pt idx="12027">
                  <c:v>4562</c:v>
                </c:pt>
                <c:pt idx="12028">
                  <c:v>4629</c:v>
                </c:pt>
                <c:pt idx="12029">
                  <c:v>4701</c:v>
                </c:pt>
                <c:pt idx="12030">
                  <c:v>4782</c:v>
                </c:pt>
                <c:pt idx="12031">
                  <c:v>4873</c:v>
                </c:pt>
                <c:pt idx="12032">
                  <c:v>4972</c:v>
                </c:pt>
                <c:pt idx="12033">
                  <c:v>5075</c:v>
                </c:pt>
                <c:pt idx="12034">
                  <c:v>5182</c:v>
                </c:pt>
                <c:pt idx="12035">
                  <c:v>5295</c:v>
                </c:pt>
                <c:pt idx="12036">
                  <c:v>5422</c:v>
                </c:pt>
                <c:pt idx="12037">
                  <c:v>5570</c:v>
                </c:pt>
                <c:pt idx="12038">
                  <c:v>5741</c:v>
                </c:pt>
                <c:pt idx="12039">
                  <c:v>5930</c:v>
                </c:pt>
                <c:pt idx="12040">
                  <c:v>6132</c:v>
                </c:pt>
                <c:pt idx="12041">
                  <c:v>6344</c:v>
                </c:pt>
                <c:pt idx="12042">
                  <c:v>6570</c:v>
                </c:pt>
                <c:pt idx="12043">
                  <c:v>6812</c:v>
                </c:pt>
                <c:pt idx="12044">
                  <c:v>7071</c:v>
                </c:pt>
                <c:pt idx="12045">
                  <c:v>7349</c:v>
                </c:pt>
                <c:pt idx="12046">
                  <c:v>7644</c:v>
                </c:pt>
                <c:pt idx="12047">
                  <c:v>7962</c:v>
                </c:pt>
                <c:pt idx="12048">
                  <c:v>8304</c:v>
                </c:pt>
                <c:pt idx="12049">
                  <c:v>8674</c:v>
                </c:pt>
                <c:pt idx="12050">
                  <c:v>9072</c:v>
                </c:pt>
                <c:pt idx="12051">
                  <c:v>9501</c:v>
                </c:pt>
                <c:pt idx="12052">
                  <c:v>9961</c:v>
                </c:pt>
                <c:pt idx="12053">
                  <c:v>10456</c:v>
                </c:pt>
                <c:pt idx="12054">
                  <c:v>10983</c:v>
                </c:pt>
                <c:pt idx="12055">
                  <c:v>11542</c:v>
                </c:pt>
                <c:pt idx="12056">
                  <c:v>12131</c:v>
                </c:pt>
                <c:pt idx="12057">
                  <c:v>12755</c:v>
                </c:pt>
                <c:pt idx="12058">
                  <c:v>13422</c:v>
                </c:pt>
                <c:pt idx="12059">
                  <c:v>14135</c:v>
                </c:pt>
                <c:pt idx="12060">
                  <c:v>14896</c:v>
                </c:pt>
                <c:pt idx="12061">
                  <c:v>15706</c:v>
                </c:pt>
                <c:pt idx="12062">
                  <c:v>16563</c:v>
                </c:pt>
                <c:pt idx="12063">
                  <c:v>17463</c:v>
                </c:pt>
                <c:pt idx="12064">
                  <c:v>18402</c:v>
                </c:pt>
                <c:pt idx="12065">
                  <c:v>19385</c:v>
                </c:pt>
                <c:pt idx="12066">
                  <c:v>20420</c:v>
                </c:pt>
                <c:pt idx="12067">
                  <c:v>21510</c:v>
                </c:pt>
                <c:pt idx="12068">
                  <c:v>22648</c:v>
                </c:pt>
                <c:pt idx="12069">
                  <c:v>23833</c:v>
                </c:pt>
                <c:pt idx="12070">
                  <c:v>25067</c:v>
                </c:pt>
                <c:pt idx="12071">
                  <c:v>26350</c:v>
                </c:pt>
                <c:pt idx="12072">
                  <c:v>27678</c:v>
                </c:pt>
                <c:pt idx="12073">
                  <c:v>29048</c:v>
                </c:pt>
                <c:pt idx="12074">
                  <c:v>30461</c:v>
                </c:pt>
                <c:pt idx="12075">
                  <c:v>31927</c:v>
                </c:pt>
                <c:pt idx="12076">
                  <c:v>33451</c:v>
                </c:pt>
                <c:pt idx="12077">
                  <c:v>35030</c:v>
                </c:pt>
                <c:pt idx="12078">
                  <c:v>36652</c:v>
                </c:pt>
                <c:pt idx="12079">
                  <c:v>38306</c:v>
                </c:pt>
                <c:pt idx="12080">
                  <c:v>39994</c:v>
                </c:pt>
                <c:pt idx="12081">
                  <c:v>41727</c:v>
                </c:pt>
                <c:pt idx="12082">
                  <c:v>43511</c:v>
                </c:pt>
                <c:pt idx="12083">
                  <c:v>45345</c:v>
                </c:pt>
                <c:pt idx="12084">
                  <c:v>47217</c:v>
                </c:pt>
                <c:pt idx="12085">
                  <c:v>49117</c:v>
                </c:pt>
                <c:pt idx="12086">
                  <c:v>51036</c:v>
                </c:pt>
                <c:pt idx="12087">
                  <c:v>52970</c:v>
                </c:pt>
                <c:pt idx="12088">
                  <c:v>54915</c:v>
                </c:pt>
                <c:pt idx="12089">
                  <c:v>56875</c:v>
                </c:pt>
                <c:pt idx="12090">
                  <c:v>58858</c:v>
                </c:pt>
                <c:pt idx="12091">
                  <c:v>60865</c:v>
                </c:pt>
                <c:pt idx="12092">
                  <c:v>62890</c:v>
                </c:pt>
                <c:pt idx="12093">
                  <c:v>64924</c:v>
                </c:pt>
                <c:pt idx="12094">
                  <c:v>66956</c:v>
                </c:pt>
                <c:pt idx="12095">
                  <c:v>68975</c:v>
                </c:pt>
                <c:pt idx="12096">
                  <c:v>70971</c:v>
                </c:pt>
                <c:pt idx="12097">
                  <c:v>72940</c:v>
                </c:pt>
                <c:pt idx="12098">
                  <c:v>74882</c:v>
                </c:pt>
                <c:pt idx="12099">
                  <c:v>76798</c:v>
                </c:pt>
                <c:pt idx="12100">
                  <c:v>78680</c:v>
                </c:pt>
                <c:pt idx="12101">
                  <c:v>80523</c:v>
                </c:pt>
                <c:pt idx="12102">
                  <c:v>82316</c:v>
                </c:pt>
                <c:pt idx="12103">
                  <c:v>84053</c:v>
                </c:pt>
                <c:pt idx="12104">
                  <c:v>85722</c:v>
                </c:pt>
                <c:pt idx="12105">
                  <c:v>87313</c:v>
                </c:pt>
                <c:pt idx="12106">
                  <c:v>88828</c:v>
                </c:pt>
                <c:pt idx="12107">
                  <c:v>90269</c:v>
                </c:pt>
                <c:pt idx="12108">
                  <c:v>91641</c:v>
                </c:pt>
                <c:pt idx="12109">
                  <c:v>92939</c:v>
                </c:pt>
                <c:pt idx="12110">
                  <c:v>94158</c:v>
                </c:pt>
                <c:pt idx="12111">
                  <c:v>95287</c:v>
                </c:pt>
                <c:pt idx="12112">
                  <c:v>96321</c:v>
                </c:pt>
                <c:pt idx="12113">
                  <c:v>97255</c:v>
                </c:pt>
                <c:pt idx="12114">
                  <c:v>98089</c:v>
                </c:pt>
                <c:pt idx="12115">
                  <c:v>98825</c:v>
                </c:pt>
                <c:pt idx="12116">
                  <c:v>99462</c:v>
                </c:pt>
                <c:pt idx="12117">
                  <c:v>99994</c:v>
                </c:pt>
                <c:pt idx="12118">
                  <c:v>100417</c:v>
                </c:pt>
                <c:pt idx="12119">
                  <c:v>100724</c:v>
                </c:pt>
                <c:pt idx="12120">
                  <c:v>100912</c:v>
                </c:pt>
                <c:pt idx="12121">
                  <c:v>100984</c:v>
                </c:pt>
                <c:pt idx="12122">
                  <c:v>100942</c:v>
                </c:pt>
                <c:pt idx="12123">
                  <c:v>100791</c:v>
                </c:pt>
                <c:pt idx="12124">
                  <c:v>100531</c:v>
                </c:pt>
                <c:pt idx="12125">
                  <c:v>100163</c:v>
                </c:pt>
                <c:pt idx="12126">
                  <c:v>99688</c:v>
                </c:pt>
                <c:pt idx="12127">
                  <c:v>99105</c:v>
                </c:pt>
                <c:pt idx="12128">
                  <c:v>98414</c:v>
                </c:pt>
                <c:pt idx="12129">
                  <c:v>97613</c:v>
                </c:pt>
                <c:pt idx="12130">
                  <c:v>96705</c:v>
                </c:pt>
                <c:pt idx="12131">
                  <c:v>95694</c:v>
                </c:pt>
                <c:pt idx="12132">
                  <c:v>94589</c:v>
                </c:pt>
                <c:pt idx="12133">
                  <c:v>93394</c:v>
                </c:pt>
                <c:pt idx="12134">
                  <c:v>92109</c:v>
                </c:pt>
                <c:pt idx="12135">
                  <c:v>90740</c:v>
                </c:pt>
                <c:pt idx="12136">
                  <c:v>89296</c:v>
                </c:pt>
                <c:pt idx="12137">
                  <c:v>87789</c:v>
                </c:pt>
                <c:pt idx="12138">
                  <c:v>86224</c:v>
                </c:pt>
                <c:pt idx="12139">
                  <c:v>84601</c:v>
                </c:pt>
                <c:pt idx="12140">
                  <c:v>82919</c:v>
                </c:pt>
                <c:pt idx="12141">
                  <c:v>81188</c:v>
                </c:pt>
                <c:pt idx="12142">
                  <c:v>79413</c:v>
                </c:pt>
                <c:pt idx="12143">
                  <c:v>77598</c:v>
                </c:pt>
                <c:pt idx="12144">
                  <c:v>75747</c:v>
                </c:pt>
                <c:pt idx="12145">
                  <c:v>73867</c:v>
                </c:pt>
                <c:pt idx="12146">
                  <c:v>71969</c:v>
                </c:pt>
                <c:pt idx="12147">
                  <c:v>70065</c:v>
                </c:pt>
                <c:pt idx="12148">
                  <c:v>68153</c:v>
                </c:pt>
                <c:pt idx="12149">
                  <c:v>66231</c:v>
                </c:pt>
                <c:pt idx="12150">
                  <c:v>64299</c:v>
                </c:pt>
                <c:pt idx="12151">
                  <c:v>62362</c:v>
                </c:pt>
                <c:pt idx="12152">
                  <c:v>60427</c:v>
                </c:pt>
                <c:pt idx="12153">
                  <c:v>58502</c:v>
                </c:pt>
                <c:pt idx="12154">
                  <c:v>56589</c:v>
                </c:pt>
                <c:pt idx="12155">
                  <c:v>54693</c:v>
                </c:pt>
                <c:pt idx="12156">
                  <c:v>52822</c:v>
                </c:pt>
                <c:pt idx="12157">
                  <c:v>50982</c:v>
                </c:pt>
                <c:pt idx="12158">
                  <c:v>49176</c:v>
                </c:pt>
                <c:pt idx="12159">
                  <c:v>47403</c:v>
                </c:pt>
                <c:pt idx="12160">
                  <c:v>45658</c:v>
                </c:pt>
                <c:pt idx="12161">
                  <c:v>43941</c:v>
                </c:pt>
                <c:pt idx="12162">
                  <c:v>42257</c:v>
                </c:pt>
                <c:pt idx="12163">
                  <c:v>40609</c:v>
                </c:pt>
                <c:pt idx="12164">
                  <c:v>39004</c:v>
                </c:pt>
                <c:pt idx="12165">
                  <c:v>37451</c:v>
                </c:pt>
                <c:pt idx="12166">
                  <c:v>35960</c:v>
                </c:pt>
                <c:pt idx="12167">
                  <c:v>34531</c:v>
                </c:pt>
                <c:pt idx="12168">
                  <c:v>33157</c:v>
                </c:pt>
                <c:pt idx="12169">
                  <c:v>31826</c:v>
                </c:pt>
                <c:pt idx="12170">
                  <c:v>30532</c:v>
                </c:pt>
                <c:pt idx="12171">
                  <c:v>29286</c:v>
                </c:pt>
                <c:pt idx="12172">
                  <c:v>28101</c:v>
                </c:pt>
                <c:pt idx="12173">
                  <c:v>26983</c:v>
                </c:pt>
                <c:pt idx="12174">
                  <c:v>25920</c:v>
                </c:pt>
                <c:pt idx="12175">
                  <c:v>24895</c:v>
                </c:pt>
                <c:pt idx="12176">
                  <c:v>23903</c:v>
                </c:pt>
                <c:pt idx="12177">
                  <c:v>22948</c:v>
                </c:pt>
                <c:pt idx="12178">
                  <c:v>22035</c:v>
                </c:pt>
                <c:pt idx="12179">
                  <c:v>21161</c:v>
                </c:pt>
                <c:pt idx="12180">
                  <c:v>20325</c:v>
                </c:pt>
                <c:pt idx="12181">
                  <c:v>19530</c:v>
                </c:pt>
                <c:pt idx="12182">
                  <c:v>18786</c:v>
                </c:pt>
                <c:pt idx="12183">
                  <c:v>18103</c:v>
                </c:pt>
                <c:pt idx="12184">
                  <c:v>17479</c:v>
                </c:pt>
                <c:pt idx="12185">
                  <c:v>16902</c:v>
                </c:pt>
                <c:pt idx="12186">
                  <c:v>16357</c:v>
                </c:pt>
                <c:pt idx="12187">
                  <c:v>15833</c:v>
                </c:pt>
                <c:pt idx="12188">
                  <c:v>15328</c:v>
                </c:pt>
                <c:pt idx="12189">
                  <c:v>14840</c:v>
                </c:pt>
                <c:pt idx="12190">
                  <c:v>14376</c:v>
                </c:pt>
                <c:pt idx="12191">
                  <c:v>13938</c:v>
                </c:pt>
                <c:pt idx="12192">
                  <c:v>13536</c:v>
                </c:pt>
                <c:pt idx="12193">
                  <c:v>13170</c:v>
                </c:pt>
                <c:pt idx="12194">
                  <c:v>12835</c:v>
                </c:pt>
                <c:pt idx="12195">
                  <c:v>12520</c:v>
                </c:pt>
                <c:pt idx="12196">
                  <c:v>12226</c:v>
                </c:pt>
                <c:pt idx="12197">
                  <c:v>11953</c:v>
                </c:pt>
                <c:pt idx="12198">
                  <c:v>11703</c:v>
                </c:pt>
                <c:pt idx="12199">
                  <c:v>11474</c:v>
                </c:pt>
                <c:pt idx="12200">
                  <c:v>11268</c:v>
                </c:pt>
                <c:pt idx="12201">
                  <c:v>11090</c:v>
                </c:pt>
                <c:pt idx="12202">
                  <c:v>10939</c:v>
                </c:pt>
                <c:pt idx="12203">
                  <c:v>10805</c:v>
                </c:pt>
                <c:pt idx="12204">
                  <c:v>10673</c:v>
                </c:pt>
                <c:pt idx="12205">
                  <c:v>10538</c:v>
                </c:pt>
                <c:pt idx="12206">
                  <c:v>10403</c:v>
                </c:pt>
                <c:pt idx="12207">
                  <c:v>10278</c:v>
                </c:pt>
                <c:pt idx="12208">
                  <c:v>10170</c:v>
                </c:pt>
                <c:pt idx="12209">
                  <c:v>10077</c:v>
                </c:pt>
                <c:pt idx="12210">
                  <c:v>9995</c:v>
                </c:pt>
                <c:pt idx="12211">
                  <c:v>9920</c:v>
                </c:pt>
                <c:pt idx="12212">
                  <c:v>9856</c:v>
                </c:pt>
                <c:pt idx="12213">
                  <c:v>9804</c:v>
                </c:pt>
                <c:pt idx="12214">
                  <c:v>9764</c:v>
                </c:pt>
                <c:pt idx="12215">
                  <c:v>9732</c:v>
                </c:pt>
                <c:pt idx="12216">
                  <c:v>9709</c:v>
                </c:pt>
                <c:pt idx="12217">
                  <c:v>9689</c:v>
                </c:pt>
                <c:pt idx="12218">
                  <c:v>9672</c:v>
                </c:pt>
                <c:pt idx="12219">
                  <c:v>9656</c:v>
                </c:pt>
                <c:pt idx="12220">
                  <c:v>9648</c:v>
                </c:pt>
                <c:pt idx="12221">
                  <c:v>9652</c:v>
                </c:pt>
                <c:pt idx="12222">
                  <c:v>9662</c:v>
                </c:pt>
                <c:pt idx="12223">
                  <c:v>9667</c:v>
                </c:pt>
                <c:pt idx="12224">
                  <c:v>9663</c:v>
                </c:pt>
                <c:pt idx="12225">
                  <c:v>9656</c:v>
                </c:pt>
                <c:pt idx="12226">
                  <c:v>9656</c:v>
                </c:pt>
                <c:pt idx="12227">
                  <c:v>9667</c:v>
                </c:pt>
                <c:pt idx="12228">
                  <c:v>9686</c:v>
                </c:pt>
                <c:pt idx="12229">
                  <c:v>9705</c:v>
                </c:pt>
                <c:pt idx="12230">
                  <c:v>9724</c:v>
                </c:pt>
                <c:pt idx="12231">
                  <c:v>9746</c:v>
                </c:pt>
                <c:pt idx="12232">
                  <c:v>9773</c:v>
                </c:pt>
                <c:pt idx="12233">
                  <c:v>9803</c:v>
                </c:pt>
                <c:pt idx="12234">
                  <c:v>9831</c:v>
                </c:pt>
                <c:pt idx="12235">
                  <c:v>9853</c:v>
                </c:pt>
                <c:pt idx="12236">
                  <c:v>9868</c:v>
                </c:pt>
                <c:pt idx="12237">
                  <c:v>9880</c:v>
                </c:pt>
                <c:pt idx="12238">
                  <c:v>9894</c:v>
                </c:pt>
                <c:pt idx="12239">
                  <c:v>9912</c:v>
                </c:pt>
                <c:pt idx="12240">
                  <c:v>9933</c:v>
                </c:pt>
                <c:pt idx="12241">
                  <c:v>9954</c:v>
                </c:pt>
                <c:pt idx="12242">
                  <c:v>9972</c:v>
                </c:pt>
                <c:pt idx="12243">
                  <c:v>9984</c:v>
                </c:pt>
                <c:pt idx="12244">
                  <c:v>9989</c:v>
                </c:pt>
                <c:pt idx="12245">
                  <c:v>9989</c:v>
                </c:pt>
                <c:pt idx="12246">
                  <c:v>9988</c:v>
                </c:pt>
                <c:pt idx="12247">
                  <c:v>9989</c:v>
                </c:pt>
                <c:pt idx="12248">
                  <c:v>9997</c:v>
                </c:pt>
                <c:pt idx="12249">
                  <c:v>10009</c:v>
                </c:pt>
                <c:pt idx="12250">
                  <c:v>10026</c:v>
                </c:pt>
                <c:pt idx="12251">
                  <c:v>10047</c:v>
                </c:pt>
                <c:pt idx="12252">
                  <c:v>10068</c:v>
                </c:pt>
                <c:pt idx="12253">
                  <c:v>10086</c:v>
                </c:pt>
                <c:pt idx="12254">
                  <c:v>10105</c:v>
                </c:pt>
                <c:pt idx="12255">
                  <c:v>10129</c:v>
                </c:pt>
                <c:pt idx="12256">
                  <c:v>10163</c:v>
                </c:pt>
                <c:pt idx="12257">
                  <c:v>10211</c:v>
                </c:pt>
                <c:pt idx="12258">
                  <c:v>10274</c:v>
                </c:pt>
                <c:pt idx="12259">
                  <c:v>10349</c:v>
                </c:pt>
                <c:pt idx="12260">
                  <c:v>10426</c:v>
                </c:pt>
                <c:pt idx="12261">
                  <c:v>10500</c:v>
                </c:pt>
                <c:pt idx="12262">
                  <c:v>10572</c:v>
                </c:pt>
                <c:pt idx="12263">
                  <c:v>10653</c:v>
                </c:pt>
                <c:pt idx="12264">
                  <c:v>10751</c:v>
                </c:pt>
                <c:pt idx="12265">
                  <c:v>10863</c:v>
                </c:pt>
                <c:pt idx="12266">
                  <c:v>10982</c:v>
                </c:pt>
                <c:pt idx="12267">
                  <c:v>11105</c:v>
                </c:pt>
                <c:pt idx="12268">
                  <c:v>11232</c:v>
                </c:pt>
                <c:pt idx="12269">
                  <c:v>11367</c:v>
                </c:pt>
                <c:pt idx="12270">
                  <c:v>11514</c:v>
                </c:pt>
                <c:pt idx="12271">
                  <c:v>11680</c:v>
                </c:pt>
                <c:pt idx="12272">
                  <c:v>11874</c:v>
                </c:pt>
                <c:pt idx="12273">
                  <c:v>12099</c:v>
                </c:pt>
                <c:pt idx="12274">
                  <c:v>12352</c:v>
                </c:pt>
                <c:pt idx="12275">
                  <c:v>12620</c:v>
                </c:pt>
                <c:pt idx="12276">
                  <c:v>12894</c:v>
                </c:pt>
                <c:pt idx="12277">
                  <c:v>13173</c:v>
                </c:pt>
                <c:pt idx="12278">
                  <c:v>13470</c:v>
                </c:pt>
                <c:pt idx="12279">
                  <c:v>13797</c:v>
                </c:pt>
                <c:pt idx="12280">
                  <c:v>14161</c:v>
                </c:pt>
                <c:pt idx="12281">
                  <c:v>14560</c:v>
                </c:pt>
                <c:pt idx="12282">
                  <c:v>14986</c:v>
                </c:pt>
                <c:pt idx="12283">
                  <c:v>15438</c:v>
                </c:pt>
                <c:pt idx="12284">
                  <c:v>15914</c:v>
                </c:pt>
                <c:pt idx="12285">
                  <c:v>16421</c:v>
                </c:pt>
                <c:pt idx="12286">
                  <c:v>16963</c:v>
                </c:pt>
                <c:pt idx="12287">
                  <c:v>17548</c:v>
                </c:pt>
                <c:pt idx="12288">
                  <c:v>18177</c:v>
                </c:pt>
                <c:pt idx="12289">
                  <c:v>18848</c:v>
                </c:pt>
                <c:pt idx="12290">
                  <c:v>19552</c:v>
                </c:pt>
                <c:pt idx="12291">
                  <c:v>20281</c:v>
                </c:pt>
                <c:pt idx="12292">
                  <c:v>21033</c:v>
                </c:pt>
                <c:pt idx="12293">
                  <c:v>21822</c:v>
                </c:pt>
                <c:pt idx="12294">
                  <c:v>22659</c:v>
                </c:pt>
                <c:pt idx="12295">
                  <c:v>23554</c:v>
                </c:pt>
                <c:pt idx="12296">
                  <c:v>24500</c:v>
                </c:pt>
                <c:pt idx="12297">
                  <c:v>25492</c:v>
                </c:pt>
                <c:pt idx="12298">
                  <c:v>26525</c:v>
                </c:pt>
                <c:pt idx="12299">
                  <c:v>27598</c:v>
                </c:pt>
                <c:pt idx="12300">
                  <c:v>28708</c:v>
                </c:pt>
                <c:pt idx="12301">
                  <c:v>29856</c:v>
                </c:pt>
                <c:pt idx="12302">
                  <c:v>31039</c:v>
                </c:pt>
                <c:pt idx="12303">
                  <c:v>32254</c:v>
                </c:pt>
                <c:pt idx="12304">
                  <c:v>33498</c:v>
                </c:pt>
                <c:pt idx="12305">
                  <c:v>34774</c:v>
                </c:pt>
                <c:pt idx="12306">
                  <c:v>36089</c:v>
                </c:pt>
                <c:pt idx="12307">
                  <c:v>37443</c:v>
                </c:pt>
                <c:pt idx="12308">
                  <c:v>38837</c:v>
                </c:pt>
                <c:pt idx="12309">
                  <c:v>40269</c:v>
                </c:pt>
                <c:pt idx="12310">
                  <c:v>41731</c:v>
                </c:pt>
                <c:pt idx="12311">
                  <c:v>43215</c:v>
                </c:pt>
                <c:pt idx="12312">
                  <c:v>44715</c:v>
                </c:pt>
                <c:pt idx="12313">
                  <c:v>46227</c:v>
                </c:pt>
                <c:pt idx="12314">
                  <c:v>47752</c:v>
                </c:pt>
                <c:pt idx="12315">
                  <c:v>49297</c:v>
                </c:pt>
                <c:pt idx="12316">
                  <c:v>50867</c:v>
                </c:pt>
                <c:pt idx="12317">
                  <c:v>52466</c:v>
                </c:pt>
                <c:pt idx="12318">
                  <c:v>54084</c:v>
                </c:pt>
                <c:pt idx="12319">
                  <c:v>55715</c:v>
                </c:pt>
                <c:pt idx="12320">
                  <c:v>57348</c:v>
                </c:pt>
                <c:pt idx="12321">
                  <c:v>58972</c:v>
                </c:pt>
                <c:pt idx="12322">
                  <c:v>60578</c:v>
                </c:pt>
                <c:pt idx="12323">
                  <c:v>62160</c:v>
                </c:pt>
                <c:pt idx="12324">
                  <c:v>63721</c:v>
                </c:pt>
                <c:pt idx="12325">
                  <c:v>65264</c:v>
                </c:pt>
                <c:pt idx="12326">
                  <c:v>66792</c:v>
                </c:pt>
                <c:pt idx="12327">
                  <c:v>68301</c:v>
                </c:pt>
                <c:pt idx="12328">
                  <c:v>69786</c:v>
                </c:pt>
                <c:pt idx="12329">
                  <c:v>71238</c:v>
                </c:pt>
                <c:pt idx="12330">
                  <c:v>72651</c:v>
                </c:pt>
                <c:pt idx="12331">
                  <c:v>74021</c:v>
                </c:pt>
                <c:pt idx="12332">
                  <c:v>75336</c:v>
                </c:pt>
                <c:pt idx="12333">
                  <c:v>76581</c:v>
                </c:pt>
                <c:pt idx="12334">
                  <c:v>77745</c:v>
                </c:pt>
                <c:pt idx="12335">
                  <c:v>78826</c:v>
                </c:pt>
                <c:pt idx="12336">
                  <c:v>79835</c:v>
                </c:pt>
                <c:pt idx="12337">
                  <c:v>80787</c:v>
                </c:pt>
                <c:pt idx="12338">
                  <c:v>81693</c:v>
                </c:pt>
                <c:pt idx="12339">
                  <c:v>82552</c:v>
                </c:pt>
                <c:pt idx="12340">
                  <c:v>83351</c:v>
                </c:pt>
                <c:pt idx="12341">
                  <c:v>84071</c:v>
                </c:pt>
                <c:pt idx="12342">
                  <c:v>84697</c:v>
                </c:pt>
                <c:pt idx="12343">
                  <c:v>85225</c:v>
                </c:pt>
                <c:pt idx="12344">
                  <c:v>85662</c:v>
                </c:pt>
                <c:pt idx="12345">
                  <c:v>86013</c:v>
                </c:pt>
                <c:pt idx="12346">
                  <c:v>86280</c:v>
                </c:pt>
                <c:pt idx="12347">
                  <c:v>86465</c:v>
                </c:pt>
                <c:pt idx="12348">
                  <c:v>86570</c:v>
                </c:pt>
                <c:pt idx="12349">
                  <c:v>86593</c:v>
                </c:pt>
                <c:pt idx="12350">
                  <c:v>86529</c:v>
                </c:pt>
                <c:pt idx="12351">
                  <c:v>86375</c:v>
                </c:pt>
                <c:pt idx="12352">
                  <c:v>86126</c:v>
                </c:pt>
                <c:pt idx="12353">
                  <c:v>85780</c:v>
                </c:pt>
                <c:pt idx="12354">
                  <c:v>85335</c:v>
                </c:pt>
                <c:pt idx="12355">
                  <c:v>84794</c:v>
                </c:pt>
                <c:pt idx="12356">
                  <c:v>84160</c:v>
                </c:pt>
                <c:pt idx="12357">
                  <c:v>83436</c:v>
                </c:pt>
                <c:pt idx="12358">
                  <c:v>82625</c:v>
                </c:pt>
                <c:pt idx="12359">
                  <c:v>81739</c:v>
                </c:pt>
                <c:pt idx="12360">
                  <c:v>80784</c:v>
                </c:pt>
                <c:pt idx="12361">
                  <c:v>79769</c:v>
                </c:pt>
                <c:pt idx="12362">
                  <c:v>78696</c:v>
                </c:pt>
                <c:pt idx="12363">
                  <c:v>77568</c:v>
                </c:pt>
                <c:pt idx="12364">
                  <c:v>76379</c:v>
                </c:pt>
                <c:pt idx="12365">
                  <c:v>75126</c:v>
                </c:pt>
                <c:pt idx="12366">
                  <c:v>73813</c:v>
                </c:pt>
                <c:pt idx="12367">
                  <c:v>72453</c:v>
                </c:pt>
                <c:pt idx="12368">
                  <c:v>71056</c:v>
                </c:pt>
                <c:pt idx="12369">
                  <c:v>69631</c:v>
                </c:pt>
                <c:pt idx="12370">
                  <c:v>68177</c:v>
                </c:pt>
                <c:pt idx="12371">
                  <c:v>66696</c:v>
                </c:pt>
                <c:pt idx="12372">
                  <c:v>65185</c:v>
                </c:pt>
                <c:pt idx="12373">
                  <c:v>63651</c:v>
                </c:pt>
                <c:pt idx="12374">
                  <c:v>62098</c:v>
                </c:pt>
                <c:pt idx="12375">
                  <c:v>60536</c:v>
                </c:pt>
                <c:pt idx="12376">
                  <c:v>58959</c:v>
                </c:pt>
                <c:pt idx="12377">
                  <c:v>57359</c:v>
                </c:pt>
                <c:pt idx="12378">
                  <c:v>55732</c:v>
                </c:pt>
                <c:pt idx="12379">
                  <c:v>54090</c:v>
                </c:pt>
                <c:pt idx="12380">
                  <c:v>52452</c:v>
                </c:pt>
                <c:pt idx="12381">
                  <c:v>50833</c:v>
                </c:pt>
                <c:pt idx="12382">
                  <c:v>49234</c:v>
                </c:pt>
                <c:pt idx="12383">
                  <c:v>47650</c:v>
                </c:pt>
                <c:pt idx="12384">
                  <c:v>46083</c:v>
                </c:pt>
                <c:pt idx="12385">
                  <c:v>44542</c:v>
                </c:pt>
                <c:pt idx="12386">
                  <c:v>43039</c:v>
                </c:pt>
                <c:pt idx="12387">
                  <c:v>41577</c:v>
                </c:pt>
                <c:pt idx="12388">
                  <c:v>40146</c:v>
                </c:pt>
                <c:pt idx="12389">
                  <c:v>38740</c:v>
                </c:pt>
                <c:pt idx="12390">
                  <c:v>37355</c:v>
                </c:pt>
                <c:pt idx="12391">
                  <c:v>35996</c:v>
                </c:pt>
                <c:pt idx="12392">
                  <c:v>34664</c:v>
                </c:pt>
                <c:pt idx="12393">
                  <c:v>33361</c:v>
                </c:pt>
                <c:pt idx="12394">
                  <c:v>32086</c:v>
                </c:pt>
                <c:pt idx="12395">
                  <c:v>30840</c:v>
                </c:pt>
                <c:pt idx="12396">
                  <c:v>29631</c:v>
                </c:pt>
                <c:pt idx="12397">
                  <c:v>28466</c:v>
                </c:pt>
                <c:pt idx="12398">
                  <c:v>27348</c:v>
                </c:pt>
                <c:pt idx="12399">
                  <c:v>26273</c:v>
                </c:pt>
                <c:pt idx="12400">
                  <c:v>25236</c:v>
                </c:pt>
                <c:pt idx="12401">
                  <c:v>24237</c:v>
                </c:pt>
                <c:pt idx="12402">
                  <c:v>23278</c:v>
                </c:pt>
                <c:pt idx="12403">
                  <c:v>22363</c:v>
                </c:pt>
                <c:pt idx="12404">
                  <c:v>21491</c:v>
                </c:pt>
                <c:pt idx="12405">
                  <c:v>20655</c:v>
                </c:pt>
                <c:pt idx="12406">
                  <c:v>19843</c:v>
                </c:pt>
                <c:pt idx="12407">
                  <c:v>19053</c:v>
                </c:pt>
                <c:pt idx="12408">
                  <c:v>18288</c:v>
                </c:pt>
                <c:pt idx="12409">
                  <c:v>17560</c:v>
                </c:pt>
                <c:pt idx="12410">
                  <c:v>16875</c:v>
                </c:pt>
                <c:pt idx="12411">
                  <c:v>16235</c:v>
                </c:pt>
                <c:pt idx="12412">
                  <c:v>15628</c:v>
                </c:pt>
                <c:pt idx="12413">
                  <c:v>15046</c:v>
                </c:pt>
                <c:pt idx="12414">
                  <c:v>14482</c:v>
                </c:pt>
                <c:pt idx="12415">
                  <c:v>13936</c:v>
                </c:pt>
                <c:pt idx="12416">
                  <c:v>13411</c:v>
                </c:pt>
                <c:pt idx="12417">
                  <c:v>12909</c:v>
                </c:pt>
                <c:pt idx="12418">
                  <c:v>12431</c:v>
                </c:pt>
                <c:pt idx="12419">
                  <c:v>11979</c:v>
                </c:pt>
                <c:pt idx="12420">
                  <c:v>11554</c:v>
                </c:pt>
                <c:pt idx="12421">
                  <c:v>11162</c:v>
                </c:pt>
                <c:pt idx="12422">
                  <c:v>10800</c:v>
                </c:pt>
                <c:pt idx="12423">
                  <c:v>10464</c:v>
                </c:pt>
                <c:pt idx="12424">
                  <c:v>10145</c:v>
                </c:pt>
                <c:pt idx="12425">
                  <c:v>9839</c:v>
                </c:pt>
                <c:pt idx="12426">
                  <c:v>9547</c:v>
                </c:pt>
                <c:pt idx="12427">
                  <c:v>9273</c:v>
                </c:pt>
                <c:pt idx="12428">
                  <c:v>9019</c:v>
                </c:pt>
                <c:pt idx="12429">
                  <c:v>8782</c:v>
                </c:pt>
                <c:pt idx="12430">
                  <c:v>8555</c:v>
                </c:pt>
                <c:pt idx="12431">
                  <c:v>8331</c:v>
                </c:pt>
                <c:pt idx="12432">
                  <c:v>8112</c:v>
                </c:pt>
                <c:pt idx="12433">
                  <c:v>7901</c:v>
                </c:pt>
                <c:pt idx="12434">
                  <c:v>7705</c:v>
                </c:pt>
                <c:pt idx="12435">
                  <c:v>7526</c:v>
                </c:pt>
                <c:pt idx="12436">
                  <c:v>7360</c:v>
                </c:pt>
                <c:pt idx="12437">
                  <c:v>7200</c:v>
                </c:pt>
                <c:pt idx="12438">
                  <c:v>7045</c:v>
                </c:pt>
                <c:pt idx="12439">
                  <c:v>6900</c:v>
                </c:pt>
                <c:pt idx="12440">
                  <c:v>6766</c:v>
                </c:pt>
                <c:pt idx="12441">
                  <c:v>6640</c:v>
                </c:pt>
                <c:pt idx="12442">
                  <c:v>6518</c:v>
                </c:pt>
                <c:pt idx="12443">
                  <c:v>6401</c:v>
                </c:pt>
                <c:pt idx="12444">
                  <c:v>6294</c:v>
                </c:pt>
                <c:pt idx="12445">
                  <c:v>6199</c:v>
                </c:pt>
                <c:pt idx="12446">
                  <c:v>6117</c:v>
                </c:pt>
                <c:pt idx="12447">
                  <c:v>6049</c:v>
                </c:pt>
                <c:pt idx="12448">
                  <c:v>5989</c:v>
                </c:pt>
                <c:pt idx="12449">
                  <c:v>5929</c:v>
                </c:pt>
                <c:pt idx="12450">
                  <c:v>5860</c:v>
                </c:pt>
                <c:pt idx="12451">
                  <c:v>5785</c:v>
                </c:pt>
                <c:pt idx="12452">
                  <c:v>5711</c:v>
                </c:pt>
                <c:pt idx="12453">
                  <c:v>5644</c:v>
                </c:pt>
                <c:pt idx="12454">
                  <c:v>5586</c:v>
                </c:pt>
                <c:pt idx="12455">
                  <c:v>5534</c:v>
                </c:pt>
                <c:pt idx="12456">
                  <c:v>5486</c:v>
                </c:pt>
                <c:pt idx="12457">
                  <c:v>5439</c:v>
                </c:pt>
                <c:pt idx="12458">
                  <c:v>5390</c:v>
                </c:pt>
                <c:pt idx="12459">
                  <c:v>5339</c:v>
                </c:pt>
                <c:pt idx="12460">
                  <c:v>5290</c:v>
                </c:pt>
                <c:pt idx="12461">
                  <c:v>5250</c:v>
                </c:pt>
                <c:pt idx="12462">
                  <c:v>5221</c:v>
                </c:pt>
                <c:pt idx="12463">
                  <c:v>5203</c:v>
                </c:pt>
                <c:pt idx="12464">
                  <c:v>5190</c:v>
                </c:pt>
                <c:pt idx="12465">
                  <c:v>5174</c:v>
                </c:pt>
                <c:pt idx="12466">
                  <c:v>5150</c:v>
                </c:pt>
                <c:pt idx="12467">
                  <c:v>5118</c:v>
                </c:pt>
                <c:pt idx="12468">
                  <c:v>5083</c:v>
                </c:pt>
                <c:pt idx="12469">
                  <c:v>5051</c:v>
                </c:pt>
                <c:pt idx="12470">
                  <c:v>5024</c:v>
                </c:pt>
                <c:pt idx="12471">
                  <c:v>5002</c:v>
                </c:pt>
                <c:pt idx="12472">
                  <c:v>4984</c:v>
                </c:pt>
                <c:pt idx="12473">
                  <c:v>4969</c:v>
                </c:pt>
                <c:pt idx="12474">
                  <c:v>4955</c:v>
                </c:pt>
                <c:pt idx="12475">
                  <c:v>4939</c:v>
                </c:pt>
                <c:pt idx="12476">
                  <c:v>4918</c:v>
                </c:pt>
                <c:pt idx="12477">
                  <c:v>4893</c:v>
                </c:pt>
                <c:pt idx="12478">
                  <c:v>4868</c:v>
                </c:pt>
                <c:pt idx="12479">
                  <c:v>4846</c:v>
                </c:pt>
                <c:pt idx="12480">
                  <c:v>4827</c:v>
                </c:pt>
                <c:pt idx="12481">
                  <c:v>4811</c:v>
                </c:pt>
                <c:pt idx="12482">
                  <c:v>4801</c:v>
                </c:pt>
                <c:pt idx="12483">
                  <c:v>4802</c:v>
                </c:pt>
                <c:pt idx="12484">
                  <c:v>4816</c:v>
                </c:pt>
                <c:pt idx="12485">
                  <c:v>4834</c:v>
                </c:pt>
                <c:pt idx="12486">
                  <c:v>4845</c:v>
                </c:pt>
                <c:pt idx="12487">
                  <c:v>4847</c:v>
                </c:pt>
                <c:pt idx="12488">
                  <c:v>4841</c:v>
                </c:pt>
                <c:pt idx="12489">
                  <c:v>4831</c:v>
                </c:pt>
                <c:pt idx="12490">
                  <c:v>4816</c:v>
                </c:pt>
                <c:pt idx="12491">
                  <c:v>4796</c:v>
                </c:pt>
                <c:pt idx="12492">
                  <c:v>4773</c:v>
                </c:pt>
                <c:pt idx="12493">
                  <c:v>4752</c:v>
                </c:pt>
                <c:pt idx="12494">
                  <c:v>4734</c:v>
                </c:pt>
                <c:pt idx="12495">
                  <c:v>4722</c:v>
                </c:pt>
                <c:pt idx="12496">
                  <c:v>4716</c:v>
                </c:pt>
                <c:pt idx="12497">
                  <c:v>4714</c:v>
                </c:pt>
                <c:pt idx="12498">
                  <c:v>4710</c:v>
                </c:pt>
                <c:pt idx="12499">
                  <c:v>4702</c:v>
                </c:pt>
                <c:pt idx="12500">
                  <c:v>4689</c:v>
                </c:pt>
                <c:pt idx="12501">
                  <c:v>4674</c:v>
                </c:pt>
                <c:pt idx="12502">
                  <c:v>4661</c:v>
                </c:pt>
                <c:pt idx="12503">
                  <c:v>4651</c:v>
                </c:pt>
                <c:pt idx="12504">
                  <c:v>4643</c:v>
                </c:pt>
                <c:pt idx="12505">
                  <c:v>4635</c:v>
                </c:pt>
                <c:pt idx="12506">
                  <c:v>4624</c:v>
                </c:pt>
                <c:pt idx="12507">
                  <c:v>4610</c:v>
                </c:pt>
                <c:pt idx="12508">
                  <c:v>4592</c:v>
                </c:pt>
                <c:pt idx="12509">
                  <c:v>4572</c:v>
                </c:pt>
                <c:pt idx="12510">
                  <c:v>4557</c:v>
                </c:pt>
                <c:pt idx="12511">
                  <c:v>4550</c:v>
                </c:pt>
                <c:pt idx="12512">
                  <c:v>4548</c:v>
                </c:pt>
                <c:pt idx="12513">
                  <c:v>4547</c:v>
                </c:pt>
                <c:pt idx="12514">
                  <c:v>4541</c:v>
                </c:pt>
                <c:pt idx="12515">
                  <c:v>4527</c:v>
                </c:pt>
                <c:pt idx="12516">
                  <c:v>4508</c:v>
                </c:pt>
                <c:pt idx="12517">
                  <c:v>4491</c:v>
                </c:pt>
                <c:pt idx="12518">
                  <c:v>4485</c:v>
                </c:pt>
                <c:pt idx="12519">
                  <c:v>4485</c:v>
                </c:pt>
                <c:pt idx="12520">
                  <c:v>4486</c:v>
                </c:pt>
                <c:pt idx="12521">
                  <c:v>4481</c:v>
                </c:pt>
                <c:pt idx="12522">
                  <c:v>4473</c:v>
                </c:pt>
                <c:pt idx="12523">
                  <c:v>4464</c:v>
                </c:pt>
                <c:pt idx="12524">
                  <c:v>4454</c:v>
                </c:pt>
                <c:pt idx="12525">
                  <c:v>4445</c:v>
                </c:pt>
                <c:pt idx="12526">
                  <c:v>4438</c:v>
                </c:pt>
                <c:pt idx="12527">
                  <c:v>4438</c:v>
                </c:pt>
                <c:pt idx="12528">
                  <c:v>4442</c:v>
                </c:pt>
                <c:pt idx="12529">
                  <c:v>4446</c:v>
                </c:pt>
                <c:pt idx="12530">
                  <c:v>4447</c:v>
                </c:pt>
                <c:pt idx="12531">
                  <c:v>4444</c:v>
                </c:pt>
                <c:pt idx="12532">
                  <c:v>4440</c:v>
                </c:pt>
                <c:pt idx="12533">
                  <c:v>4439</c:v>
                </c:pt>
                <c:pt idx="12534">
                  <c:v>4443</c:v>
                </c:pt>
                <c:pt idx="12535">
                  <c:v>4450</c:v>
                </c:pt>
                <c:pt idx="12536">
                  <c:v>4458</c:v>
                </c:pt>
                <c:pt idx="12537">
                  <c:v>4464</c:v>
                </c:pt>
                <c:pt idx="12538">
                  <c:v>4464</c:v>
                </c:pt>
                <c:pt idx="12539">
                  <c:v>4464</c:v>
                </c:pt>
                <c:pt idx="12540">
                  <c:v>4472</c:v>
                </c:pt>
                <c:pt idx="12541">
                  <c:v>4494</c:v>
                </c:pt>
                <c:pt idx="12542">
                  <c:v>4528</c:v>
                </c:pt>
                <c:pt idx="12543">
                  <c:v>4565</c:v>
                </c:pt>
                <c:pt idx="12544">
                  <c:v>4596</c:v>
                </c:pt>
                <c:pt idx="12545">
                  <c:v>4619</c:v>
                </c:pt>
                <c:pt idx="12546">
                  <c:v>4636</c:v>
                </c:pt>
                <c:pt idx="12547">
                  <c:v>4653</c:v>
                </c:pt>
                <c:pt idx="12548">
                  <c:v>4670</c:v>
                </c:pt>
                <c:pt idx="12549">
                  <c:v>4688</c:v>
                </c:pt>
                <c:pt idx="12550">
                  <c:v>4710</c:v>
                </c:pt>
                <c:pt idx="12551">
                  <c:v>4740</c:v>
                </c:pt>
                <c:pt idx="12552">
                  <c:v>4781</c:v>
                </c:pt>
                <c:pt idx="12553">
                  <c:v>4831</c:v>
                </c:pt>
                <c:pt idx="12554">
                  <c:v>4891</c:v>
                </c:pt>
                <c:pt idx="12555">
                  <c:v>4965</c:v>
                </c:pt>
                <c:pt idx="12556">
                  <c:v>5053</c:v>
                </c:pt>
                <c:pt idx="12557">
                  <c:v>5157</c:v>
                </c:pt>
                <c:pt idx="12558">
                  <c:v>5274</c:v>
                </c:pt>
                <c:pt idx="12559">
                  <c:v>5398</c:v>
                </c:pt>
                <c:pt idx="12560">
                  <c:v>5523</c:v>
                </c:pt>
                <c:pt idx="12561">
                  <c:v>5648</c:v>
                </c:pt>
                <c:pt idx="12562">
                  <c:v>5780</c:v>
                </c:pt>
                <c:pt idx="12563">
                  <c:v>5930</c:v>
                </c:pt>
                <c:pt idx="12564">
                  <c:v>6103</c:v>
                </c:pt>
                <c:pt idx="12565">
                  <c:v>6302</c:v>
                </c:pt>
                <c:pt idx="12566">
                  <c:v>6520</c:v>
                </c:pt>
                <c:pt idx="12567">
                  <c:v>6751</c:v>
                </c:pt>
                <c:pt idx="12568">
                  <c:v>6995</c:v>
                </c:pt>
                <c:pt idx="12569">
                  <c:v>7260</c:v>
                </c:pt>
                <c:pt idx="12570">
                  <c:v>7553</c:v>
                </c:pt>
                <c:pt idx="12571">
                  <c:v>7878</c:v>
                </c:pt>
                <c:pt idx="12572">
                  <c:v>8239</c:v>
                </c:pt>
                <c:pt idx="12573">
                  <c:v>8635</c:v>
                </c:pt>
                <c:pt idx="12574">
                  <c:v>9062</c:v>
                </c:pt>
                <c:pt idx="12575">
                  <c:v>9522</c:v>
                </c:pt>
                <c:pt idx="12576">
                  <c:v>10019</c:v>
                </c:pt>
                <c:pt idx="12577">
                  <c:v>10558</c:v>
                </c:pt>
                <c:pt idx="12578">
                  <c:v>11141</c:v>
                </c:pt>
                <c:pt idx="12579">
                  <c:v>11771</c:v>
                </c:pt>
                <c:pt idx="12580">
                  <c:v>12451</c:v>
                </c:pt>
                <c:pt idx="12581">
                  <c:v>13182</c:v>
                </c:pt>
                <c:pt idx="12582">
                  <c:v>13964</c:v>
                </c:pt>
                <c:pt idx="12583">
                  <c:v>14798</c:v>
                </c:pt>
                <c:pt idx="12584">
                  <c:v>15692</c:v>
                </c:pt>
                <c:pt idx="12585">
                  <c:v>16654</c:v>
                </c:pt>
                <c:pt idx="12586">
                  <c:v>17685</c:v>
                </c:pt>
                <c:pt idx="12587">
                  <c:v>18786</c:v>
                </c:pt>
                <c:pt idx="12588">
                  <c:v>19957</c:v>
                </c:pt>
                <c:pt idx="12589">
                  <c:v>21200</c:v>
                </c:pt>
                <c:pt idx="12590">
                  <c:v>22518</c:v>
                </c:pt>
                <c:pt idx="12591">
                  <c:v>23910</c:v>
                </c:pt>
                <c:pt idx="12592">
                  <c:v>25381</c:v>
                </c:pt>
                <c:pt idx="12593">
                  <c:v>26944</c:v>
                </c:pt>
                <c:pt idx="12594">
                  <c:v>28613</c:v>
                </c:pt>
                <c:pt idx="12595">
                  <c:v>30398</c:v>
                </c:pt>
                <c:pt idx="12596">
                  <c:v>32299</c:v>
                </c:pt>
                <c:pt idx="12597">
                  <c:v>34309</c:v>
                </c:pt>
                <c:pt idx="12598">
                  <c:v>36419</c:v>
                </c:pt>
                <c:pt idx="12599">
                  <c:v>38630</c:v>
                </c:pt>
                <c:pt idx="12600">
                  <c:v>40952</c:v>
                </c:pt>
                <c:pt idx="12601">
                  <c:v>43397</c:v>
                </c:pt>
                <c:pt idx="12602">
                  <c:v>45976</c:v>
                </c:pt>
                <c:pt idx="12603">
                  <c:v>48691</c:v>
                </c:pt>
                <c:pt idx="12604">
                  <c:v>51539</c:v>
                </c:pt>
                <c:pt idx="12605">
                  <c:v>54518</c:v>
                </c:pt>
                <c:pt idx="12606">
                  <c:v>57628</c:v>
                </c:pt>
                <c:pt idx="12607">
                  <c:v>60873</c:v>
                </c:pt>
                <c:pt idx="12608">
                  <c:v>64256</c:v>
                </c:pt>
                <c:pt idx="12609">
                  <c:v>67774</c:v>
                </c:pt>
                <c:pt idx="12610">
                  <c:v>71422</c:v>
                </c:pt>
                <c:pt idx="12611">
                  <c:v>75189</c:v>
                </c:pt>
                <c:pt idx="12612">
                  <c:v>79073</c:v>
                </c:pt>
                <c:pt idx="12613">
                  <c:v>83075</c:v>
                </c:pt>
                <c:pt idx="12614">
                  <c:v>87205</c:v>
                </c:pt>
                <c:pt idx="12615">
                  <c:v>91474</c:v>
                </c:pt>
                <c:pt idx="12616">
                  <c:v>95885</c:v>
                </c:pt>
                <c:pt idx="12617">
                  <c:v>100436</c:v>
                </c:pt>
                <c:pt idx="12618">
                  <c:v>105119</c:v>
                </c:pt>
                <c:pt idx="12619">
                  <c:v>109925</c:v>
                </c:pt>
                <c:pt idx="12620">
                  <c:v>114842</c:v>
                </c:pt>
                <c:pt idx="12621">
                  <c:v>119854</c:v>
                </c:pt>
                <c:pt idx="12622">
                  <c:v>124951</c:v>
                </c:pt>
                <c:pt idx="12623">
                  <c:v>130132</c:v>
                </c:pt>
                <c:pt idx="12624">
                  <c:v>135399</c:v>
                </c:pt>
                <c:pt idx="12625">
                  <c:v>140752</c:v>
                </c:pt>
                <c:pt idx="12626">
                  <c:v>146187</c:v>
                </c:pt>
                <c:pt idx="12627">
                  <c:v>151693</c:v>
                </c:pt>
                <c:pt idx="12628">
                  <c:v>157264</c:v>
                </c:pt>
                <c:pt idx="12629">
                  <c:v>162892</c:v>
                </c:pt>
                <c:pt idx="12630">
                  <c:v>168567</c:v>
                </c:pt>
                <c:pt idx="12631">
                  <c:v>174282</c:v>
                </c:pt>
                <c:pt idx="12632">
                  <c:v>180022</c:v>
                </c:pt>
                <c:pt idx="12633">
                  <c:v>185777</c:v>
                </c:pt>
                <c:pt idx="12634">
                  <c:v>191536</c:v>
                </c:pt>
                <c:pt idx="12635">
                  <c:v>197293</c:v>
                </c:pt>
                <c:pt idx="12636">
                  <c:v>203036</c:v>
                </c:pt>
                <c:pt idx="12637">
                  <c:v>208744</c:v>
                </c:pt>
                <c:pt idx="12638">
                  <c:v>214395</c:v>
                </c:pt>
                <c:pt idx="12639">
                  <c:v>219970</c:v>
                </c:pt>
                <c:pt idx="12640">
                  <c:v>225455</c:v>
                </c:pt>
                <c:pt idx="12641">
                  <c:v>230838</c:v>
                </c:pt>
                <c:pt idx="12642">
                  <c:v>236105</c:v>
                </c:pt>
                <c:pt idx="12643">
                  <c:v>241246</c:v>
                </c:pt>
                <c:pt idx="12644">
                  <c:v>246252</c:v>
                </c:pt>
                <c:pt idx="12645">
                  <c:v>251121</c:v>
                </c:pt>
                <c:pt idx="12646">
                  <c:v>255841</c:v>
                </c:pt>
                <c:pt idx="12647">
                  <c:v>260395</c:v>
                </c:pt>
                <c:pt idx="12648">
                  <c:v>264765</c:v>
                </c:pt>
                <c:pt idx="12649">
                  <c:v>268939</c:v>
                </c:pt>
                <c:pt idx="12650">
                  <c:v>272908</c:v>
                </c:pt>
                <c:pt idx="12651">
                  <c:v>276657</c:v>
                </c:pt>
                <c:pt idx="12652">
                  <c:v>280163</c:v>
                </c:pt>
                <c:pt idx="12653">
                  <c:v>283411</c:v>
                </c:pt>
                <c:pt idx="12654">
                  <c:v>286400</c:v>
                </c:pt>
                <c:pt idx="12655">
                  <c:v>289137</c:v>
                </c:pt>
                <c:pt idx="12656">
                  <c:v>291618</c:v>
                </c:pt>
                <c:pt idx="12657">
                  <c:v>293825</c:v>
                </c:pt>
                <c:pt idx="12658">
                  <c:v>295736</c:v>
                </c:pt>
                <c:pt idx="12659">
                  <c:v>297340</c:v>
                </c:pt>
                <c:pt idx="12660">
                  <c:v>298641</c:v>
                </c:pt>
                <c:pt idx="12661">
                  <c:v>299649</c:v>
                </c:pt>
                <c:pt idx="12662">
                  <c:v>300369</c:v>
                </c:pt>
                <c:pt idx="12663">
                  <c:v>300800</c:v>
                </c:pt>
                <c:pt idx="12664">
                  <c:v>300944</c:v>
                </c:pt>
                <c:pt idx="12665">
                  <c:v>300805</c:v>
                </c:pt>
                <c:pt idx="12666">
                  <c:v>300381</c:v>
                </c:pt>
                <c:pt idx="12667">
                  <c:v>299661</c:v>
                </c:pt>
                <c:pt idx="12668">
                  <c:v>298639</c:v>
                </c:pt>
                <c:pt idx="12669">
                  <c:v>297314</c:v>
                </c:pt>
                <c:pt idx="12670">
                  <c:v>295689</c:v>
                </c:pt>
                <c:pt idx="12671">
                  <c:v>293779</c:v>
                </c:pt>
                <c:pt idx="12672">
                  <c:v>291607</c:v>
                </c:pt>
                <c:pt idx="12673">
                  <c:v>289194</c:v>
                </c:pt>
                <c:pt idx="12674">
                  <c:v>286550</c:v>
                </c:pt>
                <c:pt idx="12675">
                  <c:v>283665</c:v>
                </c:pt>
                <c:pt idx="12676">
                  <c:v>280532</c:v>
                </c:pt>
                <c:pt idx="12677">
                  <c:v>277146</c:v>
                </c:pt>
                <c:pt idx="12678">
                  <c:v>273514</c:v>
                </c:pt>
                <c:pt idx="12679">
                  <c:v>269649</c:v>
                </c:pt>
                <c:pt idx="12680">
                  <c:v>265571</c:v>
                </c:pt>
                <c:pt idx="12681">
                  <c:v>261307</c:v>
                </c:pt>
                <c:pt idx="12682">
                  <c:v>256879</c:v>
                </c:pt>
                <c:pt idx="12683">
                  <c:v>252298</c:v>
                </c:pt>
                <c:pt idx="12684">
                  <c:v>247564</c:v>
                </c:pt>
                <c:pt idx="12685">
                  <c:v>242676</c:v>
                </c:pt>
                <c:pt idx="12686">
                  <c:v>237646</c:v>
                </c:pt>
                <c:pt idx="12687">
                  <c:v>232499</c:v>
                </c:pt>
                <c:pt idx="12688">
                  <c:v>227258</c:v>
                </c:pt>
                <c:pt idx="12689">
                  <c:v>221937</c:v>
                </c:pt>
                <c:pt idx="12690">
                  <c:v>216544</c:v>
                </c:pt>
                <c:pt idx="12691">
                  <c:v>211091</c:v>
                </c:pt>
                <c:pt idx="12692">
                  <c:v>205591</c:v>
                </c:pt>
                <c:pt idx="12693">
                  <c:v>200056</c:v>
                </c:pt>
                <c:pt idx="12694">
                  <c:v>194493</c:v>
                </c:pt>
                <c:pt idx="12695">
                  <c:v>188916</c:v>
                </c:pt>
                <c:pt idx="12696">
                  <c:v>183342</c:v>
                </c:pt>
                <c:pt idx="12697">
                  <c:v>177789</c:v>
                </c:pt>
                <c:pt idx="12698">
                  <c:v>172271</c:v>
                </c:pt>
                <c:pt idx="12699">
                  <c:v>166788</c:v>
                </c:pt>
                <c:pt idx="12700">
                  <c:v>161347</c:v>
                </c:pt>
                <c:pt idx="12701">
                  <c:v>155960</c:v>
                </c:pt>
                <c:pt idx="12702">
                  <c:v>150643</c:v>
                </c:pt>
                <c:pt idx="12703">
                  <c:v>145405</c:v>
                </c:pt>
                <c:pt idx="12704">
                  <c:v>140249</c:v>
                </c:pt>
                <c:pt idx="12705">
                  <c:v>135177</c:v>
                </c:pt>
                <c:pt idx="12706">
                  <c:v>130191</c:v>
                </c:pt>
                <c:pt idx="12707">
                  <c:v>125295</c:v>
                </c:pt>
                <c:pt idx="12708">
                  <c:v>120491</c:v>
                </c:pt>
                <c:pt idx="12709">
                  <c:v>115788</c:v>
                </c:pt>
                <c:pt idx="12710">
                  <c:v>111202</c:v>
                </c:pt>
                <c:pt idx="12711">
                  <c:v>106745</c:v>
                </c:pt>
                <c:pt idx="12712">
                  <c:v>102424</c:v>
                </c:pt>
                <c:pt idx="12713">
                  <c:v>98236</c:v>
                </c:pt>
                <c:pt idx="12714">
                  <c:v>94173</c:v>
                </c:pt>
                <c:pt idx="12715">
                  <c:v>90230</c:v>
                </c:pt>
                <c:pt idx="12716">
                  <c:v>86405</c:v>
                </c:pt>
                <c:pt idx="12717">
                  <c:v>82697</c:v>
                </c:pt>
                <c:pt idx="12718">
                  <c:v>79108</c:v>
                </c:pt>
                <c:pt idx="12719">
                  <c:v>75640</c:v>
                </c:pt>
                <c:pt idx="12720">
                  <c:v>72296</c:v>
                </c:pt>
                <c:pt idx="12721">
                  <c:v>69073</c:v>
                </c:pt>
                <c:pt idx="12722">
                  <c:v>65968</c:v>
                </c:pt>
                <c:pt idx="12723">
                  <c:v>62980</c:v>
                </c:pt>
                <c:pt idx="12724">
                  <c:v>60108</c:v>
                </c:pt>
                <c:pt idx="12725">
                  <c:v>57346</c:v>
                </c:pt>
                <c:pt idx="12726">
                  <c:v>54690</c:v>
                </c:pt>
                <c:pt idx="12727">
                  <c:v>52139</c:v>
                </c:pt>
                <c:pt idx="12728">
                  <c:v>49696</c:v>
                </c:pt>
                <c:pt idx="12729">
                  <c:v>47361</c:v>
                </c:pt>
                <c:pt idx="12730">
                  <c:v>45132</c:v>
                </c:pt>
                <c:pt idx="12731">
                  <c:v>43012</c:v>
                </c:pt>
                <c:pt idx="12732">
                  <c:v>40998</c:v>
                </c:pt>
                <c:pt idx="12733">
                  <c:v>39087</c:v>
                </c:pt>
                <c:pt idx="12734">
                  <c:v>37267</c:v>
                </c:pt>
                <c:pt idx="12735">
                  <c:v>35529</c:v>
                </c:pt>
                <c:pt idx="12736">
                  <c:v>33868</c:v>
                </c:pt>
                <c:pt idx="12737">
                  <c:v>32279</c:v>
                </c:pt>
                <c:pt idx="12738">
                  <c:v>30759</c:v>
                </c:pt>
                <c:pt idx="12739">
                  <c:v>29305</c:v>
                </c:pt>
                <c:pt idx="12740">
                  <c:v>27923</c:v>
                </c:pt>
                <c:pt idx="12741">
                  <c:v>26617</c:v>
                </c:pt>
                <c:pt idx="12742">
                  <c:v>25385</c:v>
                </c:pt>
                <c:pt idx="12743">
                  <c:v>24223</c:v>
                </c:pt>
                <c:pt idx="12744">
                  <c:v>23120</c:v>
                </c:pt>
                <c:pt idx="12745">
                  <c:v>22070</c:v>
                </c:pt>
                <c:pt idx="12746">
                  <c:v>21067</c:v>
                </c:pt>
                <c:pt idx="12747">
                  <c:v>20109</c:v>
                </c:pt>
                <c:pt idx="12748">
                  <c:v>19199</c:v>
                </c:pt>
                <c:pt idx="12749">
                  <c:v>18341</c:v>
                </c:pt>
                <c:pt idx="12750">
                  <c:v>17529</c:v>
                </c:pt>
                <c:pt idx="12751">
                  <c:v>16763</c:v>
                </c:pt>
                <c:pt idx="12752">
                  <c:v>16035</c:v>
                </c:pt>
                <c:pt idx="12753">
                  <c:v>15345</c:v>
                </c:pt>
                <c:pt idx="12754">
                  <c:v>14690</c:v>
                </c:pt>
                <c:pt idx="12755">
                  <c:v>14066</c:v>
                </c:pt>
                <c:pt idx="12756">
                  <c:v>13470</c:v>
                </c:pt>
                <c:pt idx="12757">
                  <c:v>12900</c:v>
                </c:pt>
                <c:pt idx="12758">
                  <c:v>12355</c:v>
                </c:pt>
                <c:pt idx="12759">
                  <c:v>11837</c:v>
                </c:pt>
                <c:pt idx="12760">
                  <c:v>11347</c:v>
                </c:pt>
                <c:pt idx="12761">
                  <c:v>10893</c:v>
                </c:pt>
                <c:pt idx="12762">
                  <c:v>10475</c:v>
                </c:pt>
                <c:pt idx="12763">
                  <c:v>10089</c:v>
                </c:pt>
                <c:pt idx="12764">
                  <c:v>9721</c:v>
                </c:pt>
                <c:pt idx="12765">
                  <c:v>9360</c:v>
                </c:pt>
                <c:pt idx="12766">
                  <c:v>9009</c:v>
                </c:pt>
                <c:pt idx="12767">
                  <c:v>8676</c:v>
                </c:pt>
                <c:pt idx="12768">
                  <c:v>8368</c:v>
                </c:pt>
                <c:pt idx="12769">
                  <c:v>8080</c:v>
                </c:pt>
                <c:pt idx="12770">
                  <c:v>7808</c:v>
                </c:pt>
                <c:pt idx="12771">
                  <c:v>7548</c:v>
                </c:pt>
                <c:pt idx="12772">
                  <c:v>7304</c:v>
                </c:pt>
                <c:pt idx="12773">
                  <c:v>7079</c:v>
                </c:pt>
                <c:pt idx="12774">
                  <c:v>6872</c:v>
                </c:pt>
                <c:pt idx="12775">
                  <c:v>6681</c:v>
                </c:pt>
                <c:pt idx="12776">
                  <c:v>6506</c:v>
                </c:pt>
                <c:pt idx="12777">
                  <c:v>6340</c:v>
                </c:pt>
                <c:pt idx="12778">
                  <c:v>6172</c:v>
                </c:pt>
                <c:pt idx="12779">
                  <c:v>6000</c:v>
                </c:pt>
                <c:pt idx="12780">
                  <c:v>5832</c:v>
                </c:pt>
                <c:pt idx="12781">
                  <c:v>5679</c:v>
                </c:pt>
                <c:pt idx="12782">
                  <c:v>5547</c:v>
                </c:pt>
                <c:pt idx="12783">
                  <c:v>5433</c:v>
                </c:pt>
                <c:pt idx="12784">
                  <c:v>5331</c:v>
                </c:pt>
                <c:pt idx="12785">
                  <c:v>5240</c:v>
                </c:pt>
                <c:pt idx="12786">
                  <c:v>5160</c:v>
                </c:pt>
                <c:pt idx="12787">
                  <c:v>5088</c:v>
                </c:pt>
                <c:pt idx="12788">
                  <c:v>5017</c:v>
                </c:pt>
                <c:pt idx="12789">
                  <c:v>4938</c:v>
                </c:pt>
                <c:pt idx="12790">
                  <c:v>4851</c:v>
                </c:pt>
                <c:pt idx="12791">
                  <c:v>4759</c:v>
                </c:pt>
                <c:pt idx="12792">
                  <c:v>4666</c:v>
                </c:pt>
                <c:pt idx="12793">
                  <c:v>4579</c:v>
                </c:pt>
                <c:pt idx="12794">
                  <c:v>4499</c:v>
                </c:pt>
                <c:pt idx="12795">
                  <c:v>4429</c:v>
                </c:pt>
                <c:pt idx="12796">
                  <c:v>4368</c:v>
                </c:pt>
                <c:pt idx="12797">
                  <c:v>4313</c:v>
                </c:pt>
                <c:pt idx="12798">
                  <c:v>4266</c:v>
                </c:pt>
                <c:pt idx="12799">
                  <c:v>4225</c:v>
                </c:pt>
                <c:pt idx="12800">
                  <c:v>4188</c:v>
                </c:pt>
                <c:pt idx="12801">
                  <c:v>4153</c:v>
                </c:pt>
                <c:pt idx="12802">
                  <c:v>4120</c:v>
                </c:pt>
                <c:pt idx="12803">
                  <c:v>4090</c:v>
                </c:pt>
                <c:pt idx="12804">
                  <c:v>4065</c:v>
                </c:pt>
                <c:pt idx="12805">
                  <c:v>4044</c:v>
                </c:pt>
                <c:pt idx="12806">
                  <c:v>4019</c:v>
                </c:pt>
                <c:pt idx="12807">
                  <c:v>3988</c:v>
                </c:pt>
                <c:pt idx="12808">
                  <c:v>3953</c:v>
                </c:pt>
                <c:pt idx="12809">
                  <c:v>3920</c:v>
                </c:pt>
                <c:pt idx="12810">
                  <c:v>3891</c:v>
                </c:pt>
                <c:pt idx="12811">
                  <c:v>3867</c:v>
                </c:pt>
                <c:pt idx="12812">
                  <c:v>3845</c:v>
                </c:pt>
                <c:pt idx="12813">
                  <c:v>3822</c:v>
                </c:pt>
                <c:pt idx="12814">
                  <c:v>3796</c:v>
                </c:pt>
                <c:pt idx="12815">
                  <c:v>3771</c:v>
                </c:pt>
                <c:pt idx="12816">
                  <c:v>3754</c:v>
                </c:pt>
                <c:pt idx="12817">
                  <c:v>3746</c:v>
                </c:pt>
                <c:pt idx="12818">
                  <c:v>3743</c:v>
                </c:pt>
                <c:pt idx="12819">
                  <c:v>3737</c:v>
                </c:pt>
                <c:pt idx="12820">
                  <c:v>3722</c:v>
                </c:pt>
                <c:pt idx="12821">
                  <c:v>3700</c:v>
                </c:pt>
                <c:pt idx="12822">
                  <c:v>3672</c:v>
                </c:pt>
                <c:pt idx="12823">
                  <c:v>3640</c:v>
                </c:pt>
                <c:pt idx="12824">
                  <c:v>3607</c:v>
                </c:pt>
                <c:pt idx="12825">
                  <c:v>3578</c:v>
                </c:pt>
                <c:pt idx="12826">
                  <c:v>3563</c:v>
                </c:pt>
                <c:pt idx="12827">
                  <c:v>3564</c:v>
                </c:pt>
                <c:pt idx="12828">
                  <c:v>3571</c:v>
                </c:pt>
                <c:pt idx="12829">
                  <c:v>3571</c:v>
                </c:pt>
                <c:pt idx="12830">
                  <c:v>3559</c:v>
                </c:pt>
                <c:pt idx="12831">
                  <c:v>3537</c:v>
                </c:pt>
                <c:pt idx="12832">
                  <c:v>3512</c:v>
                </c:pt>
                <c:pt idx="12833">
                  <c:v>3487</c:v>
                </c:pt>
                <c:pt idx="12834">
                  <c:v>3464</c:v>
                </c:pt>
                <c:pt idx="12835">
                  <c:v>3444</c:v>
                </c:pt>
                <c:pt idx="12836">
                  <c:v>3427</c:v>
                </c:pt>
                <c:pt idx="12837">
                  <c:v>3409</c:v>
                </c:pt>
                <c:pt idx="12838">
                  <c:v>3388</c:v>
                </c:pt>
                <c:pt idx="12839">
                  <c:v>3368</c:v>
                </c:pt>
                <c:pt idx="12840">
                  <c:v>3355</c:v>
                </c:pt>
                <c:pt idx="12841">
                  <c:v>3350</c:v>
                </c:pt>
                <c:pt idx="12842">
                  <c:v>3350</c:v>
                </c:pt>
                <c:pt idx="12843">
                  <c:v>3343</c:v>
                </c:pt>
                <c:pt idx="12844">
                  <c:v>3326</c:v>
                </c:pt>
                <c:pt idx="12845">
                  <c:v>3305</c:v>
                </c:pt>
                <c:pt idx="12846">
                  <c:v>3287</c:v>
                </c:pt>
                <c:pt idx="12847">
                  <c:v>3282</c:v>
                </c:pt>
                <c:pt idx="12848">
                  <c:v>3290</c:v>
                </c:pt>
                <c:pt idx="12849">
                  <c:v>3304</c:v>
                </c:pt>
                <c:pt idx="12850">
                  <c:v>3315</c:v>
                </c:pt>
                <c:pt idx="12851">
                  <c:v>3318</c:v>
                </c:pt>
                <c:pt idx="12852">
                  <c:v>3315</c:v>
                </c:pt>
                <c:pt idx="12853">
                  <c:v>3307</c:v>
                </c:pt>
                <c:pt idx="12854">
                  <c:v>3297</c:v>
                </c:pt>
                <c:pt idx="12855">
                  <c:v>3286</c:v>
                </c:pt>
                <c:pt idx="12856">
                  <c:v>3276</c:v>
                </c:pt>
                <c:pt idx="12857">
                  <c:v>3268</c:v>
                </c:pt>
                <c:pt idx="12858">
                  <c:v>3263</c:v>
                </c:pt>
                <c:pt idx="12859">
                  <c:v>3263</c:v>
                </c:pt>
                <c:pt idx="12860">
                  <c:v>3269</c:v>
                </c:pt>
                <c:pt idx="12861">
                  <c:v>3275</c:v>
                </c:pt>
                <c:pt idx="12862">
                  <c:v>3279</c:v>
                </c:pt>
                <c:pt idx="12863">
                  <c:v>3276</c:v>
                </c:pt>
                <c:pt idx="12864">
                  <c:v>3264</c:v>
                </c:pt>
                <c:pt idx="12865">
                  <c:v>3245</c:v>
                </c:pt>
                <c:pt idx="12866">
                  <c:v>3225</c:v>
                </c:pt>
                <c:pt idx="12867">
                  <c:v>3211</c:v>
                </c:pt>
                <c:pt idx="12868">
                  <c:v>3204</c:v>
                </c:pt>
                <c:pt idx="12869">
                  <c:v>3201</c:v>
                </c:pt>
                <c:pt idx="12870">
                  <c:v>3199</c:v>
                </c:pt>
                <c:pt idx="12871">
                  <c:v>3199</c:v>
                </c:pt>
                <c:pt idx="12872">
                  <c:v>3204</c:v>
                </c:pt>
                <c:pt idx="12873">
                  <c:v>3213</c:v>
                </c:pt>
                <c:pt idx="12874">
                  <c:v>3219</c:v>
                </c:pt>
                <c:pt idx="12875">
                  <c:v>3216</c:v>
                </c:pt>
                <c:pt idx="12876">
                  <c:v>3204</c:v>
                </c:pt>
                <c:pt idx="12877">
                  <c:v>3189</c:v>
                </c:pt>
                <c:pt idx="12878">
                  <c:v>3178</c:v>
                </c:pt>
                <c:pt idx="12879">
                  <c:v>3177</c:v>
                </c:pt>
                <c:pt idx="12880">
                  <c:v>3180</c:v>
                </c:pt>
                <c:pt idx="12881">
                  <c:v>3178</c:v>
                </c:pt>
                <c:pt idx="12882">
                  <c:v>3162</c:v>
                </c:pt>
                <c:pt idx="12883">
                  <c:v>3137</c:v>
                </c:pt>
                <c:pt idx="12884">
                  <c:v>3115</c:v>
                </c:pt>
                <c:pt idx="12885">
                  <c:v>3106</c:v>
                </c:pt>
                <c:pt idx="12886">
                  <c:v>3112</c:v>
                </c:pt>
                <c:pt idx="12887">
                  <c:v>3126</c:v>
                </c:pt>
                <c:pt idx="12888">
                  <c:v>3140</c:v>
                </c:pt>
                <c:pt idx="12889">
                  <c:v>3149</c:v>
                </c:pt>
                <c:pt idx="12890">
                  <c:v>3153</c:v>
                </c:pt>
                <c:pt idx="12891">
                  <c:v>3157</c:v>
                </c:pt>
                <c:pt idx="12892">
                  <c:v>3167</c:v>
                </c:pt>
                <c:pt idx="12893">
                  <c:v>3179</c:v>
                </c:pt>
                <c:pt idx="12894">
                  <c:v>3188</c:v>
                </c:pt>
                <c:pt idx="12895">
                  <c:v>3187</c:v>
                </c:pt>
                <c:pt idx="12896">
                  <c:v>3176</c:v>
                </c:pt>
                <c:pt idx="12897">
                  <c:v>3161</c:v>
                </c:pt>
                <c:pt idx="12898">
                  <c:v>3145</c:v>
                </c:pt>
                <c:pt idx="12899">
                  <c:v>3132</c:v>
                </c:pt>
                <c:pt idx="12900">
                  <c:v>3127</c:v>
                </c:pt>
                <c:pt idx="12901">
                  <c:v>3131</c:v>
                </c:pt>
                <c:pt idx="12902">
                  <c:v>3141</c:v>
                </c:pt>
                <c:pt idx="12903">
                  <c:v>3154</c:v>
                </c:pt>
                <c:pt idx="12904">
                  <c:v>3162</c:v>
                </c:pt>
                <c:pt idx="12905">
                  <c:v>3163</c:v>
                </c:pt>
                <c:pt idx="12906">
                  <c:v>3159</c:v>
                </c:pt>
                <c:pt idx="12907">
                  <c:v>3157</c:v>
                </c:pt>
                <c:pt idx="12908">
                  <c:v>3161</c:v>
                </c:pt>
                <c:pt idx="12909">
                  <c:v>3167</c:v>
                </c:pt>
                <c:pt idx="12910">
                  <c:v>3172</c:v>
                </c:pt>
                <c:pt idx="12911">
                  <c:v>3174</c:v>
                </c:pt>
                <c:pt idx="12912">
                  <c:v>3178</c:v>
                </c:pt>
                <c:pt idx="12913">
                  <c:v>3192</c:v>
                </c:pt>
                <c:pt idx="12914">
                  <c:v>3217</c:v>
                </c:pt>
                <c:pt idx="12915">
                  <c:v>3248</c:v>
                </c:pt>
                <c:pt idx="12916">
                  <c:v>3280</c:v>
                </c:pt>
                <c:pt idx="12917">
                  <c:v>3312</c:v>
                </c:pt>
                <c:pt idx="12918">
                  <c:v>3346</c:v>
                </c:pt>
                <c:pt idx="12919">
                  <c:v>3381</c:v>
                </c:pt>
                <c:pt idx="12920">
                  <c:v>3414</c:v>
                </c:pt>
                <c:pt idx="12921">
                  <c:v>3442</c:v>
                </c:pt>
                <c:pt idx="12922">
                  <c:v>3466</c:v>
                </c:pt>
                <c:pt idx="12923">
                  <c:v>3489</c:v>
                </c:pt>
                <c:pt idx="12924">
                  <c:v>3511</c:v>
                </c:pt>
                <c:pt idx="12925">
                  <c:v>3536</c:v>
                </c:pt>
                <c:pt idx="12926">
                  <c:v>3566</c:v>
                </c:pt>
                <c:pt idx="12927">
                  <c:v>3605</c:v>
                </c:pt>
                <c:pt idx="12928">
                  <c:v>3658</c:v>
                </c:pt>
                <c:pt idx="12929">
                  <c:v>3724</c:v>
                </c:pt>
                <c:pt idx="12930">
                  <c:v>3801</c:v>
                </c:pt>
                <c:pt idx="12931">
                  <c:v>3885</c:v>
                </c:pt>
                <c:pt idx="12932">
                  <c:v>3975</c:v>
                </c:pt>
                <c:pt idx="12933">
                  <c:v>4068</c:v>
                </c:pt>
                <c:pt idx="12934">
                  <c:v>4163</c:v>
                </c:pt>
                <c:pt idx="12935">
                  <c:v>4262</c:v>
                </c:pt>
                <c:pt idx="12936">
                  <c:v>4364</c:v>
                </c:pt>
                <c:pt idx="12937">
                  <c:v>4469</c:v>
                </c:pt>
                <c:pt idx="12938">
                  <c:v>4578</c:v>
                </c:pt>
                <c:pt idx="12939">
                  <c:v>4693</c:v>
                </c:pt>
                <c:pt idx="12940">
                  <c:v>4822</c:v>
                </c:pt>
                <c:pt idx="12941">
                  <c:v>4968</c:v>
                </c:pt>
                <c:pt idx="12942">
                  <c:v>5130</c:v>
                </c:pt>
                <c:pt idx="12943">
                  <c:v>5300</c:v>
                </c:pt>
                <c:pt idx="12944">
                  <c:v>5479</c:v>
                </c:pt>
                <c:pt idx="12945">
                  <c:v>5667</c:v>
                </c:pt>
                <c:pt idx="12946">
                  <c:v>5867</c:v>
                </c:pt>
                <c:pt idx="12947">
                  <c:v>6075</c:v>
                </c:pt>
                <c:pt idx="12948">
                  <c:v>6293</c:v>
                </c:pt>
                <c:pt idx="12949">
                  <c:v>6522</c:v>
                </c:pt>
                <c:pt idx="12950">
                  <c:v>6762</c:v>
                </c:pt>
                <c:pt idx="12951">
                  <c:v>7014</c:v>
                </c:pt>
                <c:pt idx="12952">
                  <c:v>7283</c:v>
                </c:pt>
                <c:pt idx="12953">
                  <c:v>7576</c:v>
                </c:pt>
                <c:pt idx="12954">
                  <c:v>7896</c:v>
                </c:pt>
                <c:pt idx="12955">
                  <c:v>8239</c:v>
                </c:pt>
                <c:pt idx="12956">
                  <c:v>8597</c:v>
                </c:pt>
                <c:pt idx="12957">
                  <c:v>8963</c:v>
                </c:pt>
                <c:pt idx="12958">
                  <c:v>9338</c:v>
                </c:pt>
                <c:pt idx="12959">
                  <c:v>9726</c:v>
                </c:pt>
                <c:pt idx="12960">
                  <c:v>10133</c:v>
                </c:pt>
                <c:pt idx="12961">
                  <c:v>10564</c:v>
                </c:pt>
                <c:pt idx="12962">
                  <c:v>11025</c:v>
                </c:pt>
                <c:pt idx="12963">
                  <c:v>11511</c:v>
                </c:pt>
                <c:pt idx="12964">
                  <c:v>12016</c:v>
                </c:pt>
                <c:pt idx="12965">
                  <c:v>12531</c:v>
                </c:pt>
                <c:pt idx="12966">
                  <c:v>13054</c:v>
                </c:pt>
                <c:pt idx="12967">
                  <c:v>13587</c:v>
                </c:pt>
                <c:pt idx="12968">
                  <c:v>14135</c:v>
                </c:pt>
                <c:pt idx="12969">
                  <c:v>14703</c:v>
                </c:pt>
                <c:pt idx="12970">
                  <c:v>15292</c:v>
                </c:pt>
                <c:pt idx="12971">
                  <c:v>15902</c:v>
                </c:pt>
                <c:pt idx="12972">
                  <c:v>16527</c:v>
                </c:pt>
                <c:pt idx="12973">
                  <c:v>17169</c:v>
                </c:pt>
                <c:pt idx="12974">
                  <c:v>17828</c:v>
                </c:pt>
                <c:pt idx="12975">
                  <c:v>18508</c:v>
                </c:pt>
                <c:pt idx="12976">
                  <c:v>19212</c:v>
                </c:pt>
                <c:pt idx="12977">
                  <c:v>19935</c:v>
                </c:pt>
                <c:pt idx="12978">
                  <c:v>20675</c:v>
                </c:pt>
                <c:pt idx="12979">
                  <c:v>21425</c:v>
                </c:pt>
                <c:pt idx="12980">
                  <c:v>22177</c:v>
                </c:pt>
                <c:pt idx="12981">
                  <c:v>22930</c:v>
                </c:pt>
                <c:pt idx="12982">
                  <c:v>23689</c:v>
                </c:pt>
                <c:pt idx="12983">
                  <c:v>24466</c:v>
                </c:pt>
                <c:pt idx="12984">
                  <c:v>25265</c:v>
                </c:pt>
                <c:pt idx="12985">
                  <c:v>26080</c:v>
                </c:pt>
                <c:pt idx="12986">
                  <c:v>26895</c:v>
                </c:pt>
                <c:pt idx="12987">
                  <c:v>27703</c:v>
                </c:pt>
                <c:pt idx="12988">
                  <c:v>28500</c:v>
                </c:pt>
                <c:pt idx="12989">
                  <c:v>29295</c:v>
                </c:pt>
                <c:pt idx="12990">
                  <c:v>30094</c:v>
                </c:pt>
                <c:pt idx="12991">
                  <c:v>30898</c:v>
                </c:pt>
                <c:pt idx="12992">
                  <c:v>31702</c:v>
                </c:pt>
                <c:pt idx="12993">
                  <c:v>32505</c:v>
                </c:pt>
                <c:pt idx="12994">
                  <c:v>33301</c:v>
                </c:pt>
                <c:pt idx="12995">
                  <c:v>34088</c:v>
                </c:pt>
                <c:pt idx="12996">
                  <c:v>34860</c:v>
                </c:pt>
                <c:pt idx="12997">
                  <c:v>35617</c:v>
                </c:pt>
                <c:pt idx="12998">
                  <c:v>36357</c:v>
                </c:pt>
                <c:pt idx="12999">
                  <c:v>37075</c:v>
                </c:pt>
                <c:pt idx="13000">
                  <c:v>37764</c:v>
                </c:pt>
                <c:pt idx="13001">
                  <c:v>38424</c:v>
                </c:pt>
                <c:pt idx="13002">
                  <c:v>39053</c:v>
                </c:pt>
                <c:pt idx="13003">
                  <c:v>39657</c:v>
                </c:pt>
                <c:pt idx="13004">
                  <c:v>40237</c:v>
                </c:pt>
                <c:pt idx="13005">
                  <c:v>40794</c:v>
                </c:pt>
                <c:pt idx="13006">
                  <c:v>41330</c:v>
                </c:pt>
                <c:pt idx="13007">
                  <c:v>41849</c:v>
                </c:pt>
                <c:pt idx="13008">
                  <c:v>42354</c:v>
                </c:pt>
                <c:pt idx="13009">
                  <c:v>42839</c:v>
                </c:pt>
                <c:pt idx="13010">
                  <c:v>43291</c:v>
                </c:pt>
                <c:pt idx="13011">
                  <c:v>43696</c:v>
                </c:pt>
                <c:pt idx="13012">
                  <c:v>44048</c:v>
                </c:pt>
                <c:pt idx="13013">
                  <c:v>44351</c:v>
                </c:pt>
                <c:pt idx="13014">
                  <c:v>44609</c:v>
                </c:pt>
                <c:pt idx="13015">
                  <c:v>44829</c:v>
                </c:pt>
                <c:pt idx="13016">
                  <c:v>45009</c:v>
                </c:pt>
                <c:pt idx="13017">
                  <c:v>45144</c:v>
                </c:pt>
                <c:pt idx="13018">
                  <c:v>45231</c:v>
                </c:pt>
                <c:pt idx="13019">
                  <c:v>45274</c:v>
                </c:pt>
                <c:pt idx="13020">
                  <c:v>45286</c:v>
                </c:pt>
                <c:pt idx="13021">
                  <c:v>45271</c:v>
                </c:pt>
                <c:pt idx="13022">
                  <c:v>45231</c:v>
                </c:pt>
                <c:pt idx="13023">
                  <c:v>45162</c:v>
                </c:pt>
                <c:pt idx="13024">
                  <c:v>45060</c:v>
                </c:pt>
                <c:pt idx="13025">
                  <c:v>44920</c:v>
                </c:pt>
                <c:pt idx="13026">
                  <c:v>44738</c:v>
                </c:pt>
                <c:pt idx="13027">
                  <c:v>44510</c:v>
                </c:pt>
                <c:pt idx="13028">
                  <c:v>44240</c:v>
                </c:pt>
                <c:pt idx="13029">
                  <c:v>43929</c:v>
                </c:pt>
                <c:pt idx="13030">
                  <c:v>43581</c:v>
                </c:pt>
                <c:pt idx="13031">
                  <c:v>43195</c:v>
                </c:pt>
                <c:pt idx="13032">
                  <c:v>42769</c:v>
                </c:pt>
                <c:pt idx="13033">
                  <c:v>42309</c:v>
                </c:pt>
                <c:pt idx="13034">
                  <c:v>41822</c:v>
                </c:pt>
                <c:pt idx="13035">
                  <c:v>41311</c:v>
                </c:pt>
                <c:pt idx="13036">
                  <c:v>40773</c:v>
                </c:pt>
                <c:pt idx="13037">
                  <c:v>40202</c:v>
                </c:pt>
                <c:pt idx="13038">
                  <c:v>39598</c:v>
                </c:pt>
                <c:pt idx="13039">
                  <c:v>38968</c:v>
                </c:pt>
                <c:pt idx="13040">
                  <c:v>38315</c:v>
                </c:pt>
                <c:pt idx="13041">
                  <c:v>37648</c:v>
                </c:pt>
                <c:pt idx="13042">
                  <c:v>36966</c:v>
                </c:pt>
                <c:pt idx="13043">
                  <c:v>36268</c:v>
                </c:pt>
                <c:pt idx="13044">
                  <c:v>35549</c:v>
                </c:pt>
                <c:pt idx="13045">
                  <c:v>34809</c:v>
                </c:pt>
                <c:pt idx="13046">
                  <c:v>34054</c:v>
                </c:pt>
                <c:pt idx="13047">
                  <c:v>33285</c:v>
                </c:pt>
                <c:pt idx="13048">
                  <c:v>32501</c:v>
                </c:pt>
                <c:pt idx="13049">
                  <c:v>31700</c:v>
                </c:pt>
                <c:pt idx="13050">
                  <c:v>30882</c:v>
                </c:pt>
                <c:pt idx="13051">
                  <c:v>30059</c:v>
                </c:pt>
                <c:pt idx="13052">
                  <c:v>29241</c:v>
                </c:pt>
                <c:pt idx="13053">
                  <c:v>28439</c:v>
                </c:pt>
                <c:pt idx="13054">
                  <c:v>27657</c:v>
                </c:pt>
                <c:pt idx="13055">
                  <c:v>26894</c:v>
                </c:pt>
                <c:pt idx="13056">
                  <c:v>26141</c:v>
                </c:pt>
                <c:pt idx="13057">
                  <c:v>25392</c:v>
                </c:pt>
                <c:pt idx="13058">
                  <c:v>24643</c:v>
                </c:pt>
                <c:pt idx="13059">
                  <c:v>23896</c:v>
                </c:pt>
                <c:pt idx="13060">
                  <c:v>23153</c:v>
                </c:pt>
                <c:pt idx="13061">
                  <c:v>22419</c:v>
                </c:pt>
                <c:pt idx="13062">
                  <c:v>21693</c:v>
                </c:pt>
                <c:pt idx="13063">
                  <c:v>20976</c:v>
                </c:pt>
                <c:pt idx="13064">
                  <c:v>20273</c:v>
                </c:pt>
                <c:pt idx="13065">
                  <c:v>19594</c:v>
                </c:pt>
                <c:pt idx="13066">
                  <c:v>18940</c:v>
                </c:pt>
                <c:pt idx="13067">
                  <c:v>18306</c:v>
                </c:pt>
                <c:pt idx="13068">
                  <c:v>17682</c:v>
                </c:pt>
                <c:pt idx="13069">
                  <c:v>17058</c:v>
                </c:pt>
                <c:pt idx="13070">
                  <c:v>16435</c:v>
                </c:pt>
                <c:pt idx="13071">
                  <c:v>15817</c:v>
                </c:pt>
                <c:pt idx="13072">
                  <c:v>15216</c:v>
                </c:pt>
                <c:pt idx="13073">
                  <c:v>14646</c:v>
                </c:pt>
                <c:pt idx="13074">
                  <c:v>14112</c:v>
                </c:pt>
                <c:pt idx="13075">
                  <c:v>13607</c:v>
                </c:pt>
                <c:pt idx="13076">
                  <c:v>13119</c:v>
                </c:pt>
                <c:pt idx="13077">
                  <c:v>12641</c:v>
                </c:pt>
                <c:pt idx="13078">
                  <c:v>12182</c:v>
                </c:pt>
                <c:pt idx="13079">
                  <c:v>11744</c:v>
                </c:pt>
                <c:pt idx="13080">
                  <c:v>11318</c:v>
                </c:pt>
                <c:pt idx="13081">
                  <c:v>10890</c:v>
                </c:pt>
                <c:pt idx="13082">
                  <c:v>10456</c:v>
                </c:pt>
                <c:pt idx="13083">
                  <c:v>10031</c:v>
                </c:pt>
                <c:pt idx="13084">
                  <c:v>9635</c:v>
                </c:pt>
                <c:pt idx="13085">
                  <c:v>9275</c:v>
                </c:pt>
                <c:pt idx="13086">
                  <c:v>8937</c:v>
                </c:pt>
                <c:pt idx="13087">
                  <c:v>8603</c:v>
                </c:pt>
                <c:pt idx="13088">
                  <c:v>8273</c:v>
                </c:pt>
                <c:pt idx="13089">
                  <c:v>7961</c:v>
                </c:pt>
                <c:pt idx="13090">
                  <c:v>7683</c:v>
                </c:pt>
                <c:pt idx="13091">
                  <c:v>7436</c:v>
                </c:pt>
                <c:pt idx="13092">
                  <c:v>7204</c:v>
                </c:pt>
                <c:pt idx="13093">
                  <c:v>6976</c:v>
                </c:pt>
                <c:pt idx="13094">
                  <c:v>6753</c:v>
                </c:pt>
                <c:pt idx="13095">
                  <c:v>6541</c:v>
                </c:pt>
                <c:pt idx="13096">
                  <c:v>6340</c:v>
                </c:pt>
                <c:pt idx="13097">
                  <c:v>6144</c:v>
                </c:pt>
                <c:pt idx="13098">
                  <c:v>5949</c:v>
                </c:pt>
                <c:pt idx="13099">
                  <c:v>5762</c:v>
                </c:pt>
                <c:pt idx="13100">
                  <c:v>5588</c:v>
                </c:pt>
                <c:pt idx="13101">
                  <c:v>5426</c:v>
                </c:pt>
                <c:pt idx="13102">
                  <c:v>5273</c:v>
                </c:pt>
                <c:pt idx="13103">
                  <c:v>5125</c:v>
                </c:pt>
                <c:pt idx="13104">
                  <c:v>4981</c:v>
                </c:pt>
                <c:pt idx="13105">
                  <c:v>4837</c:v>
                </c:pt>
                <c:pt idx="13106">
                  <c:v>4692</c:v>
                </c:pt>
                <c:pt idx="13107">
                  <c:v>4548</c:v>
                </c:pt>
                <c:pt idx="13108">
                  <c:v>4414</c:v>
                </c:pt>
                <c:pt idx="13109">
                  <c:v>4299</c:v>
                </c:pt>
                <c:pt idx="13110">
                  <c:v>4205</c:v>
                </c:pt>
                <c:pt idx="13111">
                  <c:v>4126</c:v>
                </c:pt>
                <c:pt idx="13112">
                  <c:v>4051</c:v>
                </c:pt>
                <c:pt idx="13113">
                  <c:v>3974</c:v>
                </c:pt>
                <c:pt idx="13114">
                  <c:v>3894</c:v>
                </c:pt>
                <c:pt idx="13115">
                  <c:v>3815</c:v>
                </c:pt>
                <c:pt idx="13116">
                  <c:v>3736</c:v>
                </c:pt>
                <c:pt idx="13117">
                  <c:v>3656</c:v>
                </c:pt>
                <c:pt idx="13118">
                  <c:v>3574</c:v>
                </c:pt>
                <c:pt idx="13119">
                  <c:v>3496</c:v>
                </c:pt>
                <c:pt idx="13120">
                  <c:v>3426</c:v>
                </c:pt>
                <c:pt idx="13121">
                  <c:v>3366</c:v>
                </c:pt>
                <c:pt idx="13122">
                  <c:v>3315</c:v>
                </c:pt>
                <c:pt idx="13123">
                  <c:v>3269</c:v>
                </c:pt>
                <c:pt idx="13124">
                  <c:v>3229</c:v>
                </c:pt>
                <c:pt idx="13125">
                  <c:v>3194</c:v>
                </c:pt>
                <c:pt idx="13126">
                  <c:v>3162</c:v>
                </c:pt>
                <c:pt idx="13127">
                  <c:v>3129</c:v>
                </c:pt>
                <c:pt idx="13128">
                  <c:v>3095</c:v>
                </c:pt>
                <c:pt idx="13129">
                  <c:v>3062</c:v>
                </c:pt>
                <c:pt idx="13130">
                  <c:v>3033</c:v>
                </c:pt>
                <c:pt idx="13131">
                  <c:v>3011</c:v>
                </c:pt>
                <c:pt idx="13132">
                  <c:v>2991</c:v>
                </c:pt>
                <c:pt idx="13133">
                  <c:v>2969</c:v>
                </c:pt>
                <c:pt idx="13134">
                  <c:v>2938</c:v>
                </c:pt>
                <c:pt idx="13135">
                  <c:v>2902</c:v>
                </c:pt>
                <c:pt idx="13136">
                  <c:v>2868</c:v>
                </c:pt>
                <c:pt idx="13137">
                  <c:v>2840</c:v>
                </c:pt>
                <c:pt idx="13138">
                  <c:v>2819</c:v>
                </c:pt>
                <c:pt idx="13139">
                  <c:v>2801</c:v>
                </c:pt>
                <c:pt idx="13140">
                  <c:v>2785</c:v>
                </c:pt>
                <c:pt idx="13141">
                  <c:v>2766</c:v>
                </c:pt>
                <c:pt idx="13142">
                  <c:v>2744</c:v>
                </c:pt>
                <c:pt idx="13143">
                  <c:v>2721</c:v>
                </c:pt>
                <c:pt idx="13144">
                  <c:v>2702</c:v>
                </c:pt>
                <c:pt idx="13145">
                  <c:v>2688</c:v>
                </c:pt>
                <c:pt idx="13146">
                  <c:v>2679</c:v>
                </c:pt>
                <c:pt idx="13147">
                  <c:v>2668</c:v>
                </c:pt>
                <c:pt idx="13148">
                  <c:v>2650</c:v>
                </c:pt>
                <c:pt idx="13149">
                  <c:v>2623</c:v>
                </c:pt>
                <c:pt idx="13150">
                  <c:v>2593</c:v>
                </c:pt>
                <c:pt idx="13151">
                  <c:v>2567</c:v>
                </c:pt>
                <c:pt idx="13152">
                  <c:v>2551</c:v>
                </c:pt>
                <c:pt idx="13153">
                  <c:v>2547</c:v>
                </c:pt>
                <c:pt idx="13154">
                  <c:v>2552</c:v>
                </c:pt>
                <c:pt idx="13155">
                  <c:v>2563</c:v>
                </c:pt>
                <c:pt idx="13156">
                  <c:v>2569</c:v>
                </c:pt>
                <c:pt idx="13157">
                  <c:v>2565</c:v>
                </c:pt>
                <c:pt idx="13158">
                  <c:v>2547</c:v>
                </c:pt>
                <c:pt idx="13159">
                  <c:v>2521</c:v>
                </c:pt>
                <c:pt idx="13160">
                  <c:v>2496</c:v>
                </c:pt>
                <c:pt idx="13161">
                  <c:v>2480</c:v>
                </c:pt>
                <c:pt idx="13162">
                  <c:v>2473</c:v>
                </c:pt>
                <c:pt idx="13163">
                  <c:v>2474</c:v>
                </c:pt>
                <c:pt idx="13164">
                  <c:v>2478</c:v>
                </c:pt>
                <c:pt idx="13165">
                  <c:v>2482</c:v>
                </c:pt>
                <c:pt idx="13166">
                  <c:v>2483</c:v>
                </c:pt>
                <c:pt idx="13167">
                  <c:v>2482</c:v>
                </c:pt>
                <c:pt idx="13168">
                  <c:v>2480</c:v>
                </c:pt>
                <c:pt idx="13169">
                  <c:v>2481</c:v>
                </c:pt>
                <c:pt idx="13170">
                  <c:v>2486</c:v>
                </c:pt>
                <c:pt idx="13171">
                  <c:v>2495</c:v>
                </c:pt>
                <c:pt idx="13172">
                  <c:v>2504</c:v>
                </c:pt>
                <c:pt idx="13173">
                  <c:v>2510</c:v>
                </c:pt>
                <c:pt idx="13174">
                  <c:v>2515</c:v>
                </c:pt>
                <c:pt idx="13175">
                  <c:v>2520</c:v>
                </c:pt>
                <c:pt idx="13176">
                  <c:v>2526</c:v>
                </c:pt>
                <c:pt idx="13177">
                  <c:v>2531</c:v>
                </c:pt>
                <c:pt idx="13178">
                  <c:v>2537</c:v>
                </c:pt>
                <c:pt idx="13179">
                  <c:v>2545</c:v>
                </c:pt>
                <c:pt idx="13180">
                  <c:v>2552</c:v>
                </c:pt>
                <c:pt idx="13181">
                  <c:v>2551</c:v>
                </c:pt>
                <c:pt idx="13182">
                  <c:v>2540</c:v>
                </c:pt>
                <c:pt idx="13183">
                  <c:v>2521</c:v>
                </c:pt>
                <c:pt idx="13184">
                  <c:v>2502</c:v>
                </c:pt>
                <c:pt idx="13185">
                  <c:v>2489</c:v>
                </c:pt>
                <c:pt idx="13186">
                  <c:v>2487</c:v>
                </c:pt>
                <c:pt idx="13187">
                  <c:v>2494</c:v>
                </c:pt>
                <c:pt idx="13188">
                  <c:v>2502</c:v>
                </c:pt>
                <c:pt idx="13189">
                  <c:v>2504</c:v>
                </c:pt>
                <c:pt idx="13190">
                  <c:v>2493</c:v>
                </c:pt>
                <c:pt idx="13191">
                  <c:v>2467</c:v>
                </c:pt>
                <c:pt idx="13192">
                  <c:v>2432</c:v>
                </c:pt>
                <c:pt idx="13193">
                  <c:v>2398</c:v>
                </c:pt>
                <c:pt idx="13194">
                  <c:v>2377</c:v>
                </c:pt>
                <c:pt idx="13195">
                  <c:v>2373</c:v>
                </c:pt>
                <c:pt idx="13196">
                  <c:v>2384</c:v>
                </c:pt>
                <c:pt idx="13197">
                  <c:v>2400</c:v>
                </c:pt>
                <c:pt idx="13198">
                  <c:v>2414</c:v>
                </c:pt>
                <c:pt idx="13199">
                  <c:v>2425</c:v>
                </c:pt>
                <c:pt idx="13200">
                  <c:v>2433</c:v>
                </c:pt>
                <c:pt idx="13201">
                  <c:v>2442</c:v>
                </c:pt>
                <c:pt idx="13202">
                  <c:v>2449</c:v>
                </c:pt>
                <c:pt idx="13203">
                  <c:v>2453</c:v>
                </c:pt>
                <c:pt idx="13204">
                  <c:v>2454</c:v>
                </c:pt>
                <c:pt idx="13205">
                  <c:v>2455</c:v>
                </c:pt>
                <c:pt idx="13206">
                  <c:v>2458</c:v>
                </c:pt>
                <c:pt idx="13207">
                  <c:v>2462</c:v>
                </c:pt>
                <c:pt idx="13208">
                  <c:v>2463</c:v>
                </c:pt>
                <c:pt idx="13209">
                  <c:v>2460</c:v>
                </c:pt>
                <c:pt idx="13210">
                  <c:v>2452</c:v>
                </c:pt>
                <c:pt idx="13211">
                  <c:v>2440</c:v>
                </c:pt>
                <c:pt idx="13212">
                  <c:v>2428</c:v>
                </c:pt>
                <c:pt idx="13213">
                  <c:v>2420</c:v>
                </c:pt>
                <c:pt idx="13214">
                  <c:v>2420</c:v>
                </c:pt>
                <c:pt idx="13215">
                  <c:v>2427</c:v>
                </c:pt>
                <c:pt idx="13216">
                  <c:v>2441</c:v>
                </c:pt>
                <c:pt idx="13217">
                  <c:v>2459</c:v>
                </c:pt>
                <c:pt idx="13218">
                  <c:v>2479</c:v>
                </c:pt>
                <c:pt idx="13219">
                  <c:v>2494</c:v>
                </c:pt>
                <c:pt idx="13220">
                  <c:v>2500</c:v>
                </c:pt>
                <c:pt idx="13221">
                  <c:v>2496</c:v>
                </c:pt>
                <c:pt idx="13222">
                  <c:v>2488</c:v>
                </c:pt>
                <c:pt idx="13223">
                  <c:v>2483</c:v>
                </c:pt>
                <c:pt idx="13224">
                  <c:v>2485</c:v>
                </c:pt>
                <c:pt idx="13225">
                  <c:v>2490</c:v>
                </c:pt>
                <c:pt idx="13226">
                  <c:v>2493</c:v>
                </c:pt>
                <c:pt idx="13227">
                  <c:v>2490</c:v>
                </c:pt>
                <c:pt idx="13228">
                  <c:v>2483</c:v>
                </c:pt>
                <c:pt idx="13229">
                  <c:v>2476</c:v>
                </c:pt>
                <c:pt idx="13230">
                  <c:v>2474</c:v>
                </c:pt>
                <c:pt idx="13231">
                  <c:v>2474</c:v>
                </c:pt>
                <c:pt idx="13232">
                  <c:v>2474</c:v>
                </c:pt>
                <c:pt idx="13233">
                  <c:v>2473</c:v>
                </c:pt>
                <c:pt idx="13234">
                  <c:v>2472</c:v>
                </c:pt>
                <c:pt idx="13235">
                  <c:v>2478</c:v>
                </c:pt>
                <c:pt idx="13236">
                  <c:v>2486</c:v>
                </c:pt>
                <c:pt idx="13237">
                  <c:v>2491</c:v>
                </c:pt>
                <c:pt idx="13238">
                  <c:v>2493</c:v>
                </c:pt>
                <c:pt idx="13239">
                  <c:v>2496</c:v>
                </c:pt>
                <c:pt idx="13240">
                  <c:v>2504</c:v>
                </c:pt>
                <c:pt idx="13241">
                  <c:v>2513</c:v>
                </c:pt>
                <c:pt idx="13242">
                  <c:v>2518</c:v>
                </c:pt>
                <c:pt idx="13243">
                  <c:v>2515</c:v>
                </c:pt>
                <c:pt idx="13244">
                  <c:v>2506</c:v>
                </c:pt>
                <c:pt idx="13245">
                  <c:v>2494</c:v>
                </c:pt>
                <c:pt idx="13246">
                  <c:v>2485</c:v>
                </c:pt>
                <c:pt idx="13247">
                  <c:v>2480</c:v>
                </c:pt>
                <c:pt idx="13248">
                  <c:v>2479</c:v>
                </c:pt>
                <c:pt idx="13249">
                  <c:v>2481</c:v>
                </c:pt>
                <c:pt idx="13250">
                  <c:v>2486</c:v>
                </c:pt>
                <c:pt idx="13251">
                  <c:v>2495</c:v>
                </c:pt>
                <c:pt idx="13252">
                  <c:v>2509</c:v>
                </c:pt>
                <c:pt idx="13253">
                  <c:v>2527</c:v>
                </c:pt>
                <c:pt idx="13254">
                  <c:v>2538</c:v>
                </c:pt>
                <c:pt idx="13255">
                  <c:v>2538</c:v>
                </c:pt>
                <c:pt idx="13256">
                  <c:v>2530</c:v>
                </c:pt>
                <c:pt idx="13257">
                  <c:v>2520</c:v>
                </c:pt>
                <c:pt idx="13258">
                  <c:v>2516</c:v>
                </c:pt>
                <c:pt idx="13259">
                  <c:v>2515</c:v>
                </c:pt>
                <c:pt idx="13260">
                  <c:v>2515</c:v>
                </c:pt>
                <c:pt idx="13261">
                  <c:v>2513</c:v>
                </c:pt>
                <c:pt idx="13262">
                  <c:v>2507</c:v>
                </c:pt>
                <c:pt idx="13263">
                  <c:v>2499</c:v>
                </c:pt>
                <c:pt idx="13264">
                  <c:v>2497</c:v>
                </c:pt>
                <c:pt idx="13265">
                  <c:v>2506</c:v>
                </c:pt>
                <c:pt idx="13266">
                  <c:v>2524</c:v>
                </c:pt>
                <c:pt idx="13267">
                  <c:v>2543</c:v>
                </c:pt>
                <c:pt idx="13268">
                  <c:v>2556</c:v>
                </c:pt>
                <c:pt idx="13269">
                  <c:v>2566</c:v>
                </c:pt>
                <c:pt idx="13270">
                  <c:v>2573</c:v>
                </c:pt>
                <c:pt idx="13271">
                  <c:v>2574</c:v>
                </c:pt>
                <c:pt idx="13272">
                  <c:v>2565</c:v>
                </c:pt>
                <c:pt idx="13273">
                  <c:v>2546</c:v>
                </c:pt>
                <c:pt idx="13274">
                  <c:v>2525</c:v>
                </c:pt>
                <c:pt idx="13275">
                  <c:v>2513</c:v>
                </c:pt>
                <c:pt idx="13276">
                  <c:v>2513</c:v>
                </c:pt>
                <c:pt idx="13277">
                  <c:v>2520</c:v>
                </c:pt>
                <c:pt idx="13278">
                  <c:v>2528</c:v>
                </c:pt>
                <c:pt idx="13279">
                  <c:v>2533</c:v>
                </c:pt>
                <c:pt idx="13280">
                  <c:v>2538</c:v>
                </c:pt>
                <c:pt idx="13281">
                  <c:v>2543</c:v>
                </c:pt>
                <c:pt idx="13282">
                  <c:v>2548</c:v>
                </c:pt>
                <c:pt idx="13283">
                  <c:v>2551</c:v>
                </c:pt>
                <c:pt idx="13284">
                  <c:v>2552</c:v>
                </c:pt>
                <c:pt idx="13285">
                  <c:v>2553</c:v>
                </c:pt>
                <c:pt idx="13286">
                  <c:v>2555</c:v>
                </c:pt>
                <c:pt idx="13287">
                  <c:v>2562</c:v>
                </c:pt>
                <c:pt idx="13288">
                  <c:v>2572</c:v>
                </c:pt>
                <c:pt idx="13289">
                  <c:v>2582</c:v>
                </c:pt>
                <c:pt idx="13290">
                  <c:v>2588</c:v>
                </c:pt>
                <c:pt idx="13291">
                  <c:v>2586</c:v>
                </c:pt>
                <c:pt idx="13292">
                  <c:v>2575</c:v>
                </c:pt>
                <c:pt idx="13293">
                  <c:v>2557</c:v>
                </c:pt>
                <c:pt idx="13294">
                  <c:v>2537</c:v>
                </c:pt>
                <c:pt idx="13295">
                  <c:v>2517</c:v>
                </c:pt>
                <c:pt idx="13296">
                  <c:v>2501</c:v>
                </c:pt>
                <c:pt idx="13297">
                  <c:v>2491</c:v>
                </c:pt>
                <c:pt idx="13298">
                  <c:v>2489</c:v>
                </c:pt>
                <c:pt idx="13299">
                  <c:v>2498</c:v>
                </c:pt>
                <c:pt idx="13300">
                  <c:v>2514</c:v>
                </c:pt>
                <c:pt idx="13301">
                  <c:v>2531</c:v>
                </c:pt>
                <c:pt idx="13302">
                  <c:v>2543</c:v>
                </c:pt>
                <c:pt idx="13303">
                  <c:v>2547</c:v>
                </c:pt>
                <c:pt idx="13304">
                  <c:v>2544</c:v>
                </c:pt>
                <c:pt idx="13305">
                  <c:v>2536</c:v>
                </c:pt>
                <c:pt idx="13306">
                  <c:v>2526</c:v>
                </c:pt>
                <c:pt idx="13307">
                  <c:v>2522</c:v>
                </c:pt>
                <c:pt idx="13308">
                  <c:v>2529</c:v>
                </c:pt>
                <c:pt idx="13309">
                  <c:v>2543</c:v>
                </c:pt>
                <c:pt idx="13310">
                  <c:v>2555</c:v>
                </c:pt>
                <c:pt idx="13311">
                  <c:v>2565</c:v>
                </c:pt>
                <c:pt idx="13312">
                  <c:v>2580</c:v>
                </c:pt>
                <c:pt idx="13313">
                  <c:v>2603</c:v>
                </c:pt>
                <c:pt idx="13314">
                  <c:v>2630</c:v>
                </c:pt>
                <c:pt idx="13315">
                  <c:v>2648</c:v>
                </c:pt>
                <c:pt idx="13316">
                  <c:v>2648</c:v>
                </c:pt>
                <c:pt idx="13317">
                  <c:v>2628</c:v>
                </c:pt>
                <c:pt idx="13318">
                  <c:v>2600</c:v>
                </c:pt>
                <c:pt idx="13319">
                  <c:v>2575</c:v>
                </c:pt>
                <c:pt idx="13320">
                  <c:v>2561</c:v>
                </c:pt>
                <c:pt idx="13321">
                  <c:v>2555</c:v>
                </c:pt>
                <c:pt idx="13322">
                  <c:v>2555</c:v>
                </c:pt>
                <c:pt idx="13323">
                  <c:v>2561</c:v>
                </c:pt>
                <c:pt idx="13324">
                  <c:v>2575</c:v>
                </c:pt>
                <c:pt idx="13325">
                  <c:v>2597</c:v>
                </c:pt>
                <c:pt idx="13326">
                  <c:v>2625</c:v>
                </c:pt>
                <c:pt idx="13327">
                  <c:v>2655</c:v>
                </c:pt>
                <c:pt idx="13328">
                  <c:v>2676</c:v>
                </c:pt>
                <c:pt idx="13329">
                  <c:v>2677</c:v>
                </c:pt>
                <c:pt idx="13330">
                  <c:v>2655</c:v>
                </c:pt>
                <c:pt idx="13331">
                  <c:v>2620</c:v>
                </c:pt>
                <c:pt idx="13332">
                  <c:v>2588</c:v>
                </c:pt>
                <c:pt idx="13333">
                  <c:v>2575</c:v>
                </c:pt>
                <c:pt idx="13334">
                  <c:v>2582</c:v>
                </c:pt>
                <c:pt idx="13335">
                  <c:v>2597</c:v>
                </c:pt>
                <c:pt idx="13336">
                  <c:v>2607</c:v>
                </c:pt>
                <c:pt idx="13337">
                  <c:v>2607</c:v>
                </c:pt>
                <c:pt idx="13338">
                  <c:v>2602</c:v>
                </c:pt>
                <c:pt idx="13339">
                  <c:v>2597</c:v>
                </c:pt>
                <c:pt idx="13340">
                  <c:v>2597</c:v>
                </c:pt>
                <c:pt idx="13341">
                  <c:v>2601</c:v>
                </c:pt>
                <c:pt idx="13342">
                  <c:v>2608</c:v>
                </c:pt>
                <c:pt idx="13343">
                  <c:v>2614</c:v>
                </c:pt>
                <c:pt idx="13344">
                  <c:v>2615</c:v>
                </c:pt>
                <c:pt idx="13345">
                  <c:v>2615</c:v>
                </c:pt>
                <c:pt idx="13346">
                  <c:v>2620</c:v>
                </c:pt>
                <c:pt idx="13347">
                  <c:v>2632</c:v>
                </c:pt>
                <c:pt idx="13348">
                  <c:v>2643</c:v>
                </c:pt>
                <c:pt idx="13349">
                  <c:v>2645</c:v>
                </c:pt>
                <c:pt idx="13350">
                  <c:v>2637</c:v>
                </c:pt>
                <c:pt idx="13351">
                  <c:v>2623</c:v>
                </c:pt>
                <c:pt idx="13352">
                  <c:v>2608</c:v>
                </c:pt>
                <c:pt idx="13353">
                  <c:v>2597</c:v>
                </c:pt>
                <c:pt idx="13354">
                  <c:v>2593</c:v>
                </c:pt>
                <c:pt idx="13355">
                  <c:v>2601</c:v>
                </c:pt>
                <c:pt idx="13356">
                  <c:v>2615</c:v>
                </c:pt>
                <c:pt idx="13357">
                  <c:v>2628</c:v>
                </c:pt>
                <c:pt idx="13358">
                  <c:v>2633</c:v>
                </c:pt>
                <c:pt idx="13359">
                  <c:v>2625</c:v>
                </c:pt>
                <c:pt idx="13360">
                  <c:v>2610</c:v>
                </c:pt>
                <c:pt idx="13361">
                  <c:v>2593</c:v>
                </c:pt>
                <c:pt idx="13362">
                  <c:v>2585</c:v>
                </c:pt>
                <c:pt idx="13363">
                  <c:v>2590</c:v>
                </c:pt>
                <c:pt idx="13364">
                  <c:v>2606</c:v>
                </c:pt>
                <c:pt idx="13365">
                  <c:v>2628</c:v>
                </c:pt>
                <c:pt idx="13366">
                  <c:v>2647</c:v>
                </c:pt>
                <c:pt idx="13367">
                  <c:v>2657</c:v>
                </c:pt>
                <c:pt idx="13368">
                  <c:v>2653</c:v>
                </c:pt>
                <c:pt idx="13369">
                  <c:v>2635</c:v>
                </c:pt>
                <c:pt idx="13370">
                  <c:v>2610</c:v>
                </c:pt>
                <c:pt idx="13371">
                  <c:v>2587</c:v>
                </c:pt>
                <c:pt idx="13372">
                  <c:v>2578</c:v>
                </c:pt>
                <c:pt idx="13373">
                  <c:v>2584</c:v>
                </c:pt>
                <c:pt idx="13374">
                  <c:v>2600</c:v>
                </c:pt>
                <c:pt idx="13375">
                  <c:v>2614</c:v>
                </c:pt>
                <c:pt idx="13376">
                  <c:v>2617</c:v>
                </c:pt>
                <c:pt idx="13377">
                  <c:v>2604</c:v>
                </c:pt>
                <c:pt idx="13378">
                  <c:v>2580</c:v>
                </c:pt>
                <c:pt idx="13379">
                  <c:v>2552</c:v>
                </c:pt>
                <c:pt idx="13380">
                  <c:v>2533</c:v>
                </c:pt>
                <c:pt idx="13381">
                  <c:v>2529</c:v>
                </c:pt>
                <c:pt idx="13382">
                  <c:v>2538</c:v>
                </c:pt>
                <c:pt idx="13383">
                  <c:v>2546</c:v>
                </c:pt>
                <c:pt idx="13384">
                  <c:v>2539</c:v>
                </c:pt>
                <c:pt idx="13385">
                  <c:v>2515</c:v>
                </c:pt>
                <c:pt idx="13386">
                  <c:v>2488</c:v>
                </c:pt>
                <c:pt idx="13387">
                  <c:v>2471</c:v>
                </c:pt>
                <c:pt idx="13388">
                  <c:v>2472</c:v>
                </c:pt>
                <c:pt idx="13389">
                  <c:v>2488</c:v>
                </c:pt>
                <c:pt idx="13390">
                  <c:v>2514</c:v>
                </c:pt>
                <c:pt idx="13391">
                  <c:v>2543</c:v>
                </c:pt>
                <c:pt idx="13392">
                  <c:v>2570</c:v>
                </c:pt>
                <c:pt idx="13393">
                  <c:v>2587</c:v>
                </c:pt>
                <c:pt idx="13394">
                  <c:v>2587</c:v>
                </c:pt>
                <c:pt idx="13395">
                  <c:v>2571</c:v>
                </c:pt>
                <c:pt idx="13396">
                  <c:v>2545</c:v>
                </c:pt>
                <c:pt idx="13397">
                  <c:v>2514</c:v>
                </c:pt>
                <c:pt idx="13398">
                  <c:v>2483</c:v>
                </c:pt>
                <c:pt idx="13399">
                  <c:v>2454</c:v>
                </c:pt>
                <c:pt idx="13400">
                  <c:v>2429</c:v>
                </c:pt>
                <c:pt idx="13401">
                  <c:v>2412</c:v>
                </c:pt>
                <c:pt idx="13402">
                  <c:v>2399</c:v>
                </c:pt>
                <c:pt idx="13403">
                  <c:v>2390</c:v>
                </c:pt>
                <c:pt idx="13404">
                  <c:v>2385</c:v>
                </c:pt>
                <c:pt idx="13405">
                  <c:v>2385</c:v>
                </c:pt>
                <c:pt idx="13406">
                  <c:v>2392</c:v>
                </c:pt>
                <c:pt idx="13407">
                  <c:v>2402</c:v>
                </c:pt>
                <c:pt idx="13408">
                  <c:v>2411</c:v>
                </c:pt>
                <c:pt idx="13409">
                  <c:v>2418</c:v>
                </c:pt>
                <c:pt idx="13410">
                  <c:v>2422</c:v>
                </c:pt>
                <c:pt idx="13411">
                  <c:v>2424</c:v>
                </c:pt>
                <c:pt idx="13412">
                  <c:v>2424</c:v>
                </c:pt>
                <c:pt idx="13413">
                  <c:v>2424</c:v>
                </c:pt>
                <c:pt idx="13414">
                  <c:v>2425</c:v>
                </c:pt>
                <c:pt idx="13415">
                  <c:v>2427</c:v>
                </c:pt>
                <c:pt idx="13416">
                  <c:v>2427</c:v>
                </c:pt>
                <c:pt idx="13417">
                  <c:v>2422</c:v>
                </c:pt>
                <c:pt idx="13418">
                  <c:v>2414</c:v>
                </c:pt>
                <c:pt idx="13419">
                  <c:v>2406</c:v>
                </c:pt>
                <c:pt idx="13420">
                  <c:v>2399</c:v>
                </c:pt>
                <c:pt idx="13421">
                  <c:v>2394</c:v>
                </c:pt>
                <c:pt idx="13422">
                  <c:v>2390</c:v>
                </c:pt>
                <c:pt idx="13423">
                  <c:v>2388</c:v>
                </c:pt>
                <c:pt idx="13424">
                  <c:v>2386</c:v>
                </c:pt>
                <c:pt idx="13425">
                  <c:v>2388</c:v>
                </c:pt>
                <c:pt idx="13426">
                  <c:v>2393</c:v>
                </c:pt>
                <c:pt idx="13427">
                  <c:v>2396</c:v>
                </c:pt>
                <c:pt idx="13428">
                  <c:v>2396</c:v>
                </c:pt>
                <c:pt idx="13429">
                  <c:v>2390</c:v>
                </c:pt>
                <c:pt idx="13430">
                  <c:v>2379</c:v>
                </c:pt>
                <c:pt idx="13431">
                  <c:v>2368</c:v>
                </c:pt>
                <c:pt idx="13432">
                  <c:v>2367</c:v>
                </c:pt>
                <c:pt idx="13433">
                  <c:v>2378</c:v>
                </c:pt>
                <c:pt idx="13434">
                  <c:v>2397</c:v>
                </c:pt>
                <c:pt idx="13435">
                  <c:v>2417</c:v>
                </c:pt>
                <c:pt idx="13436">
                  <c:v>2430</c:v>
                </c:pt>
                <c:pt idx="13437">
                  <c:v>2430</c:v>
                </c:pt>
                <c:pt idx="13438">
                  <c:v>2415</c:v>
                </c:pt>
                <c:pt idx="13439">
                  <c:v>2392</c:v>
                </c:pt>
                <c:pt idx="13440">
                  <c:v>2369</c:v>
                </c:pt>
                <c:pt idx="13441">
                  <c:v>2349</c:v>
                </c:pt>
                <c:pt idx="13442">
                  <c:v>2333</c:v>
                </c:pt>
                <c:pt idx="13443">
                  <c:v>2321</c:v>
                </c:pt>
                <c:pt idx="13444">
                  <c:v>2315</c:v>
                </c:pt>
                <c:pt idx="13445">
                  <c:v>2315</c:v>
                </c:pt>
                <c:pt idx="13446">
                  <c:v>2321</c:v>
                </c:pt>
                <c:pt idx="13447">
                  <c:v>2328</c:v>
                </c:pt>
                <c:pt idx="13448">
                  <c:v>2330</c:v>
                </c:pt>
                <c:pt idx="13449">
                  <c:v>2324</c:v>
                </c:pt>
                <c:pt idx="13450">
                  <c:v>2311</c:v>
                </c:pt>
                <c:pt idx="13451">
                  <c:v>2297</c:v>
                </c:pt>
                <c:pt idx="13452">
                  <c:v>2284</c:v>
                </c:pt>
                <c:pt idx="13453">
                  <c:v>2272</c:v>
                </c:pt>
                <c:pt idx="13454">
                  <c:v>2260</c:v>
                </c:pt>
                <c:pt idx="13455">
                  <c:v>2248</c:v>
                </c:pt>
                <c:pt idx="13456">
                  <c:v>2239</c:v>
                </c:pt>
                <c:pt idx="13457">
                  <c:v>2234</c:v>
                </c:pt>
                <c:pt idx="13458">
                  <c:v>2230</c:v>
                </c:pt>
                <c:pt idx="13459">
                  <c:v>2228</c:v>
                </c:pt>
                <c:pt idx="13460">
                  <c:v>2230</c:v>
                </c:pt>
                <c:pt idx="13461">
                  <c:v>2238</c:v>
                </c:pt>
                <c:pt idx="13462">
                  <c:v>2247</c:v>
                </c:pt>
                <c:pt idx="13463">
                  <c:v>2255</c:v>
                </c:pt>
                <c:pt idx="13464">
                  <c:v>2261</c:v>
                </c:pt>
                <c:pt idx="13465">
                  <c:v>2267</c:v>
                </c:pt>
                <c:pt idx="13466">
                  <c:v>2276</c:v>
                </c:pt>
                <c:pt idx="13467">
                  <c:v>2290</c:v>
                </c:pt>
                <c:pt idx="13468">
                  <c:v>2307</c:v>
                </c:pt>
                <c:pt idx="13469">
                  <c:v>2323</c:v>
                </c:pt>
                <c:pt idx="13470">
                  <c:v>2332</c:v>
                </c:pt>
                <c:pt idx="13471">
                  <c:v>2329</c:v>
                </c:pt>
                <c:pt idx="13472">
                  <c:v>2317</c:v>
                </c:pt>
                <c:pt idx="13473">
                  <c:v>2302</c:v>
                </c:pt>
                <c:pt idx="13474">
                  <c:v>2289</c:v>
                </c:pt>
                <c:pt idx="13475">
                  <c:v>2282</c:v>
                </c:pt>
                <c:pt idx="13476">
                  <c:v>2282</c:v>
                </c:pt>
                <c:pt idx="13477">
                  <c:v>2286</c:v>
                </c:pt>
                <c:pt idx="13478">
                  <c:v>2287</c:v>
                </c:pt>
                <c:pt idx="13479">
                  <c:v>2282</c:v>
                </c:pt>
                <c:pt idx="13480">
                  <c:v>2277</c:v>
                </c:pt>
                <c:pt idx="13481">
                  <c:v>2277</c:v>
                </c:pt>
                <c:pt idx="13482">
                  <c:v>2283</c:v>
                </c:pt>
                <c:pt idx="13483">
                  <c:v>2288</c:v>
                </c:pt>
                <c:pt idx="13484">
                  <c:v>2288</c:v>
                </c:pt>
                <c:pt idx="13485">
                  <c:v>2281</c:v>
                </c:pt>
                <c:pt idx="13486">
                  <c:v>2270</c:v>
                </c:pt>
                <c:pt idx="13487">
                  <c:v>2259</c:v>
                </c:pt>
                <c:pt idx="13488">
                  <c:v>2252</c:v>
                </c:pt>
                <c:pt idx="13489">
                  <c:v>2247</c:v>
                </c:pt>
                <c:pt idx="13490">
                  <c:v>2243</c:v>
                </c:pt>
                <c:pt idx="13491">
                  <c:v>2239</c:v>
                </c:pt>
                <c:pt idx="13492">
                  <c:v>2236</c:v>
                </c:pt>
                <c:pt idx="13493">
                  <c:v>2232</c:v>
                </c:pt>
                <c:pt idx="13494">
                  <c:v>2222</c:v>
                </c:pt>
                <c:pt idx="13495">
                  <c:v>2207</c:v>
                </c:pt>
                <c:pt idx="13496">
                  <c:v>2189</c:v>
                </c:pt>
                <c:pt idx="13497">
                  <c:v>2175</c:v>
                </c:pt>
                <c:pt idx="13498">
                  <c:v>2170</c:v>
                </c:pt>
                <c:pt idx="13499">
                  <c:v>2176</c:v>
                </c:pt>
                <c:pt idx="13500">
                  <c:v>2191</c:v>
                </c:pt>
                <c:pt idx="13501">
                  <c:v>2210</c:v>
                </c:pt>
                <c:pt idx="13502">
                  <c:v>2225</c:v>
                </c:pt>
                <c:pt idx="13503">
                  <c:v>2237</c:v>
                </c:pt>
                <c:pt idx="13504">
                  <c:v>2248</c:v>
                </c:pt>
                <c:pt idx="13505">
                  <c:v>2260</c:v>
                </c:pt>
                <c:pt idx="13506">
                  <c:v>2270</c:v>
                </c:pt>
                <c:pt idx="13507">
                  <c:v>2271</c:v>
                </c:pt>
                <c:pt idx="13508">
                  <c:v>2257</c:v>
                </c:pt>
                <c:pt idx="13509">
                  <c:v>2232</c:v>
                </c:pt>
                <c:pt idx="13510">
                  <c:v>2204</c:v>
                </c:pt>
                <c:pt idx="13511">
                  <c:v>2185</c:v>
                </c:pt>
                <c:pt idx="13512">
                  <c:v>2179</c:v>
                </c:pt>
                <c:pt idx="13513">
                  <c:v>2185</c:v>
                </c:pt>
                <c:pt idx="13514">
                  <c:v>2198</c:v>
                </c:pt>
                <c:pt idx="13515">
                  <c:v>2215</c:v>
                </c:pt>
                <c:pt idx="13516">
                  <c:v>2232</c:v>
                </c:pt>
                <c:pt idx="13517">
                  <c:v>2246</c:v>
                </c:pt>
                <c:pt idx="13518">
                  <c:v>2251</c:v>
                </c:pt>
                <c:pt idx="13519">
                  <c:v>2248</c:v>
                </c:pt>
                <c:pt idx="13520">
                  <c:v>2242</c:v>
                </c:pt>
                <c:pt idx="13521">
                  <c:v>2237</c:v>
                </c:pt>
                <c:pt idx="13522">
                  <c:v>2235</c:v>
                </c:pt>
                <c:pt idx="13523">
                  <c:v>2235</c:v>
                </c:pt>
                <c:pt idx="13524">
                  <c:v>2234</c:v>
                </c:pt>
                <c:pt idx="13525">
                  <c:v>2230</c:v>
                </c:pt>
                <c:pt idx="13526">
                  <c:v>2226</c:v>
                </c:pt>
                <c:pt idx="13527">
                  <c:v>2223</c:v>
                </c:pt>
                <c:pt idx="13528">
                  <c:v>2222</c:v>
                </c:pt>
                <c:pt idx="13529">
                  <c:v>2224</c:v>
                </c:pt>
                <c:pt idx="13530">
                  <c:v>2228</c:v>
                </c:pt>
                <c:pt idx="13531">
                  <c:v>2237</c:v>
                </c:pt>
                <c:pt idx="13532">
                  <c:v>2247</c:v>
                </c:pt>
                <c:pt idx="13533">
                  <c:v>2254</c:v>
                </c:pt>
                <c:pt idx="13534">
                  <c:v>2255</c:v>
                </c:pt>
                <c:pt idx="13535">
                  <c:v>2252</c:v>
                </c:pt>
                <c:pt idx="13536">
                  <c:v>2253</c:v>
                </c:pt>
                <c:pt idx="13537">
                  <c:v>2260</c:v>
                </c:pt>
                <c:pt idx="13538">
                  <c:v>2273</c:v>
                </c:pt>
                <c:pt idx="13539">
                  <c:v>2285</c:v>
                </c:pt>
                <c:pt idx="13540">
                  <c:v>2289</c:v>
                </c:pt>
                <c:pt idx="13541">
                  <c:v>2284</c:v>
                </c:pt>
                <c:pt idx="13542">
                  <c:v>2272</c:v>
                </c:pt>
                <c:pt idx="13543">
                  <c:v>2257</c:v>
                </c:pt>
                <c:pt idx="13544">
                  <c:v>2242</c:v>
                </c:pt>
                <c:pt idx="13545">
                  <c:v>2226</c:v>
                </c:pt>
                <c:pt idx="13546">
                  <c:v>2209</c:v>
                </c:pt>
                <c:pt idx="13547">
                  <c:v>2192</c:v>
                </c:pt>
                <c:pt idx="13548">
                  <c:v>2175</c:v>
                </c:pt>
                <c:pt idx="13549">
                  <c:v>2160</c:v>
                </c:pt>
                <c:pt idx="13550">
                  <c:v>2149</c:v>
                </c:pt>
                <c:pt idx="13551">
                  <c:v>2144</c:v>
                </c:pt>
                <c:pt idx="13552">
                  <c:v>2147</c:v>
                </c:pt>
                <c:pt idx="13553">
                  <c:v>2159</c:v>
                </c:pt>
                <c:pt idx="13554">
                  <c:v>2177</c:v>
                </c:pt>
                <c:pt idx="13555">
                  <c:v>2193</c:v>
                </c:pt>
                <c:pt idx="13556">
                  <c:v>2204</c:v>
                </c:pt>
                <c:pt idx="13557">
                  <c:v>2212</c:v>
                </c:pt>
                <c:pt idx="13558">
                  <c:v>2217</c:v>
                </c:pt>
                <c:pt idx="13559">
                  <c:v>2222</c:v>
                </c:pt>
                <c:pt idx="13560">
                  <c:v>2229</c:v>
                </c:pt>
                <c:pt idx="13561">
                  <c:v>2236</c:v>
                </c:pt>
                <c:pt idx="13562">
                  <c:v>2243</c:v>
                </c:pt>
                <c:pt idx="13563">
                  <c:v>2250</c:v>
                </c:pt>
                <c:pt idx="13564">
                  <c:v>2253</c:v>
                </c:pt>
                <c:pt idx="13565">
                  <c:v>2252</c:v>
                </c:pt>
                <c:pt idx="13566">
                  <c:v>2247</c:v>
                </c:pt>
                <c:pt idx="13567">
                  <c:v>2241</c:v>
                </c:pt>
                <c:pt idx="13568">
                  <c:v>2236</c:v>
                </c:pt>
                <c:pt idx="13569">
                  <c:v>2235</c:v>
                </c:pt>
                <c:pt idx="13570">
                  <c:v>2238</c:v>
                </c:pt>
                <c:pt idx="13571">
                  <c:v>2246</c:v>
                </c:pt>
                <c:pt idx="13572">
                  <c:v>2253</c:v>
                </c:pt>
                <c:pt idx="13573">
                  <c:v>2252</c:v>
                </c:pt>
                <c:pt idx="13574">
                  <c:v>2240</c:v>
                </c:pt>
                <c:pt idx="13575">
                  <c:v>2225</c:v>
                </c:pt>
                <c:pt idx="13576">
                  <c:v>2210</c:v>
                </c:pt>
                <c:pt idx="13577">
                  <c:v>2199</c:v>
                </c:pt>
                <c:pt idx="13578">
                  <c:v>2191</c:v>
                </c:pt>
                <c:pt idx="13579">
                  <c:v>2184</c:v>
                </c:pt>
                <c:pt idx="13580">
                  <c:v>2177</c:v>
                </c:pt>
                <c:pt idx="13581">
                  <c:v>2170</c:v>
                </c:pt>
                <c:pt idx="13582">
                  <c:v>2170</c:v>
                </c:pt>
                <c:pt idx="13583">
                  <c:v>2178</c:v>
                </c:pt>
                <c:pt idx="13584">
                  <c:v>2192</c:v>
                </c:pt>
                <c:pt idx="13585">
                  <c:v>2205</c:v>
                </c:pt>
                <c:pt idx="13586">
                  <c:v>2212</c:v>
                </c:pt>
                <c:pt idx="13587">
                  <c:v>2212</c:v>
                </c:pt>
                <c:pt idx="13588">
                  <c:v>2206</c:v>
                </c:pt>
                <c:pt idx="13589">
                  <c:v>2194</c:v>
                </c:pt>
                <c:pt idx="13590">
                  <c:v>2180</c:v>
                </c:pt>
                <c:pt idx="13591">
                  <c:v>2169</c:v>
                </c:pt>
                <c:pt idx="13592">
                  <c:v>2166</c:v>
                </c:pt>
                <c:pt idx="13593">
                  <c:v>2171</c:v>
                </c:pt>
                <c:pt idx="13594">
                  <c:v>2178</c:v>
                </c:pt>
                <c:pt idx="13595">
                  <c:v>2183</c:v>
                </c:pt>
                <c:pt idx="13596">
                  <c:v>2185</c:v>
                </c:pt>
                <c:pt idx="13597">
                  <c:v>2187</c:v>
                </c:pt>
                <c:pt idx="13598">
                  <c:v>2191</c:v>
                </c:pt>
                <c:pt idx="13599">
                  <c:v>2195</c:v>
                </c:pt>
                <c:pt idx="13600">
                  <c:v>2197</c:v>
                </c:pt>
                <c:pt idx="13601">
                  <c:v>2190</c:v>
                </c:pt>
                <c:pt idx="13602">
                  <c:v>2171</c:v>
                </c:pt>
                <c:pt idx="13603">
                  <c:v>2140</c:v>
                </c:pt>
                <c:pt idx="13604">
                  <c:v>2103</c:v>
                </c:pt>
                <c:pt idx="13605">
                  <c:v>2069</c:v>
                </c:pt>
                <c:pt idx="13606">
                  <c:v>2047</c:v>
                </c:pt>
                <c:pt idx="13607">
                  <c:v>2044</c:v>
                </c:pt>
                <c:pt idx="13608">
                  <c:v>2059</c:v>
                </c:pt>
                <c:pt idx="13609">
                  <c:v>2082</c:v>
                </c:pt>
                <c:pt idx="13610">
                  <c:v>2104</c:v>
                </c:pt>
                <c:pt idx="13611">
                  <c:v>2121</c:v>
                </c:pt>
                <c:pt idx="13612">
                  <c:v>2135</c:v>
                </c:pt>
                <c:pt idx="13613">
                  <c:v>2149</c:v>
                </c:pt>
                <c:pt idx="13614">
                  <c:v>2161</c:v>
                </c:pt>
                <c:pt idx="13615">
                  <c:v>2168</c:v>
                </c:pt>
                <c:pt idx="13616">
                  <c:v>2162</c:v>
                </c:pt>
                <c:pt idx="13617">
                  <c:v>2147</c:v>
                </c:pt>
                <c:pt idx="13618">
                  <c:v>2131</c:v>
                </c:pt>
                <c:pt idx="13619">
                  <c:v>2124</c:v>
                </c:pt>
                <c:pt idx="13620">
                  <c:v>2130</c:v>
                </c:pt>
                <c:pt idx="13621">
                  <c:v>2147</c:v>
                </c:pt>
                <c:pt idx="13622">
                  <c:v>2167</c:v>
                </c:pt>
                <c:pt idx="13623">
                  <c:v>2182</c:v>
                </c:pt>
                <c:pt idx="13624">
                  <c:v>2187</c:v>
                </c:pt>
                <c:pt idx="13625">
                  <c:v>2188</c:v>
                </c:pt>
                <c:pt idx="13626">
                  <c:v>2189</c:v>
                </c:pt>
                <c:pt idx="13627">
                  <c:v>2193</c:v>
                </c:pt>
                <c:pt idx="13628">
                  <c:v>2197</c:v>
                </c:pt>
                <c:pt idx="13629">
                  <c:v>2198</c:v>
                </c:pt>
                <c:pt idx="13630">
                  <c:v>2194</c:v>
                </c:pt>
                <c:pt idx="13631">
                  <c:v>2183</c:v>
                </c:pt>
                <c:pt idx="13632">
                  <c:v>2170</c:v>
                </c:pt>
                <c:pt idx="13633">
                  <c:v>2158</c:v>
                </c:pt>
                <c:pt idx="13634">
                  <c:v>2154</c:v>
                </c:pt>
                <c:pt idx="13635">
                  <c:v>2158</c:v>
                </c:pt>
                <c:pt idx="13636">
                  <c:v>2161</c:v>
                </c:pt>
                <c:pt idx="13637">
                  <c:v>2155</c:v>
                </c:pt>
                <c:pt idx="13638">
                  <c:v>2136</c:v>
                </c:pt>
                <c:pt idx="13639">
                  <c:v>2114</c:v>
                </c:pt>
                <c:pt idx="13640">
                  <c:v>2099</c:v>
                </c:pt>
                <c:pt idx="13641">
                  <c:v>2103</c:v>
                </c:pt>
                <c:pt idx="13642">
                  <c:v>2124</c:v>
                </c:pt>
                <c:pt idx="13643">
                  <c:v>2153</c:v>
                </c:pt>
                <c:pt idx="13644">
                  <c:v>2173</c:v>
                </c:pt>
                <c:pt idx="13645">
                  <c:v>2175</c:v>
                </c:pt>
                <c:pt idx="13646">
                  <c:v>2163</c:v>
                </c:pt>
                <c:pt idx="13647">
                  <c:v>2146</c:v>
                </c:pt>
                <c:pt idx="13648">
                  <c:v>2130</c:v>
                </c:pt>
                <c:pt idx="13649">
                  <c:v>2115</c:v>
                </c:pt>
                <c:pt idx="13650">
                  <c:v>2101</c:v>
                </c:pt>
                <c:pt idx="13651">
                  <c:v>2088</c:v>
                </c:pt>
                <c:pt idx="13652">
                  <c:v>2078</c:v>
                </c:pt>
                <c:pt idx="13653">
                  <c:v>2074</c:v>
                </c:pt>
                <c:pt idx="13654">
                  <c:v>2076</c:v>
                </c:pt>
                <c:pt idx="13655">
                  <c:v>2084</c:v>
                </c:pt>
                <c:pt idx="13656">
                  <c:v>2094</c:v>
                </c:pt>
                <c:pt idx="13657">
                  <c:v>2101</c:v>
                </c:pt>
                <c:pt idx="13658">
                  <c:v>2100</c:v>
                </c:pt>
                <c:pt idx="13659">
                  <c:v>2090</c:v>
                </c:pt>
                <c:pt idx="13660">
                  <c:v>2075</c:v>
                </c:pt>
                <c:pt idx="13661">
                  <c:v>2058</c:v>
                </c:pt>
                <c:pt idx="13662">
                  <c:v>2047</c:v>
                </c:pt>
                <c:pt idx="13663">
                  <c:v>2046</c:v>
                </c:pt>
                <c:pt idx="13664">
                  <c:v>2055</c:v>
                </c:pt>
                <c:pt idx="13665">
                  <c:v>2070</c:v>
                </c:pt>
                <c:pt idx="13666">
                  <c:v>2087</c:v>
                </c:pt>
                <c:pt idx="13667">
                  <c:v>2102</c:v>
                </c:pt>
                <c:pt idx="13668">
                  <c:v>2109</c:v>
                </c:pt>
                <c:pt idx="13669">
                  <c:v>2104</c:v>
                </c:pt>
                <c:pt idx="13670">
                  <c:v>2090</c:v>
                </c:pt>
                <c:pt idx="13671">
                  <c:v>2078</c:v>
                </c:pt>
                <c:pt idx="13672">
                  <c:v>2075</c:v>
                </c:pt>
                <c:pt idx="13673">
                  <c:v>2078</c:v>
                </c:pt>
                <c:pt idx="13674">
                  <c:v>2081</c:v>
                </c:pt>
                <c:pt idx="13675">
                  <c:v>2077</c:v>
                </c:pt>
                <c:pt idx="13676">
                  <c:v>2066</c:v>
                </c:pt>
                <c:pt idx="13677">
                  <c:v>2054</c:v>
                </c:pt>
                <c:pt idx="13678">
                  <c:v>2047</c:v>
                </c:pt>
                <c:pt idx="13679">
                  <c:v>2048</c:v>
                </c:pt>
                <c:pt idx="13680">
                  <c:v>2056</c:v>
                </c:pt>
                <c:pt idx="13681">
                  <c:v>2070</c:v>
                </c:pt>
                <c:pt idx="13682">
                  <c:v>2089</c:v>
                </c:pt>
                <c:pt idx="13683">
                  <c:v>2109</c:v>
                </c:pt>
                <c:pt idx="13684">
                  <c:v>2124</c:v>
                </c:pt>
                <c:pt idx="13685">
                  <c:v>2127</c:v>
                </c:pt>
                <c:pt idx="13686">
                  <c:v>2121</c:v>
                </c:pt>
                <c:pt idx="13687">
                  <c:v>2111</c:v>
                </c:pt>
                <c:pt idx="13688">
                  <c:v>2100</c:v>
                </c:pt>
                <c:pt idx="13689">
                  <c:v>2087</c:v>
                </c:pt>
                <c:pt idx="13690">
                  <c:v>2074</c:v>
                </c:pt>
                <c:pt idx="13691">
                  <c:v>2065</c:v>
                </c:pt>
                <c:pt idx="13692">
                  <c:v>2063</c:v>
                </c:pt>
                <c:pt idx="13693">
                  <c:v>2069</c:v>
                </c:pt>
                <c:pt idx="13694">
                  <c:v>2075</c:v>
                </c:pt>
                <c:pt idx="13695">
                  <c:v>2073</c:v>
                </c:pt>
                <c:pt idx="13696">
                  <c:v>2062</c:v>
                </c:pt>
                <c:pt idx="13697">
                  <c:v>2045</c:v>
                </c:pt>
                <c:pt idx="13698">
                  <c:v>2032</c:v>
                </c:pt>
                <c:pt idx="13699">
                  <c:v>2028</c:v>
                </c:pt>
                <c:pt idx="13700">
                  <c:v>2034</c:v>
                </c:pt>
                <c:pt idx="13701">
                  <c:v>2044</c:v>
                </c:pt>
                <c:pt idx="13702">
                  <c:v>2052</c:v>
                </c:pt>
                <c:pt idx="13703">
                  <c:v>2055</c:v>
                </c:pt>
                <c:pt idx="13704">
                  <c:v>2052</c:v>
                </c:pt>
                <c:pt idx="13705">
                  <c:v>2046</c:v>
                </c:pt>
                <c:pt idx="13706">
                  <c:v>2039</c:v>
                </c:pt>
                <c:pt idx="13707">
                  <c:v>2033</c:v>
                </c:pt>
                <c:pt idx="13708">
                  <c:v>2030</c:v>
                </c:pt>
                <c:pt idx="13709">
                  <c:v>2028</c:v>
                </c:pt>
                <c:pt idx="13710">
                  <c:v>2030</c:v>
                </c:pt>
                <c:pt idx="13711">
                  <c:v>2034</c:v>
                </c:pt>
                <c:pt idx="13712">
                  <c:v>2040</c:v>
                </c:pt>
                <c:pt idx="13713">
                  <c:v>2044</c:v>
                </c:pt>
                <c:pt idx="13714">
                  <c:v>2043</c:v>
                </c:pt>
                <c:pt idx="13715">
                  <c:v>2034</c:v>
                </c:pt>
                <c:pt idx="13716">
                  <c:v>2019</c:v>
                </c:pt>
                <c:pt idx="13717">
                  <c:v>2005</c:v>
                </c:pt>
                <c:pt idx="13718">
                  <c:v>2000</c:v>
                </c:pt>
                <c:pt idx="13719">
                  <c:v>2004</c:v>
                </c:pt>
                <c:pt idx="13720">
                  <c:v>2013</c:v>
                </c:pt>
                <c:pt idx="13721">
                  <c:v>2021</c:v>
                </c:pt>
                <c:pt idx="13722">
                  <c:v>2026</c:v>
                </c:pt>
                <c:pt idx="13723">
                  <c:v>2027</c:v>
                </c:pt>
                <c:pt idx="13724">
                  <c:v>2025</c:v>
                </c:pt>
                <c:pt idx="13725">
                  <c:v>2023</c:v>
                </c:pt>
                <c:pt idx="13726">
                  <c:v>2021</c:v>
                </c:pt>
                <c:pt idx="13727">
                  <c:v>2017</c:v>
                </c:pt>
                <c:pt idx="13728">
                  <c:v>2009</c:v>
                </c:pt>
                <c:pt idx="13729">
                  <c:v>1998</c:v>
                </c:pt>
                <c:pt idx="13730">
                  <c:v>1986</c:v>
                </c:pt>
                <c:pt idx="13731">
                  <c:v>1976</c:v>
                </c:pt>
                <c:pt idx="13732">
                  <c:v>1968</c:v>
                </c:pt>
                <c:pt idx="13733">
                  <c:v>1963</c:v>
                </c:pt>
                <c:pt idx="13734">
                  <c:v>1962</c:v>
                </c:pt>
                <c:pt idx="13735">
                  <c:v>1966</c:v>
                </c:pt>
                <c:pt idx="13736">
                  <c:v>1972</c:v>
                </c:pt>
                <c:pt idx="13737">
                  <c:v>1977</c:v>
                </c:pt>
                <c:pt idx="13738">
                  <c:v>1977</c:v>
                </c:pt>
                <c:pt idx="13739">
                  <c:v>1972</c:v>
                </c:pt>
                <c:pt idx="13740">
                  <c:v>1965</c:v>
                </c:pt>
                <c:pt idx="13741">
                  <c:v>1963</c:v>
                </c:pt>
                <c:pt idx="13742">
                  <c:v>1967</c:v>
                </c:pt>
                <c:pt idx="13743">
                  <c:v>1978</c:v>
                </c:pt>
                <c:pt idx="13744">
                  <c:v>1988</c:v>
                </c:pt>
                <c:pt idx="13745">
                  <c:v>1992</c:v>
                </c:pt>
                <c:pt idx="13746">
                  <c:v>1989</c:v>
                </c:pt>
                <c:pt idx="13747">
                  <c:v>1983</c:v>
                </c:pt>
                <c:pt idx="13748">
                  <c:v>1979</c:v>
                </c:pt>
                <c:pt idx="13749">
                  <c:v>1981</c:v>
                </c:pt>
                <c:pt idx="13750">
                  <c:v>1987</c:v>
                </c:pt>
                <c:pt idx="13751">
                  <c:v>1988</c:v>
                </c:pt>
                <c:pt idx="13752">
                  <c:v>1979</c:v>
                </c:pt>
                <c:pt idx="13753">
                  <c:v>1969</c:v>
                </c:pt>
                <c:pt idx="13754">
                  <c:v>1962</c:v>
                </c:pt>
                <c:pt idx="13755">
                  <c:v>1961</c:v>
                </c:pt>
                <c:pt idx="13756">
                  <c:v>1962</c:v>
                </c:pt>
                <c:pt idx="13757">
                  <c:v>1962</c:v>
                </c:pt>
                <c:pt idx="13758">
                  <c:v>1965</c:v>
                </c:pt>
                <c:pt idx="13759">
                  <c:v>1972</c:v>
                </c:pt>
                <c:pt idx="13760">
                  <c:v>1981</c:v>
                </c:pt>
                <c:pt idx="13761">
                  <c:v>1985</c:v>
                </c:pt>
                <c:pt idx="13762">
                  <c:v>1983</c:v>
                </c:pt>
                <c:pt idx="13763">
                  <c:v>1977</c:v>
                </c:pt>
                <c:pt idx="13764">
                  <c:v>1968</c:v>
                </c:pt>
                <c:pt idx="13765">
                  <c:v>1961</c:v>
                </c:pt>
                <c:pt idx="13766">
                  <c:v>1959</c:v>
                </c:pt>
                <c:pt idx="13767">
                  <c:v>1964</c:v>
                </c:pt>
                <c:pt idx="13768">
                  <c:v>1973</c:v>
                </c:pt>
                <c:pt idx="13769">
                  <c:v>1982</c:v>
                </c:pt>
                <c:pt idx="13770">
                  <c:v>1987</c:v>
                </c:pt>
                <c:pt idx="13771">
                  <c:v>1990</c:v>
                </c:pt>
                <c:pt idx="13772">
                  <c:v>1992</c:v>
                </c:pt>
                <c:pt idx="13773">
                  <c:v>1992</c:v>
                </c:pt>
                <c:pt idx="13774">
                  <c:v>1992</c:v>
                </c:pt>
                <c:pt idx="13775">
                  <c:v>1994</c:v>
                </c:pt>
                <c:pt idx="13776">
                  <c:v>1999</c:v>
                </c:pt>
                <c:pt idx="13777">
                  <c:v>2011</c:v>
                </c:pt>
                <c:pt idx="13778">
                  <c:v>2022</c:v>
                </c:pt>
                <c:pt idx="13779">
                  <c:v>2026</c:v>
                </c:pt>
                <c:pt idx="13780">
                  <c:v>2018</c:v>
                </c:pt>
                <c:pt idx="13781">
                  <c:v>2004</c:v>
                </c:pt>
                <c:pt idx="13782">
                  <c:v>1986</c:v>
                </c:pt>
                <c:pt idx="13783">
                  <c:v>1970</c:v>
                </c:pt>
                <c:pt idx="13784">
                  <c:v>1961</c:v>
                </c:pt>
                <c:pt idx="13785">
                  <c:v>1961</c:v>
                </c:pt>
                <c:pt idx="13786">
                  <c:v>1970</c:v>
                </c:pt>
                <c:pt idx="13787">
                  <c:v>1982</c:v>
                </c:pt>
                <c:pt idx="13788">
                  <c:v>1993</c:v>
                </c:pt>
                <c:pt idx="13789">
                  <c:v>2000</c:v>
                </c:pt>
                <c:pt idx="13790">
                  <c:v>2001</c:v>
                </c:pt>
                <c:pt idx="13791">
                  <c:v>1998</c:v>
                </c:pt>
                <c:pt idx="13792">
                  <c:v>1990</c:v>
                </c:pt>
                <c:pt idx="13793">
                  <c:v>1981</c:v>
                </c:pt>
                <c:pt idx="13794">
                  <c:v>1975</c:v>
                </c:pt>
                <c:pt idx="13795">
                  <c:v>1976</c:v>
                </c:pt>
                <c:pt idx="13796">
                  <c:v>1985</c:v>
                </c:pt>
                <c:pt idx="13797">
                  <c:v>1997</c:v>
                </c:pt>
                <c:pt idx="13798">
                  <c:v>2006</c:v>
                </c:pt>
                <c:pt idx="13799">
                  <c:v>2005</c:v>
                </c:pt>
                <c:pt idx="13800">
                  <c:v>2000</c:v>
                </c:pt>
                <c:pt idx="13801">
                  <c:v>1997</c:v>
                </c:pt>
                <c:pt idx="13802">
                  <c:v>1998</c:v>
                </c:pt>
                <c:pt idx="13803">
                  <c:v>1998</c:v>
                </c:pt>
                <c:pt idx="13804">
                  <c:v>1994</c:v>
                </c:pt>
                <c:pt idx="13805">
                  <c:v>1984</c:v>
                </c:pt>
                <c:pt idx="13806">
                  <c:v>1974</c:v>
                </c:pt>
                <c:pt idx="13807">
                  <c:v>1967</c:v>
                </c:pt>
                <c:pt idx="13808">
                  <c:v>1965</c:v>
                </c:pt>
                <c:pt idx="13809">
                  <c:v>1963</c:v>
                </c:pt>
                <c:pt idx="13810">
                  <c:v>1957</c:v>
                </c:pt>
                <c:pt idx="13811">
                  <c:v>1946</c:v>
                </c:pt>
                <c:pt idx="13812">
                  <c:v>1929</c:v>
                </c:pt>
                <c:pt idx="13813">
                  <c:v>1912</c:v>
                </c:pt>
                <c:pt idx="13814">
                  <c:v>1901</c:v>
                </c:pt>
                <c:pt idx="13815">
                  <c:v>1901</c:v>
                </c:pt>
                <c:pt idx="13816">
                  <c:v>1914</c:v>
                </c:pt>
                <c:pt idx="13817">
                  <c:v>1935</c:v>
                </c:pt>
                <c:pt idx="13818">
                  <c:v>1954</c:v>
                </c:pt>
                <c:pt idx="13819">
                  <c:v>1963</c:v>
                </c:pt>
                <c:pt idx="13820">
                  <c:v>1958</c:v>
                </c:pt>
                <c:pt idx="13821">
                  <c:v>1947</c:v>
                </c:pt>
                <c:pt idx="13822">
                  <c:v>1938</c:v>
                </c:pt>
                <c:pt idx="13823">
                  <c:v>1935</c:v>
                </c:pt>
                <c:pt idx="13824">
                  <c:v>1937</c:v>
                </c:pt>
                <c:pt idx="13825">
                  <c:v>1941</c:v>
                </c:pt>
                <c:pt idx="13826">
                  <c:v>1944</c:v>
                </c:pt>
                <c:pt idx="13827">
                  <c:v>1947</c:v>
                </c:pt>
                <c:pt idx="13828">
                  <c:v>1950</c:v>
                </c:pt>
                <c:pt idx="13829">
                  <c:v>1954</c:v>
                </c:pt>
                <c:pt idx="13830">
                  <c:v>1961</c:v>
                </c:pt>
                <c:pt idx="13831">
                  <c:v>1970</c:v>
                </c:pt>
                <c:pt idx="13832">
                  <c:v>1979</c:v>
                </c:pt>
                <c:pt idx="13833">
                  <c:v>1981</c:v>
                </c:pt>
                <c:pt idx="13834">
                  <c:v>1975</c:v>
                </c:pt>
                <c:pt idx="13835">
                  <c:v>1962</c:v>
                </c:pt>
                <c:pt idx="13836">
                  <c:v>1948</c:v>
                </c:pt>
                <c:pt idx="13837">
                  <c:v>1938</c:v>
                </c:pt>
                <c:pt idx="13838">
                  <c:v>1929</c:v>
                </c:pt>
                <c:pt idx="13839">
                  <c:v>1918</c:v>
                </c:pt>
                <c:pt idx="13840">
                  <c:v>1904</c:v>
                </c:pt>
                <c:pt idx="13841">
                  <c:v>1894</c:v>
                </c:pt>
                <c:pt idx="13842">
                  <c:v>1894</c:v>
                </c:pt>
                <c:pt idx="13843">
                  <c:v>1899</c:v>
                </c:pt>
                <c:pt idx="13844">
                  <c:v>1900</c:v>
                </c:pt>
                <c:pt idx="13845">
                  <c:v>1889</c:v>
                </c:pt>
                <c:pt idx="13846">
                  <c:v>1871</c:v>
                </c:pt>
                <c:pt idx="13847">
                  <c:v>1854</c:v>
                </c:pt>
                <c:pt idx="13848">
                  <c:v>1848</c:v>
                </c:pt>
                <c:pt idx="13849">
                  <c:v>1859</c:v>
                </c:pt>
                <c:pt idx="13850">
                  <c:v>1885</c:v>
                </c:pt>
                <c:pt idx="13851">
                  <c:v>1921</c:v>
                </c:pt>
                <c:pt idx="13852">
                  <c:v>1952</c:v>
                </c:pt>
                <c:pt idx="13853">
                  <c:v>1968</c:v>
                </c:pt>
                <c:pt idx="13854">
                  <c:v>1964</c:v>
                </c:pt>
                <c:pt idx="13855">
                  <c:v>1941</c:v>
                </c:pt>
                <c:pt idx="13856">
                  <c:v>1912</c:v>
                </c:pt>
                <c:pt idx="13857">
                  <c:v>1886</c:v>
                </c:pt>
                <c:pt idx="13858">
                  <c:v>1869</c:v>
                </c:pt>
                <c:pt idx="13859">
                  <c:v>1859</c:v>
                </c:pt>
                <c:pt idx="13860">
                  <c:v>1854</c:v>
                </c:pt>
                <c:pt idx="13861">
                  <c:v>1851</c:v>
                </c:pt>
                <c:pt idx="13862">
                  <c:v>1848</c:v>
                </c:pt>
                <c:pt idx="13863">
                  <c:v>1845</c:v>
                </c:pt>
                <c:pt idx="13864">
                  <c:v>1838</c:v>
                </c:pt>
                <c:pt idx="13865">
                  <c:v>1830</c:v>
                </c:pt>
                <c:pt idx="13866">
                  <c:v>1826</c:v>
                </c:pt>
                <c:pt idx="13867">
                  <c:v>1828</c:v>
                </c:pt>
                <c:pt idx="13868">
                  <c:v>1834</c:v>
                </c:pt>
                <c:pt idx="13869">
                  <c:v>1842</c:v>
                </c:pt>
                <c:pt idx="13870">
                  <c:v>1844</c:v>
                </c:pt>
                <c:pt idx="13871">
                  <c:v>1840</c:v>
                </c:pt>
                <c:pt idx="13872">
                  <c:v>1835</c:v>
                </c:pt>
                <c:pt idx="13873">
                  <c:v>1835</c:v>
                </c:pt>
                <c:pt idx="13874">
                  <c:v>1842</c:v>
                </c:pt>
                <c:pt idx="13875">
                  <c:v>1847</c:v>
                </c:pt>
                <c:pt idx="13876">
                  <c:v>1839</c:v>
                </c:pt>
                <c:pt idx="13877">
                  <c:v>1820</c:v>
                </c:pt>
                <c:pt idx="13878">
                  <c:v>1798</c:v>
                </c:pt>
                <c:pt idx="13879">
                  <c:v>1785</c:v>
                </c:pt>
                <c:pt idx="13880">
                  <c:v>1785</c:v>
                </c:pt>
                <c:pt idx="13881">
                  <c:v>1794</c:v>
                </c:pt>
                <c:pt idx="13882">
                  <c:v>1805</c:v>
                </c:pt>
                <c:pt idx="13883">
                  <c:v>1813</c:v>
                </c:pt>
                <c:pt idx="13884">
                  <c:v>1816</c:v>
                </c:pt>
                <c:pt idx="13885">
                  <c:v>1816</c:v>
                </c:pt>
                <c:pt idx="13886">
                  <c:v>1819</c:v>
                </c:pt>
                <c:pt idx="13887">
                  <c:v>1829</c:v>
                </c:pt>
                <c:pt idx="13888">
                  <c:v>1842</c:v>
                </c:pt>
                <c:pt idx="13889">
                  <c:v>1850</c:v>
                </c:pt>
                <c:pt idx="13890">
                  <c:v>1848</c:v>
                </c:pt>
                <c:pt idx="13891">
                  <c:v>1841</c:v>
                </c:pt>
                <c:pt idx="13892">
                  <c:v>1836</c:v>
                </c:pt>
                <c:pt idx="13893">
                  <c:v>1833</c:v>
                </c:pt>
                <c:pt idx="13894">
                  <c:v>1828</c:v>
                </c:pt>
                <c:pt idx="13895">
                  <c:v>1815</c:v>
                </c:pt>
                <c:pt idx="13896">
                  <c:v>1795</c:v>
                </c:pt>
                <c:pt idx="13897">
                  <c:v>1779</c:v>
                </c:pt>
                <c:pt idx="13898">
                  <c:v>1780</c:v>
                </c:pt>
                <c:pt idx="13899">
                  <c:v>1796</c:v>
                </c:pt>
                <c:pt idx="13900">
                  <c:v>1817</c:v>
                </c:pt>
                <c:pt idx="13901">
                  <c:v>1830</c:v>
                </c:pt>
                <c:pt idx="13902">
                  <c:v>1830</c:v>
                </c:pt>
                <c:pt idx="13903">
                  <c:v>1823</c:v>
                </c:pt>
                <c:pt idx="13904">
                  <c:v>1817</c:v>
                </c:pt>
                <c:pt idx="13905">
                  <c:v>1816</c:v>
                </c:pt>
                <c:pt idx="13906">
                  <c:v>1819</c:v>
                </c:pt>
                <c:pt idx="13907">
                  <c:v>1824</c:v>
                </c:pt>
                <c:pt idx="13908">
                  <c:v>1827</c:v>
                </c:pt>
                <c:pt idx="13909">
                  <c:v>1825</c:v>
                </c:pt>
                <c:pt idx="13910">
                  <c:v>1819</c:v>
                </c:pt>
                <c:pt idx="13911">
                  <c:v>1813</c:v>
                </c:pt>
                <c:pt idx="13912">
                  <c:v>1806</c:v>
                </c:pt>
                <c:pt idx="13913">
                  <c:v>1800</c:v>
                </c:pt>
                <c:pt idx="13914">
                  <c:v>1797</c:v>
                </c:pt>
                <c:pt idx="13915">
                  <c:v>1797</c:v>
                </c:pt>
                <c:pt idx="13916">
                  <c:v>1799</c:v>
                </c:pt>
                <c:pt idx="13917">
                  <c:v>1803</c:v>
                </c:pt>
                <c:pt idx="13918">
                  <c:v>1810</c:v>
                </c:pt>
                <c:pt idx="13919">
                  <c:v>1822</c:v>
                </c:pt>
                <c:pt idx="13920">
                  <c:v>1832</c:v>
                </c:pt>
                <c:pt idx="13921">
                  <c:v>1834</c:v>
                </c:pt>
                <c:pt idx="13922">
                  <c:v>1826</c:v>
                </c:pt>
                <c:pt idx="13923">
                  <c:v>1814</c:v>
                </c:pt>
                <c:pt idx="13924">
                  <c:v>1806</c:v>
                </c:pt>
                <c:pt idx="13925">
                  <c:v>1802</c:v>
                </c:pt>
                <c:pt idx="13926">
                  <c:v>1798</c:v>
                </c:pt>
                <c:pt idx="13927">
                  <c:v>1791</c:v>
                </c:pt>
                <c:pt idx="13928">
                  <c:v>1785</c:v>
                </c:pt>
                <c:pt idx="13929">
                  <c:v>1783</c:v>
                </c:pt>
                <c:pt idx="13930">
                  <c:v>1786</c:v>
                </c:pt>
                <c:pt idx="13931">
                  <c:v>1791</c:v>
                </c:pt>
                <c:pt idx="13932">
                  <c:v>1791</c:v>
                </c:pt>
                <c:pt idx="13933">
                  <c:v>1783</c:v>
                </c:pt>
                <c:pt idx="13934">
                  <c:v>1766</c:v>
                </c:pt>
                <c:pt idx="13935">
                  <c:v>1745</c:v>
                </c:pt>
                <c:pt idx="13936">
                  <c:v>1727</c:v>
                </c:pt>
                <c:pt idx="13937">
                  <c:v>1718</c:v>
                </c:pt>
                <c:pt idx="13938">
                  <c:v>1722</c:v>
                </c:pt>
                <c:pt idx="13939">
                  <c:v>1736</c:v>
                </c:pt>
                <c:pt idx="13940">
                  <c:v>1752</c:v>
                </c:pt>
                <c:pt idx="13941">
                  <c:v>1764</c:v>
                </c:pt>
                <c:pt idx="13942">
                  <c:v>1766</c:v>
                </c:pt>
                <c:pt idx="13943">
                  <c:v>1758</c:v>
                </c:pt>
                <c:pt idx="13944">
                  <c:v>1747</c:v>
                </c:pt>
                <c:pt idx="13945">
                  <c:v>1740</c:v>
                </c:pt>
                <c:pt idx="13946">
                  <c:v>1742</c:v>
                </c:pt>
                <c:pt idx="13947">
                  <c:v>1752</c:v>
                </c:pt>
                <c:pt idx="13948">
                  <c:v>1768</c:v>
                </c:pt>
                <c:pt idx="13949">
                  <c:v>1783</c:v>
                </c:pt>
                <c:pt idx="13950">
                  <c:v>1792</c:v>
                </c:pt>
                <c:pt idx="13951">
                  <c:v>1794</c:v>
                </c:pt>
                <c:pt idx="13952">
                  <c:v>1790</c:v>
                </c:pt>
                <c:pt idx="13953">
                  <c:v>1784</c:v>
                </c:pt>
                <c:pt idx="13954">
                  <c:v>1777</c:v>
                </c:pt>
                <c:pt idx="13955">
                  <c:v>1770</c:v>
                </c:pt>
                <c:pt idx="13956">
                  <c:v>1761</c:v>
                </c:pt>
                <c:pt idx="13957">
                  <c:v>1755</c:v>
                </c:pt>
                <c:pt idx="13958">
                  <c:v>1753</c:v>
                </c:pt>
                <c:pt idx="13959">
                  <c:v>1760</c:v>
                </c:pt>
                <c:pt idx="13960">
                  <c:v>1771</c:v>
                </c:pt>
                <c:pt idx="13961">
                  <c:v>1780</c:v>
                </c:pt>
                <c:pt idx="13962">
                  <c:v>1784</c:v>
                </c:pt>
                <c:pt idx="13963">
                  <c:v>1782</c:v>
                </c:pt>
                <c:pt idx="13964">
                  <c:v>1774</c:v>
                </c:pt>
                <c:pt idx="13965">
                  <c:v>1759</c:v>
                </c:pt>
                <c:pt idx="13966">
                  <c:v>1739</c:v>
                </c:pt>
                <c:pt idx="13967">
                  <c:v>1722</c:v>
                </c:pt>
                <c:pt idx="13968">
                  <c:v>1711</c:v>
                </c:pt>
                <c:pt idx="13969">
                  <c:v>1706</c:v>
                </c:pt>
                <c:pt idx="13970">
                  <c:v>1701</c:v>
                </c:pt>
                <c:pt idx="13971">
                  <c:v>1693</c:v>
                </c:pt>
                <c:pt idx="13972">
                  <c:v>1686</c:v>
                </c:pt>
                <c:pt idx="13973">
                  <c:v>1687</c:v>
                </c:pt>
                <c:pt idx="13974">
                  <c:v>1696</c:v>
                </c:pt>
                <c:pt idx="13975">
                  <c:v>1707</c:v>
                </c:pt>
                <c:pt idx="13976">
                  <c:v>1713</c:v>
                </c:pt>
                <c:pt idx="13977">
                  <c:v>1710</c:v>
                </c:pt>
                <c:pt idx="13978">
                  <c:v>1700</c:v>
                </c:pt>
                <c:pt idx="13979">
                  <c:v>1688</c:v>
                </c:pt>
                <c:pt idx="13980">
                  <c:v>1683</c:v>
                </c:pt>
                <c:pt idx="13981">
                  <c:v>1686</c:v>
                </c:pt>
                <c:pt idx="13982">
                  <c:v>1694</c:v>
                </c:pt>
                <c:pt idx="13983">
                  <c:v>1702</c:v>
                </c:pt>
                <c:pt idx="13984">
                  <c:v>1708</c:v>
                </c:pt>
                <c:pt idx="13985">
                  <c:v>1711</c:v>
                </c:pt>
                <c:pt idx="13986">
                  <c:v>1712</c:v>
                </c:pt>
                <c:pt idx="13987">
                  <c:v>1714</c:v>
                </c:pt>
                <c:pt idx="13988">
                  <c:v>1714</c:v>
                </c:pt>
                <c:pt idx="13989">
                  <c:v>1707</c:v>
                </c:pt>
                <c:pt idx="13990">
                  <c:v>1690</c:v>
                </c:pt>
                <c:pt idx="13991">
                  <c:v>1665</c:v>
                </c:pt>
                <c:pt idx="13992">
                  <c:v>1641</c:v>
                </c:pt>
                <c:pt idx="13993">
                  <c:v>1630</c:v>
                </c:pt>
                <c:pt idx="13994">
                  <c:v>1634</c:v>
                </c:pt>
                <c:pt idx="13995">
                  <c:v>1650</c:v>
                </c:pt>
                <c:pt idx="13996">
                  <c:v>1669</c:v>
                </c:pt>
                <c:pt idx="13997">
                  <c:v>1685</c:v>
                </c:pt>
                <c:pt idx="13998">
                  <c:v>1697</c:v>
                </c:pt>
                <c:pt idx="13999">
                  <c:v>1705</c:v>
                </c:pt>
                <c:pt idx="14000">
                  <c:v>1711</c:v>
                </c:pt>
                <c:pt idx="14001">
                  <c:v>1710</c:v>
                </c:pt>
                <c:pt idx="14002">
                  <c:v>1698</c:v>
                </c:pt>
                <c:pt idx="14003">
                  <c:v>1677</c:v>
                </c:pt>
                <c:pt idx="14004">
                  <c:v>1659</c:v>
                </c:pt>
                <c:pt idx="14005">
                  <c:v>1650</c:v>
                </c:pt>
                <c:pt idx="14006">
                  <c:v>1650</c:v>
                </c:pt>
                <c:pt idx="14007">
                  <c:v>1655</c:v>
                </c:pt>
                <c:pt idx="14008">
                  <c:v>1654</c:v>
                </c:pt>
                <c:pt idx="14009">
                  <c:v>1644</c:v>
                </c:pt>
                <c:pt idx="14010">
                  <c:v>1625</c:v>
                </c:pt>
                <c:pt idx="14011">
                  <c:v>1609</c:v>
                </c:pt>
                <c:pt idx="14012">
                  <c:v>1608</c:v>
                </c:pt>
                <c:pt idx="14013">
                  <c:v>1621</c:v>
                </c:pt>
                <c:pt idx="14014">
                  <c:v>1635</c:v>
                </c:pt>
                <c:pt idx="14015">
                  <c:v>1640</c:v>
                </c:pt>
                <c:pt idx="14016">
                  <c:v>1632</c:v>
                </c:pt>
                <c:pt idx="14017">
                  <c:v>1617</c:v>
                </c:pt>
                <c:pt idx="14018">
                  <c:v>1602</c:v>
                </c:pt>
                <c:pt idx="14019">
                  <c:v>1588</c:v>
                </c:pt>
                <c:pt idx="14020">
                  <c:v>1577</c:v>
                </c:pt>
                <c:pt idx="14021">
                  <c:v>1570</c:v>
                </c:pt>
                <c:pt idx="14022">
                  <c:v>1568</c:v>
                </c:pt>
                <c:pt idx="14023">
                  <c:v>1566</c:v>
                </c:pt>
                <c:pt idx="14024">
                  <c:v>1565</c:v>
                </c:pt>
                <c:pt idx="14025">
                  <c:v>1564</c:v>
                </c:pt>
                <c:pt idx="14026">
                  <c:v>1569</c:v>
                </c:pt>
                <c:pt idx="14027">
                  <c:v>1579</c:v>
                </c:pt>
                <c:pt idx="14028">
                  <c:v>1594</c:v>
                </c:pt>
                <c:pt idx="14029">
                  <c:v>1606</c:v>
                </c:pt>
                <c:pt idx="14030">
                  <c:v>1613</c:v>
                </c:pt>
                <c:pt idx="14031">
                  <c:v>1616</c:v>
                </c:pt>
                <c:pt idx="14032">
                  <c:v>1620</c:v>
                </c:pt>
                <c:pt idx="14033">
                  <c:v>1624</c:v>
                </c:pt>
                <c:pt idx="14034">
                  <c:v>1627</c:v>
                </c:pt>
                <c:pt idx="14035">
                  <c:v>1625</c:v>
                </c:pt>
                <c:pt idx="14036">
                  <c:v>1622</c:v>
                </c:pt>
                <c:pt idx="14037">
                  <c:v>1619</c:v>
                </c:pt>
                <c:pt idx="14038">
                  <c:v>1615</c:v>
                </c:pt>
                <c:pt idx="14039">
                  <c:v>1605</c:v>
                </c:pt>
                <c:pt idx="14040">
                  <c:v>1588</c:v>
                </c:pt>
                <c:pt idx="14041">
                  <c:v>1568</c:v>
                </c:pt>
                <c:pt idx="14042">
                  <c:v>1552</c:v>
                </c:pt>
                <c:pt idx="14043">
                  <c:v>1546</c:v>
                </c:pt>
                <c:pt idx="14044">
                  <c:v>1553</c:v>
                </c:pt>
                <c:pt idx="14045">
                  <c:v>1566</c:v>
                </c:pt>
                <c:pt idx="14046">
                  <c:v>1579</c:v>
                </c:pt>
                <c:pt idx="14047">
                  <c:v>1584</c:v>
                </c:pt>
                <c:pt idx="14048">
                  <c:v>1580</c:v>
                </c:pt>
                <c:pt idx="14049">
                  <c:v>1571</c:v>
                </c:pt>
                <c:pt idx="14050">
                  <c:v>1561</c:v>
                </c:pt>
                <c:pt idx="14051">
                  <c:v>1555</c:v>
                </c:pt>
                <c:pt idx="14052">
                  <c:v>1555</c:v>
                </c:pt>
                <c:pt idx="14053">
                  <c:v>1559</c:v>
                </c:pt>
                <c:pt idx="14054">
                  <c:v>1564</c:v>
                </c:pt>
                <c:pt idx="14055">
                  <c:v>1563</c:v>
                </c:pt>
                <c:pt idx="14056">
                  <c:v>1558</c:v>
                </c:pt>
                <c:pt idx="14057">
                  <c:v>1549</c:v>
                </c:pt>
                <c:pt idx="14058">
                  <c:v>1538</c:v>
                </c:pt>
                <c:pt idx="14059">
                  <c:v>1526</c:v>
                </c:pt>
                <c:pt idx="14060">
                  <c:v>1514</c:v>
                </c:pt>
                <c:pt idx="14061">
                  <c:v>1500</c:v>
                </c:pt>
                <c:pt idx="14062">
                  <c:v>1486</c:v>
                </c:pt>
                <c:pt idx="14063">
                  <c:v>1476</c:v>
                </c:pt>
                <c:pt idx="14064">
                  <c:v>1476</c:v>
                </c:pt>
                <c:pt idx="14065">
                  <c:v>1484</c:v>
                </c:pt>
                <c:pt idx="14066">
                  <c:v>1495</c:v>
                </c:pt>
                <c:pt idx="14067">
                  <c:v>1502</c:v>
                </c:pt>
                <c:pt idx="14068">
                  <c:v>1500</c:v>
                </c:pt>
                <c:pt idx="14069">
                  <c:v>1487</c:v>
                </c:pt>
                <c:pt idx="14070">
                  <c:v>1471</c:v>
                </c:pt>
                <c:pt idx="14071">
                  <c:v>1462</c:v>
                </c:pt>
                <c:pt idx="14072">
                  <c:v>1464</c:v>
                </c:pt>
                <c:pt idx="14073">
                  <c:v>1471</c:v>
                </c:pt>
                <c:pt idx="14074">
                  <c:v>1479</c:v>
                </c:pt>
                <c:pt idx="14075">
                  <c:v>1482</c:v>
                </c:pt>
                <c:pt idx="14076">
                  <c:v>1481</c:v>
                </c:pt>
                <c:pt idx="14077">
                  <c:v>1478</c:v>
                </c:pt>
                <c:pt idx="14078">
                  <c:v>1475</c:v>
                </c:pt>
                <c:pt idx="14079">
                  <c:v>1478</c:v>
                </c:pt>
                <c:pt idx="14080">
                  <c:v>1488</c:v>
                </c:pt>
                <c:pt idx="14081">
                  <c:v>1504</c:v>
                </c:pt>
                <c:pt idx="14082">
                  <c:v>1519</c:v>
                </c:pt>
                <c:pt idx="14083">
                  <c:v>1527</c:v>
                </c:pt>
                <c:pt idx="14084">
                  <c:v>1528</c:v>
                </c:pt>
                <c:pt idx="14085">
                  <c:v>1526</c:v>
                </c:pt>
                <c:pt idx="14086">
                  <c:v>1524</c:v>
                </c:pt>
                <c:pt idx="14087">
                  <c:v>1521</c:v>
                </c:pt>
                <c:pt idx="14088">
                  <c:v>1516</c:v>
                </c:pt>
                <c:pt idx="14089">
                  <c:v>1509</c:v>
                </c:pt>
                <c:pt idx="14090">
                  <c:v>1500</c:v>
                </c:pt>
                <c:pt idx="14091">
                  <c:v>1490</c:v>
                </c:pt>
                <c:pt idx="14092">
                  <c:v>1485</c:v>
                </c:pt>
                <c:pt idx="14093">
                  <c:v>1490</c:v>
                </c:pt>
                <c:pt idx="14094">
                  <c:v>1501</c:v>
                </c:pt>
                <c:pt idx="14095">
                  <c:v>1511</c:v>
                </c:pt>
                <c:pt idx="14096">
                  <c:v>1515</c:v>
                </c:pt>
                <c:pt idx="14097">
                  <c:v>1515</c:v>
                </c:pt>
                <c:pt idx="14098">
                  <c:v>1520</c:v>
                </c:pt>
                <c:pt idx="14099">
                  <c:v>1533</c:v>
                </c:pt>
                <c:pt idx="14100">
                  <c:v>1549</c:v>
                </c:pt>
                <c:pt idx="14101">
                  <c:v>1561</c:v>
                </c:pt>
                <c:pt idx="14102">
                  <c:v>1562</c:v>
                </c:pt>
                <c:pt idx="14103">
                  <c:v>1555</c:v>
                </c:pt>
                <c:pt idx="14104">
                  <c:v>1547</c:v>
                </c:pt>
                <c:pt idx="14105">
                  <c:v>1544</c:v>
                </c:pt>
                <c:pt idx="14106">
                  <c:v>1544</c:v>
                </c:pt>
                <c:pt idx="14107">
                  <c:v>1542</c:v>
                </c:pt>
                <c:pt idx="14108">
                  <c:v>1534</c:v>
                </c:pt>
                <c:pt idx="14109">
                  <c:v>1523</c:v>
                </c:pt>
                <c:pt idx="14110">
                  <c:v>1513</c:v>
                </c:pt>
                <c:pt idx="14111">
                  <c:v>1508</c:v>
                </c:pt>
                <c:pt idx="14112">
                  <c:v>1505</c:v>
                </c:pt>
                <c:pt idx="14113">
                  <c:v>1499</c:v>
                </c:pt>
                <c:pt idx="14114">
                  <c:v>1484</c:v>
                </c:pt>
                <c:pt idx="14115">
                  <c:v>1464</c:v>
                </c:pt>
                <c:pt idx="14116">
                  <c:v>1444</c:v>
                </c:pt>
                <c:pt idx="14117">
                  <c:v>1426</c:v>
                </c:pt>
                <c:pt idx="14118">
                  <c:v>1414</c:v>
                </c:pt>
                <c:pt idx="14119">
                  <c:v>1410</c:v>
                </c:pt>
                <c:pt idx="14120">
                  <c:v>1417</c:v>
                </c:pt>
                <c:pt idx="14121">
                  <c:v>1434</c:v>
                </c:pt>
                <c:pt idx="14122">
                  <c:v>1458</c:v>
                </c:pt>
                <c:pt idx="14123">
                  <c:v>1485</c:v>
                </c:pt>
                <c:pt idx="14124">
                  <c:v>1510</c:v>
                </c:pt>
                <c:pt idx="14125">
                  <c:v>1528</c:v>
                </c:pt>
                <c:pt idx="14126">
                  <c:v>1537</c:v>
                </c:pt>
                <c:pt idx="14127">
                  <c:v>1540</c:v>
                </c:pt>
                <c:pt idx="14128">
                  <c:v>1540</c:v>
                </c:pt>
                <c:pt idx="14129">
                  <c:v>1536</c:v>
                </c:pt>
                <c:pt idx="14130">
                  <c:v>1528</c:v>
                </c:pt>
                <c:pt idx="14131">
                  <c:v>1518</c:v>
                </c:pt>
                <c:pt idx="14132">
                  <c:v>1510</c:v>
                </c:pt>
                <c:pt idx="14133">
                  <c:v>1506</c:v>
                </c:pt>
                <c:pt idx="14134">
                  <c:v>1505</c:v>
                </c:pt>
                <c:pt idx="14135">
                  <c:v>1506</c:v>
                </c:pt>
                <c:pt idx="14136">
                  <c:v>1511</c:v>
                </c:pt>
                <c:pt idx="14137">
                  <c:v>1522</c:v>
                </c:pt>
                <c:pt idx="14138">
                  <c:v>1538</c:v>
                </c:pt>
                <c:pt idx="14139">
                  <c:v>1555</c:v>
                </c:pt>
                <c:pt idx="14140">
                  <c:v>1564</c:v>
                </c:pt>
                <c:pt idx="14141">
                  <c:v>1561</c:v>
                </c:pt>
                <c:pt idx="14142">
                  <c:v>1547</c:v>
                </c:pt>
                <c:pt idx="14143">
                  <c:v>1526</c:v>
                </c:pt>
                <c:pt idx="14144">
                  <c:v>1505</c:v>
                </c:pt>
                <c:pt idx="14145">
                  <c:v>1491</c:v>
                </c:pt>
                <c:pt idx="14146">
                  <c:v>1489</c:v>
                </c:pt>
                <c:pt idx="14147">
                  <c:v>1496</c:v>
                </c:pt>
                <c:pt idx="14148">
                  <c:v>1507</c:v>
                </c:pt>
                <c:pt idx="14149">
                  <c:v>1515</c:v>
                </c:pt>
                <c:pt idx="14150">
                  <c:v>1521</c:v>
                </c:pt>
                <c:pt idx="14151">
                  <c:v>1528</c:v>
                </c:pt>
                <c:pt idx="14152">
                  <c:v>1537</c:v>
                </c:pt>
                <c:pt idx="14153">
                  <c:v>1545</c:v>
                </c:pt>
                <c:pt idx="14154">
                  <c:v>1546</c:v>
                </c:pt>
                <c:pt idx="14155">
                  <c:v>1539</c:v>
                </c:pt>
                <c:pt idx="14156">
                  <c:v>1528</c:v>
                </c:pt>
                <c:pt idx="14157">
                  <c:v>1518</c:v>
                </c:pt>
                <c:pt idx="14158">
                  <c:v>1512</c:v>
                </c:pt>
                <c:pt idx="14159">
                  <c:v>1511</c:v>
                </c:pt>
                <c:pt idx="14160">
                  <c:v>1514</c:v>
                </c:pt>
                <c:pt idx="14161">
                  <c:v>1519</c:v>
                </c:pt>
                <c:pt idx="14162">
                  <c:v>1525</c:v>
                </c:pt>
                <c:pt idx="14163">
                  <c:v>1527</c:v>
                </c:pt>
                <c:pt idx="14164">
                  <c:v>1529</c:v>
                </c:pt>
                <c:pt idx="14165">
                  <c:v>1534</c:v>
                </c:pt>
                <c:pt idx="14166">
                  <c:v>1542</c:v>
                </c:pt>
                <c:pt idx="14167">
                  <c:v>1549</c:v>
                </c:pt>
                <c:pt idx="14168">
                  <c:v>1555</c:v>
                </c:pt>
                <c:pt idx="14169">
                  <c:v>1558</c:v>
                </c:pt>
                <c:pt idx="14170">
                  <c:v>1560</c:v>
                </c:pt>
                <c:pt idx="14171">
                  <c:v>1564</c:v>
                </c:pt>
                <c:pt idx="14172">
                  <c:v>1575</c:v>
                </c:pt>
                <c:pt idx="14173">
                  <c:v>1588</c:v>
                </c:pt>
                <c:pt idx="14174">
                  <c:v>1595</c:v>
                </c:pt>
                <c:pt idx="14175">
                  <c:v>1589</c:v>
                </c:pt>
                <c:pt idx="14176">
                  <c:v>1578</c:v>
                </c:pt>
                <c:pt idx="14177">
                  <c:v>1569</c:v>
                </c:pt>
                <c:pt idx="14178">
                  <c:v>1569</c:v>
                </c:pt>
                <c:pt idx="14179">
                  <c:v>1576</c:v>
                </c:pt>
                <c:pt idx="14180">
                  <c:v>1583</c:v>
                </c:pt>
                <c:pt idx="14181">
                  <c:v>1587</c:v>
                </c:pt>
                <c:pt idx="14182">
                  <c:v>1585</c:v>
                </c:pt>
                <c:pt idx="14183">
                  <c:v>1577</c:v>
                </c:pt>
                <c:pt idx="14184">
                  <c:v>1561</c:v>
                </c:pt>
                <c:pt idx="14185">
                  <c:v>1543</c:v>
                </c:pt>
                <c:pt idx="14186">
                  <c:v>1530</c:v>
                </c:pt>
                <c:pt idx="14187">
                  <c:v>1523</c:v>
                </c:pt>
                <c:pt idx="14188">
                  <c:v>1523</c:v>
                </c:pt>
                <c:pt idx="14189">
                  <c:v>1527</c:v>
                </c:pt>
                <c:pt idx="14190">
                  <c:v>1532</c:v>
                </c:pt>
                <c:pt idx="14191">
                  <c:v>1536</c:v>
                </c:pt>
                <c:pt idx="14192">
                  <c:v>1535</c:v>
                </c:pt>
                <c:pt idx="14193">
                  <c:v>1527</c:v>
                </c:pt>
                <c:pt idx="14194">
                  <c:v>1516</c:v>
                </c:pt>
                <c:pt idx="14195">
                  <c:v>1506</c:v>
                </c:pt>
                <c:pt idx="14196">
                  <c:v>1505</c:v>
                </c:pt>
                <c:pt idx="14197">
                  <c:v>1514</c:v>
                </c:pt>
                <c:pt idx="14198">
                  <c:v>1529</c:v>
                </c:pt>
                <c:pt idx="14199">
                  <c:v>1539</c:v>
                </c:pt>
                <c:pt idx="14200">
                  <c:v>1536</c:v>
                </c:pt>
                <c:pt idx="14201">
                  <c:v>1521</c:v>
                </c:pt>
                <c:pt idx="14202">
                  <c:v>1502</c:v>
                </c:pt>
                <c:pt idx="14203">
                  <c:v>1488</c:v>
                </c:pt>
                <c:pt idx="14204">
                  <c:v>1487</c:v>
                </c:pt>
                <c:pt idx="14205">
                  <c:v>1496</c:v>
                </c:pt>
                <c:pt idx="14206">
                  <c:v>1511</c:v>
                </c:pt>
                <c:pt idx="14207">
                  <c:v>1526</c:v>
                </c:pt>
                <c:pt idx="14208">
                  <c:v>1538</c:v>
                </c:pt>
                <c:pt idx="14209">
                  <c:v>1544</c:v>
                </c:pt>
                <c:pt idx="14210">
                  <c:v>1538</c:v>
                </c:pt>
                <c:pt idx="14211">
                  <c:v>1521</c:v>
                </c:pt>
                <c:pt idx="14212">
                  <c:v>1500</c:v>
                </c:pt>
                <c:pt idx="14213">
                  <c:v>1484</c:v>
                </c:pt>
                <c:pt idx="14214">
                  <c:v>1481</c:v>
                </c:pt>
                <c:pt idx="14215">
                  <c:v>1488</c:v>
                </c:pt>
                <c:pt idx="14216">
                  <c:v>1498</c:v>
                </c:pt>
                <c:pt idx="14217">
                  <c:v>1500</c:v>
                </c:pt>
                <c:pt idx="14218">
                  <c:v>1492</c:v>
                </c:pt>
                <c:pt idx="14219">
                  <c:v>1481</c:v>
                </c:pt>
                <c:pt idx="14220">
                  <c:v>1479</c:v>
                </c:pt>
                <c:pt idx="14221">
                  <c:v>1491</c:v>
                </c:pt>
                <c:pt idx="14222">
                  <c:v>1513</c:v>
                </c:pt>
                <c:pt idx="14223">
                  <c:v>1533</c:v>
                </c:pt>
                <c:pt idx="14224">
                  <c:v>1540</c:v>
                </c:pt>
                <c:pt idx="14225">
                  <c:v>1528</c:v>
                </c:pt>
                <c:pt idx="14226">
                  <c:v>1502</c:v>
                </c:pt>
                <c:pt idx="14227">
                  <c:v>1471</c:v>
                </c:pt>
                <c:pt idx="14228">
                  <c:v>1443</c:v>
                </c:pt>
                <c:pt idx="14229">
                  <c:v>1420</c:v>
                </c:pt>
                <c:pt idx="14230">
                  <c:v>1401</c:v>
                </c:pt>
                <c:pt idx="14231">
                  <c:v>1388</c:v>
                </c:pt>
                <c:pt idx="14232">
                  <c:v>1381</c:v>
                </c:pt>
                <c:pt idx="14233">
                  <c:v>1382</c:v>
                </c:pt>
                <c:pt idx="14234">
                  <c:v>1389</c:v>
                </c:pt>
                <c:pt idx="14235">
                  <c:v>1394</c:v>
                </c:pt>
                <c:pt idx="14236">
                  <c:v>1392</c:v>
                </c:pt>
                <c:pt idx="14237">
                  <c:v>1386</c:v>
                </c:pt>
                <c:pt idx="14238">
                  <c:v>1384</c:v>
                </c:pt>
                <c:pt idx="14239">
                  <c:v>1392</c:v>
                </c:pt>
                <c:pt idx="14240">
                  <c:v>1411</c:v>
                </c:pt>
                <c:pt idx="14241">
                  <c:v>1437</c:v>
                </c:pt>
                <c:pt idx="14242">
                  <c:v>1462</c:v>
                </c:pt>
                <c:pt idx="14243">
                  <c:v>1478</c:v>
                </c:pt>
                <c:pt idx="14244">
                  <c:v>1477</c:v>
                </c:pt>
                <c:pt idx="14245">
                  <c:v>1460</c:v>
                </c:pt>
                <c:pt idx="14246">
                  <c:v>1438</c:v>
                </c:pt>
                <c:pt idx="14247">
                  <c:v>1423</c:v>
                </c:pt>
                <c:pt idx="14248">
                  <c:v>1415</c:v>
                </c:pt>
                <c:pt idx="14249">
                  <c:v>1407</c:v>
                </c:pt>
                <c:pt idx="14250">
                  <c:v>1391</c:v>
                </c:pt>
                <c:pt idx="14251">
                  <c:v>1371</c:v>
                </c:pt>
                <c:pt idx="14252">
                  <c:v>1353</c:v>
                </c:pt>
                <c:pt idx="14253">
                  <c:v>1341</c:v>
                </c:pt>
                <c:pt idx="14254">
                  <c:v>1336</c:v>
                </c:pt>
                <c:pt idx="14255">
                  <c:v>1338</c:v>
                </c:pt>
                <c:pt idx="14256">
                  <c:v>1346</c:v>
                </c:pt>
                <c:pt idx="14257">
                  <c:v>1359</c:v>
                </c:pt>
                <c:pt idx="14258">
                  <c:v>1371</c:v>
                </c:pt>
                <c:pt idx="14259">
                  <c:v>1379</c:v>
                </c:pt>
                <c:pt idx="14260">
                  <c:v>1382</c:v>
                </c:pt>
                <c:pt idx="14261">
                  <c:v>1384</c:v>
                </c:pt>
                <c:pt idx="14262">
                  <c:v>1386</c:v>
                </c:pt>
                <c:pt idx="14263">
                  <c:v>1385</c:v>
                </c:pt>
                <c:pt idx="14264">
                  <c:v>1372</c:v>
                </c:pt>
                <c:pt idx="14265">
                  <c:v>1346</c:v>
                </c:pt>
                <c:pt idx="14266">
                  <c:v>1314</c:v>
                </c:pt>
                <c:pt idx="14267">
                  <c:v>1288</c:v>
                </c:pt>
                <c:pt idx="14268">
                  <c:v>1278</c:v>
                </c:pt>
                <c:pt idx="14269">
                  <c:v>1284</c:v>
                </c:pt>
                <c:pt idx="14270">
                  <c:v>1301</c:v>
                </c:pt>
                <c:pt idx="14271">
                  <c:v>1320</c:v>
                </c:pt>
                <c:pt idx="14272">
                  <c:v>1337</c:v>
                </c:pt>
                <c:pt idx="14273">
                  <c:v>1355</c:v>
                </c:pt>
                <c:pt idx="14274">
                  <c:v>1377</c:v>
                </c:pt>
                <c:pt idx="14275">
                  <c:v>1398</c:v>
                </c:pt>
                <c:pt idx="14276">
                  <c:v>1411</c:v>
                </c:pt>
                <c:pt idx="14277">
                  <c:v>1411</c:v>
                </c:pt>
                <c:pt idx="14278">
                  <c:v>1405</c:v>
                </c:pt>
                <c:pt idx="14279">
                  <c:v>1403</c:v>
                </c:pt>
                <c:pt idx="14280">
                  <c:v>1409</c:v>
                </c:pt>
                <c:pt idx="14281">
                  <c:v>1421</c:v>
                </c:pt>
                <c:pt idx="14282">
                  <c:v>1431</c:v>
                </c:pt>
                <c:pt idx="14283">
                  <c:v>1430</c:v>
                </c:pt>
                <c:pt idx="14284">
                  <c:v>1418</c:v>
                </c:pt>
                <c:pt idx="14285">
                  <c:v>1401</c:v>
                </c:pt>
                <c:pt idx="14286">
                  <c:v>1390</c:v>
                </c:pt>
                <c:pt idx="14287">
                  <c:v>1388</c:v>
                </c:pt>
                <c:pt idx="14288">
                  <c:v>1392</c:v>
                </c:pt>
                <c:pt idx="14289">
                  <c:v>1394</c:v>
                </c:pt>
                <c:pt idx="14290">
                  <c:v>1391</c:v>
                </c:pt>
                <c:pt idx="14291">
                  <c:v>1384</c:v>
                </c:pt>
                <c:pt idx="14292">
                  <c:v>1379</c:v>
                </c:pt>
                <c:pt idx="14293">
                  <c:v>1382</c:v>
                </c:pt>
                <c:pt idx="14294">
                  <c:v>1393</c:v>
                </c:pt>
                <c:pt idx="14295">
                  <c:v>1408</c:v>
                </c:pt>
                <c:pt idx="14296">
                  <c:v>1422</c:v>
                </c:pt>
                <c:pt idx="14297">
                  <c:v>1432</c:v>
                </c:pt>
                <c:pt idx="14298">
                  <c:v>1436</c:v>
                </c:pt>
                <c:pt idx="14299">
                  <c:v>1437</c:v>
                </c:pt>
                <c:pt idx="14300">
                  <c:v>1435</c:v>
                </c:pt>
                <c:pt idx="14301">
                  <c:v>1431</c:v>
                </c:pt>
                <c:pt idx="14302">
                  <c:v>1422</c:v>
                </c:pt>
                <c:pt idx="14303">
                  <c:v>1409</c:v>
                </c:pt>
                <c:pt idx="14304">
                  <c:v>1394</c:v>
                </c:pt>
                <c:pt idx="14305">
                  <c:v>1381</c:v>
                </c:pt>
                <c:pt idx="14306">
                  <c:v>1375</c:v>
                </c:pt>
                <c:pt idx="14307">
                  <c:v>1380</c:v>
                </c:pt>
                <c:pt idx="14308">
                  <c:v>1395</c:v>
                </c:pt>
                <c:pt idx="14309">
                  <c:v>1414</c:v>
                </c:pt>
                <c:pt idx="14310">
                  <c:v>1420</c:v>
                </c:pt>
                <c:pt idx="14311">
                  <c:v>1404</c:v>
                </c:pt>
                <c:pt idx="14312">
                  <c:v>1369</c:v>
                </c:pt>
                <c:pt idx="14313">
                  <c:v>1330</c:v>
                </c:pt>
                <c:pt idx="14314">
                  <c:v>1298</c:v>
                </c:pt>
                <c:pt idx="14315">
                  <c:v>1278</c:v>
                </c:pt>
                <c:pt idx="14316">
                  <c:v>1270</c:v>
                </c:pt>
                <c:pt idx="14317">
                  <c:v>1268</c:v>
                </c:pt>
                <c:pt idx="14318">
                  <c:v>1272</c:v>
                </c:pt>
                <c:pt idx="14319">
                  <c:v>1280</c:v>
                </c:pt>
                <c:pt idx="14320">
                  <c:v>1292</c:v>
                </c:pt>
                <c:pt idx="14321">
                  <c:v>1303</c:v>
                </c:pt>
                <c:pt idx="14322">
                  <c:v>1308</c:v>
                </c:pt>
                <c:pt idx="14323">
                  <c:v>1305</c:v>
                </c:pt>
                <c:pt idx="14324">
                  <c:v>1300</c:v>
                </c:pt>
                <c:pt idx="14325">
                  <c:v>1302</c:v>
                </c:pt>
                <c:pt idx="14326">
                  <c:v>1315</c:v>
                </c:pt>
                <c:pt idx="14327">
                  <c:v>1331</c:v>
                </c:pt>
                <c:pt idx="14328">
                  <c:v>1345</c:v>
                </c:pt>
                <c:pt idx="14329">
                  <c:v>1350</c:v>
                </c:pt>
                <c:pt idx="14330">
                  <c:v>1346</c:v>
                </c:pt>
                <c:pt idx="14331">
                  <c:v>1334</c:v>
                </c:pt>
                <c:pt idx="14332">
                  <c:v>1320</c:v>
                </c:pt>
                <c:pt idx="14333">
                  <c:v>1311</c:v>
                </c:pt>
                <c:pt idx="14334">
                  <c:v>1316</c:v>
                </c:pt>
                <c:pt idx="14335">
                  <c:v>1331</c:v>
                </c:pt>
                <c:pt idx="14336">
                  <c:v>1348</c:v>
                </c:pt>
                <c:pt idx="14337">
                  <c:v>1356</c:v>
                </c:pt>
                <c:pt idx="14338">
                  <c:v>1352</c:v>
                </c:pt>
                <c:pt idx="14339">
                  <c:v>1337</c:v>
                </c:pt>
                <c:pt idx="14340">
                  <c:v>1318</c:v>
                </c:pt>
                <c:pt idx="14341">
                  <c:v>1301</c:v>
                </c:pt>
                <c:pt idx="14342">
                  <c:v>1288</c:v>
                </c:pt>
                <c:pt idx="14343">
                  <c:v>1279</c:v>
                </c:pt>
                <c:pt idx="14344">
                  <c:v>1271</c:v>
                </c:pt>
                <c:pt idx="14345">
                  <c:v>1267</c:v>
                </c:pt>
                <c:pt idx="14346">
                  <c:v>1270</c:v>
                </c:pt>
                <c:pt idx="14347">
                  <c:v>1283</c:v>
                </c:pt>
                <c:pt idx="14348">
                  <c:v>1304</c:v>
                </c:pt>
                <c:pt idx="14349">
                  <c:v>1327</c:v>
                </c:pt>
                <c:pt idx="14350">
                  <c:v>1343</c:v>
                </c:pt>
                <c:pt idx="14351">
                  <c:v>1344</c:v>
                </c:pt>
                <c:pt idx="14352">
                  <c:v>1334</c:v>
                </c:pt>
                <c:pt idx="14353">
                  <c:v>1321</c:v>
                </c:pt>
                <c:pt idx="14354">
                  <c:v>1313</c:v>
                </c:pt>
                <c:pt idx="14355">
                  <c:v>1309</c:v>
                </c:pt>
                <c:pt idx="14356">
                  <c:v>1307</c:v>
                </c:pt>
                <c:pt idx="14357">
                  <c:v>1306</c:v>
                </c:pt>
                <c:pt idx="14358">
                  <c:v>1308</c:v>
                </c:pt>
                <c:pt idx="14359">
                  <c:v>1312</c:v>
                </c:pt>
                <c:pt idx="14360">
                  <c:v>1317</c:v>
                </c:pt>
                <c:pt idx="14361">
                  <c:v>1320</c:v>
                </c:pt>
                <c:pt idx="14362">
                  <c:v>1325</c:v>
                </c:pt>
                <c:pt idx="14363">
                  <c:v>1336</c:v>
                </c:pt>
                <c:pt idx="14364">
                  <c:v>1355</c:v>
                </c:pt>
                <c:pt idx="14365">
                  <c:v>1378</c:v>
                </c:pt>
                <c:pt idx="14366">
                  <c:v>1397</c:v>
                </c:pt>
                <c:pt idx="14367">
                  <c:v>1406</c:v>
                </c:pt>
                <c:pt idx="14368">
                  <c:v>1400</c:v>
                </c:pt>
                <c:pt idx="14369">
                  <c:v>1381</c:v>
                </c:pt>
                <c:pt idx="14370">
                  <c:v>1361</c:v>
                </c:pt>
                <c:pt idx="14371">
                  <c:v>1348</c:v>
                </c:pt>
                <c:pt idx="14372">
                  <c:v>1348</c:v>
                </c:pt>
                <c:pt idx="14373">
                  <c:v>1355</c:v>
                </c:pt>
                <c:pt idx="14374">
                  <c:v>1365</c:v>
                </c:pt>
                <c:pt idx="14375">
                  <c:v>1378</c:v>
                </c:pt>
                <c:pt idx="14376">
                  <c:v>1398</c:v>
                </c:pt>
                <c:pt idx="14377">
                  <c:v>1418</c:v>
                </c:pt>
                <c:pt idx="14378">
                  <c:v>1425</c:v>
                </c:pt>
                <c:pt idx="14379">
                  <c:v>1415</c:v>
                </c:pt>
                <c:pt idx="14380">
                  <c:v>1396</c:v>
                </c:pt>
                <c:pt idx="14381">
                  <c:v>1381</c:v>
                </c:pt>
                <c:pt idx="14382">
                  <c:v>1378</c:v>
                </c:pt>
                <c:pt idx="14383">
                  <c:v>1384</c:v>
                </c:pt>
                <c:pt idx="14384">
                  <c:v>1391</c:v>
                </c:pt>
                <c:pt idx="14385">
                  <c:v>1394</c:v>
                </c:pt>
                <c:pt idx="14386">
                  <c:v>1391</c:v>
                </c:pt>
                <c:pt idx="14387">
                  <c:v>1382</c:v>
                </c:pt>
                <c:pt idx="14388">
                  <c:v>1369</c:v>
                </c:pt>
                <c:pt idx="14389">
                  <c:v>1357</c:v>
                </c:pt>
                <c:pt idx="14390">
                  <c:v>1349</c:v>
                </c:pt>
                <c:pt idx="14391">
                  <c:v>1343</c:v>
                </c:pt>
                <c:pt idx="14392">
                  <c:v>1337</c:v>
                </c:pt>
                <c:pt idx="14393">
                  <c:v>1326</c:v>
                </c:pt>
                <c:pt idx="14394">
                  <c:v>1315</c:v>
                </c:pt>
                <c:pt idx="14395">
                  <c:v>1308</c:v>
                </c:pt>
                <c:pt idx="14396">
                  <c:v>1306</c:v>
                </c:pt>
                <c:pt idx="14397">
                  <c:v>1305</c:v>
                </c:pt>
                <c:pt idx="14398">
                  <c:v>1305</c:v>
                </c:pt>
                <c:pt idx="14399">
                  <c:v>1309</c:v>
                </c:pt>
                <c:pt idx="14400">
                  <c:v>1317</c:v>
                </c:pt>
                <c:pt idx="14401">
                  <c:v>1328</c:v>
                </c:pt>
                <c:pt idx="14402">
                  <c:v>1337</c:v>
                </c:pt>
                <c:pt idx="14403">
                  <c:v>1340</c:v>
                </c:pt>
                <c:pt idx="14404">
                  <c:v>1339</c:v>
                </c:pt>
                <c:pt idx="14405">
                  <c:v>1336</c:v>
                </c:pt>
                <c:pt idx="14406">
                  <c:v>1336</c:v>
                </c:pt>
                <c:pt idx="14407">
                  <c:v>1342</c:v>
                </c:pt>
                <c:pt idx="14408">
                  <c:v>1348</c:v>
                </c:pt>
                <c:pt idx="14409">
                  <c:v>1348</c:v>
                </c:pt>
                <c:pt idx="14410">
                  <c:v>1339</c:v>
                </c:pt>
                <c:pt idx="14411">
                  <c:v>1325</c:v>
                </c:pt>
                <c:pt idx="14412">
                  <c:v>1317</c:v>
                </c:pt>
                <c:pt idx="14413">
                  <c:v>1319</c:v>
                </c:pt>
                <c:pt idx="14414">
                  <c:v>1326</c:v>
                </c:pt>
                <c:pt idx="14415">
                  <c:v>1331</c:v>
                </c:pt>
                <c:pt idx="14416">
                  <c:v>1329</c:v>
                </c:pt>
                <c:pt idx="14417">
                  <c:v>1322</c:v>
                </c:pt>
                <c:pt idx="14418">
                  <c:v>1314</c:v>
                </c:pt>
                <c:pt idx="14419">
                  <c:v>1310</c:v>
                </c:pt>
                <c:pt idx="14420">
                  <c:v>1313</c:v>
                </c:pt>
                <c:pt idx="14421">
                  <c:v>1323</c:v>
                </c:pt>
                <c:pt idx="14422">
                  <c:v>1335</c:v>
                </c:pt>
                <c:pt idx="14423">
                  <c:v>1345</c:v>
                </c:pt>
                <c:pt idx="14424">
                  <c:v>1349</c:v>
                </c:pt>
                <c:pt idx="14425">
                  <c:v>1344</c:v>
                </c:pt>
                <c:pt idx="14426">
                  <c:v>1334</c:v>
                </c:pt>
                <c:pt idx="14427">
                  <c:v>1324</c:v>
                </c:pt>
                <c:pt idx="14428">
                  <c:v>1313</c:v>
                </c:pt>
                <c:pt idx="14429">
                  <c:v>1299</c:v>
                </c:pt>
                <c:pt idx="14430">
                  <c:v>1281</c:v>
                </c:pt>
                <c:pt idx="14431">
                  <c:v>1267</c:v>
                </c:pt>
                <c:pt idx="14432">
                  <c:v>1264</c:v>
                </c:pt>
                <c:pt idx="14433">
                  <c:v>1271</c:v>
                </c:pt>
                <c:pt idx="14434">
                  <c:v>1285</c:v>
                </c:pt>
                <c:pt idx="14435">
                  <c:v>1301</c:v>
                </c:pt>
                <c:pt idx="14436">
                  <c:v>1318</c:v>
                </c:pt>
                <c:pt idx="14437">
                  <c:v>1334</c:v>
                </c:pt>
                <c:pt idx="14438">
                  <c:v>1348</c:v>
                </c:pt>
                <c:pt idx="14439">
                  <c:v>1355</c:v>
                </c:pt>
                <c:pt idx="14440">
                  <c:v>1355</c:v>
                </c:pt>
                <c:pt idx="14441">
                  <c:v>1352</c:v>
                </c:pt>
                <c:pt idx="14442">
                  <c:v>1348</c:v>
                </c:pt>
                <c:pt idx="14443">
                  <c:v>1345</c:v>
                </c:pt>
                <c:pt idx="14444">
                  <c:v>1337</c:v>
                </c:pt>
                <c:pt idx="14445">
                  <c:v>1321</c:v>
                </c:pt>
                <c:pt idx="14446">
                  <c:v>1302</c:v>
                </c:pt>
                <c:pt idx="14447">
                  <c:v>1284</c:v>
                </c:pt>
                <c:pt idx="14448">
                  <c:v>1271</c:v>
                </c:pt>
                <c:pt idx="14449">
                  <c:v>1264</c:v>
                </c:pt>
                <c:pt idx="14450">
                  <c:v>1263</c:v>
                </c:pt>
                <c:pt idx="14451">
                  <c:v>1267</c:v>
                </c:pt>
                <c:pt idx="14452">
                  <c:v>1278</c:v>
                </c:pt>
                <c:pt idx="14453">
                  <c:v>1292</c:v>
                </c:pt>
                <c:pt idx="14454">
                  <c:v>1302</c:v>
                </c:pt>
                <c:pt idx="14455">
                  <c:v>1306</c:v>
                </c:pt>
                <c:pt idx="14456">
                  <c:v>1305</c:v>
                </c:pt>
                <c:pt idx="14457">
                  <c:v>1304</c:v>
                </c:pt>
                <c:pt idx="14458">
                  <c:v>1305</c:v>
                </c:pt>
                <c:pt idx="14459">
                  <c:v>1303</c:v>
                </c:pt>
                <c:pt idx="14460">
                  <c:v>1295</c:v>
                </c:pt>
                <c:pt idx="14461">
                  <c:v>1280</c:v>
                </c:pt>
                <c:pt idx="14462">
                  <c:v>1265</c:v>
                </c:pt>
                <c:pt idx="14463">
                  <c:v>1256</c:v>
                </c:pt>
                <c:pt idx="14464">
                  <c:v>1256</c:v>
                </c:pt>
                <c:pt idx="14465">
                  <c:v>1266</c:v>
                </c:pt>
                <c:pt idx="14466">
                  <c:v>1281</c:v>
                </c:pt>
                <c:pt idx="14467">
                  <c:v>1295</c:v>
                </c:pt>
                <c:pt idx="14468">
                  <c:v>1299</c:v>
                </c:pt>
                <c:pt idx="14469">
                  <c:v>1290</c:v>
                </c:pt>
                <c:pt idx="14470">
                  <c:v>1276</c:v>
                </c:pt>
                <c:pt idx="14471">
                  <c:v>1269</c:v>
                </c:pt>
                <c:pt idx="14472">
                  <c:v>1275</c:v>
                </c:pt>
                <c:pt idx="14473">
                  <c:v>1286</c:v>
                </c:pt>
                <c:pt idx="14474">
                  <c:v>1298</c:v>
                </c:pt>
                <c:pt idx="14475">
                  <c:v>1313</c:v>
                </c:pt>
                <c:pt idx="14476">
                  <c:v>1332</c:v>
                </c:pt>
                <c:pt idx="14477">
                  <c:v>1351</c:v>
                </c:pt>
                <c:pt idx="14478">
                  <c:v>1360</c:v>
                </c:pt>
                <c:pt idx="14479">
                  <c:v>1357</c:v>
                </c:pt>
                <c:pt idx="14480">
                  <c:v>1348</c:v>
                </c:pt>
                <c:pt idx="14481">
                  <c:v>1341</c:v>
                </c:pt>
                <c:pt idx="14482">
                  <c:v>1343</c:v>
                </c:pt>
                <c:pt idx="14483">
                  <c:v>1353</c:v>
                </c:pt>
                <c:pt idx="14484">
                  <c:v>1364</c:v>
                </c:pt>
                <c:pt idx="14485">
                  <c:v>1368</c:v>
                </c:pt>
                <c:pt idx="14486">
                  <c:v>1363</c:v>
                </c:pt>
                <c:pt idx="14487">
                  <c:v>1351</c:v>
                </c:pt>
                <c:pt idx="14488">
                  <c:v>1336</c:v>
                </c:pt>
                <c:pt idx="14489">
                  <c:v>1318</c:v>
                </c:pt>
                <c:pt idx="14490">
                  <c:v>1299</c:v>
                </c:pt>
                <c:pt idx="14491">
                  <c:v>1279</c:v>
                </c:pt>
                <c:pt idx="14492">
                  <c:v>1259</c:v>
                </c:pt>
                <c:pt idx="14493">
                  <c:v>1246</c:v>
                </c:pt>
                <c:pt idx="14494">
                  <c:v>1244</c:v>
                </c:pt>
                <c:pt idx="14495">
                  <c:v>1258</c:v>
                </c:pt>
                <c:pt idx="14496">
                  <c:v>1289</c:v>
                </c:pt>
                <c:pt idx="14497">
                  <c:v>1328</c:v>
                </c:pt>
                <c:pt idx="14498">
                  <c:v>1360</c:v>
                </c:pt>
                <c:pt idx="14499">
                  <c:v>1378</c:v>
                </c:pt>
                <c:pt idx="14500">
                  <c:v>1380</c:v>
                </c:pt>
                <c:pt idx="14501">
                  <c:v>1371</c:v>
                </c:pt>
                <c:pt idx="14502">
                  <c:v>1358</c:v>
                </c:pt>
                <c:pt idx="14503">
                  <c:v>1348</c:v>
                </c:pt>
                <c:pt idx="14504">
                  <c:v>1347</c:v>
                </c:pt>
                <c:pt idx="14505">
                  <c:v>1349</c:v>
                </c:pt>
                <c:pt idx="14506">
                  <c:v>1349</c:v>
                </c:pt>
                <c:pt idx="14507">
                  <c:v>1339</c:v>
                </c:pt>
                <c:pt idx="14508">
                  <c:v>1321</c:v>
                </c:pt>
                <c:pt idx="14509">
                  <c:v>1302</c:v>
                </c:pt>
                <c:pt idx="14510">
                  <c:v>1291</c:v>
                </c:pt>
                <c:pt idx="14511">
                  <c:v>1291</c:v>
                </c:pt>
                <c:pt idx="14512">
                  <c:v>1298</c:v>
                </c:pt>
                <c:pt idx="14513">
                  <c:v>1303</c:v>
                </c:pt>
                <c:pt idx="14514">
                  <c:v>1303</c:v>
                </c:pt>
                <c:pt idx="14515">
                  <c:v>1299</c:v>
                </c:pt>
                <c:pt idx="14516">
                  <c:v>1295</c:v>
                </c:pt>
                <c:pt idx="14517">
                  <c:v>1292</c:v>
                </c:pt>
                <c:pt idx="14518">
                  <c:v>1288</c:v>
                </c:pt>
                <c:pt idx="14519">
                  <c:v>1282</c:v>
                </c:pt>
                <c:pt idx="14520">
                  <c:v>1274</c:v>
                </c:pt>
                <c:pt idx="14521">
                  <c:v>1266</c:v>
                </c:pt>
                <c:pt idx="14522">
                  <c:v>1261</c:v>
                </c:pt>
                <c:pt idx="14523">
                  <c:v>1256</c:v>
                </c:pt>
                <c:pt idx="14524">
                  <c:v>1246</c:v>
                </c:pt>
                <c:pt idx="14525">
                  <c:v>1232</c:v>
                </c:pt>
                <c:pt idx="14526">
                  <c:v>1223</c:v>
                </c:pt>
                <c:pt idx="14527">
                  <c:v>1231</c:v>
                </c:pt>
                <c:pt idx="14528">
                  <c:v>1265</c:v>
                </c:pt>
                <c:pt idx="14529">
                  <c:v>1315</c:v>
                </c:pt>
                <c:pt idx="14530">
                  <c:v>1362</c:v>
                </c:pt>
                <c:pt idx="14531">
                  <c:v>1388</c:v>
                </c:pt>
                <c:pt idx="14532">
                  <c:v>1386</c:v>
                </c:pt>
                <c:pt idx="14533">
                  <c:v>1367</c:v>
                </c:pt>
                <c:pt idx="14534">
                  <c:v>1346</c:v>
                </c:pt>
                <c:pt idx="14535">
                  <c:v>1331</c:v>
                </c:pt>
                <c:pt idx="14536">
                  <c:v>1323</c:v>
                </c:pt>
                <c:pt idx="14537">
                  <c:v>1321</c:v>
                </c:pt>
                <c:pt idx="14538">
                  <c:v>1322</c:v>
                </c:pt>
                <c:pt idx="14539">
                  <c:v>1326</c:v>
                </c:pt>
                <c:pt idx="14540">
                  <c:v>1336</c:v>
                </c:pt>
                <c:pt idx="14541">
                  <c:v>1351</c:v>
                </c:pt>
                <c:pt idx="14542">
                  <c:v>1364</c:v>
                </c:pt>
                <c:pt idx="14543">
                  <c:v>1370</c:v>
                </c:pt>
                <c:pt idx="14544">
                  <c:v>1368</c:v>
                </c:pt>
                <c:pt idx="14545">
                  <c:v>1366</c:v>
                </c:pt>
                <c:pt idx="14546">
                  <c:v>1368</c:v>
                </c:pt>
                <c:pt idx="14547">
                  <c:v>1373</c:v>
                </c:pt>
                <c:pt idx="14548">
                  <c:v>1376</c:v>
                </c:pt>
                <c:pt idx="14549">
                  <c:v>1372</c:v>
                </c:pt>
                <c:pt idx="14550">
                  <c:v>1365</c:v>
                </c:pt>
                <c:pt idx="14551">
                  <c:v>1359</c:v>
                </c:pt>
                <c:pt idx="14552">
                  <c:v>1354</c:v>
                </c:pt>
                <c:pt idx="14553">
                  <c:v>1346</c:v>
                </c:pt>
                <c:pt idx="14554">
                  <c:v>1334</c:v>
                </c:pt>
                <c:pt idx="14555">
                  <c:v>1323</c:v>
                </c:pt>
                <c:pt idx="14556">
                  <c:v>1316</c:v>
                </c:pt>
                <c:pt idx="14557">
                  <c:v>1312</c:v>
                </c:pt>
                <c:pt idx="14558">
                  <c:v>1309</c:v>
                </c:pt>
                <c:pt idx="14559">
                  <c:v>1309</c:v>
                </c:pt>
                <c:pt idx="14560">
                  <c:v>1315</c:v>
                </c:pt>
                <c:pt idx="14561">
                  <c:v>1322</c:v>
                </c:pt>
                <c:pt idx="14562">
                  <c:v>1325</c:v>
                </c:pt>
                <c:pt idx="14563">
                  <c:v>1324</c:v>
                </c:pt>
                <c:pt idx="14564">
                  <c:v>1327</c:v>
                </c:pt>
                <c:pt idx="14565">
                  <c:v>1335</c:v>
                </c:pt>
                <c:pt idx="14566">
                  <c:v>1345</c:v>
                </c:pt>
                <c:pt idx="14567">
                  <c:v>1347</c:v>
                </c:pt>
                <c:pt idx="14568">
                  <c:v>1341</c:v>
                </c:pt>
                <c:pt idx="14569">
                  <c:v>1332</c:v>
                </c:pt>
                <c:pt idx="14570">
                  <c:v>1325</c:v>
                </c:pt>
                <c:pt idx="14571">
                  <c:v>1324</c:v>
                </c:pt>
                <c:pt idx="14572">
                  <c:v>1331</c:v>
                </c:pt>
                <c:pt idx="14573">
                  <c:v>1342</c:v>
                </c:pt>
                <c:pt idx="14574">
                  <c:v>1355</c:v>
                </c:pt>
                <c:pt idx="14575">
                  <c:v>1363</c:v>
                </c:pt>
                <c:pt idx="14576">
                  <c:v>1363</c:v>
                </c:pt>
                <c:pt idx="14577">
                  <c:v>1351</c:v>
                </c:pt>
                <c:pt idx="14578">
                  <c:v>1330</c:v>
                </c:pt>
                <c:pt idx="14579">
                  <c:v>1307</c:v>
                </c:pt>
                <c:pt idx="14580">
                  <c:v>1292</c:v>
                </c:pt>
                <c:pt idx="14581">
                  <c:v>1288</c:v>
                </c:pt>
                <c:pt idx="14582">
                  <c:v>1291</c:v>
                </c:pt>
                <c:pt idx="14583">
                  <c:v>1294</c:v>
                </c:pt>
                <c:pt idx="14584">
                  <c:v>1297</c:v>
                </c:pt>
                <c:pt idx="14585">
                  <c:v>1308</c:v>
                </c:pt>
                <c:pt idx="14586">
                  <c:v>1329</c:v>
                </c:pt>
                <c:pt idx="14587">
                  <c:v>1353</c:v>
                </c:pt>
                <c:pt idx="14588">
                  <c:v>1371</c:v>
                </c:pt>
                <c:pt idx="14589">
                  <c:v>1381</c:v>
                </c:pt>
                <c:pt idx="14590">
                  <c:v>1387</c:v>
                </c:pt>
                <c:pt idx="14591">
                  <c:v>1391</c:v>
                </c:pt>
                <c:pt idx="14592">
                  <c:v>1392</c:v>
                </c:pt>
                <c:pt idx="14593">
                  <c:v>1389</c:v>
                </c:pt>
                <c:pt idx="14594">
                  <c:v>1380</c:v>
                </c:pt>
                <c:pt idx="14595">
                  <c:v>1370</c:v>
                </c:pt>
                <c:pt idx="14596">
                  <c:v>1361</c:v>
                </c:pt>
                <c:pt idx="14597">
                  <c:v>1359</c:v>
                </c:pt>
                <c:pt idx="14598">
                  <c:v>1364</c:v>
                </c:pt>
                <c:pt idx="14599">
                  <c:v>1376</c:v>
                </c:pt>
                <c:pt idx="14600">
                  <c:v>1389</c:v>
                </c:pt>
                <c:pt idx="14601">
                  <c:v>1396</c:v>
                </c:pt>
                <c:pt idx="14602">
                  <c:v>1398</c:v>
                </c:pt>
                <c:pt idx="14603">
                  <c:v>1398</c:v>
                </c:pt>
                <c:pt idx="14604">
                  <c:v>1400</c:v>
                </c:pt>
                <c:pt idx="14605">
                  <c:v>1407</c:v>
                </c:pt>
                <c:pt idx="14606">
                  <c:v>1414</c:v>
                </c:pt>
                <c:pt idx="14607">
                  <c:v>1415</c:v>
                </c:pt>
                <c:pt idx="14608">
                  <c:v>1404</c:v>
                </c:pt>
                <c:pt idx="14609">
                  <c:v>1388</c:v>
                </c:pt>
                <c:pt idx="14610">
                  <c:v>1375</c:v>
                </c:pt>
                <c:pt idx="14611">
                  <c:v>1373</c:v>
                </c:pt>
                <c:pt idx="14612">
                  <c:v>1383</c:v>
                </c:pt>
                <c:pt idx="14613">
                  <c:v>1396</c:v>
                </c:pt>
                <c:pt idx="14614">
                  <c:v>1405</c:v>
                </c:pt>
                <c:pt idx="14615">
                  <c:v>1405</c:v>
                </c:pt>
                <c:pt idx="14616">
                  <c:v>1398</c:v>
                </c:pt>
                <c:pt idx="14617">
                  <c:v>1390</c:v>
                </c:pt>
                <c:pt idx="14618">
                  <c:v>1382</c:v>
                </c:pt>
                <c:pt idx="14619">
                  <c:v>1372</c:v>
                </c:pt>
                <c:pt idx="14620">
                  <c:v>1356</c:v>
                </c:pt>
                <c:pt idx="14621">
                  <c:v>1332</c:v>
                </c:pt>
                <c:pt idx="14622">
                  <c:v>1304</c:v>
                </c:pt>
                <c:pt idx="14623">
                  <c:v>1281</c:v>
                </c:pt>
                <c:pt idx="14624">
                  <c:v>1270</c:v>
                </c:pt>
                <c:pt idx="14625">
                  <c:v>1273</c:v>
                </c:pt>
                <c:pt idx="14626">
                  <c:v>1286</c:v>
                </c:pt>
                <c:pt idx="14627">
                  <c:v>1306</c:v>
                </c:pt>
                <c:pt idx="14628">
                  <c:v>1332</c:v>
                </c:pt>
                <c:pt idx="14629">
                  <c:v>1359</c:v>
                </c:pt>
                <c:pt idx="14630">
                  <c:v>1380</c:v>
                </c:pt>
                <c:pt idx="14631">
                  <c:v>1383</c:v>
                </c:pt>
                <c:pt idx="14632">
                  <c:v>1367</c:v>
                </c:pt>
                <c:pt idx="14633">
                  <c:v>1341</c:v>
                </c:pt>
                <c:pt idx="14634">
                  <c:v>1322</c:v>
                </c:pt>
                <c:pt idx="14635">
                  <c:v>1314</c:v>
                </c:pt>
                <c:pt idx="14636">
                  <c:v>1312</c:v>
                </c:pt>
                <c:pt idx="14637">
                  <c:v>1310</c:v>
                </c:pt>
                <c:pt idx="14638">
                  <c:v>1303</c:v>
                </c:pt>
                <c:pt idx="14639">
                  <c:v>1298</c:v>
                </c:pt>
                <c:pt idx="14640">
                  <c:v>1302</c:v>
                </c:pt>
                <c:pt idx="14641">
                  <c:v>1319</c:v>
                </c:pt>
                <c:pt idx="14642">
                  <c:v>1343</c:v>
                </c:pt>
                <c:pt idx="14643">
                  <c:v>1358</c:v>
                </c:pt>
                <c:pt idx="14644">
                  <c:v>1354</c:v>
                </c:pt>
                <c:pt idx="14645">
                  <c:v>1334</c:v>
                </c:pt>
                <c:pt idx="14646">
                  <c:v>1310</c:v>
                </c:pt>
                <c:pt idx="14647">
                  <c:v>1298</c:v>
                </c:pt>
                <c:pt idx="14648">
                  <c:v>1304</c:v>
                </c:pt>
                <c:pt idx="14649">
                  <c:v>1320</c:v>
                </c:pt>
                <c:pt idx="14650">
                  <c:v>1331</c:v>
                </c:pt>
                <c:pt idx="14651">
                  <c:v>1327</c:v>
                </c:pt>
                <c:pt idx="14652">
                  <c:v>1307</c:v>
                </c:pt>
                <c:pt idx="14653">
                  <c:v>1280</c:v>
                </c:pt>
                <c:pt idx="14654">
                  <c:v>1257</c:v>
                </c:pt>
                <c:pt idx="14655">
                  <c:v>1251</c:v>
                </c:pt>
                <c:pt idx="14656">
                  <c:v>1262</c:v>
                </c:pt>
                <c:pt idx="14657">
                  <c:v>1279</c:v>
                </c:pt>
                <c:pt idx="14658">
                  <c:v>1290</c:v>
                </c:pt>
                <c:pt idx="14659">
                  <c:v>1288</c:v>
                </c:pt>
                <c:pt idx="14660">
                  <c:v>1280</c:v>
                </c:pt>
                <c:pt idx="14661">
                  <c:v>1278</c:v>
                </c:pt>
                <c:pt idx="14662">
                  <c:v>1291</c:v>
                </c:pt>
                <c:pt idx="14663">
                  <c:v>1317</c:v>
                </c:pt>
                <c:pt idx="14664">
                  <c:v>1348</c:v>
                </c:pt>
                <c:pt idx="14665">
                  <c:v>1374</c:v>
                </c:pt>
                <c:pt idx="14666">
                  <c:v>1387</c:v>
                </c:pt>
                <c:pt idx="14667">
                  <c:v>1386</c:v>
                </c:pt>
                <c:pt idx="14668">
                  <c:v>1373</c:v>
                </c:pt>
                <c:pt idx="14669">
                  <c:v>1353</c:v>
                </c:pt>
                <c:pt idx="14670">
                  <c:v>1336</c:v>
                </c:pt>
                <c:pt idx="14671">
                  <c:v>1327</c:v>
                </c:pt>
                <c:pt idx="14672">
                  <c:v>1326</c:v>
                </c:pt>
                <c:pt idx="14673">
                  <c:v>1329</c:v>
                </c:pt>
                <c:pt idx="14674">
                  <c:v>1333</c:v>
                </c:pt>
                <c:pt idx="14675">
                  <c:v>1341</c:v>
                </c:pt>
                <c:pt idx="14676">
                  <c:v>1352</c:v>
                </c:pt>
                <c:pt idx="14677">
                  <c:v>1357</c:v>
                </c:pt>
                <c:pt idx="14678">
                  <c:v>1348</c:v>
                </c:pt>
                <c:pt idx="14679">
                  <c:v>1325</c:v>
                </c:pt>
                <c:pt idx="14680">
                  <c:v>1302</c:v>
                </c:pt>
                <c:pt idx="14681">
                  <c:v>1291</c:v>
                </c:pt>
                <c:pt idx="14682">
                  <c:v>1298</c:v>
                </c:pt>
                <c:pt idx="14683">
                  <c:v>1313</c:v>
                </c:pt>
                <c:pt idx="14684">
                  <c:v>1328</c:v>
                </c:pt>
                <c:pt idx="14685">
                  <c:v>1340</c:v>
                </c:pt>
                <c:pt idx="14686">
                  <c:v>1351</c:v>
                </c:pt>
                <c:pt idx="14687">
                  <c:v>1362</c:v>
                </c:pt>
                <c:pt idx="14688">
                  <c:v>1372</c:v>
                </c:pt>
                <c:pt idx="14689">
                  <c:v>1376</c:v>
                </c:pt>
                <c:pt idx="14690">
                  <c:v>1372</c:v>
                </c:pt>
                <c:pt idx="14691">
                  <c:v>1362</c:v>
                </c:pt>
                <c:pt idx="14692">
                  <c:v>1350</c:v>
                </c:pt>
                <c:pt idx="14693">
                  <c:v>1341</c:v>
                </c:pt>
                <c:pt idx="14694">
                  <c:v>1335</c:v>
                </c:pt>
                <c:pt idx="14695">
                  <c:v>1330</c:v>
                </c:pt>
                <c:pt idx="14696">
                  <c:v>1327</c:v>
                </c:pt>
                <c:pt idx="14697">
                  <c:v>1327</c:v>
                </c:pt>
                <c:pt idx="14698">
                  <c:v>1329</c:v>
                </c:pt>
                <c:pt idx="14699">
                  <c:v>1336</c:v>
                </c:pt>
                <c:pt idx="14700">
                  <c:v>1344</c:v>
                </c:pt>
                <c:pt idx="14701">
                  <c:v>1352</c:v>
                </c:pt>
                <c:pt idx="14702">
                  <c:v>1353</c:v>
                </c:pt>
                <c:pt idx="14703">
                  <c:v>1346</c:v>
                </c:pt>
                <c:pt idx="14704">
                  <c:v>1332</c:v>
                </c:pt>
                <c:pt idx="14705">
                  <c:v>1315</c:v>
                </c:pt>
                <c:pt idx="14706">
                  <c:v>1301</c:v>
                </c:pt>
                <c:pt idx="14707">
                  <c:v>1294</c:v>
                </c:pt>
                <c:pt idx="14708">
                  <c:v>1297</c:v>
                </c:pt>
                <c:pt idx="14709">
                  <c:v>1311</c:v>
                </c:pt>
                <c:pt idx="14710">
                  <c:v>1329</c:v>
                </c:pt>
                <c:pt idx="14711">
                  <c:v>1347</c:v>
                </c:pt>
                <c:pt idx="14712">
                  <c:v>1361</c:v>
                </c:pt>
                <c:pt idx="14713">
                  <c:v>1368</c:v>
                </c:pt>
                <c:pt idx="14714">
                  <c:v>1367</c:v>
                </c:pt>
                <c:pt idx="14715">
                  <c:v>1358</c:v>
                </c:pt>
                <c:pt idx="14716">
                  <c:v>1346</c:v>
                </c:pt>
                <c:pt idx="14717">
                  <c:v>1336</c:v>
                </c:pt>
                <c:pt idx="14718">
                  <c:v>1331</c:v>
                </c:pt>
                <c:pt idx="14719">
                  <c:v>1328</c:v>
                </c:pt>
                <c:pt idx="14720">
                  <c:v>1322</c:v>
                </c:pt>
                <c:pt idx="14721">
                  <c:v>1310</c:v>
                </c:pt>
                <c:pt idx="14722">
                  <c:v>1302</c:v>
                </c:pt>
                <c:pt idx="14723">
                  <c:v>1302</c:v>
                </c:pt>
                <c:pt idx="14724">
                  <c:v>1306</c:v>
                </c:pt>
                <c:pt idx="14725">
                  <c:v>1309</c:v>
                </c:pt>
                <c:pt idx="14726">
                  <c:v>1308</c:v>
                </c:pt>
                <c:pt idx="14727">
                  <c:v>1309</c:v>
                </c:pt>
                <c:pt idx="14728">
                  <c:v>1318</c:v>
                </c:pt>
                <c:pt idx="14729">
                  <c:v>1335</c:v>
                </c:pt>
                <c:pt idx="14730">
                  <c:v>1357</c:v>
                </c:pt>
                <c:pt idx="14731">
                  <c:v>1378</c:v>
                </c:pt>
                <c:pt idx="14732">
                  <c:v>1394</c:v>
                </c:pt>
                <c:pt idx="14733">
                  <c:v>1399</c:v>
                </c:pt>
                <c:pt idx="14734">
                  <c:v>1394</c:v>
                </c:pt>
                <c:pt idx="14735">
                  <c:v>1382</c:v>
                </c:pt>
                <c:pt idx="14736">
                  <c:v>1368</c:v>
                </c:pt>
                <c:pt idx="14737">
                  <c:v>1358</c:v>
                </c:pt>
                <c:pt idx="14738">
                  <c:v>1355</c:v>
                </c:pt>
                <c:pt idx="14739">
                  <c:v>1357</c:v>
                </c:pt>
                <c:pt idx="14740">
                  <c:v>1361</c:v>
                </c:pt>
                <c:pt idx="14741">
                  <c:v>1363</c:v>
                </c:pt>
                <c:pt idx="14742">
                  <c:v>1362</c:v>
                </c:pt>
                <c:pt idx="14743">
                  <c:v>1356</c:v>
                </c:pt>
                <c:pt idx="14744">
                  <c:v>1344</c:v>
                </c:pt>
                <c:pt idx="14745">
                  <c:v>1331</c:v>
                </c:pt>
                <c:pt idx="14746">
                  <c:v>1325</c:v>
                </c:pt>
                <c:pt idx="14747">
                  <c:v>1332</c:v>
                </c:pt>
                <c:pt idx="14748">
                  <c:v>1350</c:v>
                </c:pt>
                <c:pt idx="14749">
                  <c:v>1370</c:v>
                </c:pt>
                <c:pt idx="14750">
                  <c:v>1380</c:v>
                </c:pt>
                <c:pt idx="14751">
                  <c:v>1378</c:v>
                </c:pt>
                <c:pt idx="14752">
                  <c:v>1367</c:v>
                </c:pt>
                <c:pt idx="14753">
                  <c:v>1352</c:v>
                </c:pt>
                <c:pt idx="14754">
                  <c:v>1332</c:v>
                </c:pt>
                <c:pt idx="14755">
                  <c:v>1311</c:v>
                </c:pt>
                <c:pt idx="14756">
                  <c:v>1292</c:v>
                </c:pt>
                <c:pt idx="14757">
                  <c:v>1279</c:v>
                </c:pt>
                <c:pt idx="14758">
                  <c:v>1271</c:v>
                </c:pt>
                <c:pt idx="14759">
                  <c:v>1262</c:v>
                </c:pt>
                <c:pt idx="14760">
                  <c:v>1251</c:v>
                </c:pt>
                <c:pt idx="14761">
                  <c:v>1237</c:v>
                </c:pt>
                <c:pt idx="14762">
                  <c:v>1227</c:v>
                </c:pt>
                <c:pt idx="14763">
                  <c:v>1227</c:v>
                </c:pt>
                <c:pt idx="14764">
                  <c:v>1241</c:v>
                </c:pt>
                <c:pt idx="14765">
                  <c:v>1265</c:v>
                </c:pt>
                <c:pt idx="14766">
                  <c:v>1293</c:v>
                </c:pt>
                <c:pt idx="14767">
                  <c:v>1316</c:v>
                </c:pt>
                <c:pt idx="14768">
                  <c:v>1327</c:v>
                </c:pt>
                <c:pt idx="14769">
                  <c:v>1327</c:v>
                </c:pt>
                <c:pt idx="14770">
                  <c:v>1317</c:v>
                </c:pt>
                <c:pt idx="14771">
                  <c:v>1308</c:v>
                </c:pt>
                <c:pt idx="14772">
                  <c:v>1305</c:v>
                </c:pt>
                <c:pt idx="14773">
                  <c:v>1310</c:v>
                </c:pt>
                <c:pt idx="14774">
                  <c:v>1317</c:v>
                </c:pt>
                <c:pt idx="14775">
                  <c:v>1317</c:v>
                </c:pt>
                <c:pt idx="14776">
                  <c:v>1307</c:v>
                </c:pt>
                <c:pt idx="14777">
                  <c:v>1289</c:v>
                </c:pt>
                <c:pt idx="14778">
                  <c:v>1271</c:v>
                </c:pt>
                <c:pt idx="14779">
                  <c:v>1260</c:v>
                </c:pt>
                <c:pt idx="14780">
                  <c:v>1256</c:v>
                </c:pt>
                <c:pt idx="14781">
                  <c:v>1253</c:v>
                </c:pt>
                <c:pt idx="14782">
                  <c:v>1252</c:v>
                </c:pt>
                <c:pt idx="14783">
                  <c:v>1255</c:v>
                </c:pt>
                <c:pt idx="14784">
                  <c:v>1258</c:v>
                </c:pt>
                <c:pt idx="14785">
                  <c:v>1261</c:v>
                </c:pt>
                <c:pt idx="14786">
                  <c:v>1260</c:v>
                </c:pt>
                <c:pt idx="14787">
                  <c:v>1259</c:v>
                </c:pt>
                <c:pt idx="14788">
                  <c:v>1258</c:v>
                </c:pt>
                <c:pt idx="14789">
                  <c:v>1252</c:v>
                </c:pt>
                <c:pt idx="14790">
                  <c:v>1238</c:v>
                </c:pt>
                <c:pt idx="14791">
                  <c:v>1220</c:v>
                </c:pt>
                <c:pt idx="14792">
                  <c:v>1206</c:v>
                </c:pt>
                <c:pt idx="14793">
                  <c:v>1206</c:v>
                </c:pt>
                <c:pt idx="14794">
                  <c:v>1221</c:v>
                </c:pt>
                <c:pt idx="14795">
                  <c:v>1248</c:v>
                </c:pt>
                <c:pt idx="14796">
                  <c:v>1278</c:v>
                </c:pt>
                <c:pt idx="14797">
                  <c:v>1301</c:v>
                </c:pt>
                <c:pt idx="14798">
                  <c:v>1310</c:v>
                </c:pt>
                <c:pt idx="14799">
                  <c:v>1310</c:v>
                </c:pt>
                <c:pt idx="14800">
                  <c:v>1311</c:v>
                </c:pt>
                <c:pt idx="14801">
                  <c:v>1319</c:v>
                </c:pt>
                <c:pt idx="14802">
                  <c:v>1333</c:v>
                </c:pt>
                <c:pt idx="14803">
                  <c:v>1344</c:v>
                </c:pt>
                <c:pt idx="14804">
                  <c:v>1348</c:v>
                </c:pt>
                <c:pt idx="14805">
                  <c:v>1346</c:v>
                </c:pt>
                <c:pt idx="14806">
                  <c:v>1338</c:v>
                </c:pt>
                <c:pt idx="14807">
                  <c:v>1327</c:v>
                </c:pt>
                <c:pt idx="14808">
                  <c:v>1317</c:v>
                </c:pt>
                <c:pt idx="14809">
                  <c:v>1314</c:v>
                </c:pt>
                <c:pt idx="14810">
                  <c:v>1319</c:v>
                </c:pt>
                <c:pt idx="14811">
                  <c:v>1327</c:v>
                </c:pt>
                <c:pt idx="14812">
                  <c:v>1331</c:v>
                </c:pt>
                <c:pt idx="14813">
                  <c:v>1329</c:v>
                </c:pt>
                <c:pt idx="14814">
                  <c:v>1326</c:v>
                </c:pt>
                <c:pt idx="14815">
                  <c:v>1324</c:v>
                </c:pt>
                <c:pt idx="14816">
                  <c:v>1322</c:v>
                </c:pt>
                <c:pt idx="14817">
                  <c:v>1317</c:v>
                </c:pt>
                <c:pt idx="14818">
                  <c:v>1306</c:v>
                </c:pt>
                <c:pt idx="14819">
                  <c:v>1290</c:v>
                </c:pt>
                <c:pt idx="14820">
                  <c:v>1274</c:v>
                </c:pt>
                <c:pt idx="14821">
                  <c:v>1265</c:v>
                </c:pt>
                <c:pt idx="14822">
                  <c:v>1267</c:v>
                </c:pt>
                <c:pt idx="14823">
                  <c:v>1283</c:v>
                </c:pt>
                <c:pt idx="14824">
                  <c:v>1308</c:v>
                </c:pt>
                <c:pt idx="14825">
                  <c:v>1330</c:v>
                </c:pt>
                <c:pt idx="14826">
                  <c:v>1340</c:v>
                </c:pt>
                <c:pt idx="14827">
                  <c:v>1334</c:v>
                </c:pt>
                <c:pt idx="14828">
                  <c:v>1320</c:v>
                </c:pt>
                <c:pt idx="14829">
                  <c:v>1310</c:v>
                </c:pt>
                <c:pt idx="14830">
                  <c:v>1307</c:v>
                </c:pt>
                <c:pt idx="14831">
                  <c:v>1309</c:v>
                </c:pt>
                <c:pt idx="14832">
                  <c:v>1310</c:v>
                </c:pt>
                <c:pt idx="14833">
                  <c:v>1308</c:v>
                </c:pt>
                <c:pt idx="14834">
                  <c:v>1306</c:v>
                </c:pt>
                <c:pt idx="14835">
                  <c:v>1306</c:v>
                </c:pt>
                <c:pt idx="14836">
                  <c:v>1311</c:v>
                </c:pt>
                <c:pt idx="14837">
                  <c:v>1322</c:v>
                </c:pt>
                <c:pt idx="14838">
                  <c:v>1335</c:v>
                </c:pt>
                <c:pt idx="14839">
                  <c:v>1343</c:v>
                </c:pt>
                <c:pt idx="14840">
                  <c:v>1342</c:v>
                </c:pt>
                <c:pt idx="14841">
                  <c:v>1335</c:v>
                </c:pt>
                <c:pt idx="14842">
                  <c:v>1328</c:v>
                </c:pt>
                <c:pt idx="14843">
                  <c:v>1328</c:v>
                </c:pt>
                <c:pt idx="14844">
                  <c:v>1332</c:v>
                </c:pt>
                <c:pt idx="14845">
                  <c:v>1336</c:v>
                </c:pt>
                <c:pt idx="14846">
                  <c:v>1337</c:v>
                </c:pt>
                <c:pt idx="14847">
                  <c:v>1336</c:v>
                </c:pt>
                <c:pt idx="14848">
                  <c:v>1328</c:v>
                </c:pt>
                <c:pt idx="14849">
                  <c:v>1312</c:v>
                </c:pt>
                <c:pt idx="14850">
                  <c:v>1288</c:v>
                </c:pt>
                <c:pt idx="14851">
                  <c:v>1265</c:v>
                </c:pt>
                <c:pt idx="14852">
                  <c:v>1255</c:v>
                </c:pt>
                <c:pt idx="14853">
                  <c:v>1264</c:v>
                </c:pt>
                <c:pt idx="14854">
                  <c:v>1286</c:v>
                </c:pt>
                <c:pt idx="14855">
                  <c:v>1310</c:v>
                </c:pt>
                <c:pt idx="14856">
                  <c:v>1327</c:v>
                </c:pt>
                <c:pt idx="14857">
                  <c:v>1334</c:v>
                </c:pt>
                <c:pt idx="14858">
                  <c:v>1332</c:v>
                </c:pt>
                <c:pt idx="14859">
                  <c:v>1324</c:v>
                </c:pt>
                <c:pt idx="14860">
                  <c:v>1316</c:v>
                </c:pt>
                <c:pt idx="14861">
                  <c:v>1316</c:v>
                </c:pt>
                <c:pt idx="14862">
                  <c:v>1325</c:v>
                </c:pt>
                <c:pt idx="14863">
                  <c:v>1339</c:v>
                </c:pt>
                <c:pt idx="14864">
                  <c:v>1354</c:v>
                </c:pt>
                <c:pt idx="14865">
                  <c:v>1371</c:v>
                </c:pt>
                <c:pt idx="14866">
                  <c:v>1388</c:v>
                </c:pt>
                <c:pt idx="14867">
                  <c:v>1400</c:v>
                </c:pt>
                <c:pt idx="14868">
                  <c:v>1403</c:v>
                </c:pt>
                <c:pt idx="14869">
                  <c:v>1397</c:v>
                </c:pt>
                <c:pt idx="14870">
                  <c:v>1392</c:v>
                </c:pt>
                <c:pt idx="14871">
                  <c:v>1398</c:v>
                </c:pt>
                <c:pt idx="14872">
                  <c:v>1418</c:v>
                </c:pt>
                <c:pt idx="14873">
                  <c:v>1445</c:v>
                </c:pt>
                <c:pt idx="14874">
                  <c:v>1470</c:v>
                </c:pt>
                <c:pt idx="14875">
                  <c:v>1484</c:v>
                </c:pt>
                <c:pt idx="14876">
                  <c:v>1485</c:v>
                </c:pt>
                <c:pt idx="14877">
                  <c:v>1481</c:v>
                </c:pt>
                <c:pt idx="14878">
                  <c:v>1486</c:v>
                </c:pt>
                <c:pt idx="14879">
                  <c:v>1503</c:v>
                </c:pt>
                <c:pt idx="14880">
                  <c:v>1529</c:v>
                </c:pt>
                <c:pt idx="14881">
                  <c:v>1555</c:v>
                </c:pt>
                <c:pt idx="14882">
                  <c:v>1573</c:v>
                </c:pt>
                <c:pt idx="14883">
                  <c:v>1578</c:v>
                </c:pt>
                <c:pt idx="14884">
                  <c:v>1576</c:v>
                </c:pt>
                <c:pt idx="14885">
                  <c:v>1576</c:v>
                </c:pt>
                <c:pt idx="14886">
                  <c:v>1585</c:v>
                </c:pt>
                <c:pt idx="14887">
                  <c:v>1602</c:v>
                </c:pt>
                <c:pt idx="14888">
                  <c:v>1622</c:v>
                </c:pt>
                <c:pt idx="14889">
                  <c:v>1641</c:v>
                </c:pt>
                <c:pt idx="14890">
                  <c:v>1658</c:v>
                </c:pt>
                <c:pt idx="14891">
                  <c:v>1674</c:v>
                </c:pt>
                <c:pt idx="14892">
                  <c:v>1688</c:v>
                </c:pt>
                <c:pt idx="14893">
                  <c:v>1698</c:v>
                </c:pt>
                <c:pt idx="14894">
                  <c:v>1708</c:v>
                </c:pt>
                <c:pt idx="14895">
                  <c:v>1718</c:v>
                </c:pt>
                <c:pt idx="14896">
                  <c:v>1728</c:v>
                </c:pt>
                <c:pt idx="14897">
                  <c:v>1738</c:v>
                </c:pt>
                <c:pt idx="14898">
                  <c:v>1747</c:v>
                </c:pt>
                <c:pt idx="14899">
                  <c:v>1758</c:v>
                </c:pt>
                <c:pt idx="14900">
                  <c:v>1770</c:v>
                </c:pt>
                <c:pt idx="14901">
                  <c:v>1782</c:v>
                </c:pt>
                <c:pt idx="14902">
                  <c:v>1789</c:v>
                </c:pt>
                <c:pt idx="14903">
                  <c:v>1792</c:v>
                </c:pt>
                <c:pt idx="14904">
                  <c:v>1793</c:v>
                </c:pt>
                <c:pt idx="14905">
                  <c:v>1800</c:v>
                </c:pt>
                <c:pt idx="14906">
                  <c:v>1816</c:v>
                </c:pt>
                <c:pt idx="14907">
                  <c:v>1837</c:v>
                </c:pt>
                <c:pt idx="14908">
                  <c:v>1857</c:v>
                </c:pt>
                <c:pt idx="14909">
                  <c:v>1870</c:v>
                </c:pt>
                <c:pt idx="14910">
                  <c:v>1880</c:v>
                </c:pt>
                <c:pt idx="14911">
                  <c:v>1895</c:v>
                </c:pt>
                <c:pt idx="14912">
                  <c:v>1920</c:v>
                </c:pt>
                <c:pt idx="14913">
                  <c:v>1951</c:v>
                </c:pt>
                <c:pt idx="14914">
                  <c:v>1974</c:v>
                </c:pt>
                <c:pt idx="14915">
                  <c:v>1985</c:v>
                </c:pt>
                <c:pt idx="14916">
                  <c:v>1987</c:v>
                </c:pt>
                <c:pt idx="14917">
                  <c:v>1990</c:v>
                </c:pt>
                <c:pt idx="14918">
                  <c:v>2002</c:v>
                </c:pt>
                <c:pt idx="14919">
                  <c:v>2017</c:v>
                </c:pt>
                <c:pt idx="14920">
                  <c:v>2029</c:v>
                </c:pt>
                <c:pt idx="14921">
                  <c:v>2038</c:v>
                </c:pt>
                <c:pt idx="14922">
                  <c:v>2051</c:v>
                </c:pt>
                <c:pt idx="14923">
                  <c:v>2069</c:v>
                </c:pt>
                <c:pt idx="14924">
                  <c:v>2088</c:v>
                </c:pt>
                <c:pt idx="14925">
                  <c:v>2103</c:v>
                </c:pt>
                <c:pt idx="14926">
                  <c:v>2118</c:v>
                </c:pt>
                <c:pt idx="14927">
                  <c:v>2141</c:v>
                </c:pt>
                <c:pt idx="14928">
                  <c:v>2173</c:v>
                </c:pt>
                <c:pt idx="14929">
                  <c:v>2204</c:v>
                </c:pt>
                <c:pt idx="14930">
                  <c:v>2223</c:v>
                </c:pt>
                <c:pt idx="14931">
                  <c:v>2229</c:v>
                </c:pt>
                <c:pt idx="14932">
                  <c:v>2228</c:v>
                </c:pt>
                <c:pt idx="14933">
                  <c:v>2229</c:v>
                </c:pt>
                <c:pt idx="14934">
                  <c:v>2234</c:v>
                </c:pt>
                <c:pt idx="14935">
                  <c:v>2244</c:v>
                </c:pt>
                <c:pt idx="14936">
                  <c:v>2257</c:v>
                </c:pt>
                <c:pt idx="14937">
                  <c:v>2270</c:v>
                </c:pt>
                <c:pt idx="14938">
                  <c:v>2278</c:v>
                </c:pt>
                <c:pt idx="14939">
                  <c:v>2281</c:v>
                </c:pt>
                <c:pt idx="14940">
                  <c:v>2279</c:v>
                </c:pt>
                <c:pt idx="14941">
                  <c:v>2275</c:v>
                </c:pt>
                <c:pt idx="14942">
                  <c:v>2273</c:v>
                </c:pt>
                <c:pt idx="14943">
                  <c:v>2272</c:v>
                </c:pt>
                <c:pt idx="14944">
                  <c:v>2273</c:v>
                </c:pt>
                <c:pt idx="14945">
                  <c:v>2275</c:v>
                </c:pt>
                <c:pt idx="14946">
                  <c:v>2274</c:v>
                </c:pt>
                <c:pt idx="14947">
                  <c:v>2270</c:v>
                </c:pt>
                <c:pt idx="14948">
                  <c:v>2261</c:v>
                </c:pt>
                <c:pt idx="14949">
                  <c:v>2245</c:v>
                </c:pt>
                <c:pt idx="14950">
                  <c:v>2224</c:v>
                </c:pt>
                <c:pt idx="14951">
                  <c:v>2203</c:v>
                </c:pt>
                <c:pt idx="14952">
                  <c:v>2187</c:v>
                </c:pt>
                <c:pt idx="14953">
                  <c:v>2178</c:v>
                </c:pt>
                <c:pt idx="14954">
                  <c:v>2171</c:v>
                </c:pt>
                <c:pt idx="14955">
                  <c:v>2161</c:v>
                </c:pt>
                <c:pt idx="14956">
                  <c:v>2145</c:v>
                </c:pt>
                <c:pt idx="14957">
                  <c:v>2131</c:v>
                </c:pt>
                <c:pt idx="14958">
                  <c:v>2126</c:v>
                </c:pt>
                <c:pt idx="14959">
                  <c:v>2128</c:v>
                </c:pt>
                <c:pt idx="14960">
                  <c:v>2130</c:v>
                </c:pt>
                <c:pt idx="14961">
                  <c:v>2125</c:v>
                </c:pt>
                <c:pt idx="14962">
                  <c:v>2114</c:v>
                </c:pt>
                <c:pt idx="14963">
                  <c:v>2102</c:v>
                </c:pt>
                <c:pt idx="14964">
                  <c:v>2095</c:v>
                </c:pt>
                <c:pt idx="14965">
                  <c:v>2100</c:v>
                </c:pt>
                <c:pt idx="14966">
                  <c:v>2114</c:v>
                </c:pt>
                <c:pt idx="14967">
                  <c:v>2126</c:v>
                </c:pt>
                <c:pt idx="14968">
                  <c:v>2130</c:v>
                </c:pt>
                <c:pt idx="14969">
                  <c:v>2125</c:v>
                </c:pt>
                <c:pt idx="14970">
                  <c:v>2111</c:v>
                </c:pt>
                <c:pt idx="14971">
                  <c:v>2090</c:v>
                </c:pt>
                <c:pt idx="14972">
                  <c:v>2062</c:v>
                </c:pt>
                <c:pt idx="14973">
                  <c:v>2032</c:v>
                </c:pt>
                <c:pt idx="14974">
                  <c:v>2004</c:v>
                </c:pt>
                <c:pt idx="14975">
                  <c:v>1983</c:v>
                </c:pt>
                <c:pt idx="14976">
                  <c:v>1971</c:v>
                </c:pt>
                <c:pt idx="14977">
                  <c:v>1966</c:v>
                </c:pt>
                <c:pt idx="14978">
                  <c:v>1962</c:v>
                </c:pt>
                <c:pt idx="14979">
                  <c:v>1954</c:v>
                </c:pt>
                <c:pt idx="14980">
                  <c:v>1937</c:v>
                </c:pt>
                <c:pt idx="14981">
                  <c:v>1915</c:v>
                </c:pt>
                <c:pt idx="14982">
                  <c:v>1900</c:v>
                </c:pt>
                <c:pt idx="14983">
                  <c:v>1897</c:v>
                </c:pt>
                <c:pt idx="14984">
                  <c:v>1900</c:v>
                </c:pt>
                <c:pt idx="14985">
                  <c:v>1898</c:v>
                </c:pt>
                <c:pt idx="14986">
                  <c:v>1886</c:v>
                </c:pt>
                <c:pt idx="14987">
                  <c:v>1863</c:v>
                </c:pt>
                <c:pt idx="14988">
                  <c:v>1835</c:v>
                </c:pt>
                <c:pt idx="14989">
                  <c:v>1808</c:v>
                </c:pt>
                <c:pt idx="14990">
                  <c:v>1788</c:v>
                </c:pt>
                <c:pt idx="14991">
                  <c:v>1773</c:v>
                </c:pt>
                <c:pt idx="14992">
                  <c:v>1758</c:v>
                </c:pt>
                <c:pt idx="14993">
                  <c:v>1739</c:v>
                </c:pt>
                <c:pt idx="14994">
                  <c:v>1716</c:v>
                </c:pt>
                <c:pt idx="14995">
                  <c:v>1688</c:v>
                </c:pt>
                <c:pt idx="14996">
                  <c:v>1656</c:v>
                </c:pt>
                <c:pt idx="14997">
                  <c:v>1622</c:v>
                </c:pt>
                <c:pt idx="14998">
                  <c:v>1588</c:v>
                </c:pt>
                <c:pt idx="14999">
                  <c:v>1559</c:v>
                </c:pt>
                <c:pt idx="15000">
                  <c:v>1540</c:v>
                </c:pt>
                <c:pt idx="15001">
                  <c:v>1534</c:v>
                </c:pt>
                <c:pt idx="15002">
                  <c:v>1542</c:v>
                </c:pt>
                <c:pt idx="15003">
                  <c:v>1558</c:v>
                </c:pt>
                <c:pt idx="15004">
                  <c:v>1572</c:v>
                </c:pt>
                <c:pt idx="15005">
                  <c:v>1578</c:v>
                </c:pt>
                <c:pt idx="15006">
                  <c:v>1575</c:v>
                </c:pt>
                <c:pt idx="15007">
                  <c:v>1564</c:v>
                </c:pt>
                <c:pt idx="15008">
                  <c:v>1550</c:v>
                </c:pt>
                <c:pt idx="15009">
                  <c:v>1536</c:v>
                </c:pt>
                <c:pt idx="15010">
                  <c:v>1522</c:v>
                </c:pt>
                <c:pt idx="15011">
                  <c:v>1510</c:v>
                </c:pt>
                <c:pt idx="15012">
                  <c:v>1506</c:v>
                </c:pt>
                <c:pt idx="15013">
                  <c:v>1513</c:v>
                </c:pt>
                <c:pt idx="15014">
                  <c:v>1523</c:v>
                </c:pt>
                <c:pt idx="15015">
                  <c:v>1526</c:v>
                </c:pt>
                <c:pt idx="15016">
                  <c:v>1519</c:v>
                </c:pt>
                <c:pt idx="15017">
                  <c:v>1504</c:v>
                </c:pt>
                <c:pt idx="15018">
                  <c:v>1490</c:v>
                </c:pt>
                <c:pt idx="15019">
                  <c:v>1482</c:v>
                </c:pt>
                <c:pt idx="15020">
                  <c:v>1479</c:v>
                </c:pt>
                <c:pt idx="15021">
                  <c:v>1480</c:v>
                </c:pt>
                <c:pt idx="15022">
                  <c:v>1482</c:v>
                </c:pt>
                <c:pt idx="15023">
                  <c:v>1484</c:v>
                </c:pt>
                <c:pt idx="15024">
                  <c:v>1484</c:v>
                </c:pt>
                <c:pt idx="15025">
                  <c:v>1476</c:v>
                </c:pt>
                <c:pt idx="15026">
                  <c:v>1461</c:v>
                </c:pt>
                <c:pt idx="15027">
                  <c:v>1440</c:v>
                </c:pt>
                <c:pt idx="15028">
                  <c:v>1421</c:v>
                </c:pt>
                <c:pt idx="15029">
                  <c:v>1409</c:v>
                </c:pt>
                <c:pt idx="15030">
                  <c:v>1404</c:v>
                </c:pt>
                <c:pt idx="15031">
                  <c:v>1401</c:v>
                </c:pt>
                <c:pt idx="15032">
                  <c:v>1397</c:v>
                </c:pt>
                <c:pt idx="15033">
                  <c:v>1390</c:v>
                </c:pt>
                <c:pt idx="15034">
                  <c:v>1385</c:v>
                </c:pt>
                <c:pt idx="15035">
                  <c:v>1384</c:v>
                </c:pt>
                <c:pt idx="15036">
                  <c:v>1384</c:v>
                </c:pt>
                <c:pt idx="15037">
                  <c:v>1382</c:v>
                </c:pt>
                <c:pt idx="15038">
                  <c:v>1375</c:v>
                </c:pt>
                <c:pt idx="15039">
                  <c:v>1366</c:v>
                </c:pt>
                <c:pt idx="15040">
                  <c:v>1357</c:v>
                </c:pt>
                <c:pt idx="15041">
                  <c:v>1348</c:v>
                </c:pt>
                <c:pt idx="15042">
                  <c:v>1342</c:v>
                </c:pt>
                <c:pt idx="15043">
                  <c:v>1340</c:v>
                </c:pt>
                <c:pt idx="15044">
                  <c:v>1345</c:v>
                </c:pt>
                <c:pt idx="15045">
                  <c:v>1357</c:v>
                </c:pt>
                <c:pt idx="15046">
                  <c:v>1373</c:v>
                </c:pt>
                <c:pt idx="15047">
                  <c:v>1386</c:v>
                </c:pt>
                <c:pt idx="15048">
                  <c:v>1390</c:v>
                </c:pt>
                <c:pt idx="15049">
                  <c:v>1383</c:v>
                </c:pt>
                <c:pt idx="15050">
                  <c:v>1370</c:v>
                </c:pt>
                <c:pt idx="15051">
                  <c:v>1358</c:v>
                </c:pt>
                <c:pt idx="15052">
                  <c:v>1351</c:v>
                </c:pt>
                <c:pt idx="15053">
                  <c:v>1346</c:v>
                </c:pt>
                <c:pt idx="15054">
                  <c:v>1346</c:v>
                </c:pt>
                <c:pt idx="15055">
                  <c:v>1350</c:v>
                </c:pt>
                <c:pt idx="15056">
                  <c:v>1360</c:v>
                </c:pt>
                <c:pt idx="15057">
                  <c:v>1372</c:v>
                </c:pt>
                <c:pt idx="15058">
                  <c:v>1379</c:v>
                </c:pt>
                <c:pt idx="15059">
                  <c:v>1380</c:v>
                </c:pt>
                <c:pt idx="15060">
                  <c:v>1376</c:v>
                </c:pt>
                <c:pt idx="15061">
                  <c:v>1373</c:v>
                </c:pt>
                <c:pt idx="15062">
                  <c:v>1372</c:v>
                </c:pt>
                <c:pt idx="15063">
                  <c:v>1373</c:v>
                </c:pt>
                <c:pt idx="15064">
                  <c:v>1370</c:v>
                </c:pt>
                <c:pt idx="15065">
                  <c:v>1358</c:v>
                </c:pt>
                <c:pt idx="15066">
                  <c:v>1338</c:v>
                </c:pt>
                <c:pt idx="15067">
                  <c:v>1317</c:v>
                </c:pt>
                <c:pt idx="15068">
                  <c:v>1306</c:v>
                </c:pt>
                <c:pt idx="15069">
                  <c:v>1309</c:v>
                </c:pt>
                <c:pt idx="15070">
                  <c:v>1323</c:v>
                </c:pt>
                <c:pt idx="15071">
                  <c:v>1340</c:v>
                </c:pt>
                <c:pt idx="15072">
                  <c:v>1353</c:v>
                </c:pt>
                <c:pt idx="15073">
                  <c:v>1358</c:v>
                </c:pt>
                <c:pt idx="15074">
                  <c:v>1357</c:v>
                </c:pt>
                <c:pt idx="15075">
                  <c:v>1356</c:v>
                </c:pt>
                <c:pt idx="15076">
                  <c:v>1359</c:v>
                </c:pt>
                <c:pt idx="15077">
                  <c:v>1364</c:v>
                </c:pt>
                <c:pt idx="15078">
                  <c:v>1368</c:v>
                </c:pt>
                <c:pt idx="15079">
                  <c:v>1368</c:v>
                </c:pt>
                <c:pt idx="15080">
                  <c:v>1367</c:v>
                </c:pt>
                <c:pt idx="15081">
                  <c:v>1365</c:v>
                </c:pt>
                <c:pt idx="15082">
                  <c:v>1362</c:v>
                </c:pt>
                <c:pt idx="15083">
                  <c:v>1359</c:v>
                </c:pt>
                <c:pt idx="15084">
                  <c:v>1357</c:v>
                </c:pt>
                <c:pt idx="15085">
                  <c:v>1356</c:v>
                </c:pt>
                <c:pt idx="15086">
                  <c:v>1354</c:v>
                </c:pt>
                <c:pt idx="15087">
                  <c:v>1351</c:v>
                </c:pt>
                <c:pt idx="15088">
                  <c:v>1347</c:v>
                </c:pt>
                <c:pt idx="15089">
                  <c:v>1344</c:v>
                </c:pt>
                <c:pt idx="15090">
                  <c:v>1342</c:v>
                </c:pt>
                <c:pt idx="15091">
                  <c:v>1344</c:v>
                </c:pt>
                <c:pt idx="15092">
                  <c:v>1353</c:v>
                </c:pt>
                <c:pt idx="15093">
                  <c:v>1370</c:v>
                </c:pt>
                <c:pt idx="15094">
                  <c:v>1392</c:v>
                </c:pt>
                <c:pt idx="15095">
                  <c:v>1409</c:v>
                </c:pt>
                <c:pt idx="15096">
                  <c:v>1412</c:v>
                </c:pt>
                <c:pt idx="15097">
                  <c:v>1404</c:v>
                </c:pt>
                <c:pt idx="15098">
                  <c:v>1391</c:v>
                </c:pt>
                <c:pt idx="15099">
                  <c:v>1382</c:v>
                </c:pt>
                <c:pt idx="15100">
                  <c:v>1379</c:v>
                </c:pt>
                <c:pt idx="15101">
                  <c:v>1375</c:v>
                </c:pt>
                <c:pt idx="15102">
                  <c:v>1365</c:v>
                </c:pt>
                <c:pt idx="15103">
                  <c:v>1349</c:v>
                </c:pt>
                <c:pt idx="15104">
                  <c:v>1334</c:v>
                </c:pt>
                <c:pt idx="15105">
                  <c:v>1328</c:v>
                </c:pt>
                <c:pt idx="15106">
                  <c:v>1334</c:v>
                </c:pt>
                <c:pt idx="15107">
                  <c:v>1346</c:v>
                </c:pt>
                <c:pt idx="15108">
                  <c:v>1356</c:v>
                </c:pt>
                <c:pt idx="15109">
                  <c:v>1360</c:v>
                </c:pt>
                <c:pt idx="15110">
                  <c:v>1357</c:v>
                </c:pt>
                <c:pt idx="15111">
                  <c:v>1347</c:v>
                </c:pt>
                <c:pt idx="15112">
                  <c:v>1331</c:v>
                </c:pt>
                <c:pt idx="15113">
                  <c:v>1311</c:v>
                </c:pt>
                <c:pt idx="15114">
                  <c:v>1292</c:v>
                </c:pt>
                <c:pt idx="15115">
                  <c:v>1280</c:v>
                </c:pt>
                <c:pt idx="15116">
                  <c:v>1278</c:v>
                </c:pt>
                <c:pt idx="15117">
                  <c:v>1287</c:v>
                </c:pt>
                <c:pt idx="15118">
                  <c:v>1301</c:v>
                </c:pt>
                <c:pt idx="15119">
                  <c:v>1318</c:v>
                </c:pt>
                <c:pt idx="15120">
                  <c:v>1335</c:v>
                </c:pt>
                <c:pt idx="15121">
                  <c:v>1353</c:v>
                </c:pt>
                <c:pt idx="15122">
                  <c:v>1370</c:v>
                </c:pt>
                <c:pt idx="15123">
                  <c:v>1381</c:v>
                </c:pt>
                <c:pt idx="15124">
                  <c:v>1379</c:v>
                </c:pt>
                <c:pt idx="15125">
                  <c:v>1364</c:v>
                </c:pt>
                <c:pt idx="15126">
                  <c:v>1345</c:v>
                </c:pt>
                <c:pt idx="15127">
                  <c:v>1334</c:v>
                </c:pt>
                <c:pt idx="15128">
                  <c:v>1332</c:v>
                </c:pt>
                <c:pt idx="15129">
                  <c:v>1333</c:v>
                </c:pt>
                <c:pt idx="15130">
                  <c:v>1328</c:v>
                </c:pt>
                <c:pt idx="15131">
                  <c:v>1315</c:v>
                </c:pt>
                <c:pt idx="15132">
                  <c:v>1298</c:v>
                </c:pt>
                <c:pt idx="15133">
                  <c:v>1277</c:v>
                </c:pt>
                <c:pt idx="15134">
                  <c:v>1258</c:v>
                </c:pt>
                <c:pt idx="15135">
                  <c:v>1247</c:v>
                </c:pt>
                <c:pt idx="15136">
                  <c:v>1251</c:v>
                </c:pt>
                <c:pt idx="15137">
                  <c:v>1268</c:v>
                </c:pt>
                <c:pt idx="15138">
                  <c:v>1289</c:v>
                </c:pt>
                <c:pt idx="15139">
                  <c:v>1306</c:v>
                </c:pt>
                <c:pt idx="15140">
                  <c:v>1313</c:v>
                </c:pt>
                <c:pt idx="15141">
                  <c:v>1312</c:v>
                </c:pt>
                <c:pt idx="15142">
                  <c:v>1302</c:v>
                </c:pt>
                <c:pt idx="15143">
                  <c:v>1287</c:v>
                </c:pt>
                <c:pt idx="15144">
                  <c:v>1276</c:v>
                </c:pt>
                <c:pt idx="15145">
                  <c:v>1272</c:v>
                </c:pt>
                <c:pt idx="15146">
                  <c:v>1275</c:v>
                </c:pt>
                <c:pt idx="15147">
                  <c:v>1284</c:v>
                </c:pt>
                <c:pt idx="15148">
                  <c:v>1294</c:v>
                </c:pt>
                <c:pt idx="15149">
                  <c:v>1300</c:v>
                </c:pt>
                <c:pt idx="15150">
                  <c:v>1294</c:v>
                </c:pt>
                <c:pt idx="15151">
                  <c:v>1279</c:v>
                </c:pt>
                <c:pt idx="15152">
                  <c:v>1264</c:v>
                </c:pt>
                <c:pt idx="15153">
                  <c:v>1258</c:v>
                </c:pt>
                <c:pt idx="15154">
                  <c:v>1266</c:v>
                </c:pt>
                <c:pt idx="15155">
                  <c:v>1283</c:v>
                </c:pt>
                <c:pt idx="15156">
                  <c:v>1300</c:v>
                </c:pt>
                <c:pt idx="15157">
                  <c:v>1310</c:v>
                </c:pt>
                <c:pt idx="15158">
                  <c:v>1315</c:v>
                </c:pt>
                <c:pt idx="15159">
                  <c:v>1314</c:v>
                </c:pt>
                <c:pt idx="15160">
                  <c:v>1308</c:v>
                </c:pt>
                <c:pt idx="15161">
                  <c:v>1296</c:v>
                </c:pt>
                <c:pt idx="15162">
                  <c:v>1278</c:v>
                </c:pt>
                <c:pt idx="15163">
                  <c:v>1259</c:v>
                </c:pt>
                <c:pt idx="15164">
                  <c:v>1242</c:v>
                </c:pt>
                <c:pt idx="15165">
                  <c:v>1235</c:v>
                </c:pt>
                <c:pt idx="15166">
                  <c:v>1238</c:v>
                </c:pt>
                <c:pt idx="15167">
                  <c:v>1250</c:v>
                </c:pt>
                <c:pt idx="15168">
                  <c:v>1265</c:v>
                </c:pt>
                <c:pt idx="15169">
                  <c:v>1277</c:v>
                </c:pt>
                <c:pt idx="15170">
                  <c:v>1283</c:v>
                </c:pt>
                <c:pt idx="15171">
                  <c:v>1280</c:v>
                </c:pt>
                <c:pt idx="15172">
                  <c:v>1273</c:v>
                </c:pt>
                <c:pt idx="15173">
                  <c:v>1269</c:v>
                </c:pt>
                <c:pt idx="15174">
                  <c:v>1273</c:v>
                </c:pt>
                <c:pt idx="15175">
                  <c:v>1282</c:v>
                </c:pt>
                <c:pt idx="15176">
                  <c:v>1292</c:v>
                </c:pt>
                <c:pt idx="15177">
                  <c:v>1298</c:v>
                </c:pt>
                <c:pt idx="15178">
                  <c:v>1300</c:v>
                </c:pt>
                <c:pt idx="15179">
                  <c:v>1300</c:v>
                </c:pt>
                <c:pt idx="15180">
                  <c:v>1298</c:v>
                </c:pt>
                <c:pt idx="15181">
                  <c:v>1299</c:v>
                </c:pt>
                <c:pt idx="15182">
                  <c:v>1304</c:v>
                </c:pt>
                <c:pt idx="15183">
                  <c:v>1316</c:v>
                </c:pt>
                <c:pt idx="15184">
                  <c:v>1332</c:v>
                </c:pt>
                <c:pt idx="15185">
                  <c:v>1345</c:v>
                </c:pt>
                <c:pt idx="15186">
                  <c:v>1347</c:v>
                </c:pt>
                <c:pt idx="15187">
                  <c:v>1333</c:v>
                </c:pt>
                <c:pt idx="15188">
                  <c:v>1309</c:v>
                </c:pt>
                <c:pt idx="15189">
                  <c:v>1290</c:v>
                </c:pt>
                <c:pt idx="15190">
                  <c:v>1287</c:v>
                </c:pt>
                <c:pt idx="15191">
                  <c:v>1297</c:v>
                </c:pt>
                <c:pt idx="15192">
                  <c:v>1308</c:v>
                </c:pt>
                <c:pt idx="15193">
                  <c:v>1310</c:v>
                </c:pt>
                <c:pt idx="15194">
                  <c:v>1298</c:v>
                </c:pt>
                <c:pt idx="15195">
                  <c:v>1276</c:v>
                </c:pt>
                <c:pt idx="15196">
                  <c:v>1252</c:v>
                </c:pt>
                <c:pt idx="15197">
                  <c:v>1234</c:v>
                </c:pt>
                <c:pt idx="15198">
                  <c:v>1225</c:v>
                </c:pt>
                <c:pt idx="15199">
                  <c:v>1226</c:v>
                </c:pt>
                <c:pt idx="15200">
                  <c:v>1232</c:v>
                </c:pt>
                <c:pt idx="15201">
                  <c:v>1241</c:v>
                </c:pt>
                <c:pt idx="15202">
                  <c:v>1249</c:v>
                </c:pt>
                <c:pt idx="15203">
                  <c:v>1253</c:v>
                </c:pt>
                <c:pt idx="15204">
                  <c:v>1252</c:v>
                </c:pt>
                <c:pt idx="15205">
                  <c:v>1248</c:v>
                </c:pt>
                <c:pt idx="15206">
                  <c:v>1244</c:v>
                </c:pt>
                <c:pt idx="15207">
                  <c:v>1240</c:v>
                </c:pt>
                <c:pt idx="15208">
                  <c:v>1233</c:v>
                </c:pt>
                <c:pt idx="15209">
                  <c:v>1227</c:v>
                </c:pt>
                <c:pt idx="15210">
                  <c:v>1226</c:v>
                </c:pt>
                <c:pt idx="15211">
                  <c:v>1232</c:v>
                </c:pt>
                <c:pt idx="15212">
                  <c:v>1240</c:v>
                </c:pt>
                <c:pt idx="15213">
                  <c:v>1245</c:v>
                </c:pt>
                <c:pt idx="15214">
                  <c:v>1246</c:v>
                </c:pt>
                <c:pt idx="15215">
                  <c:v>1245</c:v>
                </c:pt>
                <c:pt idx="15216">
                  <c:v>1244</c:v>
                </c:pt>
                <c:pt idx="15217">
                  <c:v>1245</c:v>
                </c:pt>
                <c:pt idx="15218">
                  <c:v>1246</c:v>
                </c:pt>
                <c:pt idx="15219">
                  <c:v>1247</c:v>
                </c:pt>
                <c:pt idx="15220">
                  <c:v>1248</c:v>
                </c:pt>
                <c:pt idx="15221">
                  <c:v>1249</c:v>
                </c:pt>
                <c:pt idx="15222">
                  <c:v>1254</c:v>
                </c:pt>
                <c:pt idx="15223">
                  <c:v>1263</c:v>
                </c:pt>
                <c:pt idx="15224">
                  <c:v>1274</c:v>
                </c:pt>
                <c:pt idx="15225">
                  <c:v>1282</c:v>
                </c:pt>
                <c:pt idx="15226">
                  <c:v>1285</c:v>
                </c:pt>
                <c:pt idx="15227">
                  <c:v>1283</c:v>
                </c:pt>
                <c:pt idx="15228">
                  <c:v>1282</c:v>
                </c:pt>
                <c:pt idx="15229">
                  <c:v>1287</c:v>
                </c:pt>
                <c:pt idx="15230">
                  <c:v>1298</c:v>
                </c:pt>
                <c:pt idx="15231">
                  <c:v>1309</c:v>
                </c:pt>
                <c:pt idx="15232">
                  <c:v>1315</c:v>
                </c:pt>
                <c:pt idx="15233">
                  <c:v>1313</c:v>
                </c:pt>
                <c:pt idx="15234">
                  <c:v>1306</c:v>
                </c:pt>
                <c:pt idx="15235">
                  <c:v>1302</c:v>
                </c:pt>
                <c:pt idx="15236">
                  <c:v>1304</c:v>
                </c:pt>
                <c:pt idx="15237">
                  <c:v>1308</c:v>
                </c:pt>
                <c:pt idx="15238">
                  <c:v>1309</c:v>
                </c:pt>
                <c:pt idx="15239">
                  <c:v>1305</c:v>
                </c:pt>
                <c:pt idx="15240">
                  <c:v>1291</c:v>
                </c:pt>
                <c:pt idx="15241">
                  <c:v>1272</c:v>
                </c:pt>
                <c:pt idx="15242">
                  <c:v>1253</c:v>
                </c:pt>
                <c:pt idx="15243">
                  <c:v>1246</c:v>
                </c:pt>
                <c:pt idx="15244">
                  <c:v>1254</c:v>
                </c:pt>
                <c:pt idx="15245">
                  <c:v>1272</c:v>
                </c:pt>
                <c:pt idx="15246">
                  <c:v>1287</c:v>
                </c:pt>
                <c:pt idx="15247">
                  <c:v>1294</c:v>
                </c:pt>
                <c:pt idx="15248">
                  <c:v>1294</c:v>
                </c:pt>
                <c:pt idx="15249">
                  <c:v>1290</c:v>
                </c:pt>
                <c:pt idx="15250">
                  <c:v>1287</c:v>
                </c:pt>
                <c:pt idx="15251">
                  <c:v>1287</c:v>
                </c:pt>
                <c:pt idx="15252">
                  <c:v>1288</c:v>
                </c:pt>
                <c:pt idx="15253">
                  <c:v>1288</c:v>
                </c:pt>
                <c:pt idx="15254">
                  <c:v>1286</c:v>
                </c:pt>
                <c:pt idx="15255">
                  <c:v>1287</c:v>
                </c:pt>
                <c:pt idx="15256">
                  <c:v>1290</c:v>
                </c:pt>
                <c:pt idx="15257">
                  <c:v>1296</c:v>
                </c:pt>
                <c:pt idx="15258">
                  <c:v>1301</c:v>
                </c:pt>
                <c:pt idx="15259">
                  <c:v>1305</c:v>
                </c:pt>
                <c:pt idx="15260">
                  <c:v>1309</c:v>
                </c:pt>
                <c:pt idx="15261">
                  <c:v>1312</c:v>
                </c:pt>
                <c:pt idx="15262">
                  <c:v>1314</c:v>
                </c:pt>
                <c:pt idx="15263">
                  <c:v>1310</c:v>
                </c:pt>
                <c:pt idx="15264">
                  <c:v>1302</c:v>
                </c:pt>
                <c:pt idx="15265">
                  <c:v>1293</c:v>
                </c:pt>
                <c:pt idx="15266">
                  <c:v>1282</c:v>
                </c:pt>
                <c:pt idx="15267">
                  <c:v>1270</c:v>
                </c:pt>
                <c:pt idx="15268">
                  <c:v>1255</c:v>
                </c:pt>
                <c:pt idx="15269">
                  <c:v>1242</c:v>
                </c:pt>
                <c:pt idx="15270">
                  <c:v>1233</c:v>
                </c:pt>
                <c:pt idx="15271">
                  <c:v>1231</c:v>
                </c:pt>
                <c:pt idx="15272">
                  <c:v>1232</c:v>
                </c:pt>
                <c:pt idx="15273">
                  <c:v>1231</c:v>
                </c:pt>
                <c:pt idx="15274">
                  <c:v>1222</c:v>
                </c:pt>
                <c:pt idx="15275">
                  <c:v>1207</c:v>
                </c:pt>
                <c:pt idx="15276">
                  <c:v>1197</c:v>
                </c:pt>
                <c:pt idx="15277">
                  <c:v>1197</c:v>
                </c:pt>
                <c:pt idx="15278">
                  <c:v>1209</c:v>
                </c:pt>
                <c:pt idx="15279">
                  <c:v>1221</c:v>
                </c:pt>
                <c:pt idx="15280">
                  <c:v>1225</c:v>
                </c:pt>
                <c:pt idx="15281">
                  <c:v>1221</c:v>
                </c:pt>
                <c:pt idx="15282">
                  <c:v>1214</c:v>
                </c:pt>
                <c:pt idx="15283">
                  <c:v>1212</c:v>
                </c:pt>
                <c:pt idx="15284">
                  <c:v>1214</c:v>
                </c:pt>
                <c:pt idx="15285">
                  <c:v>1220</c:v>
                </c:pt>
                <c:pt idx="15286">
                  <c:v>1226</c:v>
                </c:pt>
                <c:pt idx="15287">
                  <c:v>1229</c:v>
                </c:pt>
                <c:pt idx="15288">
                  <c:v>1229</c:v>
                </c:pt>
                <c:pt idx="15289">
                  <c:v>1226</c:v>
                </c:pt>
                <c:pt idx="15290">
                  <c:v>1222</c:v>
                </c:pt>
                <c:pt idx="15291">
                  <c:v>1220</c:v>
                </c:pt>
                <c:pt idx="15292">
                  <c:v>1221</c:v>
                </c:pt>
                <c:pt idx="15293">
                  <c:v>1220</c:v>
                </c:pt>
                <c:pt idx="15294">
                  <c:v>1218</c:v>
                </c:pt>
                <c:pt idx="15295">
                  <c:v>1218</c:v>
                </c:pt>
                <c:pt idx="15296">
                  <c:v>1226</c:v>
                </c:pt>
                <c:pt idx="15297">
                  <c:v>1242</c:v>
                </c:pt>
                <c:pt idx="15298">
                  <c:v>1261</c:v>
                </c:pt>
                <c:pt idx="15299">
                  <c:v>1275</c:v>
                </c:pt>
                <c:pt idx="15300">
                  <c:v>1281</c:v>
                </c:pt>
                <c:pt idx="15301">
                  <c:v>1280</c:v>
                </c:pt>
                <c:pt idx="15302">
                  <c:v>1274</c:v>
                </c:pt>
                <c:pt idx="15303">
                  <c:v>1269</c:v>
                </c:pt>
                <c:pt idx="15304">
                  <c:v>1269</c:v>
                </c:pt>
                <c:pt idx="15305">
                  <c:v>1279</c:v>
                </c:pt>
                <c:pt idx="15306">
                  <c:v>1300</c:v>
                </c:pt>
                <c:pt idx="15307">
                  <c:v>1328</c:v>
                </c:pt>
                <c:pt idx="15308">
                  <c:v>1351</c:v>
                </c:pt>
                <c:pt idx="15309">
                  <c:v>1356</c:v>
                </c:pt>
                <c:pt idx="15310">
                  <c:v>1348</c:v>
                </c:pt>
                <c:pt idx="15311">
                  <c:v>1337</c:v>
                </c:pt>
                <c:pt idx="15312">
                  <c:v>1335</c:v>
                </c:pt>
                <c:pt idx="15313">
                  <c:v>1346</c:v>
                </c:pt>
                <c:pt idx="15314">
                  <c:v>1363</c:v>
                </c:pt>
                <c:pt idx="15315">
                  <c:v>1376</c:v>
                </c:pt>
                <c:pt idx="15316">
                  <c:v>1378</c:v>
                </c:pt>
                <c:pt idx="15317">
                  <c:v>1364</c:v>
                </c:pt>
                <c:pt idx="15318">
                  <c:v>1334</c:v>
                </c:pt>
                <c:pt idx="15319">
                  <c:v>1295</c:v>
                </c:pt>
                <c:pt idx="15320">
                  <c:v>1264</c:v>
                </c:pt>
                <c:pt idx="15321">
                  <c:v>1254</c:v>
                </c:pt>
                <c:pt idx="15322">
                  <c:v>1267</c:v>
                </c:pt>
                <c:pt idx="15323">
                  <c:v>1290</c:v>
                </c:pt>
                <c:pt idx="15324">
                  <c:v>1308</c:v>
                </c:pt>
                <c:pt idx="15325">
                  <c:v>1313</c:v>
                </c:pt>
                <c:pt idx="15326">
                  <c:v>1309</c:v>
                </c:pt>
                <c:pt idx="15327">
                  <c:v>1304</c:v>
                </c:pt>
                <c:pt idx="15328">
                  <c:v>1303</c:v>
                </c:pt>
                <c:pt idx="15329">
                  <c:v>1308</c:v>
                </c:pt>
                <c:pt idx="15330">
                  <c:v>1317</c:v>
                </c:pt>
                <c:pt idx="15331">
                  <c:v>1326</c:v>
                </c:pt>
                <c:pt idx="15332">
                  <c:v>1333</c:v>
                </c:pt>
                <c:pt idx="15333">
                  <c:v>1334</c:v>
                </c:pt>
                <c:pt idx="15334">
                  <c:v>1326</c:v>
                </c:pt>
                <c:pt idx="15335">
                  <c:v>1314</c:v>
                </c:pt>
                <c:pt idx="15336">
                  <c:v>1307</c:v>
                </c:pt>
                <c:pt idx="15337">
                  <c:v>1312</c:v>
                </c:pt>
                <c:pt idx="15338">
                  <c:v>1324</c:v>
                </c:pt>
                <c:pt idx="15339">
                  <c:v>1330</c:v>
                </c:pt>
                <c:pt idx="15340">
                  <c:v>1327</c:v>
                </c:pt>
                <c:pt idx="15341">
                  <c:v>1317</c:v>
                </c:pt>
                <c:pt idx="15342">
                  <c:v>1308</c:v>
                </c:pt>
                <c:pt idx="15343">
                  <c:v>1302</c:v>
                </c:pt>
                <c:pt idx="15344">
                  <c:v>1296</c:v>
                </c:pt>
                <c:pt idx="15345">
                  <c:v>1287</c:v>
                </c:pt>
                <c:pt idx="15346">
                  <c:v>1277</c:v>
                </c:pt>
                <c:pt idx="15347">
                  <c:v>1275</c:v>
                </c:pt>
                <c:pt idx="15348">
                  <c:v>1282</c:v>
                </c:pt>
                <c:pt idx="15349">
                  <c:v>1291</c:v>
                </c:pt>
                <c:pt idx="15350">
                  <c:v>1295</c:v>
                </c:pt>
                <c:pt idx="15351">
                  <c:v>1294</c:v>
                </c:pt>
                <c:pt idx="15352">
                  <c:v>1295</c:v>
                </c:pt>
                <c:pt idx="15353">
                  <c:v>1308</c:v>
                </c:pt>
                <c:pt idx="15354">
                  <c:v>1330</c:v>
                </c:pt>
                <c:pt idx="15355">
                  <c:v>1354</c:v>
                </c:pt>
                <c:pt idx="15356">
                  <c:v>1371</c:v>
                </c:pt>
                <c:pt idx="15357">
                  <c:v>1376</c:v>
                </c:pt>
                <c:pt idx="15358">
                  <c:v>1373</c:v>
                </c:pt>
                <c:pt idx="15359">
                  <c:v>1367</c:v>
                </c:pt>
                <c:pt idx="15360">
                  <c:v>1363</c:v>
                </c:pt>
                <c:pt idx="15361">
                  <c:v>1359</c:v>
                </c:pt>
                <c:pt idx="15362">
                  <c:v>1353</c:v>
                </c:pt>
                <c:pt idx="15363">
                  <c:v>1345</c:v>
                </c:pt>
                <c:pt idx="15364">
                  <c:v>1333</c:v>
                </c:pt>
                <c:pt idx="15365">
                  <c:v>1318</c:v>
                </c:pt>
                <c:pt idx="15366">
                  <c:v>1302</c:v>
                </c:pt>
                <c:pt idx="15367">
                  <c:v>1291</c:v>
                </c:pt>
                <c:pt idx="15368">
                  <c:v>1288</c:v>
                </c:pt>
                <c:pt idx="15369">
                  <c:v>1295</c:v>
                </c:pt>
                <c:pt idx="15370">
                  <c:v>1308</c:v>
                </c:pt>
                <c:pt idx="15371">
                  <c:v>1324</c:v>
                </c:pt>
                <c:pt idx="15372">
                  <c:v>1339</c:v>
                </c:pt>
                <c:pt idx="15373">
                  <c:v>1352</c:v>
                </c:pt>
                <c:pt idx="15374">
                  <c:v>1362</c:v>
                </c:pt>
                <c:pt idx="15375">
                  <c:v>1368</c:v>
                </c:pt>
                <c:pt idx="15376">
                  <c:v>1371</c:v>
                </c:pt>
                <c:pt idx="15377">
                  <c:v>1368</c:v>
                </c:pt>
                <c:pt idx="15378">
                  <c:v>1357</c:v>
                </c:pt>
                <c:pt idx="15379">
                  <c:v>1339</c:v>
                </c:pt>
                <c:pt idx="15380">
                  <c:v>1322</c:v>
                </c:pt>
                <c:pt idx="15381">
                  <c:v>1315</c:v>
                </c:pt>
                <c:pt idx="15382">
                  <c:v>1319</c:v>
                </c:pt>
                <c:pt idx="15383">
                  <c:v>1325</c:v>
                </c:pt>
                <c:pt idx="15384">
                  <c:v>1324</c:v>
                </c:pt>
                <c:pt idx="15385">
                  <c:v>1313</c:v>
                </c:pt>
                <c:pt idx="15386">
                  <c:v>1300</c:v>
                </c:pt>
                <c:pt idx="15387">
                  <c:v>1294</c:v>
                </c:pt>
                <c:pt idx="15388">
                  <c:v>1297</c:v>
                </c:pt>
                <c:pt idx="15389">
                  <c:v>1303</c:v>
                </c:pt>
                <c:pt idx="15390">
                  <c:v>1299</c:v>
                </c:pt>
                <c:pt idx="15391">
                  <c:v>1289</c:v>
                </c:pt>
                <c:pt idx="15392">
                  <c:v>1285</c:v>
                </c:pt>
                <c:pt idx="15393">
                  <c:v>1297</c:v>
                </c:pt>
                <c:pt idx="15394">
                  <c:v>1321</c:v>
                </c:pt>
                <c:pt idx="15395">
                  <c:v>1345</c:v>
                </c:pt>
                <c:pt idx="15396">
                  <c:v>1358</c:v>
                </c:pt>
                <c:pt idx="15397">
                  <c:v>1359</c:v>
                </c:pt>
                <c:pt idx="15398">
                  <c:v>1353</c:v>
                </c:pt>
                <c:pt idx="15399">
                  <c:v>1346</c:v>
                </c:pt>
                <c:pt idx="15400">
                  <c:v>1345</c:v>
                </c:pt>
                <c:pt idx="15401">
                  <c:v>1351</c:v>
                </c:pt>
                <c:pt idx="15402">
                  <c:v>1357</c:v>
                </c:pt>
                <c:pt idx="15403">
                  <c:v>1358</c:v>
                </c:pt>
                <c:pt idx="15404">
                  <c:v>1354</c:v>
                </c:pt>
                <c:pt idx="15405">
                  <c:v>1347</c:v>
                </c:pt>
                <c:pt idx="15406">
                  <c:v>1343</c:v>
                </c:pt>
                <c:pt idx="15407">
                  <c:v>1347</c:v>
                </c:pt>
                <c:pt idx="15408">
                  <c:v>1356</c:v>
                </c:pt>
                <c:pt idx="15409">
                  <c:v>1362</c:v>
                </c:pt>
                <c:pt idx="15410">
                  <c:v>1361</c:v>
                </c:pt>
                <c:pt idx="15411">
                  <c:v>1352</c:v>
                </c:pt>
                <c:pt idx="15412">
                  <c:v>1342</c:v>
                </c:pt>
                <c:pt idx="15413">
                  <c:v>1336</c:v>
                </c:pt>
                <c:pt idx="15414">
                  <c:v>1339</c:v>
                </c:pt>
                <c:pt idx="15415">
                  <c:v>1352</c:v>
                </c:pt>
                <c:pt idx="15416">
                  <c:v>1372</c:v>
                </c:pt>
                <c:pt idx="15417">
                  <c:v>1388</c:v>
                </c:pt>
                <c:pt idx="15418">
                  <c:v>1387</c:v>
                </c:pt>
                <c:pt idx="15419">
                  <c:v>1371</c:v>
                </c:pt>
                <c:pt idx="15420">
                  <c:v>1352</c:v>
                </c:pt>
                <c:pt idx="15421">
                  <c:v>1341</c:v>
                </c:pt>
                <c:pt idx="15422">
                  <c:v>1341</c:v>
                </c:pt>
                <c:pt idx="15423">
                  <c:v>1348</c:v>
                </c:pt>
                <c:pt idx="15424">
                  <c:v>1353</c:v>
                </c:pt>
                <c:pt idx="15425">
                  <c:v>1352</c:v>
                </c:pt>
                <c:pt idx="15426">
                  <c:v>1345</c:v>
                </c:pt>
                <c:pt idx="15427">
                  <c:v>1335</c:v>
                </c:pt>
                <c:pt idx="15428">
                  <c:v>1330</c:v>
                </c:pt>
                <c:pt idx="15429">
                  <c:v>1336</c:v>
                </c:pt>
                <c:pt idx="15430">
                  <c:v>1353</c:v>
                </c:pt>
                <c:pt idx="15431">
                  <c:v>1376</c:v>
                </c:pt>
                <c:pt idx="15432">
                  <c:v>1398</c:v>
                </c:pt>
                <c:pt idx="15433">
                  <c:v>1409</c:v>
                </c:pt>
                <c:pt idx="15434">
                  <c:v>1406</c:v>
                </c:pt>
                <c:pt idx="15435">
                  <c:v>1395</c:v>
                </c:pt>
                <c:pt idx="15436">
                  <c:v>1386</c:v>
                </c:pt>
                <c:pt idx="15437">
                  <c:v>1377</c:v>
                </c:pt>
                <c:pt idx="15438">
                  <c:v>1364</c:v>
                </c:pt>
                <c:pt idx="15439">
                  <c:v>1344</c:v>
                </c:pt>
                <c:pt idx="15440">
                  <c:v>1321</c:v>
                </c:pt>
                <c:pt idx="15441">
                  <c:v>1303</c:v>
                </c:pt>
                <c:pt idx="15442">
                  <c:v>1292</c:v>
                </c:pt>
                <c:pt idx="15443">
                  <c:v>1289</c:v>
                </c:pt>
                <c:pt idx="15444">
                  <c:v>1295</c:v>
                </c:pt>
                <c:pt idx="15445">
                  <c:v>1308</c:v>
                </c:pt>
                <c:pt idx="15446">
                  <c:v>1322</c:v>
                </c:pt>
                <c:pt idx="15447">
                  <c:v>1330</c:v>
                </c:pt>
                <c:pt idx="15448">
                  <c:v>1326</c:v>
                </c:pt>
                <c:pt idx="15449">
                  <c:v>1317</c:v>
                </c:pt>
                <c:pt idx="15450">
                  <c:v>1312</c:v>
                </c:pt>
                <c:pt idx="15451">
                  <c:v>1317</c:v>
                </c:pt>
                <c:pt idx="15452">
                  <c:v>1325</c:v>
                </c:pt>
                <c:pt idx="15453">
                  <c:v>1326</c:v>
                </c:pt>
                <c:pt idx="15454">
                  <c:v>1318</c:v>
                </c:pt>
                <c:pt idx="15455">
                  <c:v>1308</c:v>
                </c:pt>
                <c:pt idx="15456">
                  <c:v>1307</c:v>
                </c:pt>
                <c:pt idx="15457">
                  <c:v>1316</c:v>
                </c:pt>
                <c:pt idx="15458">
                  <c:v>1331</c:v>
                </c:pt>
                <c:pt idx="15459">
                  <c:v>1342</c:v>
                </c:pt>
                <c:pt idx="15460">
                  <c:v>1348</c:v>
                </c:pt>
                <c:pt idx="15461">
                  <c:v>1349</c:v>
                </c:pt>
                <c:pt idx="15462">
                  <c:v>1348</c:v>
                </c:pt>
                <c:pt idx="15463">
                  <c:v>1345</c:v>
                </c:pt>
                <c:pt idx="15464">
                  <c:v>1342</c:v>
                </c:pt>
                <c:pt idx="15465">
                  <c:v>1342</c:v>
                </c:pt>
                <c:pt idx="15466">
                  <c:v>1348</c:v>
                </c:pt>
                <c:pt idx="15467">
                  <c:v>1360</c:v>
                </c:pt>
                <c:pt idx="15468">
                  <c:v>1371</c:v>
                </c:pt>
                <c:pt idx="15469">
                  <c:v>1378</c:v>
                </c:pt>
                <c:pt idx="15470">
                  <c:v>1379</c:v>
                </c:pt>
                <c:pt idx="15471">
                  <c:v>1376</c:v>
                </c:pt>
                <c:pt idx="15472">
                  <c:v>1369</c:v>
                </c:pt>
                <c:pt idx="15473">
                  <c:v>1360</c:v>
                </c:pt>
                <c:pt idx="15474">
                  <c:v>1353</c:v>
                </c:pt>
                <c:pt idx="15475">
                  <c:v>1352</c:v>
                </c:pt>
                <c:pt idx="15476">
                  <c:v>1354</c:v>
                </c:pt>
                <c:pt idx="15477">
                  <c:v>1354</c:v>
                </c:pt>
                <c:pt idx="15478">
                  <c:v>1349</c:v>
                </c:pt>
                <c:pt idx="15479">
                  <c:v>1345</c:v>
                </c:pt>
                <c:pt idx="15480">
                  <c:v>1345</c:v>
                </c:pt>
                <c:pt idx="15481">
                  <c:v>1351</c:v>
                </c:pt>
                <c:pt idx="15482">
                  <c:v>1360</c:v>
                </c:pt>
                <c:pt idx="15483">
                  <c:v>1371</c:v>
                </c:pt>
                <c:pt idx="15484">
                  <c:v>1384</c:v>
                </c:pt>
                <c:pt idx="15485">
                  <c:v>1401</c:v>
                </c:pt>
                <c:pt idx="15486">
                  <c:v>1414</c:v>
                </c:pt>
                <c:pt idx="15487">
                  <c:v>1419</c:v>
                </c:pt>
                <c:pt idx="15488">
                  <c:v>1414</c:v>
                </c:pt>
                <c:pt idx="15489">
                  <c:v>1406</c:v>
                </c:pt>
                <c:pt idx="15490">
                  <c:v>1402</c:v>
                </c:pt>
                <c:pt idx="15491">
                  <c:v>1407</c:v>
                </c:pt>
                <c:pt idx="15492">
                  <c:v>1419</c:v>
                </c:pt>
                <c:pt idx="15493">
                  <c:v>1431</c:v>
                </c:pt>
                <c:pt idx="15494">
                  <c:v>1436</c:v>
                </c:pt>
                <c:pt idx="15495">
                  <c:v>1431</c:v>
                </c:pt>
                <c:pt idx="15496">
                  <c:v>1416</c:v>
                </c:pt>
                <c:pt idx="15497">
                  <c:v>1397</c:v>
                </c:pt>
                <c:pt idx="15498">
                  <c:v>1382</c:v>
                </c:pt>
                <c:pt idx="15499">
                  <c:v>1382</c:v>
                </c:pt>
                <c:pt idx="15500">
                  <c:v>1396</c:v>
                </c:pt>
                <c:pt idx="15501">
                  <c:v>1417</c:v>
                </c:pt>
                <c:pt idx="15502">
                  <c:v>1433</c:v>
                </c:pt>
                <c:pt idx="15503">
                  <c:v>1437</c:v>
                </c:pt>
                <c:pt idx="15504">
                  <c:v>1425</c:v>
                </c:pt>
                <c:pt idx="15505">
                  <c:v>1398</c:v>
                </c:pt>
                <c:pt idx="15506">
                  <c:v>1362</c:v>
                </c:pt>
                <c:pt idx="15507">
                  <c:v>1329</c:v>
                </c:pt>
                <c:pt idx="15508">
                  <c:v>1308</c:v>
                </c:pt>
                <c:pt idx="15509">
                  <c:v>1304</c:v>
                </c:pt>
                <c:pt idx="15510">
                  <c:v>1315</c:v>
                </c:pt>
                <c:pt idx="15511">
                  <c:v>1333</c:v>
                </c:pt>
                <c:pt idx="15512">
                  <c:v>1353</c:v>
                </c:pt>
                <c:pt idx="15513">
                  <c:v>1369</c:v>
                </c:pt>
                <c:pt idx="15514">
                  <c:v>1378</c:v>
                </c:pt>
                <c:pt idx="15515">
                  <c:v>1379</c:v>
                </c:pt>
                <c:pt idx="15516">
                  <c:v>1371</c:v>
                </c:pt>
                <c:pt idx="15517">
                  <c:v>1354</c:v>
                </c:pt>
                <c:pt idx="15518">
                  <c:v>1338</c:v>
                </c:pt>
                <c:pt idx="15519">
                  <c:v>1334</c:v>
                </c:pt>
                <c:pt idx="15520">
                  <c:v>1349</c:v>
                </c:pt>
                <c:pt idx="15521">
                  <c:v>1376</c:v>
                </c:pt>
                <c:pt idx="15522">
                  <c:v>1404</c:v>
                </c:pt>
                <c:pt idx="15523">
                  <c:v>1421</c:v>
                </c:pt>
                <c:pt idx="15524">
                  <c:v>1424</c:v>
                </c:pt>
                <c:pt idx="15525">
                  <c:v>1419</c:v>
                </c:pt>
                <c:pt idx="15526">
                  <c:v>1417</c:v>
                </c:pt>
                <c:pt idx="15527">
                  <c:v>1423</c:v>
                </c:pt>
                <c:pt idx="15528">
                  <c:v>1435</c:v>
                </c:pt>
                <c:pt idx="15529">
                  <c:v>1446</c:v>
                </c:pt>
                <c:pt idx="15530">
                  <c:v>1451</c:v>
                </c:pt>
                <c:pt idx="15531">
                  <c:v>1447</c:v>
                </c:pt>
                <c:pt idx="15532">
                  <c:v>1432</c:v>
                </c:pt>
                <c:pt idx="15533">
                  <c:v>1409</c:v>
                </c:pt>
                <c:pt idx="15534">
                  <c:v>1383</c:v>
                </c:pt>
                <c:pt idx="15535">
                  <c:v>1358</c:v>
                </c:pt>
                <c:pt idx="15536">
                  <c:v>1338</c:v>
                </c:pt>
                <c:pt idx="15537">
                  <c:v>1326</c:v>
                </c:pt>
                <c:pt idx="15538">
                  <c:v>1323</c:v>
                </c:pt>
                <c:pt idx="15539">
                  <c:v>1329</c:v>
                </c:pt>
                <c:pt idx="15540">
                  <c:v>1340</c:v>
                </c:pt>
                <c:pt idx="15541">
                  <c:v>1354</c:v>
                </c:pt>
                <c:pt idx="15542">
                  <c:v>1370</c:v>
                </c:pt>
                <c:pt idx="15543">
                  <c:v>1384</c:v>
                </c:pt>
                <c:pt idx="15544">
                  <c:v>1396</c:v>
                </c:pt>
                <c:pt idx="15545">
                  <c:v>1402</c:v>
                </c:pt>
                <c:pt idx="15546">
                  <c:v>1403</c:v>
                </c:pt>
                <c:pt idx="15547">
                  <c:v>1397</c:v>
                </c:pt>
                <c:pt idx="15548">
                  <c:v>1387</c:v>
                </c:pt>
                <c:pt idx="15549">
                  <c:v>1372</c:v>
                </c:pt>
                <c:pt idx="15550">
                  <c:v>1359</c:v>
                </c:pt>
                <c:pt idx="15551">
                  <c:v>1353</c:v>
                </c:pt>
                <c:pt idx="15552">
                  <c:v>1353</c:v>
                </c:pt>
                <c:pt idx="15553">
                  <c:v>1356</c:v>
                </c:pt>
                <c:pt idx="15554">
                  <c:v>1361</c:v>
                </c:pt>
                <c:pt idx="15555">
                  <c:v>1368</c:v>
                </c:pt>
                <c:pt idx="15556">
                  <c:v>1376</c:v>
                </c:pt>
                <c:pt idx="15557">
                  <c:v>1382</c:v>
                </c:pt>
                <c:pt idx="15558">
                  <c:v>1379</c:v>
                </c:pt>
                <c:pt idx="15559">
                  <c:v>1369</c:v>
                </c:pt>
                <c:pt idx="15560">
                  <c:v>1353</c:v>
                </c:pt>
                <c:pt idx="15561">
                  <c:v>1336</c:v>
                </c:pt>
                <c:pt idx="15562">
                  <c:v>1320</c:v>
                </c:pt>
                <c:pt idx="15563">
                  <c:v>1310</c:v>
                </c:pt>
                <c:pt idx="15564">
                  <c:v>1310</c:v>
                </c:pt>
                <c:pt idx="15565">
                  <c:v>1323</c:v>
                </c:pt>
                <c:pt idx="15566">
                  <c:v>1343</c:v>
                </c:pt>
                <c:pt idx="15567">
                  <c:v>1363</c:v>
                </c:pt>
                <c:pt idx="15568">
                  <c:v>1379</c:v>
                </c:pt>
                <c:pt idx="15569">
                  <c:v>1388</c:v>
                </c:pt>
                <c:pt idx="15570">
                  <c:v>1390</c:v>
                </c:pt>
                <c:pt idx="15571">
                  <c:v>1388</c:v>
                </c:pt>
                <c:pt idx="15572">
                  <c:v>1382</c:v>
                </c:pt>
                <c:pt idx="15573">
                  <c:v>1373</c:v>
                </c:pt>
                <c:pt idx="15574">
                  <c:v>1363</c:v>
                </c:pt>
                <c:pt idx="15575">
                  <c:v>1355</c:v>
                </c:pt>
                <c:pt idx="15576">
                  <c:v>1357</c:v>
                </c:pt>
                <c:pt idx="15577">
                  <c:v>1371</c:v>
                </c:pt>
                <c:pt idx="15578">
                  <c:v>1395</c:v>
                </c:pt>
                <c:pt idx="15579">
                  <c:v>1419</c:v>
                </c:pt>
                <c:pt idx="15580">
                  <c:v>1434</c:v>
                </c:pt>
                <c:pt idx="15581">
                  <c:v>1431</c:v>
                </c:pt>
                <c:pt idx="15582">
                  <c:v>1412</c:v>
                </c:pt>
                <c:pt idx="15583">
                  <c:v>1389</c:v>
                </c:pt>
                <c:pt idx="15584">
                  <c:v>1377</c:v>
                </c:pt>
                <c:pt idx="15585">
                  <c:v>1383</c:v>
                </c:pt>
                <c:pt idx="15586">
                  <c:v>1401</c:v>
                </c:pt>
                <c:pt idx="15587">
                  <c:v>1423</c:v>
                </c:pt>
                <c:pt idx="15588">
                  <c:v>1441</c:v>
                </c:pt>
                <c:pt idx="15589">
                  <c:v>1451</c:v>
                </c:pt>
                <c:pt idx="15590">
                  <c:v>1451</c:v>
                </c:pt>
                <c:pt idx="15591">
                  <c:v>1448</c:v>
                </c:pt>
                <c:pt idx="15592">
                  <c:v>1448</c:v>
                </c:pt>
                <c:pt idx="15593">
                  <c:v>1454</c:v>
                </c:pt>
                <c:pt idx="15594">
                  <c:v>1456</c:v>
                </c:pt>
                <c:pt idx="15595">
                  <c:v>1445</c:v>
                </c:pt>
                <c:pt idx="15596">
                  <c:v>1420</c:v>
                </c:pt>
                <c:pt idx="15597">
                  <c:v>1390</c:v>
                </c:pt>
                <c:pt idx="15598">
                  <c:v>1367</c:v>
                </c:pt>
                <c:pt idx="15599">
                  <c:v>1362</c:v>
                </c:pt>
                <c:pt idx="15600">
                  <c:v>1374</c:v>
                </c:pt>
                <c:pt idx="15601">
                  <c:v>1396</c:v>
                </c:pt>
                <c:pt idx="15602">
                  <c:v>1418</c:v>
                </c:pt>
                <c:pt idx="15603">
                  <c:v>1429</c:v>
                </c:pt>
                <c:pt idx="15604">
                  <c:v>1427</c:v>
                </c:pt>
                <c:pt idx="15605">
                  <c:v>1416</c:v>
                </c:pt>
                <c:pt idx="15606">
                  <c:v>1402</c:v>
                </c:pt>
                <c:pt idx="15607">
                  <c:v>1392</c:v>
                </c:pt>
                <c:pt idx="15608">
                  <c:v>1390</c:v>
                </c:pt>
                <c:pt idx="15609">
                  <c:v>1395</c:v>
                </c:pt>
                <c:pt idx="15610">
                  <c:v>1402</c:v>
                </c:pt>
                <c:pt idx="15611">
                  <c:v>1407</c:v>
                </c:pt>
                <c:pt idx="15612">
                  <c:v>1413</c:v>
                </c:pt>
                <c:pt idx="15613">
                  <c:v>1420</c:v>
                </c:pt>
                <c:pt idx="15614">
                  <c:v>1426</c:v>
                </c:pt>
                <c:pt idx="15615">
                  <c:v>1426</c:v>
                </c:pt>
                <c:pt idx="15616">
                  <c:v>1418</c:v>
                </c:pt>
                <c:pt idx="15617">
                  <c:v>1406</c:v>
                </c:pt>
                <c:pt idx="15618">
                  <c:v>1399</c:v>
                </c:pt>
                <c:pt idx="15619">
                  <c:v>1402</c:v>
                </c:pt>
                <c:pt idx="15620">
                  <c:v>1415</c:v>
                </c:pt>
                <c:pt idx="15621">
                  <c:v>1431</c:v>
                </c:pt>
                <c:pt idx="15622">
                  <c:v>1437</c:v>
                </c:pt>
                <c:pt idx="15623">
                  <c:v>1429</c:v>
                </c:pt>
                <c:pt idx="15624">
                  <c:v>1415</c:v>
                </c:pt>
                <c:pt idx="15625">
                  <c:v>1407</c:v>
                </c:pt>
                <c:pt idx="15626">
                  <c:v>1411</c:v>
                </c:pt>
                <c:pt idx="15627">
                  <c:v>1419</c:v>
                </c:pt>
                <c:pt idx="15628">
                  <c:v>1424</c:v>
                </c:pt>
                <c:pt idx="15629">
                  <c:v>1424</c:v>
                </c:pt>
                <c:pt idx="15630">
                  <c:v>1424</c:v>
                </c:pt>
                <c:pt idx="15631">
                  <c:v>1430</c:v>
                </c:pt>
                <c:pt idx="15632">
                  <c:v>1438</c:v>
                </c:pt>
                <c:pt idx="15633">
                  <c:v>1443</c:v>
                </c:pt>
                <c:pt idx="15634">
                  <c:v>1442</c:v>
                </c:pt>
                <c:pt idx="15635">
                  <c:v>1440</c:v>
                </c:pt>
                <c:pt idx="15636">
                  <c:v>1443</c:v>
                </c:pt>
                <c:pt idx="15637">
                  <c:v>1450</c:v>
                </c:pt>
                <c:pt idx="15638">
                  <c:v>1458</c:v>
                </c:pt>
                <c:pt idx="15639">
                  <c:v>1462</c:v>
                </c:pt>
                <c:pt idx="15640">
                  <c:v>1458</c:v>
                </c:pt>
                <c:pt idx="15641">
                  <c:v>1451</c:v>
                </c:pt>
                <c:pt idx="15642">
                  <c:v>1443</c:v>
                </c:pt>
                <c:pt idx="15643">
                  <c:v>1436</c:v>
                </c:pt>
                <c:pt idx="15644">
                  <c:v>1429</c:v>
                </c:pt>
                <c:pt idx="15645">
                  <c:v>1423</c:v>
                </c:pt>
                <c:pt idx="15646">
                  <c:v>1417</c:v>
                </c:pt>
                <c:pt idx="15647">
                  <c:v>1413</c:v>
                </c:pt>
                <c:pt idx="15648">
                  <c:v>1410</c:v>
                </c:pt>
                <c:pt idx="15649">
                  <c:v>1410</c:v>
                </c:pt>
                <c:pt idx="15650">
                  <c:v>1411</c:v>
                </c:pt>
                <c:pt idx="15651">
                  <c:v>1412</c:v>
                </c:pt>
                <c:pt idx="15652">
                  <c:v>1411</c:v>
                </c:pt>
                <c:pt idx="15653">
                  <c:v>1409</c:v>
                </c:pt>
                <c:pt idx="15654">
                  <c:v>1412</c:v>
                </c:pt>
                <c:pt idx="15655">
                  <c:v>1421</c:v>
                </c:pt>
                <c:pt idx="15656">
                  <c:v>1432</c:v>
                </c:pt>
                <c:pt idx="15657">
                  <c:v>1440</c:v>
                </c:pt>
                <c:pt idx="15658">
                  <c:v>1442</c:v>
                </c:pt>
                <c:pt idx="15659">
                  <c:v>1436</c:v>
                </c:pt>
                <c:pt idx="15660">
                  <c:v>1425</c:v>
                </c:pt>
                <c:pt idx="15661">
                  <c:v>1415</c:v>
                </c:pt>
                <c:pt idx="15662">
                  <c:v>1412</c:v>
                </c:pt>
                <c:pt idx="15663">
                  <c:v>1419</c:v>
                </c:pt>
                <c:pt idx="15664">
                  <c:v>1430</c:v>
                </c:pt>
                <c:pt idx="15665">
                  <c:v>1436</c:v>
                </c:pt>
                <c:pt idx="15666">
                  <c:v>1431</c:v>
                </c:pt>
                <c:pt idx="15667">
                  <c:v>1414</c:v>
                </c:pt>
                <c:pt idx="15668">
                  <c:v>1393</c:v>
                </c:pt>
                <c:pt idx="15669">
                  <c:v>1375</c:v>
                </c:pt>
                <c:pt idx="15670">
                  <c:v>1364</c:v>
                </c:pt>
                <c:pt idx="15671">
                  <c:v>1357</c:v>
                </c:pt>
                <c:pt idx="15672">
                  <c:v>1350</c:v>
                </c:pt>
                <c:pt idx="15673">
                  <c:v>1345</c:v>
                </c:pt>
                <c:pt idx="15674">
                  <c:v>1343</c:v>
                </c:pt>
                <c:pt idx="15675">
                  <c:v>1344</c:v>
                </c:pt>
                <c:pt idx="15676">
                  <c:v>1348</c:v>
                </c:pt>
                <c:pt idx="15677">
                  <c:v>1352</c:v>
                </c:pt>
                <c:pt idx="15678">
                  <c:v>1359</c:v>
                </c:pt>
                <c:pt idx="15679">
                  <c:v>1367</c:v>
                </c:pt>
                <c:pt idx="15680">
                  <c:v>1374</c:v>
                </c:pt>
                <c:pt idx="15681">
                  <c:v>1377</c:v>
                </c:pt>
                <c:pt idx="15682">
                  <c:v>1377</c:v>
                </c:pt>
                <c:pt idx="15683">
                  <c:v>1380</c:v>
                </c:pt>
                <c:pt idx="15684">
                  <c:v>1387</c:v>
                </c:pt>
                <c:pt idx="15685">
                  <c:v>1400</c:v>
                </c:pt>
                <c:pt idx="15686">
                  <c:v>1414</c:v>
                </c:pt>
                <c:pt idx="15687">
                  <c:v>1423</c:v>
                </c:pt>
                <c:pt idx="15688">
                  <c:v>1421</c:v>
                </c:pt>
                <c:pt idx="15689">
                  <c:v>1409</c:v>
                </c:pt>
                <c:pt idx="15690">
                  <c:v>1393</c:v>
                </c:pt>
                <c:pt idx="15691">
                  <c:v>1383</c:v>
                </c:pt>
                <c:pt idx="15692">
                  <c:v>1381</c:v>
                </c:pt>
                <c:pt idx="15693">
                  <c:v>1387</c:v>
                </c:pt>
                <c:pt idx="15694">
                  <c:v>1397</c:v>
                </c:pt>
                <c:pt idx="15695">
                  <c:v>1411</c:v>
                </c:pt>
                <c:pt idx="15696">
                  <c:v>1428</c:v>
                </c:pt>
                <c:pt idx="15697">
                  <c:v>1443</c:v>
                </c:pt>
                <c:pt idx="15698">
                  <c:v>1450</c:v>
                </c:pt>
                <c:pt idx="15699">
                  <c:v>1445</c:v>
                </c:pt>
                <c:pt idx="15700">
                  <c:v>1432</c:v>
                </c:pt>
                <c:pt idx="15701">
                  <c:v>1414</c:v>
                </c:pt>
                <c:pt idx="15702">
                  <c:v>1398</c:v>
                </c:pt>
                <c:pt idx="15703">
                  <c:v>1387</c:v>
                </c:pt>
                <c:pt idx="15704">
                  <c:v>1380</c:v>
                </c:pt>
                <c:pt idx="15705">
                  <c:v>1371</c:v>
                </c:pt>
                <c:pt idx="15706">
                  <c:v>1357</c:v>
                </c:pt>
                <c:pt idx="15707">
                  <c:v>1344</c:v>
                </c:pt>
                <c:pt idx="15708">
                  <c:v>1343</c:v>
                </c:pt>
                <c:pt idx="15709">
                  <c:v>1362</c:v>
                </c:pt>
                <c:pt idx="15710">
                  <c:v>1396</c:v>
                </c:pt>
                <c:pt idx="15711">
                  <c:v>1430</c:v>
                </c:pt>
                <c:pt idx="15712">
                  <c:v>1453</c:v>
                </c:pt>
                <c:pt idx="15713">
                  <c:v>1461</c:v>
                </c:pt>
                <c:pt idx="15714">
                  <c:v>1455</c:v>
                </c:pt>
                <c:pt idx="15715">
                  <c:v>1441</c:v>
                </c:pt>
                <c:pt idx="15716">
                  <c:v>1425</c:v>
                </c:pt>
                <c:pt idx="15717">
                  <c:v>1413</c:v>
                </c:pt>
                <c:pt idx="15718">
                  <c:v>1404</c:v>
                </c:pt>
                <c:pt idx="15719">
                  <c:v>1396</c:v>
                </c:pt>
                <c:pt idx="15720">
                  <c:v>1390</c:v>
                </c:pt>
                <c:pt idx="15721">
                  <c:v>1386</c:v>
                </c:pt>
                <c:pt idx="15722">
                  <c:v>1387</c:v>
                </c:pt>
                <c:pt idx="15723">
                  <c:v>1394</c:v>
                </c:pt>
                <c:pt idx="15724">
                  <c:v>1403</c:v>
                </c:pt>
                <c:pt idx="15725">
                  <c:v>1413</c:v>
                </c:pt>
                <c:pt idx="15726">
                  <c:v>1425</c:v>
                </c:pt>
                <c:pt idx="15727">
                  <c:v>1441</c:v>
                </c:pt>
                <c:pt idx="15728">
                  <c:v>1458</c:v>
                </c:pt>
                <c:pt idx="15729">
                  <c:v>1468</c:v>
                </c:pt>
                <c:pt idx="15730">
                  <c:v>1463</c:v>
                </c:pt>
                <c:pt idx="15731">
                  <c:v>1445</c:v>
                </c:pt>
                <c:pt idx="15732">
                  <c:v>1423</c:v>
                </c:pt>
                <c:pt idx="15733">
                  <c:v>1408</c:v>
                </c:pt>
                <c:pt idx="15734">
                  <c:v>1404</c:v>
                </c:pt>
                <c:pt idx="15735">
                  <c:v>1410</c:v>
                </c:pt>
                <c:pt idx="15736">
                  <c:v>1421</c:v>
                </c:pt>
                <c:pt idx="15737">
                  <c:v>1436</c:v>
                </c:pt>
                <c:pt idx="15738">
                  <c:v>1453</c:v>
                </c:pt>
                <c:pt idx="15739">
                  <c:v>1465</c:v>
                </c:pt>
                <c:pt idx="15740">
                  <c:v>1464</c:v>
                </c:pt>
                <c:pt idx="15741">
                  <c:v>1449</c:v>
                </c:pt>
                <c:pt idx="15742">
                  <c:v>1425</c:v>
                </c:pt>
                <c:pt idx="15743">
                  <c:v>1405</c:v>
                </c:pt>
                <c:pt idx="15744">
                  <c:v>1395</c:v>
                </c:pt>
                <c:pt idx="15745">
                  <c:v>1392</c:v>
                </c:pt>
                <c:pt idx="15746">
                  <c:v>1395</c:v>
                </c:pt>
                <c:pt idx="15747">
                  <c:v>1401</c:v>
                </c:pt>
                <c:pt idx="15748">
                  <c:v>1409</c:v>
                </c:pt>
                <c:pt idx="15749">
                  <c:v>1418</c:v>
                </c:pt>
                <c:pt idx="15750">
                  <c:v>1422</c:v>
                </c:pt>
                <c:pt idx="15751">
                  <c:v>1417</c:v>
                </c:pt>
                <c:pt idx="15752">
                  <c:v>1403</c:v>
                </c:pt>
                <c:pt idx="15753">
                  <c:v>1381</c:v>
                </c:pt>
                <c:pt idx="15754">
                  <c:v>1359</c:v>
                </c:pt>
                <c:pt idx="15755">
                  <c:v>1344</c:v>
                </c:pt>
                <c:pt idx="15756">
                  <c:v>1344</c:v>
                </c:pt>
                <c:pt idx="15757">
                  <c:v>1359</c:v>
                </c:pt>
                <c:pt idx="15758">
                  <c:v>1382</c:v>
                </c:pt>
                <c:pt idx="15759">
                  <c:v>1404</c:v>
                </c:pt>
                <c:pt idx="15760">
                  <c:v>1419</c:v>
                </c:pt>
                <c:pt idx="15761">
                  <c:v>1424</c:v>
                </c:pt>
                <c:pt idx="15762">
                  <c:v>1421</c:v>
                </c:pt>
                <c:pt idx="15763">
                  <c:v>1417</c:v>
                </c:pt>
                <c:pt idx="15764">
                  <c:v>1415</c:v>
                </c:pt>
                <c:pt idx="15765">
                  <c:v>1415</c:v>
                </c:pt>
                <c:pt idx="15766">
                  <c:v>1417</c:v>
                </c:pt>
                <c:pt idx="15767">
                  <c:v>1420</c:v>
                </c:pt>
                <c:pt idx="15768">
                  <c:v>1423</c:v>
                </c:pt>
                <c:pt idx="15769">
                  <c:v>1424</c:v>
                </c:pt>
                <c:pt idx="15770">
                  <c:v>1421</c:v>
                </c:pt>
                <c:pt idx="15771">
                  <c:v>1414</c:v>
                </c:pt>
                <c:pt idx="15772">
                  <c:v>1404</c:v>
                </c:pt>
                <c:pt idx="15773">
                  <c:v>1399</c:v>
                </c:pt>
                <c:pt idx="15774">
                  <c:v>1398</c:v>
                </c:pt>
                <c:pt idx="15775">
                  <c:v>1399</c:v>
                </c:pt>
                <c:pt idx="15776">
                  <c:v>1399</c:v>
                </c:pt>
                <c:pt idx="15777">
                  <c:v>1394</c:v>
                </c:pt>
                <c:pt idx="15778">
                  <c:v>1388</c:v>
                </c:pt>
                <c:pt idx="15779">
                  <c:v>1381</c:v>
                </c:pt>
                <c:pt idx="15780">
                  <c:v>1375</c:v>
                </c:pt>
                <c:pt idx="15781">
                  <c:v>1368</c:v>
                </c:pt>
                <c:pt idx="15782">
                  <c:v>1360</c:v>
                </c:pt>
                <c:pt idx="15783">
                  <c:v>1351</c:v>
                </c:pt>
                <c:pt idx="15784">
                  <c:v>1345</c:v>
                </c:pt>
                <c:pt idx="15785">
                  <c:v>1347</c:v>
                </c:pt>
                <c:pt idx="15786">
                  <c:v>1356</c:v>
                </c:pt>
                <c:pt idx="15787">
                  <c:v>1367</c:v>
                </c:pt>
                <c:pt idx="15788">
                  <c:v>1374</c:v>
                </c:pt>
                <c:pt idx="15789">
                  <c:v>1376</c:v>
                </c:pt>
                <c:pt idx="15790">
                  <c:v>1377</c:v>
                </c:pt>
                <c:pt idx="15791">
                  <c:v>1383</c:v>
                </c:pt>
                <c:pt idx="15792">
                  <c:v>1391</c:v>
                </c:pt>
                <c:pt idx="15793">
                  <c:v>1397</c:v>
                </c:pt>
                <c:pt idx="15794">
                  <c:v>1399</c:v>
                </c:pt>
                <c:pt idx="15795">
                  <c:v>1399</c:v>
                </c:pt>
                <c:pt idx="15796">
                  <c:v>1401</c:v>
                </c:pt>
                <c:pt idx="15797">
                  <c:v>1407</c:v>
                </c:pt>
                <c:pt idx="15798">
                  <c:v>1415</c:v>
                </c:pt>
                <c:pt idx="15799">
                  <c:v>1425</c:v>
                </c:pt>
                <c:pt idx="15800">
                  <c:v>1430</c:v>
                </c:pt>
                <c:pt idx="15801">
                  <c:v>1429</c:v>
                </c:pt>
                <c:pt idx="15802">
                  <c:v>1425</c:v>
                </c:pt>
                <c:pt idx="15803">
                  <c:v>1428</c:v>
                </c:pt>
                <c:pt idx="15804">
                  <c:v>1441</c:v>
                </c:pt>
                <c:pt idx="15805">
                  <c:v>1455</c:v>
                </c:pt>
                <c:pt idx="15806">
                  <c:v>1462</c:v>
                </c:pt>
                <c:pt idx="15807">
                  <c:v>1458</c:v>
                </c:pt>
                <c:pt idx="15808">
                  <c:v>1450</c:v>
                </c:pt>
                <c:pt idx="15809">
                  <c:v>1443</c:v>
                </c:pt>
                <c:pt idx="15810">
                  <c:v>1436</c:v>
                </c:pt>
                <c:pt idx="15811">
                  <c:v>1426</c:v>
                </c:pt>
                <c:pt idx="15812">
                  <c:v>1409</c:v>
                </c:pt>
                <c:pt idx="15813">
                  <c:v>1392</c:v>
                </c:pt>
                <c:pt idx="15814">
                  <c:v>1380</c:v>
                </c:pt>
                <c:pt idx="15815">
                  <c:v>1378</c:v>
                </c:pt>
                <c:pt idx="15816">
                  <c:v>1378</c:v>
                </c:pt>
                <c:pt idx="15817">
                  <c:v>1376</c:v>
                </c:pt>
                <c:pt idx="15818">
                  <c:v>1368</c:v>
                </c:pt>
                <c:pt idx="15819">
                  <c:v>1358</c:v>
                </c:pt>
                <c:pt idx="15820">
                  <c:v>1353</c:v>
                </c:pt>
                <c:pt idx="15821">
                  <c:v>1358</c:v>
                </c:pt>
                <c:pt idx="15822">
                  <c:v>1371</c:v>
                </c:pt>
                <c:pt idx="15823">
                  <c:v>1383</c:v>
                </c:pt>
                <c:pt idx="15824">
                  <c:v>1388</c:v>
                </c:pt>
                <c:pt idx="15825">
                  <c:v>1389</c:v>
                </c:pt>
                <c:pt idx="15826">
                  <c:v>1394</c:v>
                </c:pt>
                <c:pt idx="15827">
                  <c:v>1406</c:v>
                </c:pt>
                <c:pt idx="15828">
                  <c:v>1419</c:v>
                </c:pt>
                <c:pt idx="15829">
                  <c:v>1427</c:v>
                </c:pt>
                <c:pt idx="15830">
                  <c:v>1428</c:v>
                </c:pt>
                <c:pt idx="15831">
                  <c:v>1423</c:v>
                </c:pt>
                <c:pt idx="15832">
                  <c:v>1418</c:v>
                </c:pt>
                <c:pt idx="15833">
                  <c:v>1415</c:v>
                </c:pt>
                <c:pt idx="15834">
                  <c:v>1417</c:v>
                </c:pt>
                <c:pt idx="15835">
                  <c:v>1422</c:v>
                </c:pt>
                <c:pt idx="15836">
                  <c:v>1427</c:v>
                </c:pt>
                <c:pt idx="15837">
                  <c:v>1431</c:v>
                </c:pt>
                <c:pt idx="15838">
                  <c:v>1433</c:v>
                </c:pt>
                <c:pt idx="15839">
                  <c:v>1432</c:v>
                </c:pt>
                <c:pt idx="15840">
                  <c:v>1428</c:v>
                </c:pt>
                <c:pt idx="15841">
                  <c:v>1420</c:v>
                </c:pt>
                <c:pt idx="15842">
                  <c:v>1411</c:v>
                </c:pt>
                <c:pt idx="15843">
                  <c:v>1403</c:v>
                </c:pt>
                <c:pt idx="15844">
                  <c:v>1400</c:v>
                </c:pt>
                <c:pt idx="15845">
                  <c:v>1401</c:v>
                </c:pt>
                <c:pt idx="15846">
                  <c:v>1407</c:v>
                </c:pt>
                <c:pt idx="15847">
                  <c:v>1415</c:v>
                </c:pt>
                <c:pt idx="15848">
                  <c:v>1422</c:v>
                </c:pt>
                <c:pt idx="15849">
                  <c:v>1429</c:v>
                </c:pt>
                <c:pt idx="15850">
                  <c:v>1435</c:v>
                </c:pt>
                <c:pt idx="15851">
                  <c:v>1441</c:v>
                </c:pt>
                <c:pt idx="15852">
                  <c:v>1441</c:v>
                </c:pt>
                <c:pt idx="15853">
                  <c:v>1433</c:v>
                </c:pt>
                <c:pt idx="15854">
                  <c:v>1420</c:v>
                </c:pt>
                <c:pt idx="15855">
                  <c:v>1405</c:v>
                </c:pt>
                <c:pt idx="15856">
                  <c:v>1389</c:v>
                </c:pt>
                <c:pt idx="15857">
                  <c:v>1372</c:v>
                </c:pt>
                <c:pt idx="15858">
                  <c:v>1351</c:v>
                </c:pt>
                <c:pt idx="15859">
                  <c:v>1330</c:v>
                </c:pt>
                <c:pt idx="15860">
                  <c:v>1314</c:v>
                </c:pt>
                <c:pt idx="15861">
                  <c:v>1310</c:v>
                </c:pt>
                <c:pt idx="15862">
                  <c:v>1320</c:v>
                </c:pt>
                <c:pt idx="15863">
                  <c:v>1337</c:v>
                </c:pt>
                <c:pt idx="15864">
                  <c:v>1352</c:v>
                </c:pt>
                <c:pt idx="15865">
                  <c:v>1361</c:v>
                </c:pt>
                <c:pt idx="15866">
                  <c:v>1365</c:v>
                </c:pt>
                <c:pt idx="15867">
                  <c:v>1370</c:v>
                </c:pt>
                <c:pt idx="15868">
                  <c:v>1377</c:v>
                </c:pt>
                <c:pt idx="15869">
                  <c:v>1384</c:v>
                </c:pt>
                <c:pt idx="15870">
                  <c:v>1387</c:v>
                </c:pt>
                <c:pt idx="15871">
                  <c:v>1388</c:v>
                </c:pt>
                <c:pt idx="15872">
                  <c:v>1388</c:v>
                </c:pt>
                <c:pt idx="15873">
                  <c:v>1393</c:v>
                </c:pt>
                <c:pt idx="15874">
                  <c:v>1406</c:v>
                </c:pt>
                <c:pt idx="15875">
                  <c:v>1425</c:v>
                </c:pt>
                <c:pt idx="15876">
                  <c:v>1441</c:v>
                </c:pt>
                <c:pt idx="15877">
                  <c:v>1446</c:v>
                </c:pt>
                <c:pt idx="15878">
                  <c:v>1435</c:v>
                </c:pt>
                <c:pt idx="15879">
                  <c:v>1415</c:v>
                </c:pt>
                <c:pt idx="15880">
                  <c:v>1394</c:v>
                </c:pt>
                <c:pt idx="15881">
                  <c:v>1379</c:v>
                </c:pt>
                <c:pt idx="15882">
                  <c:v>1374</c:v>
                </c:pt>
                <c:pt idx="15883">
                  <c:v>1377</c:v>
                </c:pt>
                <c:pt idx="15884">
                  <c:v>1381</c:v>
                </c:pt>
                <c:pt idx="15885">
                  <c:v>1381</c:v>
                </c:pt>
                <c:pt idx="15886">
                  <c:v>1373</c:v>
                </c:pt>
                <c:pt idx="15887">
                  <c:v>1356</c:v>
                </c:pt>
                <c:pt idx="15888">
                  <c:v>1336</c:v>
                </c:pt>
                <c:pt idx="15889">
                  <c:v>1320</c:v>
                </c:pt>
                <c:pt idx="15890">
                  <c:v>1316</c:v>
                </c:pt>
                <c:pt idx="15891">
                  <c:v>1323</c:v>
                </c:pt>
                <c:pt idx="15892">
                  <c:v>1337</c:v>
                </c:pt>
                <c:pt idx="15893">
                  <c:v>1353</c:v>
                </c:pt>
                <c:pt idx="15894">
                  <c:v>1365</c:v>
                </c:pt>
                <c:pt idx="15895">
                  <c:v>1369</c:v>
                </c:pt>
                <c:pt idx="15896">
                  <c:v>1368</c:v>
                </c:pt>
                <c:pt idx="15897">
                  <c:v>1369</c:v>
                </c:pt>
                <c:pt idx="15898">
                  <c:v>1377</c:v>
                </c:pt>
                <c:pt idx="15899">
                  <c:v>1388</c:v>
                </c:pt>
                <c:pt idx="15900">
                  <c:v>1397</c:v>
                </c:pt>
                <c:pt idx="15901">
                  <c:v>1401</c:v>
                </c:pt>
                <c:pt idx="15902">
                  <c:v>1401</c:v>
                </c:pt>
                <c:pt idx="15903">
                  <c:v>1399</c:v>
                </c:pt>
                <c:pt idx="15904">
                  <c:v>1394</c:v>
                </c:pt>
                <c:pt idx="15905">
                  <c:v>1387</c:v>
                </c:pt>
                <c:pt idx="15906">
                  <c:v>1379</c:v>
                </c:pt>
                <c:pt idx="15907">
                  <c:v>1374</c:v>
                </c:pt>
                <c:pt idx="15908">
                  <c:v>1371</c:v>
                </c:pt>
                <c:pt idx="15909">
                  <c:v>1367</c:v>
                </c:pt>
                <c:pt idx="15910">
                  <c:v>1359</c:v>
                </c:pt>
                <c:pt idx="15911">
                  <c:v>1352</c:v>
                </c:pt>
                <c:pt idx="15912">
                  <c:v>1350</c:v>
                </c:pt>
                <c:pt idx="15913">
                  <c:v>1350</c:v>
                </c:pt>
                <c:pt idx="15914">
                  <c:v>1351</c:v>
                </c:pt>
                <c:pt idx="15915">
                  <c:v>1350</c:v>
                </c:pt>
                <c:pt idx="15916">
                  <c:v>1349</c:v>
                </c:pt>
                <c:pt idx="15917">
                  <c:v>1351</c:v>
                </c:pt>
                <c:pt idx="15918">
                  <c:v>1360</c:v>
                </c:pt>
                <c:pt idx="15919">
                  <c:v>1377</c:v>
                </c:pt>
                <c:pt idx="15920">
                  <c:v>1398</c:v>
                </c:pt>
                <c:pt idx="15921">
                  <c:v>1418</c:v>
                </c:pt>
                <c:pt idx="15922">
                  <c:v>1431</c:v>
                </c:pt>
                <c:pt idx="15923">
                  <c:v>1433</c:v>
                </c:pt>
                <c:pt idx="15924">
                  <c:v>1427</c:v>
                </c:pt>
                <c:pt idx="15925">
                  <c:v>1419</c:v>
                </c:pt>
                <c:pt idx="15926">
                  <c:v>1411</c:v>
                </c:pt>
                <c:pt idx="15927">
                  <c:v>1405</c:v>
                </c:pt>
                <c:pt idx="15928">
                  <c:v>1402</c:v>
                </c:pt>
                <c:pt idx="15929">
                  <c:v>1401</c:v>
                </c:pt>
                <c:pt idx="15930">
                  <c:v>1406</c:v>
                </c:pt>
                <c:pt idx="15931">
                  <c:v>1417</c:v>
                </c:pt>
                <c:pt idx="15932">
                  <c:v>1432</c:v>
                </c:pt>
                <c:pt idx="15933">
                  <c:v>1444</c:v>
                </c:pt>
                <c:pt idx="15934">
                  <c:v>1448</c:v>
                </c:pt>
                <c:pt idx="15935">
                  <c:v>1444</c:v>
                </c:pt>
                <c:pt idx="15936">
                  <c:v>1436</c:v>
                </c:pt>
                <c:pt idx="15937">
                  <c:v>1426</c:v>
                </c:pt>
                <c:pt idx="15938">
                  <c:v>1412</c:v>
                </c:pt>
                <c:pt idx="15939">
                  <c:v>1393</c:v>
                </c:pt>
                <c:pt idx="15940">
                  <c:v>1372</c:v>
                </c:pt>
                <c:pt idx="15941">
                  <c:v>1358</c:v>
                </c:pt>
                <c:pt idx="15942">
                  <c:v>1356</c:v>
                </c:pt>
                <c:pt idx="15943">
                  <c:v>1366</c:v>
                </c:pt>
                <c:pt idx="15944">
                  <c:v>1383</c:v>
                </c:pt>
                <c:pt idx="15945">
                  <c:v>1400</c:v>
                </c:pt>
                <c:pt idx="15946">
                  <c:v>1409</c:v>
                </c:pt>
                <c:pt idx="15947">
                  <c:v>1404</c:v>
                </c:pt>
                <c:pt idx="15948">
                  <c:v>1388</c:v>
                </c:pt>
                <c:pt idx="15949">
                  <c:v>1366</c:v>
                </c:pt>
                <c:pt idx="15950">
                  <c:v>1348</c:v>
                </c:pt>
                <c:pt idx="15951">
                  <c:v>1343</c:v>
                </c:pt>
                <c:pt idx="15952">
                  <c:v>1351</c:v>
                </c:pt>
                <c:pt idx="15953">
                  <c:v>1369</c:v>
                </c:pt>
                <c:pt idx="15954">
                  <c:v>1392</c:v>
                </c:pt>
                <c:pt idx="15955">
                  <c:v>1415</c:v>
                </c:pt>
                <c:pt idx="15956">
                  <c:v>1435</c:v>
                </c:pt>
                <c:pt idx="15957">
                  <c:v>1448</c:v>
                </c:pt>
                <c:pt idx="15958">
                  <c:v>1449</c:v>
                </c:pt>
                <c:pt idx="15959">
                  <c:v>1433</c:v>
                </c:pt>
                <c:pt idx="15960">
                  <c:v>1402</c:v>
                </c:pt>
                <c:pt idx="15961">
                  <c:v>1364</c:v>
                </c:pt>
                <c:pt idx="15962">
                  <c:v>1333</c:v>
                </c:pt>
                <c:pt idx="15963">
                  <c:v>1317</c:v>
                </c:pt>
                <c:pt idx="15964">
                  <c:v>1317</c:v>
                </c:pt>
                <c:pt idx="15965">
                  <c:v>1327</c:v>
                </c:pt>
                <c:pt idx="15966">
                  <c:v>1342</c:v>
                </c:pt>
                <c:pt idx="15967">
                  <c:v>1358</c:v>
                </c:pt>
                <c:pt idx="15968">
                  <c:v>1376</c:v>
                </c:pt>
                <c:pt idx="15969">
                  <c:v>1391</c:v>
                </c:pt>
                <c:pt idx="15970">
                  <c:v>1405</c:v>
                </c:pt>
                <c:pt idx="15971">
                  <c:v>1416</c:v>
                </c:pt>
                <c:pt idx="15972">
                  <c:v>1427</c:v>
                </c:pt>
                <c:pt idx="15973">
                  <c:v>1437</c:v>
                </c:pt>
                <c:pt idx="15974">
                  <c:v>1444</c:v>
                </c:pt>
                <c:pt idx="15975">
                  <c:v>1451</c:v>
                </c:pt>
                <c:pt idx="15976">
                  <c:v>1458</c:v>
                </c:pt>
                <c:pt idx="15977">
                  <c:v>1466</c:v>
                </c:pt>
                <c:pt idx="15978">
                  <c:v>1471</c:v>
                </c:pt>
                <c:pt idx="15979">
                  <c:v>1471</c:v>
                </c:pt>
                <c:pt idx="15980">
                  <c:v>1466</c:v>
                </c:pt>
                <c:pt idx="15981">
                  <c:v>1460</c:v>
                </c:pt>
                <c:pt idx="15982">
                  <c:v>1453</c:v>
                </c:pt>
                <c:pt idx="15983">
                  <c:v>1446</c:v>
                </c:pt>
                <c:pt idx="15984">
                  <c:v>1442</c:v>
                </c:pt>
                <c:pt idx="15985">
                  <c:v>1440</c:v>
                </c:pt>
                <c:pt idx="15986">
                  <c:v>1439</c:v>
                </c:pt>
                <c:pt idx="15987">
                  <c:v>1436</c:v>
                </c:pt>
                <c:pt idx="15988">
                  <c:v>1431</c:v>
                </c:pt>
                <c:pt idx="15989">
                  <c:v>1422</c:v>
                </c:pt>
                <c:pt idx="15990">
                  <c:v>1413</c:v>
                </c:pt>
                <c:pt idx="15991">
                  <c:v>1408</c:v>
                </c:pt>
                <c:pt idx="15992">
                  <c:v>1413</c:v>
                </c:pt>
                <c:pt idx="15993">
                  <c:v>1426</c:v>
                </c:pt>
                <c:pt idx="15994">
                  <c:v>1441</c:v>
                </c:pt>
                <c:pt idx="15995">
                  <c:v>1449</c:v>
                </c:pt>
                <c:pt idx="15996">
                  <c:v>1448</c:v>
                </c:pt>
                <c:pt idx="15997">
                  <c:v>1442</c:v>
                </c:pt>
                <c:pt idx="15998">
                  <c:v>1435</c:v>
                </c:pt>
                <c:pt idx="15999">
                  <c:v>1427</c:v>
                </c:pt>
                <c:pt idx="16000">
                  <c:v>1420</c:v>
                </c:pt>
                <c:pt idx="16001">
                  <c:v>1414</c:v>
                </c:pt>
                <c:pt idx="16002">
                  <c:v>1414</c:v>
                </c:pt>
                <c:pt idx="16003">
                  <c:v>1417</c:v>
                </c:pt>
                <c:pt idx="16004">
                  <c:v>1420</c:v>
                </c:pt>
                <c:pt idx="16005">
                  <c:v>1418</c:v>
                </c:pt>
                <c:pt idx="16006">
                  <c:v>1414</c:v>
                </c:pt>
                <c:pt idx="16007">
                  <c:v>1414</c:v>
                </c:pt>
                <c:pt idx="16008">
                  <c:v>1420</c:v>
                </c:pt>
                <c:pt idx="16009">
                  <c:v>1430</c:v>
                </c:pt>
                <c:pt idx="16010">
                  <c:v>1438</c:v>
                </c:pt>
                <c:pt idx="16011">
                  <c:v>1441</c:v>
                </c:pt>
                <c:pt idx="16012">
                  <c:v>1440</c:v>
                </c:pt>
                <c:pt idx="16013">
                  <c:v>1436</c:v>
                </c:pt>
                <c:pt idx="16014">
                  <c:v>1430</c:v>
                </c:pt>
                <c:pt idx="16015">
                  <c:v>1426</c:v>
                </c:pt>
                <c:pt idx="16016">
                  <c:v>1431</c:v>
                </c:pt>
                <c:pt idx="16017">
                  <c:v>1443</c:v>
                </c:pt>
                <c:pt idx="16018">
                  <c:v>1458</c:v>
                </c:pt>
                <c:pt idx="16019">
                  <c:v>1466</c:v>
                </c:pt>
                <c:pt idx="16020">
                  <c:v>1462</c:v>
                </c:pt>
                <c:pt idx="16021">
                  <c:v>1449</c:v>
                </c:pt>
                <c:pt idx="16022">
                  <c:v>1430</c:v>
                </c:pt>
                <c:pt idx="16023">
                  <c:v>1409</c:v>
                </c:pt>
                <c:pt idx="16024">
                  <c:v>1387</c:v>
                </c:pt>
                <c:pt idx="16025">
                  <c:v>1367</c:v>
                </c:pt>
                <c:pt idx="16026">
                  <c:v>1354</c:v>
                </c:pt>
                <c:pt idx="16027">
                  <c:v>1349</c:v>
                </c:pt>
                <c:pt idx="16028">
                  <c:v>1348</c:v>
                </c:pt>
                <c:pt idx="16029">
                  <c:v>1350</c:v>
                </c:pt>
                <c:pt idx="16030">
                  <c:v>1356</c:v>
                </c:pt>
                <c:pt idx="16031">
                  <c:v>1368</c:v>
                </c:pt>
                <c:pt idx="16032">
                  <c:v>1383</c:v>
                </c:pt>
                <c:pt idx="16033">
                  <c:v>1393</c:v>
                </c:pt>
                <c:pt idx="16034">
                  <c:v>1394</c:v>
                </c:pt>
                <c:pt idx="16035">
                  <c:v>1388</c:v>
                </c:pt>
                <c:pt idx="16036">
                  <c:v>1380</c:v>
                </c:pt>
                <c:pt idx="16037">
                  <c:v>1376</c:v>
                </c:pt>
                <c:pt idx="16038">
                  <c:v>1382</c:v>
                </c:pt>
                <c:pt idx="16039">
                  <c:v>1397</c:v>
                </c:pt>
                <c:pt idx="16040">
                  <c:v>1417</c:v>
                </c:pt>
                <c:pt idx="16041">
                  <c:v>1436</c:v>
                </c:pt>
                <c:pt idx="16042">
                  <c:v>1449</c:v>
                </c:pt>
                <c:pt idx="16043">
                  <c:v>1456</c:v>
                </c:pt>
                <c:pt idx="16044">
                  <c:v>1461</c:v>
                </c:pt>
                <c:pt idx="16045">
                  <c:v>1465</c:v>
                </c:pt>
                <c:pt idx="16046">
                  <c:v>1470</c:v>
                </c:pt>
                <c:pt idx="16047">
                  <c:v>1474</c:v>
                </c:pt>
                <c:pt idx="16048">
                  <c:v>1478</c:v>
                </c:pt>
                <c:pt idx="16049">
                  <c:v>1482</c:v>
                </c:pt>
                <c:pt idx="16050">
                  <c:v>1479</c:v>
                </c:pt>
                <c:pt idx="16051">
                  <c:v>1466</c:v>
                </c:pt>
                <c:pt idx="16052">
                  <c:v>1450</c:v>
                </c:pt>
                <c:pt idx="16053">
                  <c:v>1437</c:v>
                </c:pt>
                <c:pt idx="16054">
                  <c:v>1427</c:v>
                </c:pt>
                <c:pt idx="16055">
                  <c:v>1415</c:v>
                </c:pt>
                <c:pt idx="16056">
                  <c:v>1400</c:v>
                </c:pt>
                <c:pt idx="16057">
                  <c:v>1386</c:v>
                </c:pt>
                <c:pt idx="16058">
                  <c:v>1382</c:v>
                </c:pt>
                <c:pt idx="16059">
                  <c:v>1393</c:v>
                </c:pt>
                <c:pt idx="16060">
                  <c:v>1416</c:v>
                </c:pt>
                <c:pt idx="16061">
                  <c:v>1443</c:v>
                </c:pt>
                <c:pt idx="16062">
                  <c:v>1465</c:v>
                </c:pt>
                <c:pt idx="16063">
                  <c:v>1478</c:v>
                </c:pt>
                <c:pt idx="16064">
                  <c:v>1479</c:v>
                </c:pt>
                <c:pt idx="16065">
                  <c:v>1472</c:v>
                </c:pt>
                <c:pt idx="16066">
                  <c:v>1458</c:v>
                </c:pt>
                <c:pt idx="16067">
                  <c:v>1441</c:v>
                </c:pt>
                <c:pt idx="16068">
                  <c:v>1427</c:v>
                </c:pt>
                <c:pt idx="16069">
                  <c:v>1417</c:v>
                </c:pt>
                <c:pt idx="16070">
                  <c:v>1412</c:v>
                </c:pt>
                <c:pt idx="16071">
                  <c:v>1411</c:v>
                </c:pt>
                <c:pt idx="16072">
                  <c:v>1416</c:v>
                </c:pt>
                <c:pt idx="16073">
                  <c:v>1427</c:v>
                </c:pt>
                <c:pt idx="16074">
                  <c:v>1437</c:v>
                </c:pt>
                <c:pt idx="16075">
                  <c:v>1440</c:v>
                </c:pt>
                <c:pt idx="16076">
                  <c:v>1434</c:v>
                </c:pt>
                <c:pt idx="16077">
                  <c:v>1424</c:v>
                </c:pt>
                <c:pt idx="16078">
                  <c:v>1414</c:v>
                </c:pt>
                <c:pt idx="16079">
                  <c:v>1408</c:v>
                </c:pt>
                <c:pt idx="16080">
                  <c:v>1407</c:v>
                </c:pt>
                <c:pt idx="16081">
                  <c:v>1411</c:v>
                </c:pt>
                <c:pt idx="16082">
                  <c:v>1418</c:v>
                </c:pt>
                <c:pt idx="16083">
                  <c:v>1428</c:v>
                </c:pt>
                <c:pt idx="16084">
                  <c:v>1433</c:v>
                </c:pt>
                <c:pt idx="16085">
                  <c:v>1425</c:v>
                </c:pt>
                <c:pt idx="16086">
                  <c:v>1407</c:v>
                </c:pt>
                <c:pt idx="16087">
                  <c:v>1391</c:v>
                </c:pt>
                <c:pt idx="16088">
                  <c:v>1388</c:v>
                </c:pt>
                <c:pt idx="16089">
                  <c:v>1398</c:v>
                </c:pt>
                <c:pt idx="16090">
                  <c:v>1407</c:v>
                </c:pt>
                <c:pt idx="16091">
                  <c:v>1407</c:v>
                </c:pt>
                <c:pt idx="16092">
                  <c:v>1399</c:v>
                </c:pt>
                <c:pt idx="16093">
                  <c:v>1390</c:v>
                </c:pt>
                <c:pt idx="16094">
                  <c:v>1386</c:v>
                </c:pt>
                <c:pt idx="16095">
                  <c:v>1389</c:v>
                </c:pt>
                <c:pt idx="16096">
                  <c:v>1395</c:v>
                </c:pt>
                <c:pt idx="16097">
                  <c:v>1402</c:v>
                </c:pt>
                <c:pt idx="16098">
                  <c:v>1411</c:v>
                </c:pt>
                <c:pt idx="16099">
                  <c:v>1418</c:v>
                </c:pt>
                <c:pt idx="16100">
                  <c:v>1422</c:v>
                </c:pt>
                <c:pt idx="16101">
                  <c:v>1418</c:v>
                </c:pt>
                <c:pt idx="16102">
                  <c:v>1406</c:v>
                </c:pt>
                <c:pt idx="16103">
                  <c:v>1391</c:v>
                </c:pt>
                <c:pt idx="16104">
                  <c:v>1383</c:v>
                </c:pt>
                <c:pt idx="16105">
                  <c:v>1385</c:v>
                </c:pt>
                <c:pt idx="16106">
                  <c:v>1392</c:v>
                </c:pt>
                <c:pt idx="16107">
                  <c:v>1400</c:v>
                </c:pt>
                <c:pt idx="16108">
                  <c:v>1411</c:v>
                </c:pt>
                <c:pt idx="16109">
                  <c:v>1426</c:v>
                </c:pt>
                <c:pt idx="16110">
                  <c:v>1444</c:v>
                </c:pt>
                <c:pt idx="16111">
                  <c:v>1461</c:v>
                </c:pt>
                <c:pt idx="16112">
                  <c:v>1474</c:v>
                </c:pt>
                <c:pt idx="16113">
                  <c:v>1480</c:v>
                </c:pt>
                <c:pt idx="16114">
                  <c:v>1477</c:v>
                </c:pt>
                <c:pt idx="16115">
                  <c:v>1467</c:v>
                </c:pt>
                <c:pt idx="16116">
                  <c:v>1455</c:v>
                </c:pt>
                <c:pt idx="16117">
                  <c:v>1449</c:v>
                </c:pt>
                <c:pt idx="16118">
                  <c:v>1453</c:v>
                </c:pt>
                <c:pt idx="16119">
                  <c:v>1464</c:v>
                </c:pt>
                <c:pt idx="16120">
                  <c:v>1478</c:v>
                </c:pt>
                <c:pt idx="16121">
                  <c:v>1491</c:v>
                </c:pt>
                <c:pt idx="16122">
                  <c:v>1500</c:v>
                </c:pt>
                <c:pt idx="16123">
                  <c:v>1502</c:v>
                </c:pt>
                <c:pt idx="16124">
                  <c:v>1499</c:v>
                </c:pt>
                <c:pt idx="16125">
                  <c:v>1492</c:v>
                </c:pt>
                <c:pt idx="16126">
                  <c:v>1487</c:v>
                </c:pt>
                <c:pt idx="16127">
                  <c:v>1486</c:v>
                </c:pt>
                <c:pt idx="16128">
                  <c:v>1488</c:v>
                </c:pt>
                <c:pt idx="16129">
                  <c:v>1487</c:v>
                </c:pt>
                <c:pt idx="16130">
                  <c:v>1480</c:v>
                </c:pt>
                <c:pt idx="16131">
                  <c:v>1468</c:v>
                </c:pt>
                <c:pt idx="16132">
                  <c:v>1456</c:v>
                </c:pt>
                <c:pt idx="16133">
                  <c:v>1446</c:v>
                </c:pt>
                <c:pt idx="16134">
                  <c:v>1436</c:v>
                </c:pt>
                <c:pt idx="16135">
                  <c:v>1425</c:v>
                </c:pt>
                <c:pt idx="16136">
                  <c:v>1419</c:v>
                </c:pt>
                <c:pt idx="16137">
                  <c:v>1420</c:v>
                </c:pt>
                <c:pt idx="16138">
                  <c:v>1432</c:v>
                </c:pt>
                <c:pt idx="16139">
                  <c:v>1453</c:v>
                </c:pt>
                <c:pt idx="16140">
                  <c:v>1480</c:v>
                </c:pt>
                <c:pt idx="16141">
                  <c:v>1506</c:v>
                </c:pt>
                <c:pt idx="16142">
                  <c:v>1520</c:v>
                </c:pt>
                <c:pt idx="16143">
                  <c:v>1519</c:v>
                </c:pt>
                <c:pt idx="16144">
                  <c:v>1510</c:v>
                </c:pt>
                <c:pt idx="16145">
                  <c:v>1505</c:v>
                </c:pt>
                <c:pt idx="16146">
                  <c:v>1510</c:v>
                </c:pt>
                <c:pt idx="16147">
                  <c:v>1519</c:v>
                </c:pt>
                <c:pt idx="16148">
                  <c:v>1524</c:v>
                </c:pt>
                <c:pt idx="16149">
                  <c:v>1520</c:v>
                </c:pt>
                <c:pt idx="16150">
                  <c:v>1509</c:v>
                </c:pt>
                <c:pt idx="16151">
                  <c:v>1499</c:v>
                </c:pt>
                <c:pt idx="16152">
                  <c:v>1493</c:v>
                </c:pt>
                <c:pt idx="16153">
                  <c:v>1493</c:v>
                </c:pt>
                <c:pt idx="16154">
                  <c:v>1495</c:v>
                </c:pt>
                <c:pt idx="16155">
                  <c:v>1495</c:v>
                </c:pt>
                <c:pt idx="16156">
                  <c:v>1495</c:v>
                </c:pt>
                <c:pt idx="16157">
                  <c:v>1494</c:v>
                </c:pt>
                <c:pt idx="16158">
                  <c:v>1495</c:v>
                </c:pt>
                <c:pt idx="16159">
                  <c:v>1495</c:v>
                </c:pt>
                <c:pt idx="16160">
                  <c:v>1491</c:v>
                </c:pt>
                <c:pt idx="16161">
                  <c:v>1481</c:v>
                </c:pt>
                <c:pt idx="16162">
                  <c:v>1466</c:v>
                </c:pt>
                <c:pt idx="16163">
                  <c:v>1454</c:v>
                </c:pt>
                <c:pt idx="16164">
                  <c:v>1453</c:v>
                </c:pt>
                <c:pt idx="16165">
                  <c:v>1462</c:v>
                </c:pt>
                <c:pt idx="16166">
                  <c:v>1477</c:v>
                </c:pt>
                <c:pt idx="16167">
                  <c:v>1491</c:v>
                </c:pt>
                <c:pt idx="16168">
                  <c:v>1501</c:v>
                </c:pt>
                <c:pt idx="16169">
                  <c:v>1509</c:v>
                </c:pt>
                <c:pt idx="16170">
                  <c:v>1512</c:v>
                </c:pt>
                <c:pt idx="16171">
                  <c:v>1509</c:v>
                </c:pt>
                <c:pt idx="16172">
                  <c:v>1501</c:v>
                </c:pt>
                <c:pt idx="16173">
                  <c:v>1487</c:v>
                </c:pt>
                <c:pt idx="16174">
                  <c:v>1476</c:v>
                </c:pt>
                <c:pt idx="16175">
                  <c:v>1477</c:v>
                </c:pt>
                <c:pt idx="16176">
                  <c:v>1491</c:v>
                </c:pt>
                <c:pt idx="16177">
                  <c:v>1514</c:v>
                </c:pt>
                <c:pt idx="16178">
                  <c:v>1535</c:v>
                </c:pt>
                <c:pt idx="16179">
                  <c:v>1544</c:v>
                </c:pt>
                <c:pt idx="16180">
                  <c:v>1538</c:v>
                </c:pt>
                <c:pt idx="16181">
                  <c:v>1521</c:v>
                </c:pt>
                <c:pt idx="16182">
                  <c:v>1497</c:v>
                </c:pt>
                <c:pt idx="16183">
                  <c:v>1473</c:v>
                </c:pt>
                <c:pt idx="16184">
                  <c:v>1455</c:v>
                </c:pt>
                <c:pt idx="16185">
                  <c:v>1448</c:v>
                </c:pt>
                <c:pt idx="16186">
                  <c:v>1450</c:v>
                </c:pt>
                <c:pt idx="16187">
                  <c:v>1455</c:v>
                </c:pt>
                <c:pt idx="16188">
                  <c:v>1460</c:v>
                </c:pt>
                <c:pt idx="16189">
                  <c:v>1460</c:v>
                </c:pt>
                <c:pt idx="16190">
                  <c:v>1457</c:v>
                </c:pt>
                <c:pt idx="16191">
                  <c:v>1450</c:v>
                </c:pt>
                <c:pt idx="16192">
                  <c:v>1444</c:v>
                </c:pt>
                <c:pt idx="16193">
                  <c:v>1445</c:v>
                </c:pt>
                <c:pt idx="16194">
                  <c:v>1456</c:v>
                </c:pt>
                <c:pt idx="16195">
                  <c:v>1472</c:v>
                </c:pt>
                <c:pt idx="16196">
                  <c:v>1485</c:v>
                </c:pt>
                <c:pt idx="16197">
                  <c:v>1492</c:v>
                </c:pt>
                <c:pt idx="16198">
                  <c:v>1496</c:v>
                </c:pt>
                <c:pt idx="16199">
                  <c:v>1503</c:v>
                </c:pt>
                <c:pt idx="16200">
                  <c:v>1512</c:v>
                </c:pt>
                <c:pt idx="16201">
                  <c:v>1520</c:v>
                </c:pt>
                <c:pt idx="16202">
                  <c:v>1527</c:v>
                </c:pt>
                <c:pt idx="16203">
                  <c:v>1529</c:v>
                </c:pt>
                <c:pt idx="16204">
                  <c:v>1525</c:v>
                </c:pt>
                <c:pt idx="16205">
                  <c:v>1515</c:v>
                </c:pt>
                <c:pt idx="16206">
                  <c:v>1499</c:v>
                </c:pt>
                <c:pt idx="16207">
                  <c:v>1485</c:v>
                </c:pt>
                <c:pt idx="16208">
                  <c:v>1478</c:v>
                </c:pt>
                <c:pt idx="16209">
                  <c:v>1477</c:v>
                </c:pt>
                <c:pt idx="16210">
                  <c:v>1474</c:v>
                </c:pt>
                <c:pt idx="16211">
                  <c:v>1462</c:v>
                </c:pt>
                <c:pt idx="16212">
                  <c:v>1441</c:v>
                </c:pt>
                <c:pt idx="16213">
                  <c:v>1418</c:v>
                </c:pt>
                <c:pt idx="16214">
                  <c:v>1398</c:v>
                </c:pt>
                <c:pt idx="16215">
                  <c:v>1388</c:v>
                </c:pt>
                <c:pt idx="16216">
                  <c:v>1392</c:v>
                </c:pt>
                <c:pt idx="16217">
                  <c:v>1411</c:v>
                </c:pt>
                <c:pt idx="16218">
                  <c:v>1435</c:v>
                </c:pt>
                <c:pt idx="16219">
                  <c:v>1452</c:v>
                </c:pt>
                <c:pt idx="16220">
                  <c:v>1455</c:v>
                </c:pt>
                <c:pt idx="16221">
                  <c:v>1448</c:v>
                </c:pt>
                <c:pt idx="16222">
                  <c:v>1440</c:v>
                </c:pt>
                <c:pt idx="16223">
                  <c:v>1437</c:v>
                </c:pt>
                <c:pt idx="16224">
                  <c:v>1440</c:v>
                </c:pt>
                <c:pt idx="16225">
                  <c:v>1445</c:v>
                </c:pt>
                <c:pt idx="16226">
                  <c:v>1449</c:v>
                </c:pt>
                <c:pt idx="16227">
                  <c:v>1454</c:v>
                </c:pt>
                <c:pt idx="16228">
                  <c:v>1462</c:v>
                </c:pt>
                <c:pt idx="16229">
                  <c:v>1474</c:v>
                </c:pt>
                <c:pt idx="16230">
                  <c:v>1487</c:v>
                </c:pt>
                <c:pt idx="16231">
                  <c:v>1498</c:v>
                </c:pt>
                <c:pt idx="16232">
                  <c:v>1503</c:v>
                </c:pt>
                <c:pt idx="16233">
                  <c:v>1503</c:v>
                </c:pt>
                <c:pt idx="16234">
                  <c:v>1495</c:v>
                </c:pt>
                <c:pt idx="16235">
                  <c:v>1482</c:v>
                </c:pt>
                <c:pt idx="16236">
                  <c:v>1468</c:v>
                </c:pt>
                <c:pt idx="16237">
                  <c:v>1458</c:v>
                </c:pt>
                <c:pt idx="16238">
                  <c:v>1457</c:v>
                </c:pt>
                <c:pt idx="16239">
                  <c:v>1461</c:v>
                </c:pt>
                <c:pt idx="16240">
                  <c:v>1468</c:v>
                </c:pt>
                <c:pt idx="16241">
                  <c:v>1479</c:v>
                </c:pt>
                <c:pt idx="16242">
                  <c:v>1490</c:v>
                </c:pt>
                <c:pt idx="16243">
                  <c:v>1495</c:v>
                </c:pt>
                <c:pt idx="16244">
                  <c:v>1494</c:v>
                </c:pt>
                <c:pt idx="16245">
                  <c:v>1491</c:v>
                </c:pt>
                <c:pt idx="16246">
                  <c:v>1492</c:v>
                </c:pt>
                <c:pt idx="16247">
                  <c:v>1495</c:v>
                </c:pt>
                <c:pt idx="16248">
                  <c:v>1494</c:v>
                </c:pt>
                <c:pt idx="16249">
                  <c:v>1486</c:v>
                </c:pt>
                <c:pt idx="16250">
                  <c:v>1473</c:v>
                </c:pt>
                <c:pt idx="16251">
                  <c:v>1462</c:v>
                </c:pt>
                <c:pt idx="16252">
                  <c:v>1459</c:v>
                </c:pt>
                <c:pt idx="16253">
                  <c:v>1466</c:v>
                </c:pt>
                <c:pt idx="16254">
                  <c:v>1481</c:v>
                </c:pt>
                <c:pt idx="16255">
                  <c:v>1497</c:v>
                </c:pt>
                <c:pt idx="16256">
                  <c:v>1508</c:v>
                </c:pt>
                <c:pt idx="16257">
                  <c:v>1510</c:v>
                </c:pt>
                <c:pt idx="16258">
                  <c:v>1507</c:v>
                </c:pt>
                <c:pt idx="16259">
                  <c:v>1501</c:v>
                </c:pt>
                <c:pt idx="16260">
                  <c:v>1499</c:v>
                </c:pt>
                <c:pt idx="16261">
                  <c:v>1501</c:v>
                </c:pt>
                <c:pt idx="16262">
                  <c:v>1504</c:v>
                </c:pt>
                <c:pt idx="16263">
                  <c:v>1503</c:v>
                </c:pt>
                <c:pt idx="16264">
                  <c:v>1497</c:v>
                </c:pt>
                <c:pt idx="16265">
                  <c:v>1489</c:v>
                </c:pt>
                <c:pt idx="16266">
                  <c:v>1481</c:v>
                </c:pt>
                <c:pt idx="16267">
                  <c:v>1477</c:v>
                </c:pt>
                <c:pt idx="16268">
                  <c:v>1475</c:v>
                </c:pt>
                <c:pt idx="16269">
                  <c:v>1476</c:v>
                </c:pt>
                <c:pt idx="16270">
                  <c:v>1478</c:v>
                </c:pt>
                <c:pt idx="16271">
                  <c:v>1480</c:v>
                </c:pt>
                <c:pt idx="16272">
                  <c:v>1478</c:v>
                </c:pt>
                <c:pt idx="16273">
                  <c:v>1470</c:v>
                </c:pt>
                <c:pt idx="16274">
                  <c:v>1461</c:v>
                </c:pt>
                <c:pt idx="16275">
                  <c:v>1456</c:v>
                </c:pt>
                <c:pt idx="16276">
                  <c:v>1460</c:v>
                </c:pt>
                <c:pt idx="16277">
                  <c:v>1471</c:v>
                </c:pt>
                <c:pt idx="16278">
                  <c:v>1490</c:v>
                </c:pt>
                <c:pt idx="16279">
                  <c:v>1511</c:v>
                </c:pt>
                <c:pt idx="16280">
                  <c:v>1526</c:v>
                </c:pt>
                <c:pt idx="16281">
                  <c:v>1528</c:v>
                </c:pt>
                <c:pt idx="16282">
                  <c:v>1518</c:v>
                </c:pt>
                <c:pt idx="16283">
                  <c:v>1502</c:v>
                </c:pt>
                <c:pt idx="16284">
                  <c:v>1486</c:v>
                </c:pt>
                <c:pt idx="16285">
                  <c:v>1477</c:v>
                </c:pt>
                <c:pt idx="16286">
                  <c:v>1477</c:v>
                </c:pt>
                <c:pt idx="16287">
                  <c:v>1488</c:v>
                </c:pt>
                <c:pt idx="16288">
                  <c:v>1504</c:v>
                </c:pt>
                <c:pt idx="16289">
                  <c:v>1517</c:v>
                </c:pt>
                <c:pt idx="16290">
                  <c:v>1521</c:v>
                </c:pt>
                <c:pt idx="16291">
                  <c:v>1517</c:v>
                </c:pt>
                <c:pt idx="16292">
                  <c:v>1512</c:v>
                </c:pt>
                <c:pt idx="16293">
                  <c:v>1511</c:v>
                </c:pt>
                <c:pt idx="16294">
                  <c:v>1513</c:v>
                </c:pt>
                <c:pt idx="16295">
                  <c:v>1513</c:v>
                </c:pt>
                <c:pt idx="16296">
                  <c:v>1510</c:v>
                </c:pt>
                <c:pt idx="16297">
                  <c:v>1508</c:v>
                </c:pt>
                <c:pt idx="16298">
                  <c:v>1508</c:v>
                </c:pt>
                <c:pt idx="16299">
                  <c:v>1513</c:v>
                </c:pt>
                <c:pt idx="16300">
                  <c:v>1525</c:v>
                </c:pt>
                <c:pt idx="16301">
                  <c:v>1541</c:v>
                </c:pt>
                <c:pt idx="16302">
                  <c:v>1549</c:v>
                </c:pt>
                <c:pt idx="16303">
                  <c:v>1541</c:v>
                </c:pt>
                <c:pt idx="16304">
                  <c:v>1518</c:v>
                </c:pt>
                <c:pt idx="16305">
                  <c:v>1493</c:v>
                </c:pt>
                <c:pt idx="16306">
                  <c:v>1478</c:v>
                </c:pt>
                <c:pt idx="16307">
                  <c:v>1477</c:v>
                </c:pt>
                <c:pt idx="16308">
                  <c:v>1484</c:v>
                </c:pt>
                <c:pt idx="16309">
                  <c:v>1490</c:v>
                </c:pt>
                <c:pt idx="16310">
                  <c:v>1488</c:v>
                </c:pt>
                <c:pt idx="16311">
                  <c:v>1478</c:v>
                </c:pt>
                <c:pt idx="16312">
                  <c:v>1463</c:v>
                </c:pt>
                <c:pt idx="16313">
                  <c:v>1450</c:v>
                </c:pt>
                <c:pt idx="16314">
                  <c:v>1445</c:v>
                </c:pt>
                <c:pt idx="16315">
                  <c:v>1447</c:v>
                </c:pt>
                <c:pt idx="16316">
                  <c:v>1456</c:v>
                </c:pt>
                <c:pt idx="16317">
                  <c:v>1465</c:v>
                </c:pt>
                <c:pt idx="16318">
                  <c:v>1471</c:v>
                </c:pt>
                <c:pt idx="16319">
                  <c:v>1472</c:v>
                </c:pt>
                <c:pt idx="16320">
                  <c:v>1466</c:v>
                </c:pt>
                <c:pt idx="16321">
                  <c:v>1458</c:v>
                </c:pt>
                <c:pt idx="16322">
                  <c:v>1452</c:v>
                </c:pt>
                <c:pt idx="16323">
                  <c:v>1452</c:v>
                </c:pt>
                <c:pt idx="16324">
                  <c:v>1461</c:v>
                </c:pt>
                <c:pt idx="16325">
                  <c:v>1474</c:v>
                </c:pt>
                <c:pt idx="16326">
                  <c:v>1479</c:v>
                </c:pt>
                <c:pt idx="16327">
                  <c:v>1470</c:v>
                </c:pt>
                <c:pt idx="16328">
                  <c:v>1450</c:v>
                </c:pt>
                <c:pt idx="16329">
                  <c:v>1427</c:v>
                </c:pt>
                <c:pt idx="16330">
                  <c:v>1408</c:v>
                </c:pt>
                <c:pt idx="16331">
                  <c:v>1395</c:v>
                </c:pt>
                <c:pt idx="16332">
                  <c:v>1386</c:v>
                </c:pt>
                <c:pt idx="16333">
                  <c:v>1381</c:v>
                </c:pt>
                <c:pt idx="16334">
                  <c:v>1381</c:v>
                </c:pt>
                <c:pt idx="16335">
                  <c:v>1389</c:v>
                </c:pt>
                <c:pt idx="16336">
                  <c:v>1400</c:v>
                </c:pt>
                <c:pt idx="16337">
                  <c:v>1409</c:v>
                </c:pt>
                <c:pt idx="16338">
                  <c:v>1416</c:v>
                </c:pt>
                <c:pt idx="16339">
                  <c:v>1420</c:v>
                </c:pt>
                <c:pt idx="16340">
                  <c:v>1423</c:v>
                </c:pt>
                <c:pt idx="16341">
                  <c:v>1428</c:v>
                </c:pt>
                <c:pt idx="16342">
                  <c:v>1435</c:v>
                </c:pt>
                <c:pt idx="16343">
                  <c:v>1440</c:v>
                </c:pt>
                <c:pt idx="16344">
                  <c:v>1441</c:v>
                </c:pt>
                <c:pt idx="16345">
                  <c:v>1438</c:v>
                </c:pt>
                <c:pt idx="16346">
                  <c:v>1434</c:v>
                </c:pt>
                <c:pt idx="16347">
                  <c:v>1438</c:v>
                </c:pt>
                <c:pt idx="16348">
                  <c:v>1449</c:v>
                </c:pt>
                <c:pt idx="16349">
                  <c:v>1461</c:v>
                </c:pt>
                <c:pt idx="16350">
                  <c:v>1470</c:v>
                </c:pt>
                <c:pt idx="16351">
                  <c:v>1474</c:v>
                </c:pt>
                <c:pt idx="16352">
                  <c:v>1477</c:v>
                </c:pt>
                <c:pt idx="16353">
                  <c:v>1482</c:v>
                </c:pt>
                <c:pt idx="16354">
                  <c:v>1484</c:v>
                </c:pt>
                <c:pt idx="16355">
                  <c:v>1478</c:v>
                </c:pt>
                <c:pt idx="16356">
                  <c:v>1466</c:v>
                </c:pt>
                <c:pt idx="16357">
                  <c:v>1452</c:v>
                </c:pt>
                <c:pt idx="16358">
                  <c:v>1441</c:v>
                </c:pt>
                <c:pt idx="16359">
                  <c:v>1435</c:v>
                </c:pt>
                <c:pt idx="16360">
                  <c:v>1431</c:v>
                </c:pt>
                <c:pt idx="16361">
                  <c:v>1424</c:v>
                </c:pt>
                <c:pt idx="16362">
                  <c:v>1414</c:v>
                </c:pt>
                <c:pt idx="16363">
                  <c:v>1409</c:v>
                </c:pt>
                <c:pt idx="16364">
                  <c:v>1410</c:v>
                </c:pt>
                <c:pt idx="16365">
                  <c:v>1416</c:v>
                </c:pt>
                <c:pt idx="16366">
                  <c:v>1419</c:v>
                </c:pt>
                <c:pt idx="16367">
                  <c:v>1418</c:v>
                </c:pt>
                <c:pt idx="16368">
                  <c:v>1417</c:v>
                </c:pt>
                <c:pt idx="16369">
                  <c:v>1421</c:v>
                </c:pt>
                <c:pt idx="16370">
                  <c:v>1427</c:v>
                </c:pt>
                <c:pt idx="16371">
                  <c:v>1434</c:v>
                </c:pt>
                <c:pt idx="16372">
                  <c:v>1441</c:v>
                </c:pt>
                <c:pt idx="16373">
                  <c:v>1446</c:v>
                </c:pt>
                <c:pt idx="16374">
                  <c:v>1443</c:v>
                </c:pt>
                <c:pt idx="16375">
                  <c:v>1434</c:v>
                </c:pt>
                <c:pt idx="16376">
                  <c:v>1424</c:v>
                </c:pt>
                <c:pt idx="16377">
                  <c:v>1417</c:v>
                </c:pt>
                <c:pt idx="16378">
                  <c:v>1412</c:v>
                </c:pt>
                <c:pt idx="16379">
                  <c:v>1400</c:v>
                </c:pt>
                <c:pt idx="16380">
                  <c:v>1379</c:v>
                </c:pt>
                <c:pt idx="16381">
                  <c:v>1354</c:v>
                </c:pt>
                <c:pt idx="16382">
                  <c:v>1336</c:v>
                </c:pt>
                <c:pt idx="16383">
                  <c:v>1335</c:v>
                </c:pt>
                <c:pt idx="16384">
                  <c:v>1352</c:v>
                </c:pt>
                <c:pt idx="16385">
                  <c:v>1379</c:v>
                </c:pt>
                <c:pt idx="16386">
                  <c:v>1405</c:v>
                </c:pt>
                <c:pt idx="16387">
                  <c:v>1423</c:v>
                </c:pt>
                <c:pt idx="16388">
                  <c:v>1432</c:v>
                </c:pt>
                <c:pt idx="16389">
                  <c:v>1431</c:v>
                </c:pt>
                <c:pt idx="16390">
                  <c:v>1427</c:v>
                </c:pt>
                <c:pt idx="16391">
                  <c:v>1428</c:v>
                </c:pt>
                <c:pt idx="16392">
                  <c:v>1437</c:v>
                </c:pt>
                <c:pt idx="16393">
                  <c:v>1455</c:v>
                </c:pt>
                <c:pt idx="16394">
                  <c:v>1477</c:v>
                </c:pt>
                <c:pt idx="16395">
                  <c:v>1494</c:v>
                </c:pt>
                <c:pt idx="16396">
                  <c:v>1497</c:v>
                </c:pt>
                <c:pt idx="16397">
                  <c:v>1486</c:v>
                </c:pt>
                <c:pt idx="16398">
                  <c:v>1466</c:v>
                </c:pt>
                <c:pt idx="16399">
                  <c:v>1452</c:v>
                </c:pt>
                <c:pt idx="16400">
                  <c:v>1449</c:v>
                </c:pt>
                <c:pt idx="16401">
                  <c:v>1453</c:v>
                </c:pt>
                <c:pt idx="16402">
                  <c:v>1454</c:v>
                </c:pt>
                <c:pt idx="16403">
                  <c:v>1448</c:v>
                </c:pt>
                <c:pt idx="16404">
                  <c:v>1441</c:v>
                </c:pt>
                <c:pt idx="16405">
                  <c:v>1439</c:v>
                </c:pt>
                <c:pt idx="16406">
                  <c:v>1439</c:v>
                </c:pt>
                <c:pt idx="16407">
                  <c:v>1435</c:v>
                </c:pt>
                <c:pt idx="16408">
                  <c:v>1428</c:v>
                </c:pt>
                <c:pt idx="16409">
                  <c:v>1421</c:v>
                </c:pt>
                <c:pt idx="16410">
                  <c:v>1418</c:v>
                </c:pt>
                <c:pt idx="16411">
                  <c:v>1417</c:v>
                </c:pt>
                <c:pt idx="16412">
                  <c:v>1414</c:v>
                </c:pt>
                <c:pt idx="16413">
                  <c:v>1409</c:v>
                </c:pt>
                <c:pt idx="16414">
                  <c:v>1405</c:v>
                </c:pt>
                <c:pt idx="16415">
                  <c:v>1407</c:v>
                </c:pt>
                <c:pt idx="16416">
                  <c:v>1413</c:v>
                </c:pt>
                <c:pt idx="16417">
                  <c:v>1422</c:v>
                </c:pt>
                <c:pt idx="16418">
                  <c:v>1429</c:v>
                </c:pt>
                <c:pt idx="16419">
                  <c:v>1430</c:v>
                </c:pt>
                <c:pt idx="16420">
                  <c:v>1424</c:v>
                </c:pt>
                <c:pt idx="16421">
                  <c:v>1417</c:v>
                </c:pt>
                <c:pt idx="16422">
                  <c:v>1414</c:v>
                </c:pt>
                <c:pt idx="16423">
                  <c:v>1424</c:v>
                </c:pt>
                <c:pt idx="16424">
                  <c:v>1443</c:v>
                </c:pt>
                <c:pt idx="16425">
                  <c:v>1466</c:v>
                </c:pt>
                <c:pt idx="16426">
                  <c:v>1486</c:v>
                </c:pt>
                <c:pt idx="16427">
                  <c:v>1499</c:v>
                </c:pt>
                <c:pt idx="16428">
                  <c:v>1504</c:v>
                </c:pt>
                <c:pt idx="16429">
                  <c:v>1500</c:v>
                </c:pt>
                <c:pt idx="16430">
                  <c:v>1488</c:v>
                </c:pt>
                <c:pt idx="16431">
                  <c:v>1470</c:v>
                </c:pt>
                <c:pt idx="16432">
                  <c:v>1456</c:v>
                </c:pt>
                <c:pt idx="16433">
                  <c:v>1447</c:v>
                </c:pt>
                <c:pt idx="16434">
                  <c:v>1440</c:v>
                </c:pt>
                <c:pt idx="16435">
                  <c:v>1432</c:v>
                </c:pt>
                <c:pt idx="16436">
                  <c:v>1423</c:v>
                </c:pt>
                <c:pt idx="16437">
                  <c:v>1416</c:v>
                </c:pt>
                <c:pt idx="16438">
                  <c:v>1418</c:v>
                </c:pt>
                <c:pt idx="16439">
                  <c:v>1430</c:v>
                </c:pt>
                <c:pt idx="16440">
                  <c:v>1442</c:v>
                </c:pt>
                <c:pt idx="16441">
                  <c:v>1443</c:v>
                </c:pt>
                <c:pt idx="16442">
                  <c:v>1428</c:v>
                </c:pt>
                <c:pt idx="16443">
                  <c:v>1409</c:v>
                </c:pt>
                <c:pt idx="16444">
                  <c:v>1397</c:v>
                </c:pt>
                <c:pt idx="16445">
                  <c:v>1401</c:v>
                </c:pt>
                <c:pt idx="16446">
                  <c:v>1414</c:v>
                </c:pt>
                <c:pt idx="16447">
                  <c:v>1425</c:v>
                </c:pt>
                <c:pt idx="16448">
                  <c:v>1428</c:v>
                </c:pt>
                <c:pt idx="16449">
                  <c:v>1424</c:v>
                </c:pt>
                <c:pt idx="16450">
                  <c:v>1417</c:v>
                </c:pt>
                <c:pt idx="16451">
                  <c:v>1411</c:v>
                </c:pt>
                <c:pt idx="16452">
                  <c:v>1405</c:v>
                </c:pt>
                <c:pt idx="16453">
                  <c:v>1400</c:v>
                </c:pt>
                <c:pt idx="16454">
                  <c:v>1397</c:v>
                </c:pt>
                <c:pt idx="16455">
                  <c:v>1397</c:v>
                </c:pt>
                <c:pt idx="16456">
                  <c:v>1402</c:v>
                </c:pt>
                <c:pt idx="16457">
                  <c:v>1415</c:v>
                </c:pt>
                <c:pt idx="16458">
                  <c:v>1435</c:v>
                </c:pt>
                <c:pt idx="16459">
                  <c:v>1457</c:v>
                </c:pt>
                <c:pt idx="16460">
                  <c:v>1475</c:v>
                </c:pt>
                <c:pt idx="16461">
                  <c:v>1487</c:v>
                </c:pt>
                <c:pt idx="16462">
                  <c:v>1496</c:v>
                </c:pt>
                <c:pt idx="16463">
                  <c:v>1506</c:v>
                </c:pt>
                <c:pt idx="16464">
                  <c:v>1513</c:v>
                </c:pt>
                <c:pt idx="16465">
                  <c:v>1509</c:v>
                </c:pt>
                <c:pt idx="16466">
                  <c:v>1495</c:v>
                </c:pt>
                <c:pt idx="16467">
                  <c:v>1477</c:v>
                </c:pt>
                <c:pt idx="16468">
                  <c:v>1462</c:v>
                </c:pt>
                <c:pt idx="16469">
                  <c:v>1453</c:v>
                </c:pt>
                <c:pt idx="16470">
                  <c:v>1448</c:v>
                </c:pt>
                <c:pt idx="16471">
                  <c:v>1445</c:v>
                </c:pt>
                <c:pt idx="16472">
                  <c:v>1444</c:v>
                </c:pt>
                <c:pt idx="16473">
                  <c:v>1445</c:v>
                </c:pt>
                <c:pt idx="16474">
                  <c:v>1449</c:v>
                </c:pt>
                <c:pt idx="16475">
                  <c:v>1457</c:v>
                </c:pt>
                <c:pt idx="16476">
                  <c:v>1466</c:v>
                </c:pt>
                <c:pt idx="16477">
                  <c:v>1472</c:v>
                </c:pt>
                <c:pt idx="16478">
                  <c:v>1474</c:v>
                </c:pt>
                <c:pt idx="16479">
                  <c:v>1475</c:v>
                </c:pt>
                <c:pt idx="16480">
                  <c:v>1477</c:v>
                </c:pt>
                <c:pt idx="16481">
                  <c:v>1478</c:v>
                </c:pt>
                <c:pt idx="16482">
                  <c:v>1474</c:v>
                </c:pt>
                <c:pt idx="16483">
                  <c:v>1466</c:v>
                </c:pt>
                <c:pt idx="16484">
                  <c:v>1460</c:v>
                </c:pt>
                <c:pt idx="16485">
                  <c:v>1461</c:v>
                </c:pt>
                <c:pt idx="16486">
                  <c:v>1467</c:v>
                </c:pt>
                <c:pt idx="16487">
                  <c:v>1472</c:v>
                </c:pt>
                <c:pt idx="16488">
                  <c:v>1472</c:v>
                </c:pt>
                <c:pt idx="16489">
                  <c:v>1470</c:v>
                </c:pt>
                <c:pt idx="16490">
                  <c:v>1470</c:v>
                </c:pt>
                <c:pt idx="16491">
                  <c:v>1471</c:v>
                </c:pt>
                <c:pt idx="16492">
                  <c:v>1471</c:v>
                </c:pt>
                <c:pt idx="16493">
                  <c:v>1465</c:v>
                </c:pt>
                <c:pt idx="16494">
                  <c:v>1455</c:v>
                </c:pt>
                <c:pt idx="16495">
                  <c:v>1444</c:v>
                </c:pt>
                <c:pt idx="16496">
                  <c:v>1434</c:v>
                </c:pt>
                <c:pt idx="16497">
                  <c:v>1430</c:v>
                </c:pt>
                <c:pt idx="16498">
                  <c:v>1430</c:v>
                </c:pt>
                <c:pt idx="16499">
                  <c:v>1430</c:v>
                </c:pt>
                <c:pt idx="16500">
                  <c:v>1427</c:v>
                </c:pt>
                <c:pt idx="16501">
                  <c:v>1420</c:v>
                </c:pt>
                <c:pt idx="16502">
                  <c:v>1409</c:v>
                </c:pt>
                <c:pt idx="16503">
                  <c:v>1397</c:v>
                </c:pt>
                <c:pt idx="16504">
                  <c:v>1387</c:v>
                </c:pt>
                <c:pt idx="16505">
                  <c:v>1379</c:v>
                </c:pt>
                <c:pt idx="16506">
                  <c:v>1376</c:v>
                </c:pt>
                <c:pt idx="16507">
                  <c:v>1379</c:v>
                </c:pt>
                <c:pt idx="16508">
                  <c:v>1389</c:v>
                </c:pt>
                <c:pt idx="16509">
                  <c:v>1402</c:v>
                </c:pt>
                <c:pt idx="16510">
                  <c:v>1411</c:v>
                </c:pt>
                <c:pt idx="16511">
                  <c:v>1412</c:v>
                </c:pt>
                <c:pt idx="16512">
                  <c:v>1409</c:v>
                </c:pt>
                <c:pt idx="16513">
                  <c:v>1407</c:v>
                </c:pt>
                <c:pt idx="16514">
                  <c:v>1411</c:v>
                </c:pt>
                <c:pt idx="16515">
                  <c:v>1418</c:v>
                </c:pt>
                <c:pt idx="16516">
                  <c:v>1427</c:v>
                </c:pt>
                <c:pt idx="16517">
                  <c:v>1435</c:v>
                </c:pt>
                <c:pt idx="16518">
                  <c:v>1443</c:v>
                </c:pt>
                <c:pt idx="16519">
                  <c:v>1449</c:v>
                </c:pt>
                <c:pt idx="16520">
                  <c:v>1452</c:v>
                </c:pt>
                <c:pt idx="16521">
                  <c:v>1452</c:v>
                </c:pt>
                <c:pt idx="16522">
                  <c:v>1447</c:v>
                </c:pt>
                <c:pt idx="16523">
                  <c:v>1439</c:v>
                </c:pt>
                <c:pt idx="16524">
                  <c:v>1431</c:v>
                </c:pt>
                <c:pt idx="16525">
                  <c:v>1423</c:v>
                </c:pt>
                <c:pt idx="16526">
                  <c:v>1410</c:v>
                </c:pt>
                <c:pt idx="16527">
                  <c:v>1391</c:v>
                </c:pt>
                <c:pt idx="16528">
                  <c:v>1372</c:v>
                </c:pt>
                <c:pt idx="16529">
                  <c:v>1364</c:v>
                </c:pt>
                <c:pt idx="16530">
                  <c:v>1367</c:v>
                </c:pt>
                <c:pt idx="16531">
                  <c:v>1373</c:v>
                </c:pt>
                <c:pt idx="16532">
                  <c:v>1375</c:v>
                </c:pt>
                <c:pt idx="16533">
                  <c:v>1373</c:v>
                </c:pt>
                <c:pt idx="16534">
                  <c:v>1372</c:v>
                </c:pt>
                <c:pt idx="16535">
                  <c:v>1377</c:v>
                </c:pt>
                <c:pt idx="16536">
                  <c:v>1387</c:v>
                </c:pt>
                <c:pt idx="16537">
                  <c:v>1397</c:v>
                </c:pt>
                <c:pt idx="16538">
                  <c:v>1398</c:v>
                </c:pt>
                <c:pt idx="16539">
                  <c:v>1388</c:v>
                </c:pt>
                <c:pt idx="16540">
                  <c:v>1371</c:v>
                </c:pt>
                <c:pt idx="16541">
                  <c:v>1355</c:v>
                </c:pt>
                <c:pt idx="16542">
                  <c:v>1350</c:v>
                </c:pt>
                <c:pt idx="16543">
                  <c:v>1356</c:v>
                </c:pt>
                <c:pt idx="16544">
                  <c:v>1372</c:v>
                </c:pt>
                <c:pt idx="16545">
                  <c:v>1399</c:v>
                </c:pt>
                <c:pt idx="16546">
                  <c:v>1434</c:v>
                </c:pt>
                <c:pt idx="16547">
                  <c:v>1465</c:v>
                </c:pt>
                <c:pt idx="16548">
                  <c:v>1480</c:v>
                </c:pt>
                <c:pt idx="16549">
                  <c:v>1478</c:v>
                </c:pt>
                <c:pt idx="16550">
                  <c:v>1466</c:v>
                </c:pt>
                <c:pt idx="16551">
                  <c:v>1454</c:v>
                </c:pt>
                <c:pt idx="16552">
                  <c:v>1444</c:v>
                </c:pt>
                <c:pt idx="16553">
                  <c:v>1437</c:v>
                </c:pt>
                <c:pt idx="16554">
                  <c:v>1430</c:v>
                </c:pt>
                <c:pt idx="16555">
                  <c:v>1427</c:v>
                </c:pt>
                <c:pt idx="16556">
                  <c:v>1428</c:v>
                </c:pt>
                <c:pt idx="16557">
                  <c:v>1432</c:v>
                </c:pt>
                <c:pt idx="16558">
                  <c:v>1435</c:v>
                </c:pt>
                <c:pt idx="16559">
                  <c:v>1435</c:v>
                </c:pt>
                <c:pt idx="16560">
                  <c:v>1430</c:v>
                </c:pt>
                <c:pt idx="16561">
                  <c:v>1423</c:v>
                </c:pt>
                <c:pt idx="16562">
                  <c:v>1418</c:v>
                </c:pt>
                <c:pt idx="16563">
                  <c:v>1422</c:v>
                </c:pt>
                <c:pt idx="16564">
                  <c:v>1439</c:v>
                </c:pt>
                <c:pt idx="16565">
                  <c:v>1464</c:v>
                </c:pt>
                <c:pt idx="16566">
                  <c:v>1489</c:v>
                </c:pt>
                <c:pt idx="16567">
                  <c:v>1504</c:v>
                </c:pt>
                <c:pt idx="16568">
                  <c:v>1508</c:v>
                </c:pt>
                <c:pt idx="16569">
                  <c:v>1504</c:v>
                </c:pt>
                <c:pt idx="16570">
                  <c:v>1494</c:v>
                </c:pt>
                <c:pt idx="16571">
                  <c:v>1480</c:v>
                </c:pt>
                <c:pt idx="16572">
                  <c:v>1461</c:v>
                </c:pt>
                <c:pt idx="16573">
                  <c:v>1441</c:v>
                </c:pt>
                <c:pt idx="16574">
                  <c:v>1425</c:v>
                </c:pt>
                <c:pt idx="16575">
                  <c:v>1417</c:v>
                </c:pt>
                <c:pt idx="16576">
                  <c:v>1413</c:v>
                </c:pt>
                <c:pt idx="16577">
                  <c:v>1409</c:v>
                </c:pt>
                <c:pt idx="16578">
                  <c:v>1404</c:v>
                </c:pt>
                <c:pt idx="16579">
                  <c:v>1402</c:v>
                </c:pt>
                <c:pt idx="16580">
                  <c:v>1406</c:v>
                </c:pt>
                <c:pt idx="16581">
                  <c:v>1416</c:v>
                </c:pt>
                <c:pt idx="16582">
                  <c:v>1426</c:v>
                </c:pt>
                <c:pt idx="16583">
                  <c:v>1430</c:v>
                </c:pt>
                <c:pt idx="16584">
                  <c:v>1425</c:v>
                </c:pt>
                <c:pt idx="16585">
                  <c:v>1414</c:v>
                </c:pt>
                <c:pt idx="16586">
                  <c:v>1401</c:v>
                </c:pt>
                <c:pt idx="16587">
                  <c:v>1389</c:v>
                </c:pt>
                <c:pt idx="16588">
                  <c:v>1377</c:v>
                </c:pt>
                <c:pt idx="16589">
                  <c:v>1366</c:v>
                </c:pt>
                <c:pt idx="16590">
                  <c:v>1360</c:v>
                </c:pt>
                <c:pt idx="16591">
                  <c:v>1363</c:v>
                </c:pt>
                <c:pt idx="16592">
                  <c:v>1377</c:v>
                </c:pt>
                <c:pt idx="16593">
                  <c:v>1392</c:v>
                </c:pt>
                <c:pt idx="16594">
                  <c:v>1398</c:v>
                </c:pt>
                <c:pt idx="16595">
                  <c:v>1391</c:v>
                </c:pt>
                <c:pt idx="16596">
                  <c:v>1381</c:v>
                </c:pt>
                <c:pt idx="16597">
                  <c:v>1377</c:v>
                </c:pt>
                <c:pt idx="16598">
                  <c:v>1384</c:v>
                </c:pt>
                <c:pt idx="16599">
                  <c:v>1395</c:v>
                </c:pt>
                <c:pt idx="16600">
                  <c:v>1402</c:v>
                </c:pt>
                <c:pt idx="16601">
                  <c:v>1403</c:v>
                </c:pt>
                <c:pt idx="16602">
                  <c:v>1404</c:v>
                </c:pt>
                <c:pt idx="16603">
                  <c:v>1417</c:v>
                </c:pt>
                <c:pt idx="16604">
                  <c:v>1448</c:v>
                </c:pt>
                <c:pt idx="16605">
                  <c:v>1489</c:v>
                </c:pt>
                <c:pt idx="16606">
                  <c:v>1524</c:v>
                </c:pt>
                <c:pt idx="16607">
                  <c:v>1536</c:v>
                </c:pt>
                <c:pt idx="16608">
                  <c:v>1526</c:v>
                </c:pt>
                <c:pt idx="16609">
                  <c:v>1501</c:v>
                </c:pt>
                <c:pt idx="16610">
                  <c:v>1477</c:v>
                </c:pt>
                <c:pt idx="16611">
                  <c:v>1465</c:v>
                </c:pt>
                <c:pt idx="16612">
                  <c:v>1470</c:v>
                </c:pt>
                <c:pt idx="16613">
                  <c:v>1483</c:v>
                </c:pt>
                <c:pt idx="16614">
                  <c:v>1491</c:v>
                </c:pt>
                <c:pt idx="16615">
                  <c:v>1485</c:v>
                </c:pt>
                <c:pt idx="16616">
                  <c:v>1471</c:v>
                </c:pt>
                <c:pt idx="16617">
                  <c:v>1461</c:v>
                </c:pt>
                <c:pt idx="16618">
                  <c:v>1459</c:v>
                </c:pt>
                <c:pt idx="16619">
                  <c:v>1462</c:v>
                </c:pt>
                <c:pt idx="16620">
                  <c:v>1463</c:v>
                </c:pt>
                <c:pt idx="16621">
                  <c:v>1459</c:v>
                </c:pt>
                <c:pt idx="16622">
                  <c:v>1450</c:v>
                </c:pt>
                <c:pt idx="16623">
                  <c:v>1439</c:v>
                </c:pt>
                <c:pt idx="16624">
                  <c:v>1432</c:v>
                </c:pt>
                <c:pt idx="16625">
                  <c:v>1428</c:v>
                </c:pt>
                <c:pt idx="16626">
                  <c:v>1428</c:v>
                </c:pt>
                <c:pt idx="16627">
                  <c:v>1429</c:v>
                </c:pt>
                <c:pt idx="16628">
                  <c:v>1432</c:v>
                </c:pt>
                <c:pt idx="16629">
                  <c:v>1440</c:v>
                </c:pt>
                <c:pt idx="16630">
                  <c:v>1452</c:v>
                </c:pt>
                <c:pt idx="16631">
                  <c:v>1466</c:v>
                </c:pt>
                <c:pt idx="16632">
                  <c:v>1478</c:v>
                </c:pt>
                <c:pt idx="16633">
                  <c:v>1485</c:v>
                </c:pt>
                <c:pt idx="16634">
                  <c:v>1484</c:v>
                </c:pt>
                <c:pt idx="16635">
                  <c:v>1473</c:v>
                </c:pt>
                <c:pt idx="16636">
                  <c:v>1458</c:v>
                </c:pt>
                <c:pt idx="16637">
                  <c:v>1446</c:v>
                </c:pt>
                <c:pt idx="16638">
                  <c:v>1442</c:v>
                </c:pt>
                <c:pt idx="16639">
                  <c:v>1445</c:v>
                </c:pt>
                <c:pt idx="16640">
                  <c:v>1450</c:v>
                </c:pt>
                <c:pt idx="16641">
                  <c:v>1450</c:v>
                </c:pt>
                <c:pt idx="16642">
                  <c:v>1446</c:v>
                </c:pt>
                <c:pt idx="16643">
                  <c:v>1441</c:v>
                </c:pt>
                <c:pt idx="16644">
                  <c:v>1434</c:v>
                </c:pt>
                <c:pt idx="16645">
                  <c:v>1427</c:v>
                </c:pt>
                <c:pt idx="16646">
                  <c:v>1420</c:v>
                </c:pt>
                <c:pt idx="16647">
                  <c:v>1414</c:v>
                </c:pt>
                <c:pt idx="16648">
                  <c:v>1410</c:v>
                </c:pt>
                <c:pt idx="16649">
                  <c:v>1407</c:v>
                </c:pt>
                <c:pt idx="16650">
                  <c:v>1404</c:v>
                </c:pt>
                <c:pt idx="16651">
                  <c:v>1405</c:v>
                </c:pt>
                <c:pt idx="16652">
                  <c:v>1412</c:v>
                </c:pt>
                <c:pt idx="16653">
                  <c:v>1425</c:v>
                </c:pt>
                <c:pt idx="16654">
                  <c:v>1444</c:v>
                </c:pt>
                <c:pt idx="16655">
                  <c:v>1463</c:v>
                </c:pt>
                <c:pt idx="16656">
                  <c:v>1477</c:v>
                </c:pt>
                <c:pt idx="16657">
                  <c:v>1481</c:v>
                </c:pt>
                <c:pt idx="16658">
                  <c:v>1477</c:v>
                </c:pt>
                <c:pt idx="16659">
                  <c:v>1467</c:v>
                </c:pt>
                <c:pt idx="16660">
                  <c:v>1457</c:v>
                </c:pt>
                <c:pt idx="16661">
                  <c:v>1447</c:v>
                </c:pt>
                <c:pt idx="16662">
                  <c:v>1441</c:v>
                </c:pt>
                <c:pt idx="16663">
                  <c:v>1440</c:v>
                </c:pt>
                <c:pt idx="16664">
                  <c:v>1442</c:v>
                </c:pt>
                <c:pt idx="16665">
                  <c:v>1442</c:v>
                </c:pt>
                <c:pt idx="16666">
                  <c:v>1437</c:v>
                </c:pt>
                <c:pt idx="16667">
                  <c:v>1435</c:v>
                </c:pt>
                <c:pt idx="16668">
                  <c:v>1438</c:v>
                </c:pt>
                <c:pt idx="16669">
                  <c:v>1445</c:v>
                </c:pt>
                <c:pt idx="16670">
                  <c:v>1453</c:v>
                </c:pt>
                <c:pt idx="16671">
                  <c:v>1457</c:v>
                </c:pt>
                <c:pt idx="16672">
                  <c:v>1459</c:v>
                </c:pt>
                <c:pt idx="16673">
                  <c:v>1462</c:v>
                </c:pt>
                <c:pt idx="16674">
                  <c:v>1467</c:v>
                </c:pt>
                <c:pt idx="16675">
                  <c:v>1470</c:v>
                </c:pt>
                <c:pt idx="16676">
                  <c:v>1471</c:v>
                </c:pt>
                <c:pt idx="16677">
                  <c:v>1474</c:v>
                </c:pt>
                <c:pt idx="16678">
                  <c:v>1479</c:v>
                </c:pt>
                <c:pt idx="16679">
                  <c:v>1483</c:v>
                </c:pt>
                <c:pt idx="16680">
                  <c:v>1485</c:v>
                </c:pt>
                <c:pt idx="16681">
                  <c:v>1488</c:v>
                </c:pt>
                <c:pt idx="16682">
                  <c:v>1498</c:v>
                </c:pt>
                <c:pt idx="16683">
                  <c:v>1515</c:v>
                </c:pt>
                <c:pt idx="16684">
                  <c:v>1531</c:v>
                </c:pt>
                <c:pt idx="16685">
                  <c:v>1539</c:v>
                </c:pt>
                <c:pt idx="16686">
                  <c:v>1540</c:v>
                </c:pt>
                <c:pt idx="16687">
                  <c:v>1536</c:v>
                </c:pt>
                <c:pt idx="16688">
                  <c:v>1528</c:v>
                </c:pt>
                <c:pt idx="16689">
                  <c:v>1516</c:v>
                </c:pt>
                <c:pt idx="16690">
                  <c:v>1504</c:v>
                </c:pt>
                <c:pt idx="16691">
                  <c:v>1490</c:v>
                </c:pt>
                <c:pt idx="16692">
                  <c:v>1473</c:v>
                </c:pt>
                <c:pt idx="16693">
                  <c:v>1455</c:v>
                </c:pt>
                <c:pt idx="16694">
                  <c:v>1443</c:v>
                </c:pt>
                <c:pt idx="16695">
                  <c:v>1441</c:v>
                </c:pt>
                <c:pt idx="16696">
                  <c:v>1448</c:v>
                </c:pt>
                <c:pt idx="16697">
                  <c:v>1460</c:v>
                </c:pt>
                <c:pt idx="16698">
                  <c:v>1473</c:v>
                </c:pt>
                <c:pt idx="16699">
                  <c:v>1487</c:v>
                </c:pt>
                <c:pt idx="16700">
                  <c:v>1501</c:v>
                </c:pt>
                <c:pt idx="16701">
                  <c:v>1508</c:v>
                </c:pt>
                <c:pt idx="16702">
                  <c:v>1507</c:v>
                </c:pt>
                <c:pt idx="16703">
                  <c:v>1502</c:v>
                </c:pt>
                <c:pt idx="16704">
                  <c:v>1494</c:v>
                </c:pt>
                <c:pt idx="16705">
                  <c:v>1483</c:v>
                </c:pt>
                <c:pt idx="16706">
                  <c:v>1466</c:v>
                </c:pt>
                <c:pt idx="16707">
                  <c:v>1448</c:v>
                </c:pt>
                <c:pt idx="16708">
                  <c:v>1440</c:v>
                </c:pt>
                <c:pt idx="16709">
                  <c:v>1446</c:v>
                </c:pt>
                <c:pt idx="16710">
                  <c:v>1463</c:v>
                </c:pt>
                <c:pt idx="16711">
                  <c:v>1482</c:v>
                </c:pt>
                <c:pt idx="16712">
                  <c:v>1495</c:v>
                </c:pt>
                <c:pt idx="16713">
                  <c:v>1498</c:v>
                </c:pt>
                <c:pt idx="16714">
                  <c:v>1493</c:v>
                </c:pt>
                <c:pt idx="16715">
                  <c:v>1482</c:v>
                </c:pt>
                <c:pt idx="16716">
                  <c:v>1466</c:v>
                </c:pt>
                <c:pt idx="16717">
                  <c:v>1449</c:v>
                </c:pt>
                <c:pt idx="16718">
                  <c:v>1436</c:v>
                </c:pt>
                <c:pt idx="16719">
                  <c:v>1430</c:v>
                </c:pt>
                <c:pt idx="16720">
                  <c:v>1430</c:v>
                </c:pt>
                <c:pt idx="16721">
                  <c:v>1433</c:v>
                </c:pt>
                <c:pt idx="16722">
                  <c:v>1440</c:v>
                </c:pt>
                <c:pt idx="16723">
                  <c:v>1447</c:v>
                </c:pt>
                <c:pt idx="16724">
                  <c:v>1452</c:v>
                </c:pt>
                <c:pt idx="16725">
                  <c:v>1453</c:v>
                </c:pt>
                <c:pt idx="16726">
                  <c:v>1448</c:v>
                </c:pt>
                <c:pt idx="16727">
                  <c:v>1437</c:v>
                </c:pt>
                <c:pt idx="16728">
                  <c:v>1425</c:v>
                </c:pt>
                <c:pt idx="16729">
                  <c:v>1418</c:v>
                </c:pt>
                <c:pt idx="16730">
                  <c:v>1419</c:v>
                </c:pt>
                <c:pt idx="16731">
                  <c:v>1421</c:v>
                </c:pt>
                <c:pt idx="16732">
                  <c:v>1418</c:v>
                </c:pt>
                <c:pt idx="16733">
                  <c:v>1409</c:v>
                </c:pt>
                <c:pt idx="16734">
                  <c:v>1399</c:v>
                </c:pt>
                <c:pt idx="16735">
                  <c:v>1394</c:v>
                </c:pt>
                <c:pt idx="16736">
                  <c:v>1397</c:v>
                </c:pt>
                <c:pt idx="16737">
                  <c:v>1405</c:v>
                </c:pt>
                <c:pt idx="16738">
                  <c:v>1418</c:v>
                </c:pt>
                <c:pt idx="16739">
                  <c:v>1433</c:v>
                </c:pt>
                <c:pt idx="16740">
                  <c:v>1443</c:v>
                </c:pt>
                <c:pt idx="16741">
                  <c:v>1446</c:v>
                </c:pt>
                <c:pt idx="16742">
                  <c:v>1444</c:v>
                </c:pt>
                <c:pt idx="16743">
                  <c:v>1443</c:v>
                </c:pt>
                <c:pt idx="16744">
                  <c:v>1446</c:v>
                </c:pt>
                <c:pt idx="16745">
                  <c:v>1453</c:v>
                </c:pt>
                <c:pt idx="16746">
                  <c:v>1459</c:v>
                </c:pt>
                <c:pt idx="16747">
                  <c:v>1459</c:v>
                </c:pt>
                <c:pt idx="16748">
                  <c:v>1449</c:v>
                </c:pt>
                <c:pt idx="16749">
                  <c:v>1431</c:v>
                </c:pt>
                <c:pt idx="16750">
                  <c:v>1414</c:v>
                </c:pt>
                <c:pt idx="16751">
                  <c:v>1402</c:v>
                </c:pt>
                <c:pt idx="16752">
                  <c:v>1396</c:v>
                </c:pt>
                <c:pt idx="16753">
                  <c:v>1394</c:v>
                </c:pt>
                <c:pt idx="16754">
                  <c:v>1398</c:v>
                </c:pt>
                <c:pt idx="16755">
                  <c:v>1410</c:v>
                </c:pt>
                <c:pt idx="16756">
                  <c:v>1426</c:v>
                </c:pt>
                <c:pt idx="16757">
                  <c:v>1440</c:v>
                </c:pt>
                <c:pt idx="16758">
                  <c:v>1449</c:v>
                </c:pt>
                <c:pt idx="16759">
                  <c:v>1451</c:v>
                </c:pt>
                <c:pt idx="16760">
                  <c:v>1449</c:v>
                </c:pt>
                <c:pt idx="16761">
                  <c:v>1447</c:v>
                </c:pt>
                <c:pt idx="16762">
                  <c:v>1444</c:v>
                </c:pt>
                <c:pt idx="16763">
                  <c:v>1436</c:v>
                </c:pt>
                <c:pt idx="16764">
                  <c:v>1421</c:v>
                </c:pt>
                <c:pt idx="16765">
                  <c:v>1402</c:v>
                </c:pt>
                <c:pt idx="16766">
                  <c:v>1386</c:v>
                </c:pt>
                <c:pt idx="16767">
                  <c:v>1377</c:v>
                </c:pt>
                <c:pt idx="16768">
                  <c:v>1377</c:v>
                </c:pt>
                <c:pt idx="16769">
                  <c:v>1382</c:v>
                </c:pt>
                <c:pt idx="16770">
                  <c:v>1386</c:v>
                </c:pt>
                <c:pt idx="16771">
                  <c:v>1386</c:v>
                </c:pt>
                <c:pt idx="16772">
                  <c:v>1384</c:v>
                </c:pt>
                <c:pt idx="16773">
                  <c:v>1386</c:v>
                </c:pt>
                <c:pt idx="16774">
                  <c:v>1393</c:v>
                </c:pt>
                <c:pt idx="16775">
                  <c:v>1406</c:v>
                </c:pt>
                <c:pt idx="16776">
                  <c:v>1419</c:v>
                </c:pt>
                <c:pt idx="16777">
                  <c:v>1426</c:v>
                </c:pt>
                <c:pt idx="16778">
                  <c:v>1429</c:v>
                </c:pt>
                <c:pt idx="16779">
                  <c:v>1434</c:v>
                </c:pt>
                <c:pt idx="16780">
                  <c:v>1440</c:v>
                </c:pt>
                <c:pt idx="16781">
                  <c:v>1440</c:v>
                </c:pt>
                <c:pt idx="16782">
                  <c:v>1425</c:v>
                </c:pt>
                <c:pt idx="16783">
                  <c:v>1397</c:v>
                </c:pt>
                <c:pt idx="16784">
                  <c:v>1371</c:v>
                </c:pt>
                <c:pt idx="16785">
                  <c:v>1359</c:v>
                </c:pt>
                <c:pt idx="16786">
                  <c:v>1362</c:v>
                </c:pt>
                <c:pt idx="16787">
                  <c:v>1373</c:v>
                </c:pt>
                <c:pt idx="16788">
                  <c:v>1382</c:v>
                </c:pt>
                <c:pt idx="16789">
                  <c:v>1386</c:v>
                </c:pt>
                <c:pt idx="16790">
                  <c:v>1385</c:v>
                </c:pt>
                <c:pt idx="16791">
                  <c:v>1383</c:v>
                </c:pt>
                <c:pt idx="16792">
                  <c:v>1387</c:v>
                </c:pt>
                <c:pt idx="16793">
                  <c:v>1397</c:v>
                </c:pt>
                <c:pt idx="16794">
                  <c:v>1406</c:v>
                </c:pt>
                <c:pt idx="16795">
                  <c:v>1410</c:v>
                </c:pt>
                <c:pt idx="16796">
                  <c:v>1409</c:v>
                </c:pt>
                <c:pt idx="16797">
                  <c:v>1408</c:v>
                </c:pt>
                <c:pt idx="16798">
                  <c:v>1408</c:v>
                </c:pt>
                <c:pt idx="16799">
                  <c:v>1409</c:v>
                </c:pt>
                <c:pt idx="16800">
                  <c:v>1406</c:v>
                </c:pt>
                <c:pt idx="16801">
                  <c:v>1396</c:v>
                </c:pt>
                <c:pt idx="16802">
                  <c:v>1389</c:v>
                </c:pt>
                <c:pt idx="16803">
                  <c:v>1391</c:v>
                </c:pt>
                <c:pt idx="16804">
                  <c:v>1407</c:v>
                </c:pt>
                <c:pt idx="16805">
                  <c:v>1428</c:v>
                </c:pt>
                <c:pt idx="16806">
                  <c:v>1444</c:v>
                </c:pt>
                <c:pt idx="16807">
                  <c:v>1448</c:v>
                </c:pt>
                <c:pt idx="16808">
                  <c:v>1441</c:v>
                </c:pt>
                <c:pt idx="16809">
                  <c:v>1429</c:v>
                </c:pt>
                <c:pt idx="16810">
                  <c:v>1422</c:v>
                </c:pt>
                <c:pt idx="16811">
                  <c:v>1425</c:v>
                </c:pt>
                <c:pt idx="16812">
                  <c:v>1433</c:v>
                </c:pt>
                <c:pt idx="16813">
                  <c:v>1436</c:v>
                </c:pt>
                <c:pt idx="16814">
                  <c:v>1432</c:v>
                </c:pt>
                <c:pt idx="16815">
                  <c:v>1425</c:v>
                </c:pt>
                <c:pt idx="16816">
                  <c:v>1419</c:v>
                </c:pt>
                <c:pt idx="16817">
                  <c:v>1413</c:v>
                </c:pt>
                <c:pt idx="16818">
                  <c:v>1405</c:v>
                </c:pt>
                <c:pt idx="16819">
                  <c:v>1393</c:v>
                </c:pt>
                <c:pt idx="16820">
                  <c:v>1382</c:v>
                </c:pt>
                <c:pt idx="16821">
                  <c:v>1373</c:v>
                </c:pt>
                <c:pt idx="16822">
                  <c:v>1368</c:v>
                </c:pt>
                <c:pt idx="16823">
                  <c:v>1369</c:v>
                </c:pt>
                <c:pt idx="16824">
                  <c:v>1376</c:v>
                </c:pt>
                <c:pt idx="16825">
                  <c:v>1388</c:v>
                </c:pt>
                <c:pt idx="16826">
                  <c:v>1405</c:v>
                </c:pt>
                <c:pt idx="16827">
                  <c:v>1428</c:v>
                </c:pt>
                <c:pt idx="16828">
                  <c:v>1452</c:v>
                </c:pt>
                <c:pt idx="16829">
                  <c:v>1469</c:v>
                </c:pt>
                <c:pt idx="16830">
                  <c:v>1468</c:v>
                </c:pt>
                <c:pt idx="16831">
                  <c:v>1450</c:v>
                </c:pt>
                <c:pt idx="16832">
                  <c:v>1423</c:v>
                </c:pt>
                <c:pt idx="16833">
                  <c:v>1397</c:v>
                </c:pt>
                <c:pt idx="16834">
                  <c:v>1379</c:v>
                </c:pt>
                <c:pt idx="16835">
                  <c:v>1370</c:v>
                </c:pt>
                <c:pt idx="16836">
                  <c:v>1370</c:v>
                </c:pt>
                <c:pt idx="16837">
                  <c:v>1370</c:v>
                </c:pt>
                <c:pt idx="16838">
                  <c:v>1364</c:v>
                </c:pt>
                <c:pt idx="16839">
                  <c:v>1350</c:v>
                </c:pt>
                <c:pt idx="16840">
                  <c:v>1333</c:v>
                </c:pt>
                <c:pt idx="16841">
                  <c:v>1321</c:v>
                </c:pt>
                <c:pt idx="16842">
                  <c:v>1320</c:v>
                </c:pt>
                <c:pt idx="16843">
                  <c:v>1333</c:v>
                </c:pt>
                <c:pt idx="16844">
                  <c:v>1352</c:v>
                </c:pt>
                <c:pt idx="16845">
                  <c:v>1369</c:v>
                </c:pt>
                <c:pt idx="16846">
                  <c:v>1382</c:v>
                </c:pt>
                <c:pt idx="16847">
                  <c:v>1393</c:v>
                </c:pt>
                <c:pt idx="16848">
                  <c:v>1408</c:v>
                </c:pt>
                <c:pt idx="16849">
                  <c:v>1429</c:v>
                </c:pt>
                <c:pt idx="16850">
                  <c:v>1449</c:v>
                </c:pt>
                <c:pt idx="16851">
                  <c:v>1463</c:v>
                </c:pt>
                <c:pt idx="16852">
                  <c:v>1467</c:v>
                </c:pt>
                <c:pt idx="16853">
                  <c:v>1461</c:v>
                </c:pt>
                <c:pt idx="16854">
                  <c:v>1450</c:v>
                </c:pt>
                <c:pt idx="16855">
                  <c:v>1437</c:v>
                </c:pt>
                <c:pt idx="16856">
                  <c:v>1422</c:v>
                </c:pt>
                <c:pt idx="16857">
                  <c:v>1405</c:v>
                </c:pt>
                <c:pt idx="16858">
                  <c:v>1389</c:v>
                </c:pt>
                <c:pt idx="16859">
                  <c:v>1380</c:v>
                </c:pt>
                <c:pt idx="16860">
                  <c:v>1378</c:v>
                </c:pt>
                <c:pt idx="16861">
                  <c:v>1379</c:v>
                </c:pt>
                <c:pt idx="16862">
                  <c:v>1378</c:v>
                </c:pt>
                <c:pt idx="16863">
                  <c:v>1373</c:v>
                </c:pt>
                <c:pt idx="16864">
                  <c:v>1371</c:v>
                </c:pt>
                <c:pt idx="16865">
                  <c:v>1374</c:v>
                </c:pt>
                <c:pt idx="16866">
                  <c:v>1384</c:v>
                </c:pt>
                <c:pt idx="16867">
                  <c:v>1394</c:v>
                </c:pt>
                <c:pt idx="16868">
                  <c:v>1403</c:v>
                </c:pt>
                <c:pt idx="16869">
                  <c:v>1409</c:v>
                </c:pt>
                <c:pt idx="16870">
                  <c:v>1410</c:v>
                </c:pt>
                <c:pt idx="16871">
                  <c:v>1407</c:v>
                </c:pt>
                <c:pt idx="16872">
                  <c:v>1402</c:v>
                </c:pt>
                <c:pt idx="16873">
                  <c:v>1398</c:v>
                </c:pt>
                <c:pt idx="16874">
                  <c:v>1399</c:v>
                </c:pt>
                <c:pt idx="16875">
                  <c:v>1408</c:v>
                </c:pt>
                <c:pt idx="16876">
                  <c:v>1417</c:v>
                </c:pt>
                <c:pt idx="16877">
                  <c:v>1423</c:v>
                </c:pt>
                <c:pt idx="16878">
                  <c:v>1425</c:v>
                </c:pt>
                <c:pt idx="16879">
                  <c:v>1428</c:v>
                </c:pt>
                <c:pt idx="16880">
                  <c:v>1437</c:v>
                </c:pt>
                <c:pt idx="16881">
                  <c:v>1451</c:v>
                </c:pt>
                <c:pt idx="16882">
                  <c:v>1467</c:v>
                </c:pt>
                <c:pt idx="16883">
                  <c:v>1481</c:v>
                </c:pt>
                <c:pt idx="16884">
                  <c:v>1489</c:v>
                </c:pt>
                <c:pt idx="16885">
                  <c:v>1489</c:v>
                </c:pt>
                <c:pt idx="16886">
                  <c:v>1481</c:v>
                </c:pt>
                <c:pt idx="16887">
                  <c:v>1469</c:v>
                </c:pt>
                <c:pt idx="16888">
                  <c:v>1457</c:v>
                </c:pt>
                <c:pt idx="16889">
                  <c:v>1449</c:v>
                </c:pt>
                <c:pt idx="16890">
                  <c:v>1445</c:v>
                </c:pt>
                <c:pt idx="16891">
                  <c:v>1448</c:v>
                </c:pt>
                <c:pt idx="16892">
                  <c:v>1455</c:v>
                </c:pt>
                <c:pt idx="16893">
                  <c:v>1460</c:v>
                </c:pt>
                <c:pt idx="16894">
                  <c:v>1457</c:v>
                </c:pt>
                <c:pt idx="16895">
                  <c:v>1448</c:v>
                </c:pt>
                <c:pt idx="16896">
                  <c:v>1436</c:v>
                </c:pt>
                <c:pt idx="16897">
                  <c:v>1424</c:v>
                </c:pt>
                <c:pt idx="16898">
                  <c:v>1416</c:v>
                </c:pt>
                <c:pt idx="16899">
                  <c:v>1414</c:v>
                </c:pt>
                <c:pt idx="16900">
                  <c:v>1420</c:v>
                </c:pt>
                <c:pt idx="16901">
                  <c:v>1433</c:v>
                </c:pt>
                <c:pt idx="16902">
                  <c:v>1451</c:v>
                </c:pt>
                <c:pt idx="16903">
                  <c:v>1464</c:v>
                </c:pt>
                <c:pt idx="16904">
                  <c:v>1469</c:v>
                </c:pt>
                <c:pt idx="16905">
                  <c:v>1465</c:v>
                </c:pt>
                <c:pt idx="16906">
                  <c:v>1461</c:v>
                </c:pt>
                <c:pt idx="16907">
                  <c:v>1465</c:v>
                </c:pt>
                <c:pt idx="16908">
                  <c:v>1474</c:v>
                </c:pt>
                <c:pt idx="16909">
                  <c:v>1482</c:v>
                </c:pt>
                <c:pt idx="16910">
                  <c:v>1484</c:v>
                </c:pt>
                <c:pt idx="16911">
                  <c:v>1477</c:v>
                </c:pt>
                <c:pt idx="16912">
                  <c:v>1463</c:v>
                </c:pt>
                <c:pt idx="16913">
                  <c:v>1447</c:v>
                </c:pt>
                <c:pt idx="16914">
                  <c:v>1434</c:v>
                </c:pt>
                <c:pt idx="16915">
                  <c:v>1425</c:v>
                </c:pt>
                <c:pt idx="16916">
                  <c:v>1415</c:v>
                </c:pt>
                <c:pt idx="16917">
                  <c:v>1400</c:v>
                </c:pt>
                <c:pt idx="16918">
                  <c:v>1383</c:v>
                </c:pt>
                <c:pt idx="16919">
                  <c:v>1373</c:v>
                </c:pt>
                <c:pt idx="16920">
                  <c:v>1373</c:v>
                </c:pt>
                <c:pt idx="16921">
                  <c:v>1380</c:v>
                </c:pt>
                <c:pt idx="16922">
                  <c:v>1387</c:v>
                </c:pt>
                <c:pt idx="16923">
                  <c:v>1390</c:v>
                </c:pt>
                <c:pt idx="16924">
                  <c:v>1390</c:v>
                </c:pt>
                <c:pt idx="16925">
                  <c:v>1389</c:v>
                </c:pt>
                <c:pt idx="16926">
                  <c:v>1395</c:v>
                </c:pt>
                <c:pt idx="16927">
                  <c:v>1413</c:v>
                </c:pt>
                <c:pt idx="16928">
                  <c:v>1446</c:v>
                </c:pt>
                <c:pt idx="16929">
                  <c:v>1480</c:v>
                </c:pt>
                <c:pt idx="16930">
                  <c:v>1498</c:v>
                </c:pt>
                <c:pt idx="16931">
                  <c:v>1491</c:v>
                </c:pt>
                <c:pt idx="16932">
                  <c:v>1463</c:v>
                </c:pt>
                <c:pt idx="16933">
                  <c:v>1427</c:v>
                </c:pt>
                <c:pt idx="16934">
                  <c:v>1392</c:v>
                </c:pt>
                <c:pt idx="16935">
                  <c:v>1366</c:v>
                </c:pt>
                <c:pt idx="16936">
                  <c:v>1352</c:v>
                </c:pt>
                <c:pt idx="16937">
                  <c:v>1355</c:v>
                </c:pt>
                <c:pt idx="16938">
                  <c:v>1372</c:v>
                </c:pt>
                <c:pt idx="16939">
                  <c:v>1397</c:v>
                </c:pt>
                <c:pt idx="16940">
                  <c:v>1423</c:v>
                </c:pt>
                <c:pt idx="16941">
                  <c:v>1442</c:v>
                </c:pt>
                <c:pt idx="16942">
                  <c:v>1453</c:v>
                </c:pt>
                <c:pt idx="16943">
                  <c:v>1455</c:v>
                </c:pt>
                <c:pt idx="16944">
                  <c:v>1449</c:v>
                </c:pt>
                <c:pt idx="16945">
                  <c:v>1438</c:v>
                </c:pt>
                <c:pt idx="16946">
                  <c:v>1426</c:v>
                </c:pt>
                <c:pt idx="16947">
                  <c:v>1424</c:v>
                </c:pt>
                <c:pt idx="16948">
                  <c:v>1432</c:v>
                </c:pt>
                <c:pt idx="16949">
                  <c:v>1447</c:v>
                </c:pt>
                <c:pt idx="16950">
                  <c:v>1456</c:v>
                </c:pt>
                <c:pt idx="16951">
                  <c:v>1456</c:v>
                </c:pt>
                <c:pt idx="16952">
                  <c:v>1448</c:v>
                </c:pt>
                <c:pt idx="16953">
                  <c:v>1435</c:v>
                </c:pt>
                <c:pt idx="16954">
                  <c:v>1421</c:v>
                </c:pt>
                <c:pt idx="16955">
                  <c:v>1408</c:v>
                </c:pt>
                <c:pt idx="16956">
                  <c:v>1399</c:v>
                </c:pt>
                <c:pt idx="16957">
                  <c:v>1397</c:v>
                </c:pt>
                <c:pt idx="16958">
                  <c:v>1401</c:v>
                </c:pt>
                <c:pt idx="16959">
                  <c:v>1406</c:v>
                </c:pt>
                <c:pt idx="16960">
                  <c:v>1406</c:v>
                </c:pt>
                <c:pt idx="16961">
                  <c:v>1400</c:v>
                </c:pt>
                <c:pt idx="16962">
                  <c:v>1395</c:v>
                </c:pt>
                <c:pt idx="16963">
                  <c:v>1395</c:v>
                </c:pt>
                <c:pt idx="16964">
                  <c:v>1401</c:v>
                </c:pt>
                <c:pt idx="16965">
                  <c:v>1408</c:v>
                </c:pt>
                <c:pt idx="16966">
                  <c:v>1412</c:v>
                </c:pt>
                <c:pt idx="16967">
                  <c:v>1411</c:v>
                </c:pt>
                <c:pt idx="16968">
                  <c:v>1404</c:v>
                </c:pt>
                <c:pt idx="16969">
                  <c:v>1395</c:v>
                </c:pt>
                <c:pt idx="16970">
                  <c:v>1386</c:v>
                </c:pt>
                <c:pt idx="16971">
                  <c:v>1379</c:v>
                </c:pt>
                <c:pt idx="16972">
                  <c:v>1373</c:v>
                </c:pt>
                <c:pt idx="16973">
                  <c:v>1368</c:v>
                </c:pt>
                <c:pt idx="16974">
                  <c:v>1365</c:v>
                </c:pt>
                <c:pt idx="16975">
                  <c:v>1365</c:v>
                </c:pt>
                <c:pt idx="16976">
                  <c:v>1368</c:v>
                </c:pt>
                <c:pt idx="16977">
                  <c:v>1374</c:v>
                </c:pt>
                <c:pt idx="16978">
                  <c:v>1383</c:v>
                </c:pt>
                <c:pt idx="16979">
                  <c:v>1396</c:v>
                </c:pt>
                <c:pt idx="16980">
                  <c:v>1416</c:v>
                </c:pt>
                <c:pt idx="16981">
                  <c:v>1438</c:v>
                </c:pt>
                <c:pt idx="16982">
                  <c:v>1459</c:v>
                </c:pt>
                <c:pt idx="16983">
                  <c:v>1474</c:v>
                </c:pt>
                <c:pt idx="16984">
                  <c:v>1481</c:v>
                </c:pt>
                <c:pt idx="16985">
                  <c:v>1480</c:v>
                </c:pt>
                <c:pt idx="16986">
                  <c:v>1474</c:v>
                </c:pt>
                <c:pt idx="16987">
                  <c:v>1465</c:v>
                </c:pt>
                <c:pt idx="16988">
                  <c:v>1456</c:v>
                </c:pt>
                <c:pt idx="16989">
                  <c:v>1452</c:v>
                </c:pt>
                <c:pt idx="16990">
                  <c:v>1457</c:v>
                </c:pt>
                <c:pt idx="16991">
                  <c:v>1470</c:v>
                </c:pt>
                <c:pt idx="16992">
                  <c:v>1489</c:v>
                </c:pt>
                <c:pt idx="16993">
                  <c:v>1504</c:v>
                </c:pt>
                <c:pt idx="16994">
                  <c:v>1503</c:v>
                </c:pt>
                <c:pt idx="16995">
                  <c:v>1487</c:v>
                </c:pt>
                <c:pt idx="16996">
                  <c:v>1466</c:v>
                </c:pt>
                <c:pt idx="16997">
                  <c:v>1449</c:v>
                </c:pt>
                <c:pt idx="16998">
                  <c:v>1442</c:v>
                </c:pt>
                <c:pt idx="16999">
                  <c:v>1438</c:v>
                </c:pt>
                <c:pt idx="17000">
                  <c:v>1432</c:v>
                </c:pt>
                <c:pt idx="17001">
                  <c:v>1422</c:v>
                </c:pt>
                <c:pt idx="17002">
                  <c:v>1417</c:v>
                </c:pt>
                <c:pt idx="17003">
                  <c:v>1418</c:v>
                </c:pt>
                <c:pt idx="17004">
                  <c:v>1425</c:v>
                </c:pt>
                <c:pt idx="17005">
                  <c:v>1431</c:v>
                </c:pt>
                <c:pt idx="17006">
                  <c:v>1430</c:v>
                </c:pt>
                <c:pt idx="17007">
                  <c:v>1424</c:v>
                </c:pt>
                <c:pt idx="17008">
                  <c:v>1420</c:v>
                </c:pt>
                <c:pt idx="17009">
                  <c:v>1425</c:v>
                </c:pt>
                <c:pt idx="17010">
                  <c:v>1435</c:v>
                </c:pt>
                <c:pt idx="17011">
                  <c:v>1440</c:v>
                </c:pt>
                <c:pt idx="17012">
                  <c:v>1433</c:v>
                </c:pt>
                <c:pt idx="17013">
                  <c:v>1415</c:v>
                </c:pt>
                <c:pt idx="17014">
                  <c:v>1394</c:v>
                </c:pt>
                <c:pt idx="17015">
                  <c:v>1378</c:v>
                </c:pt>
                <c:pt idx="17016">
                  <c:v>1367</c:v>
                </c:pt>
                <c:pt idx="17017">
                  <c:v>1363</c:v>
                </c:pt>
                <c:pt idx="17018">
                  <c:v>1366</c:v>
                </c:pt>
                <c:pt idx="17019">
                  <c:v>1382</c:v>
                </c:pt>
                <c:pt idx="17020">
                  <c:v>1407</c:v>
                </c:pt>
                <c:pt idx="17021">
                  <c:v>1431</c:v>
                </c:pt>
                <c:pt idx="17022">
                  <c:v>1444</c:v>
                </c:pt>
                <c:pt idx="17023">
                  <c:v>1444</c:v>
                </c:pt>
                <c:pt idx="17024">
                  <c:v>1435</c:v>
                </c:pt>
                <c:pt idx="17025">
                  <c:v>1424</c:v>
                </c:pt>
                <c:pt idx="17026">
                  <c:v>1416</c:v>
                </c:pt>
                <c:pt idx="17027">
                  <c:v>1414</c:v>
                </c:pt>
                <c:pt idx="17028">
                  <c:v>1417</c:v>
                </c:pt>
                <c:pt idx="17029">
                  <c:v>1426</c:v>
                </c:pt>
                <c:pt idx="17030">
                  <c:v>1437</c:v>
                </c:pt>
                <c:pt idx="17031">
                  <c:v>1447</c:v>
                </c:pt>
                <c:pt idx="17032">
                  <c:v>1453</c:v>
                </c:pt>
                <c:pt idx="17033">
                  <c:v>1455</c:v>
                </c:pt>
                <c:pt idx="17034">
                  <c:v>1456</c:v>
                </c:pt>
                <c:pt idx="17035">
                  <c:v>1456</c:v>
                </c:pt>
                <c:pt idx="17036">
                  <c:v>1451</c:v>
                </c:pt>
                <c:pt idx="17037">
                  <c:v>1439</c:v>
                </c:pt>
                <c:pt idx="17038">
                  <c:v>1423</c:v>
                </c:pt>
                <c:pt idx="17039">
                  <c:v>1411</c:v>
                </c:pt>
                <c:pt idx="17040">
                  <c:v>1407</c:v>
                </c:pt>
                <c:pt idx="17041">
                  <c:v>1411</c:v>
                </c:pt>
                <c:pt idx="17042">
                  <c:v>1419</c:v>
                </c:pt>
                <c:pt idx="17043">
                  <c:v>1426</c:v>
                </c:pt>
                <c:pt idx="17044">
                  <c:v>1430</c:v>
                </c:pt>
                <c:pt idx="17045">
                  <c:v>1432</c:v>
                </c:pt>
                <c:pt idx="17046">
                  <c:v>1434</c:v>
                </c:pt>
                <c:pt idx="17047">
                  <c:v>1438</c:v>
                </c:pt>
                <c:pt idx="17048">
                  <c:v>1445</c:v>
                </c:pt>
                <c:pt idx="17049">
                  <c:v>1453</c:v>
                </c:pt>
                <c:pt idx="17050">
                  <c:v>1457</c:v>
                </c:pt>
                <c:pt idx="17051">
                  <c:v>1458</c:v>
                </c:pt>
                <c:pt idx="17052">
                  <c:v>1456</c:v>
                </c:pt>
                <c:pt idx="17053">
                  <c:v>1453</c:v>
                </c:pt>
                <c:pt idx="17054">
                  <c:v>1447</c:v>
                </c:pt>
                <c:pt idx="17055">
                  <c:v>1439</c:v>
                </c:pt>
                <c:pt idx="17056">
                  <c:v>1429</c:v>
                </c:pt>
                <c:pt idx="17057">
                  <c:v>1425</c:v>
                </c:pt>
                <c:pt idx="17058">
                  <c:v>1427</c:v>
                </c:pt>
                <c:pt idx="17059">
                  <c:v>1431</c:v>
                </c:pt>
                <c:pt idx="17060">
                  <c:v>1431</c:v>
                </c:pt>
                <c:pt idx="17061">
                  <c:v>1425</c:v>
                </c:pt>
                <c:pt idx="17062">
                  <c:v>1415</c:v>
                </c:pt>
                <c:pt idx="17063">
                  <c:v>1402</c:v>
                </c:pt>
                <c:pt idx="17064">
                  <c:v>1390</c:v>
                </c:pt>
                <c:pt idx="17065">
                  <c:v>1384</c:v>
                </c:pt>
                <c:pt idx="17066">
                  <c:v>1384</c:v>
                </c:pt>
                <c:pt idx="17067">
                  <c:v>1389</c:v>
                </c:pt>
                <c:pt idx="17068">
                  <c:v>1390</c:v>
                </c:pt>
                <c:pt idx="17069">
                  <c:v>1384</c:v>
                </c:pt>
                <c:pt idx="17070">
                  <c:v>1368</c:v>
                </c:pt>
                <c:pt idx="17071">
                  <c:v>1347</c:v>
                </c:pt>
                <c:pt idx="17072">
                  <c:v>1322</c:v>
                </c:pt>
                <c:pt idx="17073">
                  <c:v>1300</c:v>
                </c:pt>
                <c:pt idx="17074">
                  <c:v>1285</c:v>
                </c:pt>
                <c:pt idx="17075">
                  <c:v>1284</c:v>
                </c:pt>
                <c:pt idx="17076">
                  <c:v>1301</c:v>
                </c:pt>
                <c:pt idx="17077">
                  <c:v>1334</c:v>
                </c:pt>
                <c:pt idx="17078">
                  <c:v>1374</c:v>
                </c:pt>
                <c:pt idx="17079">
                  <c:v>1404</c:v>
                </c:pt>
                <c:pt idx="17080">
                  <c:v>1416</c:v>
                </c:pt>
                <c:pt idx="17081">
                  <c:v>1414</c:v>
                </c:pt>
                <c:pt idx="17082">
                  <c:v>1409</c:v>
                </c:pt>
                <c:pt idx="17083">
                  <c:v>1409</c:v>
                </c:pt>
                <c:pt idx="17084">
                  <c:v>1412</c:v>
                </c:pt>
                <c:pt idx="17085">
                  <c:v>1416</c:v>
                </c:pt>
                <c:pt idx="17086">
                  <c:v>1415</c:v>
                </c:pt>
                <c:pt idx="17087">
                  <c:v>1409</c:v>
                </c:pt>
                <c:pt idx="17088">
                  <c:v>1399</c:v>
                </c:pt>
                <c:pt idx="17089">
                  <c:v>1389</c:v>
                </c:pt>
                <c:pt idx="17090">
                  <c:v>1383</c:v>
                </c:pt>
                <c:pt idx="17091">
                  <c:v>1386</c:v>
                </c:pt>
                <c:pt idx="17092">
                  <c:v>1399</c:v>
                </c:pt>
                <c:pt idx="17093">
                  <c:v>1421</c:v>
                </c:pt>
                <c:pt idx="17094">
                  <c:v>1444</c:v>
                </c:pt>
                <c:pt idx="17095">
                  <c:v>1464</c:v>
                </c:pt>
                <c:pt idx="17096">
                  <c:v>1473</c:v>
                </c:pt>
                <c:pt idx="17097">
                  <c:v>1470</c:v>
                </c:pt>
                <c:pt idx="17098">
                  <c:v>1453</c:v>
                </c:pt>
                <c:pt idx="17099">
                  <c:v>1429</c:v>
                </c:pt>
                <c:pt idx="17100">
                  <c:v>1409</c:v>
                </c:pt>
                <c:pt idx="17101">
                  <c:v>1396</c:v>
                </c:pt>
                <c:pt idx="17102">
                  <c:v>1390</c:v>
                </c:pt>
                <c:pt idx="17103">
                  <c:v>1389</c:v>
                </c:pt>
                <c:pt idx="17104">
                  <c:v>1396</c:v>
                </c:pt>
                <c:pt idx="17105">
                  <c:v>1411</c:v>
                </c:pt>
                <c:pt idx="17106">
                  <c:v>1428</c:v>
                </c:pt>
                <c:pt idx="17107">
                  <c:v>1439</c:v>
                </c:pt>
                <c:pt idx="17108">
                  <c:v>1442</c:v>
                </c:pt>
                <c:pt idx="17109">
                  <c:v>1439</c:v>
                </c:pt>
                <c:pt idx="17110">
                  <c:v>1437</c:v>
                </c:pt>
                <c:pt idx="17111">
                  <c:v>1436</c:v>
                </c:pt>
                <c:pt idx="17112">
                  <c:v>1435</c:v>
                </c:pt>
                <c:pt idx="17113">
                  <c:v>1431</c:v>
                </c:pt>
                <c:pt idx="17114">
                  <c:v>1425</c:v>
                </c:pt>
                <c:pt idx="17115">
                  <c:v>1426</c:v>
                </c:pt>
                <c:pt idx="17116">
                  <c:v>1438</c:v>
                </c:pt>
                <c:pt idx="17117">
                  <c:v>1457</c:v>
                </c:pt>
                <c:pt idx="17118">
                  <c:v>1478</c:v>
                </c:pt>
                <c:pt idx="17119">
                  <c:v>1496</c:v>
                </c:pt>
                <c:pt idx="17120">
                  <c:v>1513</c:v>
                </c:pt>
                <c:pt idx="17121">
                  <c:v>1528</c:v>
                </c:pt>
                <c:pt idx="17122">
                  <c:v>1540</c:v>
                </c:pt>
                <c:pt idx="17123">
                  <c:v>1546</c:v>
                </c:pt>
                <c:pt idx="17124">
                  <c:v>1547</c:v>
                </c:pt>
                <c:pt idx="17125">
                  <c:v>1545</c:v>
                </c:pt>
                <c:pt idx="17126">
                  <c:v>1543</c:v>
                </c:pt>
                <c:pt idx="17127">
                  <c:v>1542</c:v>
                </c:pt>
                <c:pt idx="17128">
                  <c:v>1542</c:v>
                </c:pt>
                <c:pt idx="17129">
                  <c:v>1539</c:v>
                </c:pt>
                <c:pt idx="17130">
                  <c:v>1533</c:v>
                </c:pt>
                <c:pt idx="17131">
                  <c:v>1524</c:v>
                </c:pt>
                <c:pt idx="17132">
                  <c:v>1519</c:v>
                </c:pt>
                <c:pt idx="17133">
                  <c:v>1520</c:v>
                </c:pt>
                <c:pt idx="17134">
                  <c:v>1530</c:v>
                </c:pt>
                <c:pt idx="17135">
                  <c:v>1544</c:v>
                </c:pt>
                <c:pt idx="17136">
                  <c:v>1558</c:v>
                </c:pt>
                <c:pt idx="17137">
                  <c:v>1569</c:v>
                </c:pt>
                <c:pt idx="17138">
                  <c:v>1575</c:v>
                </c:pt>
                <c:pt idx="17139">
                  <c:v>1581</c:v>
                </c:pt>
                <c:pt idx="17140">
                  <c:v>1599</c:v>
                </c:pt>
                <c:pt idx="17141">
                  <c:v>1639</c:v>
                </c:pt>
                <c:pt idx="17142">
                  <c:v>1696</c:v>
                </c:pt>
                <c:pt idx="17143">
                  <c:v>1749</c:v>
                </c:pt>
                <c:pt idx="17144">
                  <c:v>1780</c:v>
                </c:pt>
                <c:pt idx="17145">
                  <c:v>1789</c:v>
                </c:pt>
                <c:pt idx="17146">
                  <c:v>1789</c:v>
                </c:pt>
                <c:pt idx="17147">
                  <c:v>1794</c:v>
                </c:pt>
                <c:pt idx="17148">
                  <c:v>1807</c:v>
                </c:pt>
                <c:pt idx="17149">
                  <c:v>1823</c:v>
                </c:pt>
                <c:pt idx="17150">
                  <c:v>1840</c:v>
                </c:pt>
                <c:pt idx="17151">
                  <c:v>1862</c:v>
                </c:pt>
                <c:pt idx="17152">
                  <c:v>1890</c:v>
                </c:pt>
                <c:pt idx="17153">
                  <c:v>1922</c:v>
                </c:pt>
                <c:pt idx="17154">
                  <c:v>1955</c:v>
                </c:pt>
                <c:pt idx="17155">
                  <c:v>1985</c:v>
                </c:pt>
                <c:pt idx="17156">
                  <c:v>2013</c:v>
                </c:pt>
                <c:pt idx="17157">
                  <c:v>2043</c:v>
                </c:pt>
                <c:pt idx="17158">
                  <c:v>2071</c:v>
                </c:pt>
                <c:pt idx="17159">
                  <c:v>2096</c:v>
                </c:pt>
                <c:pt idx="17160">
                  <c:v>2117</c:v>
                </c:pt>
                <c:pt idx="17161">
                  <c:v>2137</c:v>
                </c:pt>
                <c:pt idx="17162">
                  <c:v>2161</c:v>
                </c:pt>
                <c:pt idx="17163">
                  <c:v>2193</c:v>
                </c:pt>
                <c:pt idx="17164">
                  <c:v>2231</c:v>
                </c:pt>
                <c:pt idx="17165">
                  <c:v>2270</c:v>
                </c:pt>
                <c:pt idx="17166">
                  <c:v>2305</c:v>
                </c:pt>
                <c:pt idx="17167">
                  <c:v>2337</c:v>
                </c:pt>
                <c:pt idx="17168">
                  <c:v>2366</c:v>
                </c:pt>
                <c:pt idx="17169">
                  <c:v>2393</c:v>
                </c:pt>
                <c:pt idx="17170">
                  <c:v>2426</c:v>
                </c:pt>
                <c:pt idx="17171">
                  <c:v>2472</c:v>
                </c:pt>
                <c:pt idx="17172">
                  <c:v>2531</c:v>
                </c:pt>
                <c:pt idx="17173">
                  <c:v>2596</c:v>
                </c:pt>
                <c:pt idx="17174">
                  <c:v>2654</c:v>
                </c:pt>
                <c:pt idx="17175">
                  <c:v>2702</c:v>
                </c:pt>
                <c:pt idx="17176">
                  <c:v>2739</c:v>
                </c:pt>
                <c:pt idx="17177">
                  <c:v>2773</c:v>
                </c:pt>
                <c:pt idx="17178">
                  <c:v>2808</c:v>
                </c:pt>
                <c:pt idx="17179">
                  <c:v>2850</c:v>
                </c:pt>
                <c:pt idx="17180">
                  <c:v>2902</c:v>
                </c:pt>
                <c:pt idx="17181">
                  <c:v>2961</c:v>
                </c:pt>
                <c:pt idx="17182">
                  <c:v>3016</c:v>
                </c:pt>
                <c:pt idx="17183">
                  <c:v>3060</c:v>
                </c:pt>
                <c:pt idx="17184">
                  <c:v>3096</c:v>
                </c:pt>
                <c:pt idx="17185">
                  <c:v>3129</c:v>
                </c:pt>
                <c:pt idx="17186">
                  <c:v>3162</c:v>
                </c:pt>
                <c:pt idx="17187">
                  <c:v>3197</c:v>
                </c:pt>
                <c:pt idx="17188">
                  <c:v>3235</c:v>
                </c:pt>
                <c:pt idx="17189">
                  <c:v>3281</c:v>
                </c:pt>
                <c:pt idx="17190">
                  <c:v>3338</c:v>
                </c:pt>
                <c:pt idx="17191">
                  <c:v>3403</c:v>
                </c:pt>
                <c:pt idx="17192">
                  <c:v>3473</c:v>
                </c:pt>
                <c:pt idx="17193">
                  <c:v>3550</c:v>
                </c:pt>
                <c:pt idx="17194">
                  <c:v>3630</c:v>
                </c:pt>
                <c:pt idx="17195">
                  <c:v>3713</c:v>
                </c:pt>
                <c:pt idx="17196">
                  <c:v>3791</c:v>
                </c:pt>
                <c:pt idx="17197">
                  <c:v>3858</c:v>
                </c:pt>
                <c:pt idx="17198">
                  <c:v>3906</c:v>
                </c:pt>
                <c:pt idx="17199">
                  <c:v>3942</c:v>
                </c:pt>
                <c:pt idx="17200">
                  <c:v>3975</c:v>
                </c:pt>
                <c:pt idx="17201">
                  <c:v>4011</c:v>
                </c:pt>
                <c:pt idx="17202">
                  <c:v>4049</c:v>
                </c:pt>
                <c:pt idx="17203">
                  <c:v>4089</c:v>
                </c:pt>
                <c:pt idx="17204">
                  <c:v>4129</c:v>
                </c:pt>
                <c:pt idx="17205">
                  <c:v>4171</c:v>
                </c:pt>
                <c:pt idx="17206">
                  <c:v>4218</c:v>
                </c:pt>
                <c:pt idx="17207">
                  <c:v>4272</c:v>
                </c:pt>
                <c:pt idx="17208">
                  <c:v>4332</c:v>
                </c:pt>
                <c:pt idx="17209">
                  <c:v>4394</c:v>
                </c:pt>
                <c:pt idx="17210">
                  <c:v>4454</c:v>
                </c:pt>
                <c:pt idx="17211">
                  <c:v>4515</c:v>
                </c:pt>
                <c:pt idx="17212">
                  <c:v>4577</c:v>
                </c:pt>
                <c:pt idx="17213">
                  <c:v>4638</c:v>
                </c:pt>
                <c:pt idx="17214">
                  <c:v>4693</c:v>
                </c:pt>
                <c:pt idx="17215">
                  <c:v>4742</c:v>
                </c:pt>
                <c:pt idx="17216">
                  <c:v>4785</c:v>
                </c:pt>
                <c:pt idx="17217">
                  <c:v>4824</c:v>
                </c:pt>
                <c:pt idx="17218">
                  <c:v>4861</c:v>
                </c:pt>
                <c:pt idx="17219">
                  <c:v>4898</c:v>
                </c:pt>
                <c:pt idx="17220">
                  <c:v>4936</c:v>
                </c:pt>
                <c:pt idx="17221">
                  <c:v>4974</c:v>
                </c:pt>
                <c:pt idx="17222">
                  <c:v>5016</c:v>
                </c:pt>
                <c:pt idx="17223">
                  <c:v>5064</c:v>
                </c:pt>
                <c:pt idx="17224">
                  <c:v>5118</c:v>
                </c:pt>
                <c:pt idx="17225">
                  <c:v>5171</c:v>
                </c:pt>
                <c:pt idx="17226">
                  <c:v>5219</c:v>
                </c:pt>
                <c:pt idx="17227">
                  <c:v>5259</c:v>
                </c:pt>
                <c:pt idx="17228">
                  <c:v>5293</c:v>
                </c:pt>
                <c:pt idx="17229">
                  <c:v>5323</c:v>
                </c:pt>
                <c:pt idx="17230">
                  <c:v>5348</c:v>
                </c:pt>
                <c:pt idx="17231">
                  <c:v>5363</c:v>
                </c:pt>
                <c:pt idx="17232">
                  <c:v>5368</c:v>
                </c:pt>
                <c:pt idx="17233">
                  <c:v>5371</c:v>
                </c:pt>
                <c:pt idx="17234">
                  <c:v>5384</c:v>
                </c:pt>
                <c:pt idx="17235">
                  <c:v>5409</c:v>
                </c:pt>
                <c:pt idx="17236">
                  <c:v>5440</c:v>
                </c:pt>
                <c:pt idx="17237">
                  <c:v>5469</c:v>
                </c:pt>
                <c:pt idx="17238">
                  <c:v>5488</c:v>
                </c:pt>
                <c:pt idx="17239">
                  <c:v>5496</c:v>
                </c:pt>
                <c:pt idx="17240">
                  <c:v>5499</c:v>
                </c:pt>
                <c:pt idx="17241">
                  <c:v>5509</c:v>
                </c:pt>
                <c:pt idx="17242">
                  <c:v>5527</c:v>
                </c:pt>
                <c:pt idx="17243">
                  <c:v>5548</c:v>
                </c:pt>
                <c:pt idx="17244">
                  <c:v>5562</c:v>
                </c:pt>
                <c:pt idx="17245">
                  <c:v>5563</c:v>
                </c:pt>
                <c:pt idx="17246">
                  <c:v>5559</c:v>
                </c:pt>
                <c:pt idx="17247">
                  <c:v>5560</c:v>
                </c:pt>
                <c:pt idx="17248">
                  <c:v>5563</c:v>
                </c:pt>
                <c:pt idx="17249">
                  <c:v>5559</c:v>
                </c:pt>
                <c:pt idx="17250">
                  <c:v>5545</c:v>
                </c:pt>
                <c:pt idx="17251">
                  <c:v>5529</c:v>
                </c:pt>
                <c:pt idx="17252">
                  <c:v>5521</c:v>
                </c:pt>
                <c:pt idx="17253">
                  <c:v>5521</c:v>
                </c:pt>
                <c:pt idx="17254">
                  <c:v>5520</c:v>
                </c:pt>
                <c:pt idx="17255">
                  <c:v>5511</c:v>
                </c:pt>
                <c:pt idx="17256">
                  <c:v>5492</c:v>
                </c:pt>
                <c:pt idx="17257">
                  <c:v>5465</c:v>
                </c:pt>
                <c:pt idx="17258">
                  <c:v>5430</c:v>
                </c:pt>
                <c:pt idx="17259">
                  <c:v>5386</c:v>
                </c:pt>
                <c:pt idx="17260">
                  <c:v>5335</c:v>
                </c:pt>
                <c:pt idx="17261">
                  <c:v>5283</c:v>
                </c:pt>
                <c:pt idx="17262">
                  <c:v>5235</c:v>
                </c:pt>
                <c:pt idx="17263">
                  <c:v>5193</c:v>
                </c:pt>
                <c:pt idx="17264">
                  <c:v>5156</c:v>
                </c:pt>
                <c:pt idx="17265">
                  <c:v>5128</c:v>
                </c:pt>
                <c:pt idx="17266">
                  <c:v>5110</c:v>
                </c:pt>
                <c:pt idx="17267">
                  <c:v>5099</c:v>
                </c:pt>
                <c:pt idx="17268">
                  <c:v>5088</c:v>
                </c:pt>
                <c:pt idx="17269">
                  <c:v>5068</c:v>
                </c:pt>
                <c:pt idx="17270">
                  <c:v>5041</c:v>
                </c:pt>
                <c:pt idx="17271">
                  <c:v>5010</c:v>
                </c:pt>
                <c:pt idx="17272">
                  <c:v>4973</c:v>
                </c:pt>
                <c:pt idx="17273">
                  <c:v>4924</c:v>
                </c:pt>
                <c:pt idx="17274">
                  <c:v>4860</c:v>
                </c:pt>
                <c:pt idx="17275">
                  <c:v>4789</c:v>
                </c:pt>
                <c:pt idx="17276">
                  <c:v>4720</c:v>
                </c:pt>
                <c:pt idx="17277">
                  <c:v>4658</c:v>
                </c:pt>
                <c:pt idx="17278">
                  <c:v>4601</c:v>
                </c:pt>
                <c:pt idx="17279">
                  <c:v>4546</c:v>
                </c:pt>
                <c:pt idx="17280">
                  <c:v>4494</c:v>
                </c:pt>
                <c:pt idx="17281">
                  <c:v>4450</c:v>
                </c:pt>
                <c:pt idx="17282">
                  <c:v>4417</c:v>
                </c:pt>
                <c:pt idx="17283">
                  <c:v>4394</c:v>
                </c:pt>
                <c:pt idx="17284">
                  <c:v>4377</c:v>
                </c:pt>
                <c:pt idx="17285">
                  <c:v>4357</c:v>
                </c:pt>
                <c:pt idx="17286">
                  <c:v>4325</c:v>
                </c:pt>
                <c:pt idx="17287">
                  <c:v>4272</c:v>
                </c:pt>
                <c:pt idx="17288">
                  <c:v>4195</c:v>
                </c:pt>
                <c:pt idx="17289">
                  <c:v>4102</c:v>
                </c:pt>
                <c:pt idx="17290">
                  <c:v>4008</c:v>
                </c:pt>
                <c:pt idx="17291">
                  <c:v>3929</c:v>
                </c:pt>
                <c:pt idx="17292">
                  <c:v>3872</c:v>
                </c:pt>
                <c:pt idx="17293">
                  <c:v>3835</c:v>
                </c:pt>
                <c:pt idx="17294">
                  <c:v>3807</c:v>
                </c:pt>
                <c:pt idx="17295">
                  <c:v>3775</c:v>
                </c:pt>
                <c:pt idx="17296">
                  <c:v>3730</c:v>
                </c:pt>
                <c:pt idx="17297">
                  <c:v>3678</c:v>
                </c:pt>
                <c:pt idx="17298">
                  <c:v>3626</c:v>
                </c:pt>
                <c:pt idx="17299">
                  <c:v>3574</c:v>
                </c:pt>
                <c:pt idx="17300">
                  <c:v>3521</c:v>
                </c:pt>
                <c:pt idx="17301">
                  <c:v>3467</c:v>
                </c:pt>
                <c:pt idx="17302">
                  <c:v>3415</c:v>
                </c:pt>
                <c:pt idx="17303">
                  <c:v>3368</c:v>
                </c:pt>
                <c:pt idx="17304">
                  <c:v>3325</c:v>
                </c:pt>
                <c:pt idx="17305">
                  <c:v>3279</c:v>
                </c:pt>
                <c:pt idx="17306">
                  <c:v>3228</c:v>
                </c:pt>
                <c:pt idx="17307">
                  <c:v>3170</c:v>
                </c:pt>
                <c:pt idx="17308">
                  <c:v>3107</c:v>
                </c:pt>
                <c:pt idx="17309">
                  <c:v>3042</c:v>
                </c:pt>
                <c:pt idx="17310">
                  <c:v>2982</c:v>
                </c:pt>
                <c:pt idx="17311">
                  <c:v>2936</c:v>
                </c:pt>
                <c:pt idx="17312">
                  <c:v>2899</c:v>
                </c:pt>
                <c:pt idx="17313">
                  <c:v>2863</c:v>
                </c:pt>
                <c:pt idx="17314">
                  <c:v>2824</c:v>
                </c:pt>
                <c:pt idx="17315">
                  <c:v>2784</c:v>
                </c:pt>
                <c:pt idx="17316">
                  <c:v>2746</c:v>
                </c:pt>
                <c:pt idx="17317">
                  <c:v>2712</c:v>
                </c:pt>
                <c:pt idx="17318">
                  <c:v>2683</c:v>
                </c:pt>
                <c:pt idx="17319">
                  <c:v>2658</c:v>
                </c:pt>
                <c:pt idx="17320">
                  <c:v>2633</c:v>
                </c:pt>
                <c:pt idx="17321">
                  <c:v>2603</c:v>
                </c:pt>
                <c:pt idx="17322">
                  <c:v>2565</c:v>
                </c:pt>
                <c:pt idx="17323">
                  <c:v>2519</c:v>
                </c:pt>
                <c:pt idx="17324">
                  <c:v>2473</c:v>
                </c:pt>
                <c:pt idx="17325">
                  <c:v>2433</c:v>
                </c:pt>
                <c:pt idx="17326">
                  <c:v>2400</c:v>
                </c:pt>
                <c:pt idx="17327">
                  <c:v>2370</c:v>
                </c:pt>
                <c:pt idx="17328">
                  <c:v>2340</c:v>
                </c:pt>
                <c:pt idx="17329">
                  <c:v>2309</c:v>
                </c:pt>
                <c:pt idx="17330">
                  <c:v>2277</c:v>
                </c:pt>
                <c:pt idx="17331">
                  <c:v>2244</c:v>
                </c:pt>
                <c:pt idx="17332">
                  <c:v>2214</c:v>
                </c:pt>
                <c:pt idx="17333">
                  <c:v>2189</c:v>
                </c:pt>
                <c:pt idx="17334">
                  <c:v>2170</c:v>
                </c:pt>
                <c:pt idx="17335">
                  <c:v>2153</c:v>
                </c:pt>
                <c:pt idx="17336">
                  <c:v>2133</c:v>
                </c:pt>
                <c:pt idx="17337">
                  <c:v>2110</c:v>
                </c:pt>
                <c:pt idx="17338">
                  <c:v>2090</c:v>
                </c:pt>
                <c:pt idx="17339">
                  <c:v>2071</c:v>
                </c:pt>
                <c:pt idx="17340">
                  <c:v>2050</c:v>
                </c:pt>
                <c:pt idx="17341">
                  <c:v>2023</c:v>
                </c:pt>
                <c:pt idx="17342">
                  <c:v>1998</c:v>
                </c:pt>
                <c:pt idx="17343">
                  <c:v>1979</c:v>
                </c:pt>
                <c:pt idx="17344">
                  <c:v>1971</c:v>
                </c:pt>
                <c:pt idx="17345">
                  <c:v>1971</c:v>
                </c:pt>
                <c:pt idx="17346">
                  <c:v>1974</c:v>
                </c:pt>
                <c:pt idx="17347">
                  <c:v>1976</c:v>
                </c:pt>
                <c:pt idx="17348">
                  <c:v>1974</c:v>
                </c:pt>
                <c:pt idx="17349">
                  <c:v>1965</c:v>
                </c:pt>
                <c:pt idx="17350">
                  <c:v>1946</c:v>
                </c:pt>
                <c:pt idx="17351">
                  <c:v>1918</c:v>
                </c:pt>
                <c:pt idx="17352">
                  <c:v>1884</c:v>
                </c:pt>
                <c:pt idx="17353">
                  <c:v>1849</c:v>
                </c:pt>
                <c:pt idx="17354">
                  <c:v>1818</c:v>
                </c:pt>
                <c:pt idx="17355">
                  <c:v>1792</c:v>
                </c:pt>
                <c:pt idx="17356">
                  <c:v>1774</c:v>
                </c:pt>
                <c:pt idx="17357">
                  <c:v>1767</c:v>
                </c:pt>
                <c:pt idx="17358">
                  <c:v>1769</c:v>
                </c:pt>
                <c:pt idx="17359">
                  <c:v>1775</c:v>
                </c:pt>
                <c:pt idx="17360">
                  <c:v>1776</c:v>
                </c:pt>
                <c:pt idx="17361">
                  <c:v>1767</c:v>
                </c:pt>
                <c:pt idx="17362">
                  <c:v>1749</c:v>
                </c:pt>
                <c:pt idx="17363">
                  <c:v>1724</c:v>
                </c:pt>
                <c:pt idx="17364">
                  <c:v>1704</c:v>
                </c:pt>
                <c:pt idx="17365">
                  <c:v>1695</c:v>
                </c:pt>
                <c:pt idx="17366">
                  <c:v>1700</c:v>
                </c:pt>
                <c:pt idx="17367">
                  <c:v>1717</c:v>
                </c:pt>
                <c:pt idx="17368">
                  <c:v>1734</c:v>
                </c:pt>
                <c:pt idx="17369">
                  <c:v>1736</c:v>
                </c:pt>
                <c:pt idx="17370">
                  <c:v>1716</c:v>
                </c:pt>
                <c:pt idx="17371">
                  <c:v>1682</c:v>
                </c:pt>
                <c:pt idx="17372">
                  <c:v>1650</c:v>
                </c:pt>
                <c:pt idx="17373">
                  <c:v>1631</c:v>
                </c:pt>
                <c:pt idx="17374">
                  <c:v>1623</c:v>
                </c:pt>
                <c:pt idx="17375">
                  <c:v>1622</c:v>
                </c:pt>
                <c:pt idx="17376">
                  <c:v>1624</c:v>
                </c:pt>
                <c:pt idx="17377">
                  <c:v>1623</c:v>
                </c:pt>
                <c:pt idx="17378">
                  <c:v>1620</c:v>
                </c:pt>
                <c:pt idx="17379">
                  <c:v>1616</c:v>
                </c:pt>
                <c:pt idx="17380">
                  <c:v>1614</c:v>
                </c:pt>
                <c:pt idx="17381">
                  <c:v>1615</c:v>
                </c:pt>
                <c:pt idx="17382">
                  <c:v>1617</c:v>
                </c:pt>
                <c:pt idx="17383">
                  <c:v>1615</c:v>
                </c:pt>
                <c:pt idx="17384">
                  <c:v>1605</c:v>
                </c:pt>
                <c:pt idx="17385">
                  <c:v>1587</c:v>
                </c:pt>
                <c:pt idx="17386">
                  <c:v>1570</c:v>
                </c:pt>
                <c:pt idx="17387">
                  <c:v>1562</c:v>
                </c:pt>
                <c:pt idx="17388">
                  <c:v>1563</c:v>
                </c:pt>
                <c:pt idx="17389">
                  <c:v>1568</c:v>
                </c:pt>
                <c:pt idx="17390">
                  <c:v>1568</c:v>
                </c:pt>
                <c:pt idx="17391">
                  <c:v>1561</c:v>
                </c:pt>
                <c:pt idx="17392">
                  <c:v>1553</c:v>
                </c:pt>
                <c:pt idx="17393">
                  <c:v>1544</c:v>
                </c:pt>
                <c:pt idx="17394">
                  <c:v>1533</c:v>
                </c:pt>
                <c:pt idx="17395">
                  <c:v>1521</c:v>
                </c:pt>
                <c:pt idx="17396">
                  <c:v>1508</c:v>
                </c:pt>
                <c:pt idx="17397">
                  <c:v>1497</c:v>
                </c:pt>
                <c:pt idx="17398">
                  <c:v>1487</c:v>
                </c:pt>
                <c:pt idx="17399">
                  <c:v>1476</c:v>
                </c:pt>
                <c:pt idx="17400">
                  <c:v>1460</c:v>
                </c:pt>
                <c:pt idx="17401">
                  <c:v>1444</c:v>
                </c:pt>
                <c:pt idx="17402">
                  <c:v>1434</c:v>
                </c:pt>
                <c:pt idx="17403">
                  <c:v>1429</c:v>
                </c:pt>
                <c:pt idx="17404">
                  <c:v>1430</c:v>
                </c:pt>
                <c:pt idx="17405">
                  <c:v>1434</c:v>
                </c:pt>
                <c:pt idx="17406">
                  <c:v>1446</c:v>
                </c:pt>
                <c:pt idx="17407">
                  <c:v>1464</c:v>
                </c:pt>
                <c:pt idx="17408">
                  <c:v>1484</c:v>
                </c:pt>
                <c:pt idx="17409">
                  <c:v>1493</c:v>
                </c:pt>
                <c:pt idx="17410">
                  <c:v>1485</c:v>
                </c:pt>
                <c:pt idx="17411">
                  <c:v>1461</c:v>
                </c:pt>
                <c:pt idx="17412">
                  <c:v>1432</c:v>
                </c:pt>
                <c:pt idx="17413">
                  <c:v>1409</c:v>
                </c:pt>
                <c:pt idx="17414">
                  <c:v>1400</c:v>
                </c:pt>
                <c:pt idx="17415">
                  <c:v>1402</c:v>
                </c:pt>
                <c:pt idx="17416">
                  <c:v>1407</c:v>
                </c:pt>
                <c:pt idx="17417">
                  <c:v>1412</c:v>
                </c:pt>
                <c:pt idx="17418">
                  <c:v>1418</c:v>
                </c:pt>
                <c:pt idx="17419">
                  <c:v>1429</c:v>
                </c:pt>
                <c:pt idx="17420">
                  <c:v>1439</c:v>
                </c:pt>
                <c:pt idx="17421">
                  <c:v>1443</c:v>
                </c:pt>
                <c:pt idx="17422">
                  <c:v>1439</c:v>
                </c:pt>
                <c:pt idx="17423">
                  <c:v>1437</c:v>
                </c:pt>
                <c:pt idx="17424">
                  <c:v>1444</c:v>
                </c:pt>
                <c:pt idx="17425">
                  <c:v>1457</c:v>
                </c:pt>
                <c:pt idx="17426">
                  <c:v>1464</c:v>
                </c:pt>
                <c:pt idx="17427">
                  <c:v>1460</c:v>
                </c:pt>
                <c:pt idx="17428">
                  <c:v>1445</c:v>
                </c:pt>
                <c:pt idx="17429">
                  <c:v>1428</c:v>
                </c:pt>
                <c:pt idx="17430">
                  <c:v>1418</c:v>
                </c:pt>
                <c:pt idx="17431">
                  <c:v>1417</c:v>
                </c:pt>
                <c:pt idx="17432">
                  <c:v>1420</c:v>
                </c:pt>
                <c:pt idx="17433">
                  <c:v>1421</c:v>
                </c:pt>
                <c:pt idx="17434">
                  <c:v>1418</c:v>
                </c:pt>
                <c:pt idx="17435">
                  <c:v>1417</c:v>
                </c:pt>
                <c:pt idx="17436">
                  <c:v>1424</c:v>
                </c:pt>
                <c:pt idx="17437">
                  <c:v>1439</c:v>
                </c:pt>
                <c:pt idx="17438">
                  <c:v>1451</c:v>
                </c:pt>
                <c:pt idx="17439">
                  <c:v>1450</c:v>
                </c:pt>
                <c:pt idx="17440">
                  <c:v>1433</c:v>
                </c:pt>
                <c:pt idx="17441">
                  <c:v>1408</c:v>
                </c:pt>
                <c:pt idx="17442">
                  <c:v>1385</c:v>
                </c:pt>
                <c:pt idx="17443">
                  <c:v>1373</c:v>
                </c:pt>
                <c:pt idx="17444">
                  <c:v>1371</c:v>
                </c:pt>
                <c:pt idx="17445">
                  <c:v>1375</c:v>
                </c:pt>
                <c:pt idx="17446">
                  <c:v>1378</c:v>
                </c:pt>
                <c:pt idx="17447">
                  <c:v>1378</c:v>
                </c:pt>
                <c:pt idx="17448">
                  <c:v>1378</c:v>
                </c:pt>
                <c:pt idx="17449">
                  <c:v>1378</c:v>
                </c:pt>
                <c:pt idx="17450">
                  <c:v>1377</c:v>
                </c:pt>
                <c:pt idx="17451">
                  <c:v>1373</c:v>
                </c:pt>
                <c:pt idx="17452">
                  <c:v>1367</c:v>
                </c:pt>
                <c:pt idx="17453">
                  <c:v>1363</c:v>
                </c:pt>
                <c:pt idx="17454">
                  <c:v>1363</c:v>
                </c:pt>
                <c:pt idx="17455">
                  <c:v>1367</c:v>
                </c:pt>
                <c:pt idx="17456">
                  <c:v>1375</c:v>
                </c:pt>
                <c:pt idx="17457">
                  <c:v>1386</c:v>
                </c:pt>
                <c:pt idx="17458">
                  <c:v>1399</c:v>
                </c:pt>
                <c:pt idx="17459">
                  <c:v>1415</c:v>
                </c:pt>
                <c:pt idx="17460">
                  <c:v>1427</c:v>
                </c:pt>
                <c:pt idx="17461">
                  <c:v>1434</c:v>
                </c:pt>
                <c:pt idx="17462">
                  <c:v>1432</c:v>
                </c:pt>
                <c:pt idx="17463">
                  <c:v>1423</c:v>
                </c:pt>
                <c:pt idx="17464">
                  <c:v>1411</c:v>
                </c:pt>
                <c:pt idx="17465">
                  <c:v>1403</c:v>
                </c:pt>
                <c:pt idx="17466">
                  <c:v>1410</c:v>
                </c:pt>
                <c:pt idx="17467">
                  <c:v>1432</c:v>
                </c:pt>
                <c:pt idx="17468">
                  <c:v>1459</c:v>
                </c:pt>
                <c:pt idx="17469">
                  <c:v>1476</c:v>
                </c:pt>
                <c:pt idx="17470">
                  <c:v>1478</c:v>
                </c:pt>
                <c:pt idx="17471">
                  <c:v>1471</c:v>
                </c:pt>
                <c:pt idx="17472">
                  <c:v>1464</c:v>
                </c:pt>
                <c:pt idx="17473">
                  <c:v>1465</c:v>
                </c:pt>
                <c:pt idx="17474">
                  <c:v>1474</c:v>
                </c:pt>
                <c:pt idx="17475">
                  <c:v>1485</c:v>
                </c:pt>
                <c:pt idx="17476">
                  <c:v>1496</c:v>
                </c:pt>
                <c:pt idx="17477">
                  <c:v>1502</c:v>
                </c:pt>
                <c:pt idx="17478">
                  <c:v>1505</c:v>
                </c:pt>
                <c:pt idx="17479">
                  <c:v>1509</c:v>
                </c:pt>
                <c:pt idx="17480">
                  <c:v>1519</c:v>
                </c:pt>
                <c:pt idx="17481">
                  <c:v>1533</c:v>
                </c:pt>
                <c:pt idx="17482">
                  <c:v>1550</c:v>
                </c:pt>
                <c:pt idx="17483">
                  <c:v>1565</c:v>
                </c:pt>
                <c:pt idx="17484">
                  <c:v>1577</c:v>
                </c:pt>
                <c:pt idx="17485">
                  <c:v>1588</c:v>
                </c:pt>
                <c:pt idx="17486">
                  <c:v>1604</c:v>
                </c:pt>
                <c:pt idx="17487">
                  <c:v>1623</c:v>
                </c:pt>
                <c:pt idx="17488">
                  <c:v>1641</c:v>
                </c:pt>
                <c:pt idx="17489">
                  <c:v>1653</c:v>
                </c:pt>
                <c:pt idx="17490">
                  <c:v>1660</c:v>
                </c:pt>
                <c:pt idx="17491">
                  <c:v>1670</c:v>
                </c:pt>
                <c:pt idx="17492">
                  <c:v>1687</c:v>
                </c:pt>
                <c:pt idx="17493">
                  <c:v>1711</c:v>
                </c:pt>
                <c:pt idx="17494">
                  <c:v>1739</c:v>
                </c:pt>
                <c:pt idx="17495">
                  <c:v>1767</c:v>
                </c:pt>
                <c:pt idx="17496">
                  <c:v>1793</c:v>
                </c:pt>
                <c:pt idx="17497">
                  <c:v>1813</c:v>
                </c:pt>
                <c:pt idx="17498">
                  <c:v>1829</c:v>
                </c:pt>
                <c:pt idx="17499">
                  <c:v>1844</c:v>
                </c:pt>
                <c:pt idx="17500">
                  <c:v>1864</c:v>
                </c:pt>
                <c:pt idx="17501">
                  <c:v>1892</c:v>
                </c:pt>
                <c:pt idx="17502">
                  <c:v>1925</c:v>
                </c:pt>
                <c:pt idx="17503">
                  <c:v>1957</c:v>
                </c:pt>
                <c:pt idx="17504">
                  <c:v>1985</c:v>
                </c:pt>
                <c:pt idx="17505">
                  <c:v>2011</c:v>
                </c:pt>
                <c:pt idx="17506">
                  <c:v>2037</c:v>
                </c:pt>
                <c:pt idx="17507">
                  <c:v>2066</c:v>
                </c:pt>
                <c:pt idx="17508">
                  <c:v>2099</c:v>
                </c:pt>
                <c:pt idx="17509">
                  <c:v>2138</c:v>
                </c:pt>
                <c:pt idx="17510">
                  <c:v>2184</c:v>
                </c:pt>
                <c:pt idx="17511">
                  <c:v>2228</c:v>
                </c:pt>
                <c:pt idx="17512">
                  <c:v>2268</c:v>
                </c:pt>
                <c:pt idx="17513">
                  <c:v>2307</c:v>
                </c:pt>
                <c:pt idx="17514">
                  <c:v>2352</c:v>
                </c:pt>
                <c:pt idx="17515">
                  <c:v>2401</c:v>
                </c:pt>
                <c:pt idx="17516">
                  <c:v>2448</c:v>
                </c:pt>
                <c:pt idx="17517">
                  <c:v>2490</c:v>
                </c:pt>
                <c:pt idx="17518">
                  <c:v>2530</c:v>
                </c:pt>
                <c:pt idx="17519">
                  <c:v>2575</c:v>
                </c:pt>
                <c:pt idx="17520">
                  <c:v>2625</c:v>
                </c:pt>
                <c:pt idx="17521">
                  <c:v>2682</c:v>
                </c:pt>
                <c:pt idx="17522">
                  <c:v>2742</c:v>
                </c:pt>
                <c:pt idx="17523">
                  <c:v>2803</c:v>
                </c:pt>
                <c:pt idx="17524">
                  <c:v>2864</c:v>
                </c:pt>
                <c:pt idx="17525">
                  <c:v>2923</c:v>
                </c:pt>
                <c:pt idx="17526">
                  <c:v>2984</c:v>
                </c:pt>
                <c:pt idx="17527">
                  <c:v>3053</c:v>
                </c:pt>
                <c:pt idx="17528">
                  <c:v>3133</c:v>
                </c:pt>
                <c:pt idx="17529">
                  <c:v>3220</c:v>
                </c:pt>
                <c:pt idx="17530">
                  <c:v>3304</c:v>
                </c:pt>
                <c:pt idx="17531">
                  <c:v>3381</c:v>
                </c:pt>
                <c:pt idx="17532">
                  <c:v>3452</c:v>
                </c:pt>
                <c:pt idx="17533">
                  <c:v>3522</c:v>
                </c:pt>
                <c:pt idx="17534">
                  <c:v>3599</c:v>
                </c:pt>
                <c:pt idx="17535">
                  <c:v>3682</c:v>
                </c:pt>
                <c:pt idx="17536">
                  <c:v>3773</c:v>
                </c:pt>
                <c:pt idx="17537">
                  <c:v>3868</c:v>
                </c:pt>
                <c:pt idx="17538">
                  <c:v>3964</c:v>
                </c:pt>
                <c:pt idx="17539">
                  <c:v>4063</c:v>
                </c:pt>
                <c:pt idx="17540">
                  <c:v>4166</c:v>
                </c:pt>
                <c:pt idx="17541">
                  <c:v>4275</c:v>
                </c:pt>
                <c:pt idx="17542">
                  <c:v>4385</c:v>
                </c:pt>
                <c:pt idx="17543">
                  <c:v>4494</c:v>
                </c:pt>
                <c:pt idx="17544">
                  <c:v>4600</c:v>
                </c:pt>
                <c:pt idx="17545">
                  <c:v>4707</c:v>
                </c:pt>
                <c:pt idx="17546">
                  <c:v>4814</c:v>
                </c:pt>
                <c:pt idx="17547">
                  <c:v>4919</c:v>
                </c:pt>
                <c:pt idx="17548">
                  <c:v>5024</c:v>
                </c:pt>
                <c:pt idx="17549">
                  <c:v>5126</c:v>
                </c:pt>
                <c:pt idx="17550">
                  <c:v>5222</c:v>
                </c:pt>
                <c:pt idx="17551">
                  <c:v>5309</c:v>
                </c:pt>
                <c:pt idx="17552">
                  <c:v>5391</c:v>
                </c:pt>
                <c:pt idx="17553">
                  <c:v>5479</c:v>
                </c:pt>
                <c:pt idx="17554">
                  <c:v>5583</c:v>
                </c:pt>
                <c:pt idx="17555">
                  <c:v>5704</c:v>
                </c:pt>
                <c:pt idx="17556">
                  <c:v>5842</c:v>
                </c:pt>
                <c:pt idx="17557">
                  <c:v>5985</c:v>
                </c:pt>
                <c:pt idx="17558">
                  <c:v>6124</c:v>
                </c:pt>
                <c:pt idx="17559">
                  <c:v>6248</c:v>
                </c:pt>
                <c:pt idx="17560">
                  <c:v>6355</c:v>
                </c:pt>
                <c:pt idx="17561">
                  <c:v>6450</c:v>
                </c:pt>
                <c:pt idx="17562">
                  <c:v>6545</c:v>
                </c:pt>
                <c:pt idx="17563">
                  <c:v>6649</c:v>
                </c:pt>
                <c:pt idx="17564">
                  <c:v>6764</c:v>
                </c:pt>
                <c:pt idx="17565">
                  <c:v>6887</c:v>
                </c:pt>
                <c:pt idx="17566">
                  <c:v>7010</c:v>
                </c:pt>
                <c:pt idx="17567">
                  <c:v>7130</c:v>
                </c:pt>
                <c:pt idx="17568">
                  <c:v>7249</c:v>
                </c:pt>
                <c:pt idx="17569">
                  <c:v>7370</c:v>
                </c:pt>
                <c:pt idx="17570">
                  <c:v>7496</c:v>
                </c:pt>
                <c:pt idx="17571">
                  <c:v>7623</c:v>
                </c:pt>
                <c:pt idx="17572">
                  <c:v>7746</c:v>
                </c:pt>
                <c:pt idx="17573">
                  <c:v>7860</c:v>
                </c:pt>
                <c:pt idx="17574">
                  <c:v>7969</c:v>
                </c:pt>
                <c:pt idx="17575">
                  <c:v>8079</c:v>
                </c:pt>
                <c:pt idx="17576">
                  <c:v>8197</c:v>
                </c:pt>
                <c:pt idx="17577">
                  <c:v>8323</c:v>
                </c:pt>
                <c:pt idx="17578">
                  <c:v>8454</c:v>
                </c:pt>
                <c:pt idx="17579">
                  <c:v>8583</c:v>
                </c:pt>
                <c:pt idx="17580">
                  <c:v>8706</c:v>
                </c:pt>
                <c:pt idx="17581">
                  <c:v>8830</c:v>
                </c:pt>
                <c:pt idx="17582">
                  <c:v>8956</c:v>
                </c:pt>
                <c:pt idx="17583">
                  <c:v>9078</c:v>
                </c:pt>
                <c:pt idx="17584">
                  <c:v>9186</c:v>
                </c:pt>
                <c:pt idx="17585">
                  <c:v>9282</c:v>
                </c:pt>
                <c:pt idx="17586">
                  <c:v>9377</c:v>
                </c:pt>
                <c:pt idx="17587">
                  <c:v>9477</c:v>
                </c:pt>
                <c:pt idx="17588">
                  <c:v>9574</c:v>
                </c:pt>
                <c:pt idx="17589">
                  <c:v>9653</c:v>
                </c:pt>
                <c:pt idx="17590">
                  <c:v>9707</c:v>
                </c:pt>
                <c:pt idx="17591">
                  <c:v>9752</c:v>
                </c:pt>
                <c:pt idx="17592">
                  <c:v>9805</c:v>
                </c:pt>
                <c:pt idx="17593">
                  <c:v>9871</c:v>
                </c:pt>
                <c:pt idx="17594">
                  <c:v>9944</c:v>
                </c:pt>
                <c:pt idx="17595">
                  <c:v>10017</c:v>
                </c:pt>
                <c:pt idx="17596">
                  <c:v>10084</c:v>
                </c:pt>
                <c:pt idx="17597">
                  <c:v>10145</c:v>
                </c:pt>
                <c:pt idx="17598">
                  <c:v>10204</c:v>
                </c:pt>
                <c:pt idx="17599">
                  <c:v>10265</c:v>
                </c:pt>
                <c:pt idx="17600">
                  <c:v>10327</c:v>
                </c:pt>
                <c:pt idx="17601">
                  <c:v>10391</c:v>
                </c:pt>
                <c:pt idx="17602">
                  <c:v>10451</c:v>
                </c:pt>
                <c:pt idx="17603">
                  <c:v>10504</c:v>
                </c:pt>
                <c:pt idx="17604">
                  <c:v>10548</c:v>
                </c:pt>
                <c:pt idx="17605">
                  <c:v>10581</c:v>
                </c:pt>
                <c:pt idx="17606">
                  <c:v>10603</c:v>
                </c:pt>
                <c:pt idx="17607">
                  <c:v>10618</c:v>
                </c:pt>
                <c:pt idx="17608">
                  <c:v>10632</c:v>
                </c:pt>
                <c:pt idx="17609">
                  <c:v>10652</c:v>
                </c:pt>
                <c:pt idx="17610">
                  <c:v>10677</c:v>
                </c:pt>
                <c:pt idx="17611">
                  <c:v>10700</c:v>
                </c:pt>
                <c:pt idx="17612">
                  <c:v>10710</c:v>
                </c:pt>
                <c:pt idx="17613">
                  <c:v>10708</c:v>
                </c:pt>
                <c:pt idx="17614">
                  <c:v>10697</c:v>
                </c:pt>
                <c:pt idx="17615">
                  <c:v>10681</c:v>
                </c:pt>
                <c:pt idx="17616">
                  <c:v>10657</c:v>
                </c:pt>
                <c:pt idx="17617">
                  <c:v>10621</c:v>
                </c:pt>
                <c:pt idx="17618">
                  <c:v>10571</c:v>
                </c:pt>
                <c:pt idx="17619">
                  <c:v>10512</c:v>
                </c:pt>
                <c:pt idx="17620">
                  <c:v>10453</c:v>
                </c:pt>
                <c:pt idx="17621">
                  <c:v>10402</c:v>
                </c:pt>
                <c:pt idx="17622">
                  <c:v>10363</c:v>
                </c:pt>
                <c:pt idx="17623">
                  <c:v>10334</c:v>
                </c:pt>
                <c:pt idx="17624">
                  <c:v>10310</c:v>
                </c:pt>
                <c:pt idx="17625">
                  <c:v>10283</c:v>
                </c:pt>
                <c:pt idx="17626">
                  <c:v>10248</c:v>
                </c:pt>
                <c:pt idx="17627">
                  <c:v>10202</c:v>
                </c:pt>
                <c:pt idx="17628">
                  <c:v>10141</c:v>
                </c:pt>
                <c:pt idx="17629">
                  <c:v>10071</c:v>
                </c:pt>
                <c:pt idx="17630">
                  <c:v>9999</c:v>
                </c:pt>
                <c:pt idx="17631">
                  <c:v>9931</c:v>
                </c:pt>
                <c:pt idx="17632">
                  <c:v>9869</c:v>
                </c:pt>
                <c:pt idx="17633">
                  <c:v>9807</c:v>
                </c:pt>
                <c:pt idx="17634">
                  <c:v>9737</c:v>
                </c:pt>
                <c:pt idx="17635">
                  <c:v>9652</c:v>
                </c:pt>
                <c:pt idx="17636">
                  <c:v>9553</c:v>
                </c:pt>
                <c:pt idx="17637">
                  <c:v>9446</c:v>
                </c:pt>
                <c:pt idx="17638">
                  <c:v>9339</c:v>
                </c:pt>
                <c:pt idx="17639">
                  <c:v>9235</c:v>
                </c:pt>
                <c:pt idx="17640">
                  <c:v>9134</c:v>
                </c:pt>
                <c:pt idx="17641">
                  <c:v>9036</c:v>
                </c:pt>
                <c:pt idx="17642">
                  <c:v>8937</c:v>
                </c:pt>
                <c:pt idx="17643">
                  <c:v>8838</c:v>
                </c:pt>
                <c:pt idx="17644">
                  <c:v>8741</c:v>
                </c:pt>
                <c:pt idx="17645">
                  <c:v>8648</c:v>
                </c:pt>
                <c:pt idx="17646">
                  <c:v>8553</c:v>
                </c:pt>
                <c:pt idx="17647">
                  <c:v>8453</c:v>
                </c:pt>
                <c:pt idx="17648">
                  <c:v>8346</c:v>
                </c:pt>
                <c:pt idx="17649">
                  <c:v>8233</c:v>
                </c:pt>
                <c:pt idx="17650">
                  <c:v>8113</c:v>
                </c:pt>
                <c:pt idx="17651">
                  <c:v>7985</c:v>
                </c:pt>
                <c:pt idx="17652">
                  <c:v>7852</c:v>
                </c:pt>
                <c:pt idx="17653">
                  <c:v>7722</c:v>
                </c:pt>
                <c:pt idx="17654">
                  <c:v>7600</c:v>
                </c:pt>
                <c:pt idx="17655">
                  <c:v>7488</c:v>
                </c:pt>
                <c:pt idx="17656">
                  <c:v>7380</c:v>
                </c:pt>
                <c:pt idx="17657">
                  <c:v>7272</c:v>
                </c:pt>
                <c:pt idx="17658">
                  <c:v>7164</c:v>
                </c:pt>
                <c:pt idx="17659">
                  <c:v>7057</c:v>
                </c:pt>
                <c:pt idx="17660">
                  <c:v>6953</c:v>
                </c:pt>
                <c:pt idx="17661">
                  <c:v>6850</c:v>
                </c:pt>
                <c:pt idx="17662">
                  <c:v>6744</c:v>
                </c:pt>
                <c:pt idx="17663">
                  <c:v>6635</c:v>
                </c:pt>
                <c:pt idx="17664">
                  <c:v>6524</c:v>
                </c:pt>
                <c:pt idx="17665">
                  <c:v>6414</c:v>
                </c:pt>
                <c:pt idx="17666">
                  <c:v>6306</c:v>
                </c:pt>
                <c:pt idx="17667">
                  <c:v>6203</c:v>
                </c:pt>
                <c:pt idx="17668">
                  <c:v>6100</c:v>
                </c:pt>
                <c:pt idx="17669">
                  <c:v>5996</c:v>
                </c:pt>
                <c:pt idx="17670">
                  <c:v>5889</c:v>
                </c:pt>
                <c:pt idx="17671">
                  <c:v>5778</c:v>
                </c:pt>
                <c:pt idx="17672">
                  <c:v>5669</c:v>
                </c:pt>
                <c:pt idx="17673">
                  <c:v>5564</c:v>
                </c:pt>
                <c:pt idx="17674">
                  <c:v>5464</c:v>
                </c:pt>
                <c:pt idx="17675">
                  <c:v>5365</c:v>
                </c:pt>
                <c:pt idx="17676">
                  <c:v>5262</c:v>
                </c:pt>
                <c:pt idx="17677">
                  <c:v>5153</c:v>
                </c:pt>
                <c:pt idx="17678">
                  <c:v>5042</c:v>
                </c:pt>
                <c:pt idx="17679">
                  <c:v>4934</c:v>
                </c:pt>
                <c:pt idx="17680">
                  <c:v>4837</c:v>
                </c:pt>
                <c:pt idx="17681">
                  <c:v>4752</c:v>
                </c:pt>
                <c:pt idx="17682">
                  <c:v>4676</c:v>
                </c:pt>
                <c:pt idx="17683">
                  <c:v>4603</c:v>
                </c:pt>
                <c:pt idx="17684">
                  <c:v>4532</c:v>
                </c:pt>
                <c:pt idx="17685">
                  <c:v>4462</c:v>
                </c:pt>
                <c:pt idx="17686">
                  <c:v>4394</c:v>
                </c:pt>
                <c:pt idx="17687">
                  <c:v>4324</c:v>
                </c:pt>
                <c:pt idx="17688">
                  <c:v>4253</c:v>
                </c:pt>
                <c:pt idx="17689">
                  <c:v>4179</c:v>
                </c:pt>
                <c:pt idx="17690">
                  <c:v>4102</c:v>
                </c:pt>
                <c:pt idx="17691">
                  <c:v>4023</c:v>
                </c:pt>
                <c:pt idx="17692">
                  <c:v>3945</c:v>
                </c:pt>
                <c:pt idx="17693">
                  <c:v>3867</c:v>
                </c:pt>
                <c:pt idx="17694">
                  <c:v>3792</c:v>
                </c:pt>
                <c:pt idx="17695">
                  <c:v>3723</c:v>
                </c:pt>
                <c:pt idx="17696">
                  <c:v>3660</c:v>
                </c:pt>
                <c:pt idx="17697">
                  <c:v>3601</c:v>
                </c:pt>
                <c:pt idx="17698">
                  <c:v>3545</c:v>
                </c:pt>
                <c:pt idx="17699">
                  <c:v>3490</c:v>
                </c:pt>
                <c:pt idx="17700">
                  <c:v>3441</c:v>
                </c:pt>
                <c:pt idx="17701">
                  <c:v>3404</c:v>
                </c:pt>
                <c:pt idx="17702">
                  <c:v>3376</c:v>
                </c:pt>
                <c:pt idx="17703">
                  <c:v>3350</c:v>
                </c:pt>
                <c:pt idx="17704">
                  <c:v>3316</c:v>
                </c:pt>
                <c:pt idx="17705">
                  <c:v>3271</c:v>
                </c:pt>
                <c:pt idx="17706">
                  <c:v>3225</c:v>
                </c:pt>
                <c:pt idx="17707">
                  <c:v>3188</c:v>
                </c:pt>
                <c:pt idx="17708">
                  <c:v>3171</c:v>
                </c:pt>
                <c:pt idx="17709">
                  <c:v>3172</c:v>
                </c:pt>
                <c:pt idx="17710">
                  <c:v>3178</c:v>
                </c:pt>
                <c:pt idx="17711">
                  <c:v>3178</c:v>
                </c:pt>
                <c:pt idx="17712">
                  <c:v>3168</c:v>
                </c:pt>
                <c:pt idx="17713">
                  <c:v>3156</c:v>
                </c:pt>
                <c:pt idx="17714">
                  <c:v>3148</c:v>
                </c:pt>
                <c:pt idx="17715">
                  <c:v>3146</c:v>
                </c:pt>
                <c:pt idx="17716">
                  <c:v>3147</c:v>
                </c:pt>
                <c:pt idx="17717">
                  <c:v>3148</c:v>
                </c:pt>
                <c:pt idx="17718">
                  <c:v>3142</c:v>
                </c:pt>
                <c:pt idx="17719">
                  <c:v>3128</c:v>
                </c:pt>
                <c:pt idx="17720">
                  <c:v>3103</c:v>
                </c:pt>
                <c:pt idx="17721">
                  <c:v>3075</c:v>
                </c:pt>
                <c:pt idx="17722">
                  <c:v>3055</c:v>
                </c:pt>
                <c:pt idx="17723">
                  <c:v>3049</c:v>
                </c:pt>
                <c:pt idx="17724">
                  <c:v>3057</c:v>
                </c:pt>
                <c:pt idx="17725">
                  <c:v>3069</c:v>
                </c:pt>
                <c:pt idx="17726">
                  <c:v>3078</c:v>
                </c:pt>
                <c:pt idx="17727">
                  <c:v>3085</c:v>
                </c:pt>
                <c:pt idx="17728">
                  <c:v>3091</c:v>
                </c:pt>
                <c:pt idx="17729">
                  <c:v>3102</c:v>
                </c:pt>
                <c:pt idx="17730">
                  <c:v>3117</c:v>
                </c:pt>
                <c:pt idx="17731">
                  <c:v>3136</c:v>
                </c:pt>
                <c:pt idx="17732">
                  <c:v>3161</c:v>
                </c:pt>
                <c:pt idx="17733">
                  <c:v>3191</c:v>
                </c:pt>
                <c:pt idx="17734">
                  <c:v>3226</c:v>
                </c:pt>
                <c:pt idx="17735">
                  <c:v>3261</c:v>
                </c:pt>
                <c:pt idx="17736">
                  <c:v>3290</c:v>
                </c:pt>
                <c:pt idx="17737">
                  <c:v>3313</c:v>
                </c:pt>
                <c:pt idx="17738">
                  <c:v>3333</c:v>
                </c:pt>
                <c:pt idx="17739">
                  <c:v>3358</c:v>
                </c:pt>
                <c:pt idx="17740">
                  <c:v>3389</c:v>
                </c:pt>
                <c:pt idx="17741">
                  <c:v>3424</c:v>
                </c:pt>
                <c:pt idx="17742">
                  <c:v>3459</c:v>
                </c:pt>
                <c:pt idx="17743">
                  <c:v>3491</c:v>
                </c:pt>
                <c:pt idx="17744">
                  <c:v>3519</c:v>
                </c:pt>
                <c:pt idx="17745">
                  <c:v>3552</c:v>
                </c:pt>
                <c:pt idx="17746">
                  <c:v>3597</c:v>
                </c:pt>
                <c:pt idx="17747">
                  <c:v>3658</c:v>
                </c:pt>
                <c:pt idx="17748">
                  <c:v>3727</c:v>
                </c:pt>
                <c:pt idx="17749">
                  <c:v>3788</c:v>
                </c:pt>
                <c:pt idx="17750">
                  <c:v>3835</c:v>
                </c:pt>
                <c:pt idx="17751">
                  <c:v>3871</c:v>
                </c:pt>
                <c:pt idx="17752">
                  <c:v>3910</c:v>
                </c:pt>
                <c:pt idx="17753">
                  <c:v>3953</c:v>
                </c:pt>
                <c:pt idx="17754">
                  <c:v>3998</c:v>
                </c:pt>
                <c:pt idx="17755">
                  <c:v>4041</c:v>
                </c:pt>
                <c:pt idx="17756">
                  <c:v>4084</c:v>
                </c:pt>
                <c:pt idx="17757">
                  <c:v>4134</c:v>
                </c:pt>
                <c:pt idx="17758">
                  <c:v>4192</c:v>
                </c:pt>
                <c:pt idx="17759">
                  <c:v>4257</c:v>
                </c:pt>
                <c:pt idx="17760">
                  <c:v>4325</c:v>
                </c:pt>
                <c:pt idx="17761">
                  <c:v>4389</c:v>
                </c:pt>
                <c:pt idx="17762">
                  <c:v>4448</c:v>
                </c:pt>
                <c:pt idx="17763">
                  <c:v>4503</c:v>
                </c:pt>
                <c:pt idx="17764">
                  <c:v>4556</c:v>
                </c:pt>
                <c:pt idx="17765">
                  <c:v>4606</c:v>
                </c:pt>
                <c:pt idx="17766">
                  <c:v>4650</c:v>
                </c:pt>
                <c:pt idx="17767">
                  <c:v>4687</c:v>
                </c:pt>
                <c:pt idx="17768">
                  <c:v>4721</c:v>
                </c:pt>
                <c:pt idx="17769">
                  <c:v>4760</c:v>
                </c:pt>
                <c:pt idx="17770">
                  <c:v>4812</c:v>
                </c:pt>
                <c:pt idx="17771">
                  <c:v>4884</c:v>
                </c:pt>
                <c:pt idx="17772">
                  <c:v>4971</c:v>
                </c:pt>
                <c:pt idx="17773">
                  <c:v>5064</c:v>
                </c:pt>
                <c:pt idx="17774">
                  <c:v>5150</c:v>
                </c:pt>
                <c:pt idx="17775">
                  <c:v>5225</c:v>
                </c:pt>
                <c:pt idx="17776">
                  <c:v>5291</c:v>
                </c:pt>
                <c:pt idx="17777">
                  <c:v>5357</c:v>
                </c:pt>
                <c:pt idx="17778">
                  <c:v>5434</c:v>
                </c:pt>
                <c:pt idx="17779">
                  <c:v>5522</c:v>
                </c:pt>
                <c:pt idx="17780">
                  <c:v>5610</c:v>
                </c:pt>
                <c:pt idx="17781">
                  <c:v>5689</c:v>
                </c:pt>
                <c:pt idx="17782">
                  <c:v>5758</c:v>
                </c:pt>
                <c:pt idx="17783">
                  <c:v>5822</c:v>
                </c:pt>
                <c:pt idx="17784">
                  <c:v>5886</c:v>
                </c:pt>
                <c:pt idx="17785">
                  <c:v>5950</c:v>
                </c:pt>
                <c:pt idx="17786">
                  <c:v>6013</c:v>
                </c:pt>
                <c:pt idx="17787">
                  <c:v>6071</c:v>
                </c:pt>
                <c:pt idx="17788">
                  <c:v>6128</c:v>
                </c:pt>
                <c:pt idx="17789">
                  <c:v>6186</c:v>
                </c:pt>
                <c:pt idx="17790">
                  <c:v>6248</c:v>
                </c:pt>
                <c:pt idx="17791">
                  <c:v>6311</c:v>
                </c:pt>
                <c:pt idx="17792">
                  <c:v>6373</c:v>
                </c:pt>
                <c:pt idx="17793">
                  <c:v>6433</c:v>
                </c:pt>
                <c:pt idx="17794">
                  <c:v>6493</c:v>
                </c:pt>
                <c:pt idx="17795">
                  <c:v>6555</c:v>
                </c:pt>
                <c:pt idx="17796">
                  <c:v>6624</c:v>
                </c:pt>
                <c:pt idx="17797">
                  <c:v>6702</c:v>
                </c:pt>
                <c:pt idx="17798">
                  <c:v>6786</c:v>
                </c:pt>
                <c:pt idx="17799">
                  <c:v>6871</c:v>
                </c:pt>
                <c:pt idx="17800">
                  <c:v>6950</c:v>
                </c:pt>
                <c:pt idx="17801">
                  <c:v>7020</c:v>
                </c:pt>
                <c:pt idx="17802">
                  <c:v>7085</c:v>
                </c:pt>
                <c:pt idx="17803">
                  <c:v>7150</c:v>
                </c:pt>
                <c:pt idx="17804">
                  <c:v>7216</c:v>
                </c:pt>
                <c:pt idx="17805">
                  <c:v>7282</c:v>
                </c:pt>
                <c:pt idx="17806">
                  <c:v>7345</c:v>
                </c:pt>
                <c:pt idx="17807">
                  <c:v>7403</c:v>
                </c:pt>
                <c:pt idx="17808">
                  <c:v>7458</c:v>
                </c:pt>
                <c:pt idx="17809">
                  <c:v>7512</c:v>
                </c:pt>
                <c:pt idx="17810">
                  <c:v>7568</c:v>
                </c:pt>
                <c:pt idx="17811">
                  <c:v>7622</c:v>
                </c:pt>
                <c:pt idx="17812">
                  <c:v>7673</c:v>
                </c:pt>
                <c:pt idx="17813">
                  <c:v>7725</c:v>
                </c:pt>
                <c:pt idx="17814">
                  <c:v>7780</c:v>
                </c:pt>
                <c:pt idx="17815">
                  <c:v>7840</c:v>
                </c:pt>
                <c:pt idx="17816">
                  <c:v>7903</c:v>
                </c:pt>
                <c:pt idx="17817">
                  <c:v>7966</c:v>
                </c:pt>
                <c:pt idx="17818">
                  <c:v>8021</c:v>
                </c:pt>
                <c:pt idx="17819">
                  <c:v>8064</c:v>
                </c:pt>
                <c:pt idx="17820">
                  <c:v>8099</c:v>
                </c:pt>
                <c:pt idx="17821">
                  <c:v>8135</c:v>
                </c:pt>
                <c:pt idx="17822">
                  <c:v>8179</c:v>
                </c:pt>
                <c:pt idx="17823">
                  <c:v>8235</c:v>
                </c:pt>
                <c:pt idx="17824">
                  <c:v>8301</c:v>
                </c:pt>
                <c:pt idx="17825">
                  <c:v>8373</c:v>
                </c:pt>
                <c:pt idx="17826">
                  <c:v>8441</c:v>
                </c:pt>
                <c:pt idx="17827">
                  <c:v>8495</c:v>
                </c:pt>
                <c:pt idx="17828">
                  <c:v>8535</c:v>
                </c:pt>
                <c:pt idx="17829">
                  <c:v>8567</c:v>
                </c:pt>
                <c:pt idx="17830">
                  <c:v>8598</c:v>
                </c:pt>
                <c:pt idx="17831">
                  <c:v>8630</c:v>
                </c:pt>
                <c:pt idx="17832">
                  <c:v>8665</c:v>
                </c:pt>
                <c:pt idx="17833">
                  <c:v>8705</c:v>
                </c:pt>
                <c:pt idx="17834">
                  <c:v>8752</c:v>
                </c:pt>
                <c:pt idx="17835">
                  <c:v>8804</c:v>
                </c:pt>
                <c:pt idx="17836">
                  <c:v>8858</c:v>
                </c:pt>
                <c:pt idx="17837">
                  <c:v>8910</c:v>
                </c:pt>
                <c:pt idx="17838">
                  <c:v>8959</c:v>
                </c:pt>
                <c:pt idx="17839">
                  <c:v>9006</c:v>
                </c:pt>
                <c:pt idx="17840">
                  <c:v>9051</c:v>
                </c:pt>
                <c:pt idx="17841">
                  <c:v>9096</c:v>
                </c:pt>
                <c:pt idx="17842">
                  <c:v>9137</c:v>
                </c:pt>
                <c:pt idx="17843">
                  <c:v>9174</c:v>
                </c:pt>
                <c:pt idx="17844">
                  <c:v>9205</c:v>
                </c:pt>
                <c:pt idx="17845">
                  <c:v>9230</c:v>
                </c:pt>
                <c:pt idx="17846">
                  <c:v>9252</c:v>
                </c:pt>
                <c:pt idx="17847">
                  <c:v>9273</c:v>
                </c:pt>
                <c:pt idx="17848">
                  <c:v>9293</c:v>
                </c:pt>
                <c:pt idx="17849">
                  <c:v>9312</c:v>
                </c:pt>
                <c:pt idx="17850">
                  <c:v>9333</c:v>
                </c:pt>
                <c:pt idx="17851">
                  <c:v>9360</c:v>
                </c:pt>
                <c:pt idx="17852">
                  <c:v>9391</c:v>
                </c:pt>
                <c:pt idx="17853">
                  <c:v>9422</c:v>
                </c:pt>
                <c:pt idx="17854">
                  <c:v>9448</c:v>
                </c:pt>
                <c:pt idx="17855">
                  <c:v>9469</c:v>
                </c:pt>
                <c:pt idx="17856">
                  <c:v>9486</c:v>
                </c:pt>
                <c:pt idx="17857">
                  <c:v>9501</c:v>
                </c:pt>
                <c:pt idx="17858">
                  <c:v>9514</c:v>
                </c:pt>
                <c:pt idx="17859">
                  <c:v>9527</c:v>
                </c:pt>
                <c:pt idx="17860">
                  <c:v>9549</c:v>
                </c:pt>
                <c:pt idx="17861">
                  <c:v>9583</c:v>
                </c:pt>
                <c:pt idx="17862">
                  <c:v>9627</c:v>
                </c:pt>
                <c:pt idx="17863">
                  <c:v>9670</c:v>
                </c:pt>
                <c:pt idx="17864">
                  <c:v>9706</c:v>
                </c:pt>
                <c:pt idx="17865">
                  <c:v>9733</c:v>
                </c:pt>
                <c:pt idx="17866">
                  <c:v>9753</c:v>
                </c:pt>
                <c:pt idx="17867">
                  <c:v>9768</c:v>
                </c:pt>
                <c:pt idx="17868">
                  <c:v>9780</c:v>
                </c:pt>
                <c:pt idx="17869">
                  <c:v>9785</c:v>
                </c:pt>
                <c:pt idx="17870">
                  <c:v>9779</c:v>
                </c:pt>
                <c:pt idx="17871">
                  <c:v>9763</c:v>
                </c:pt>
                <c:pt idx="17872">
                  <c:v>9747</c:v>
                </c:pt>
                <c:pt idx="17873">
                  <c:v>9744</c:v>
                </c:pt>
                <c:pt idx="17874">
                  <c:v>9756</c:v>
                </c:pt>
                <c:pt idx="17875">
                  <c:v>9778</c:v>
                </c:pt>
                <c:pt idx="17876">
                  <c:v>9798</c:v>
                </c:pt>
                <c:pt idx="17877">
                  <c:v>9805</c:v>
                </c:pt>
                <c:pt idx="17878">
                  <c:v>9797</c:v>
                </c:pt>
                <c:pt idx="17879">
                  <c:v>9781</c:v>
                </c:pt>
                <c:pt idx="17880">
                  <c:v>9761</c:v>
                </c:pt>
                <c:pt idx="17881">
                  <c:v>9741</c:v>
                </c:pt>
                <c:pt idx="17882">
                  <c:v>9720</c:v>
                </c:pt>
                <c:pt idx="17883">
                  <c:v>9699</c:v>
                </c:pt>
                <c:pt idx="17884">
                  <c:v>9676</c:v>
                </c:pt>
                <c:pt idx="17885">
                  <c:v>9651</c:v>
                </c:pt>
                <c:pt idx="17886">
                  <c:v>9624</c:v>
                </c:pt>
                <c:pt idx="17887">
                  <c:v>9598</c:v>
                </c:pt>
                <c:pt idx="17888">
                  <c:v>9571</c:v>
                </c:pt>
                <c:pt idx="17889">
                  <c:v>9542</c:v>
                </c:pt>
                <c:pt idx="17890">
                  <c:v>9510</c:v>
                </c:pt>
                <c:pt idx="17891">
                  <c:v>9474</c:v>
                </c:pt>
                <c:pt idx="17892">
                  <c:v>9436</c:v>
                </c:pt>
                <c:pt idx="17893">
                  <c:v>9396</c:v>
                </c:pt>
                <c:pt idx="17894">
                  <c:v>9354</c:v>
                </c:pt>
                <c:pt idx="17895">
                  <c:v>9310</c:v>
                </c:pt>
                <c:pt idx="17896">
                  <c:v>9266</c:v>
                </c:pt>
                <c:pt idx="17897">
                  <c:v>9223</c:v>
                </c:pt>
                <c:pt idx="17898">
                  <c:v>9183</c:v>
                </c:pt>
                <c:pt idx="17899">
                  <c:v>9140</c:v>
                </c:pt>
                <c:pt idx="17900">
                  <c:v>9088</c:v>
                </c:pt>
                <c:pt idx="17901">
                  <c:v>9023</c:v>
                </c:pt>
                <c:pt idx="17902">
                  <c:v>8950</c:v>
                </c:pt>
                <c:pt idx="17903">
                  <c:v>8882</c:v>
                </c:pt>
                <c:pt idx="17904">
                  <c:v>8826</c:v>
                </c:pt>
                <c:pt idx="17905">
                  <c:v>8778</c:v>
                </c:pt>
                <c:pt idx="17906">
                  <c:v>8730</c:v>
                </c:pt>
                <c:pt idx="17907">
                  <c:v>8673</c:v>
                </c:pt>
                <c:pt idx="17908">
                  <c:v>8608</c:v>
                </c:pt>
                <c:pt idx="17909">
                  <c:v>8540</c:v>
                </c:pt>
                <c:pt idx="17910">
                  <c:v>8475</c:v>
                </c:pt>
                <c:pt idx="17911">
                  <c:v>8417</c:v>
                </c:pt>
                <c:pt idx="17912">
                  <c:v>8360</c:v>
                </c:pt>
                <c:pt idx="17913">
                  <c:v>8301</c:v>
                </c:pt>
                <c:pt idx="17914">
                  <c:v>8234</c:v>
                </c:pt>
                <c:pt idx="17915">
                  <c:v>8158</c:v>
                </c:pt>
                <c:pt idx="17916">
                  <c:v>8071</c:v>
                </c:pt>
                <c:pt idx="17917">
                  <c:v>7979</c:v>
                </c:pt>
                <c:pt idx="17918">
                  <c:v>7886</c:v>
                </c:pt>
                <c:pt idx="17919">
                  <c:v>7794</c:v>
                </c:pt>
                <c:pt idx="17920">
                  <c:v>7700</c:v>
                </c:pt>
                <c:pt idx="17921">
                  <c:v>7605</c:v>
                </c:pt>
                <c:pt idx="17922">
                  <c:v>7513</c:v>
                </c:pt>
                <c:pt idx="17923">
                  <c:v>7427</c:v>
                </c:pt>
                <c:pt idx="17924">
                  <c:v>7348</c:v>
                </c:pt>
                <c:pt idx="17925">
                  <c:v>7268</c:v>
                </c:pt>
                <c:pt idx="17926">
                  <c:v>7186</c:v>
                </c:pt>
                <c:pt idx="17927">
                  <c:v>7100</c:v>
                </c:pt>
                <c:pt idx="17928">
                  <c:v>7014</c:v>
                </c:pt>
                <c:pt idx="17929">
                  <c:v>6927</c:v>
                </c:pt>
                <c:pt idx="17930">
                  <c:v>6839</c:v>
                </c:pt>
                <c:pt idx="17931">
                  <c:v>6746</c:v>
                </c:pt>
                <c:pt idx="17932">
                  <c:v>6650</c:v>
                </c:pt>
                <c:pt idx="17933">
                  <c:v>6555</c:v>
                </c:pt>
                <c:pt idx="17934">
                  <c:v>6463</c:v>
                </c:pt>
                <c:pt idx="17935">
                  <c:v>6371</c:v>
                </c:pt>
                <c:pt idx="17936">
                  <c:v>6274</c:v>
                </c:pt>
                <c:pt idx="17937">
                  <c:v>6173</c:v>
                </c:pt>
                <c:pt idx="17938">
                  <c:v>6072</c:v>
                </c:pt>
                <c:pt idx="17939">
                  <c:v>5974</c:v>
                </c:pt>
                <c:pt idx="17940">
                  <c:v>5879</c:v>
                </c:pt>
                <c:pt idx="17941">
                  <c:v>5787</c:v>
                </c:pt>
                <c:pt idx="17942">
                  <c:v>5696</c:v>
                </c:pt>
                <c:pt idx="17943">
                  <c:v>5604</c:v>
                </c:pt>
                <c:pt idx="17944">
                  <c:v>5510</c:v>
                </c:pt>
                <c:pt idx="17945">
                  <c:v>5415</c:v>
                </c:pt>
                <c:pt idx="17946">
                  <c:v>5320</c:v>
                </c:pt>
                <c:pt idx="17947">
                  <c:v>5225</c:v>
                </c:pt>
                <c:pt idx="17948">
                  <c:v>5128</c:v>
                </c:pt>
                <c:pt idx="17949">
                  <c:v>5032</c:v>
                </c:pt>
                <c:pt idx="17950">
                  <c:v>4943</c:v>
                </c:pt>
                <c:pt idx="17951">
                  <c:v>4868</c:v>
                </c:pt>
                <c:pt idx="17952">
                  <c:v>4803</c:v>
                </c:pt>
                <c:pt idx="17953">
                  <c:v>4738</c:v>
                </c:pt>
                <c:pt idx="17954">
                  <c:v>4662</c:v>
                </c:pt>
                <c:pt idx="17955">
                  <c:v>4576</c:v>
                </c:pt>
                <c:pt idx="17956">
                  <c:v>4489</c:v>
                </c:pt>
                <c:pt idx="17957">
                  <c:v>4408</c:v>
                </c:pt>
                <c:pt idx="17958">
                  <c:v>4334</c:v>
                </c:pt>
                <c:pt idx="17959">
                  <c:v>4260</c:v>
                </c:pt>
                <c:pt idx="17960">
                  <c:v>4185</c:v>
                </c:pt>
                <c:pt idx="17961">
                  <c:v>4113</c:v>
                </c:pt>
                <c:pt idx="17962">
                  <c:v>4044</c:v>
                </c:pt>
                <c:pt idx="17963">
                  <c:v>3977</c:v>
                </c:pt>
                <c:pt idx="17964">
                  <c:v>3905</c:v>
                </c:pt>
                <c:pt idx="17965">
                  <c:v>3827</c:v>
                </c:pt>
                <c:pt idx="17966">
                  <c:v>3748</c:v>
                </c:pt>
                <c:pt idx="17967">
                  <c:v>3676</c:v>
                </c:pt>
                <c:pt idx="17968">
                  <c:v>3610</c:v>
                </c:pt>
                <c:pt idx="17969">
                  <c:v>3549</c:v>
                </c:pt>
                <c:pt idx="17970">
                  <c:v>3485</c:v>
                </c:pt>
                <c:pt idx="17971">
                  <c:v>3421</c:v>
                </c:pt>
                <c:pt idx="17972">
                  <c:v>3360</c:v>
                </c:pt>
                <c:pt idx="17973">
                  <c:v>3302</c:v>
                </c:pt>
                <c:pt idx="17974">
                  <c:v>3245</c:v>
                </c:pt>
                <c:pt idx="17975">
                  <c:v>3188</c:v>
                </c:pt>
                <c:pt idx="17976">
                  <c:v>3131</c:v>
                </c:pt>
                <c:pt idx="17977">
                  <c:v>3078</c:v>
                </c:pt>
                <c:pt idx="17978">
                  <c:v>3028</c:v>
                </c:pt>
                <c:pt idx="17979">
                  <c:v>2974</c:v>
                </c:pt>
                <c:pt idx="17980">
                  <c:v>2914</c:v>
                </c:pt>
                <c:pt idx="17981">
                  <c:v>2856</c:v>
                </c:pt>
                <c:pt idx="17982">
                  <c:v>2806</c:v>
                </c:pt>
                <c:pt idx="17983">
                  <c:v>2766</c:v>
                </c:pt>
                <c:pt idx="17984">
                  <c:v>2726</c:v>
                </c:pt>
                <c:pt idx="17985">
                  <c:v>2685</c:v>
                </c:pt>
                <c:pt idx="17986">
                  <c:v>2640</c:v>
                </c:pt>
                <c:pt idx="17987">
                  <c:v>2591</c:v>
                </c:pt>
                <c:pt idx="17988">
                  <c:v>2537</c:v>
                </c:pt>
                <c:pt idx="17989">
                  <c:v>2483</c:v>
                </c:pt>
                <c:pt idx="17990">
                  <c:v>2435</c:v>
                </c:pt>
                <c:pt idx="17991">
                  <c:v>2390</c:v>
                </c:pt>
                <c:pt idx="17992">
                  <c:v>2344</c:v>
                </c:pt>
                <c:pt idx="17993">
                  <c:v>2292</c:v>
                </c:pt>
                <c:pt idx="17994">
                  <c:v>2235</c:v>
                </c:pt>
                <c:pt idx="17995">
                  <c:v>2181</c:v>
                </c:pt>
                <c:pt idx="17996">
                  <c:v>2139</c:v>
                </c:pt>
                <c:pt idx="17997">
                  <c:v>2117</c:v>
                </c:pt>
                <c:pt idx="17998">
                  <c:v>2109</c:v>
                </c:pt>
                <c:pt idx="17999">
                  <c:v>2106</c:v>
                </c:pt>
                <c:pt idx="18000">
                  <c:v>2096</c:v>
                </c:pt>
                <c:pt idx="18001">
                  <c:v>2078</c:v>
                </c:pt>
                <c:pt idx="18002">
                  <c:v>2051</c:v>
                </c:pt>
                <c:pt idx="18003">
                  <c:v>2021</c:v>
                </c:pt>
                <c:pt idx="18004">
                  <c:v>1992</c:v>
                </c:pt>
                <c:pt idx="18005">
                  <c:v>1967</c:v>
                </c:pt>
                <c:pt idx="18006">
                  <c:v>1949</c:v>
                </c:pt>
                <c:pt idx="18007">
                  <c:v>1938</c:v>
                </c:pt>
                <c:pt idx="18008">
                  <c:v>1930</c:v>
                </c:pt>
                <c:pt idx="18009">
                  <c:v>1916</c:v>
                </c:pt>
                <c:pt idx="18010">
                  <c:v>1893</c:v>
                </c:pt>
                <c:pt idx="18011">
                  <c:v>1864</c:v>
                </c:pt>
                <c:pt idx="18012">
                  <c:v>1833</c:v>
                </c:pt>
                <c:pt idx="18013">
                  <c:v>1802</c:v>
                </c:pt>
                <c:pt idx="18014">
                  <c:v>1771</c:v>
                </c:pt>
                <c:pt idx="18015">
                  <c:v>1744</c:v>
                </c:pt>
                <c:pt idx="18016">
                  <c:v>1723</c:v>
                </c:pt>
                <c:pt idx="18017">
                  <c:v>1710</c:v>
                </c:pt>
                <c:pt idx="18018">
                  <c:v>1706</c:v>
                </c:pt>
                <c:pt idx="18019">
                  <c:v>1706</c:v>
                </c:pt>
                <c:pt idx="18020">
                  <c:v>1698</c:v>
                </c:pt>
                <c:pt idx="18021">
                  <c:v>1678</c:v>
                </c:pt>
                <c:pt idx="18022">
                  <c:v>1654</c:v>
                </c:pt>
                <c:pt idx="18023">
                  <c:v>1637</c:v>
                </c:pt>
                <c:pt idx="18024">
                  <c:v>1634</c:v>
                </c:pt>
                <c:pt idx="18025">
                  <c:v>1637</c:v>
                </c:pt>
                <c:pt idx="18026">
                  <c:v>1637</c:v>
                </c:pt>
                <c:pt idx="18027">
                  <c:v>1629</c:v>
                </c:pt>
                <c:pt idx="18028">
                  <c:v>1614</c:v>
                </c:pt>
                <c:pt idx="18029">
                  <c:v>1596</c:v>
                </c:pt>
                <c:pt idx="18030">
                  <c:v>1578</c:v>
                </c:pt>
                <c:pt idx="18031">
                  <c:v>1564</c:v>
                </c:pt>
                <c:pt idx="18032">
                  <c:v>1552</c:v>
                </c:pt>
                <c:pt idx="18033">
                  <c:v>1541</c:v>
                </c:pt>
                <c:pt idx="18034">
                  <c:v>1529</c:v>
                </c:pt>
                <c:pt idx="18035">
                  <c:v>1518</c:v>
                </c:pt>
                <c:pt idx="18036">
                  <c:v>1509</c:v>
                </c:pt>
                <c:pt idx="18037">
                  <c:v>1503</c:v>
                </c:pt>
                <c:pt idx="18038">
                  <c:v>1498</c:v>
                </c:pt>
                <c:pt idx="18039">
                  <c:v>1490</c:v>
                </c:pt>
                <c:pt idx="18040">
                  <c:v>1482</c:v>
                </c:pt>
                <c:pt idx="18041">
                  <c:v>1480</c:v>
                </c:pt>
                <c:pt idx="18042">
                  <c:v>1486</c:v>
                </c:pt>
                <c:pt idx="18043">
                  <c:v>1494</c:v>
                </c:pt>
                <c:pt idx="18044">
                  <c:v>1497</c:v>
                </c:pt>
                <c:pt idx="18045">
                  <c:v>1491</c:v>
                </c:pt>
                <c:pt idx="18046">
                  <c:v>1479</c:v>
                </c:pt>
                <c:pt idx="18047">
                  <c:v>1464</c:v>
                </c:pt>
                <c:pt idx="18048">
                  <c:v>1447</c:v>
                </c:pt>
                <c:pt idx="18049">
                  <c:v>1431</c:v>
                </c:pt>
                <c:pt idx="18050">
                  <c:v>1419</c:v>
                </c:pt>
                <c:pt idx="18051">
                  <c:v>1409</c:v>
                </c:pt>
                <c:pt idx="18052">
                  <c:v>1397</c:v>
                </c:pt>
                <c:pt idx="18053">
                  <c:v>1382</c:v>
                </c:pt>
                <c:pt idx="18054">
                  <c:v>1366</c:v>
                </c:pt>
                <c:pt idx="18055">
                  <c:v>1355</c:v>
                </c:pt>
                <c:pt idx="18056">
                  <c:v>1355</c:v>
                </c:pt>
                <c:pt idx="18057">
                  <c:v>1365</c:v>
                </c:pt>
                <c:pt idx="18058">
                  <c:v>1379</c:v>
                </c:pt>
                <c:pt idx="18059">
                  <c:v>1390</c:v>
                </c:pt>
                <c:pt idx="18060">
                  <c:v>1396</c:v>
                </c:pt>
                <c:pt idx="18061">
                  <c:v>1398</c:v>
                </c:pt>
                <c:pt idx="18062">
                  <c:v>1399</c:v>
                </c:pt>
                <c:pt idx="18063">
                  <c:v>1396</c:v>
                </c:pt>
                <c:pt idx="18064">
                  <c:v>1390</c:v>
                </c:pt>
                <c:pt idx="18065">
                  <c:v>1382</c:v>
                </c:pt>
                <c:pt idx="18066">
                  <c:v>1378</c:v>
                </c:pt>
                <c:pt idx="18067">
                  <c:v>1380</c:v>
                </c:pt>
                <c:pt idx="18068">
                  <c:v>1385</c:v>
                </c:pt>
                <c:pt idx="18069">
                  <c:v>1386</c:v>
                </c:pt>
                <c:pt idx="18070">
                  <c:v>1379</c:v>
                </c:pt>
                <c:pt idx="18071">
                  <c:v>1362</c:v>
                </c:pt>
                <c:pt idx="18072">
                  <c:v>1341</c:v>
                </c:pt>
                <c:pt idx="18073">
                  <c:v>1324</c:v>
                </c:pt>
                <c:pt idx="18074">
                  <c:v>1320</c:v>
                </c:pt>
                <c:pt idx="18075">
                  <c:v>1329</c:v>
                </c:pt>
                <c:pt idx="18076">
                  <c:v>1346</c:v>
                </c:pt>
                <c:pt idx="18077">
                  <c:v>1365</c:v>
                </c:pt>
                <c:pt idx="18078">
                  <c:v>1381</c:v>
                </c:pt>
                <c:pt idx="18079">
                  <c:v>1395</c:v>
                </c:pt>
                <c:pt idx="18080">
                  <c:v>1403</c:v>
                </c:pt>
                <c:pt idx="18081">
                  <c:v>1405</c:v>
                </c:pt>
                <c:pt idx="18082">
                  <c:v>1406</c:v>
                </c:pt>
                <c:pt idx="18083">
                  <c:v>1407</c:v>
                </c:pt>
                <c:pt idx="18084">
                  <c:v>1410</c:v>
                </c:pt>
                <c:pt idx="18085">
                  <c:v>1411</c:v>
                </c:pt>
                <c:pt idx="18086">
                  <c:v>1410</c:v>
                </c:pt>
                <c:pt idx="18087">
                  <c:v>1406</c:v>
                </c:pt>
                <c:pt idx="18088">
                  <c:v>1402</c:v>
                </c:pt>
                <c:pt idx="18089">
                  <c:v>1399</c:v>
                </c:pt>
                <c:pt idx="18090">
                  <c:v>1401</c:v>
                </c:pt>
                <c:pt idx="18091">
                  <c:v>1405</c:v>
                </c:pt>
                <c:pt idx="18092">
                  <c:v>1409</c:v>
                </c:pt>
                <c:pt idx="18093">
                  <c:v>1412</c:v>
                </c:pt>
                <c:pt idx="18094">
                  <c:v>1410</c:v>
                </c:pt>
                <c:pt idx="18095">
                  <c:v>1400</c:v>
                </c:pt>
                <c:pt idx="18096">
                  <c:v>1383</c:v>
                </c:pt>
                <c:pt idx="18097">
                  <c:v>1362</c:v>
                </c:pt>
                <c:pt idx="18098">
                  <c:v>1344</c:v>
                </c:pt>
                <c:pt idx="18099">
                  <c:v>1335</c:v>
                </c:pt>
                <c:pt idx="18100">
                  <c:v>1337</c:v>
                </c:pt>
                <c:pt idx="18101">
                  <c:v>1348</c:v>
                </c:pt>
                <c:pt idx="18102">
                  <c:v>1358</c:v>
                </c:pt>
                <c:pt idx="18103">
                  <c:v>1360</c:v>
                </c:pt>
                <c:pt idx="18104">
                  <c:v>1354</c:v>
                </c:pt>
                <c:pt idx="18105">
                  <c:v>1348</c:v>
                </c:pt>
                <c:pt idx="18106">
                  <c:v>1350</c:v>
                </c:pt>
                <c:pt idx="18107">
                  <c:v>1362</c:v>
                </c:pt>
                <c:pt idx="18108">
                  <c:v>1387</c:v>
                </c:pt>
                <c:pt idx="18109">
                  <c:v>1417</c:v>
                </c:pt>
                <c:pt idx="18110">
                  <c:v>1442</c:v>
                </c:pt>
                <c:pt idx="18111">
                  <c:v>1450</c:v>
                </c:pt>
                <c:pt idx="18112">
                  <c:v>1439</c:v>
                </c:pt>
                <c:pt idx="18113">
                  <c:v>1412</c:v>
                </c:pt>
                <c:pt idx="18114">
                  <c:v>1382</c:v>
                </c:pt>
                <c:pt idx="18115">
                  <c:v>1361</c:v>
                </c:pt>
                <c:pt idx="18116">
                  <c:v>1357</c:v>
                </c:pt>
                <c:pt idx="18117">
                  <c:v>1368</c:v>
                </c:pt>
                <c:pt idx="18118">
                  <c:v>1383</c:v>
                </c:pt>
                <c:pt idx="18119">
                  <c:v>1391</c:v>
                </c:pt>
                <c:pt idx="18120">
                  <c:v>1387</c:v>
                </c:pt>
                <c:pt idx="18121">
                  <c:v>1373</c:v>
                </c:pt>
                <c:pt idx="18122">
                  <c:v>1355</c:v>
                </c:pt>
                <c:pt idx="18123">
                  <c:v>1342</c:v>
                </c:pt>
                <c:pt idx="18124">
                  <c:v>1341</c:v>
                </c:pt>
                <c:pt idx="18125">
                  <c:v>1356</c:v>
                </c:pt>
                <c:pt idx="18126">
                  <c:v>1381</c:v>
                </c:pt>
                <c:pt idx="18127">
                  <c:v>1404</c:v>
                </c:pt>
                <c:pt idx="18128">
                  <c:v>1415</c:v>
                </c:pt>
                <c:pt idx="18129">
                  <c:v>1410</c:v>
                </c:pt>
                <c:pt idx="18130">
                  <c:v>1398</c:v>
                </c:pt>
                <c:pt idx="18131">
                  <c:v>1387</c:v>
                </c:pt>
                <c:pt idx="18132">
                  <c:v>1383</c:v>
                </c:pt>
                <c:pt idx="18133">
                  <c:v>1382</c:v>
                </c:pt>
                <c:pt idx="18134">
                  <c:v>1380</c:v>
                </c:pt>
                <c:pt idx="18135">
                  <c:v>1372</c:v>
                </c:pt>
                <c:pt idx="18136">
                  <c:v>1363</c:v>
                </c:pt>
                <c:pt idx="18137">
                  <c:v>1359</c:v>
                </c:pt>
                <c:pt idx="18138">
                  <c:v>1364</c:v>
                </c:pt>
                <c:pt idx="18139">
                  <c:v>1375</c:v>
                </c:pt>
                <c:pt idx="18140">
                  <c:v>1387</c:v>
                </c:pt>
                <c:pt idx="18141">
                  <c:v>1397</c:v>
                </c:pt>
                <c:pt idx="18142">
                  <c:v>1404</c:v>
                </c:pt>
                <c:pt idx="18143">
                  <c:v>1410</c:v>
                </c:pt>
                <c:pt idx="18144">
                  <c:v>1411</c:v>
                </c:pt>
                <c:pt idx="18145">
                  <c:v>1405</c:v>
                </c:pt>
                <c:pt idx="18146">
                  <c:v>1394</c:v>
                </c:pt>
                <c:pt idx="18147">
                  <c:v>1381</c:v>
                </c:pt>
                <c:pt idx="18148">
                  <c:v>1374</c:v>
                </c:pt>
                <c:pt idx="18149">
                  <c:v>1373</c:v>
                </c:pt>
                <c:pt idx="18150">
                  <c:v>1377</c:v>
                </c:pt>
                <c:pt idx="18151">
                  <c:v>1380</c:v>
                </c:pt>
                <c:pt idx="18152">
                  <c:v>1381</c:v>
                </c:pt>
                <c:pt idx="18153">
                  <c:v>1381</c:v>
                </c:pt>
                <c:pt idx="18154">
                  <c:v>1379</c:v>
                </c:pt>
                <c:pt idx="18155">
                  <c:v>1376</c:v>
                </c:pt>
                <c:pt idx="18156">
                  <c:v>1370</c:v>
                </c:pt>
                <c:pt idx="18157">
                  <c:v>1363</c:v>
                </c:pt>
                <c:pt idx="18158">
                  <c:v>1359</c:v>
                </c:pt>
                <c:pt idx="18159">
                  <c:v>1366</c:v>
                </c:pt>
                <c:pt idx="18160">
                  <c:v>1381</c:v>
                </c:pt>
                <c:pt idx="18161">
                  <c:v>1398</c:v>
                </c:pt>
                <c:pt idx="18162">
                  <c:v>1407</c:v>
                </c:pt>
                <c:pt idx="18163">
                  <c:v>1408</c:v>
                </c:pt>
                <c:pt idx="18164">
                  <c:v>1405</c:v>
                </c:pt>
                <c:pt idx="18165">
                  <c:v>1408</c:v>
                </c:pt>
                <c:pt idx="18166">
                  <c:v>1420</c:v>
                </c:pt>
                <c:pt idx="18167">
                  <c:v>1435</c:v>
                </c:pt>
                <c:pt idx="18168">
                  <c:v>1446</c:v>
                </c:pt>
                <c:pt idx="18169">
                  <c:v>1449</c:v>
                </c:pt>
                <c:pt idx="18170">
                  <c:v>1445</c:v>
                </c:pt>
                <c:pt idx="18171">
                  <c:v>1435</c:v>
                </c:pt>
                <c:pt idx="18172">
                  <c:v>1419</c:v>
                </c:pt>
                <c:pt idx="18173">
                  <c:v>1403</c:v>
                </c:pt>
                <c:pt idx="18174">
                  <c:v>1394</c:v>
                </c:pt>
                <c:pt idx="18175">
                  <c:v>1400</c:v>
                </c:pt>
                <c:pt idx="18176">
                  <c:v>1417</c:v>
                </c:pt>
                <c:pt idx="18177">
                  <c:v>1435</c:v>
                </c:pt>
                <c:pt idx="18178">
                  <c:v>1444</c:v>
                </c:pt>
                <c:pt idx="18179">
                  <c:v>1443</c:v>
                </c:pt>
                <c:pt idx="18180">
                  <c:v>1434</c:v>
                </c:pt>
                <c:pt idx="18181">
                  <c:v>1422</c:v>
                </c:pt>
                <c:pt idx="18182">
                  <c:v>1410</c:v>
                </c:pt>
                <c:pt idx="18183">
                  <c:v>1397</c:v>
                </c:pt>
                <c:pt idx="18184">
                  <c:v>1385</c:v>
                </c:pt>
                <c:pt idx="18185">
                  <c:v>1380</c:v>
                </c:pt>
                <c:pt idx="18186">
                  <c:v>1384</c:v>
                </c:pt>
                <c:pt idx="18187">
                  <c:v>1396</c:v>
                </c:pt>
                <c:pt idx="18188">
                  <c:v>1404</c:v>
                </c:pt>
                <c:pt idx="18189">
                  <c:v>1402</c:v>
                </c:pt>
                <c:pt idx="18190">
                  <c:v>1393</c:v>
                </c:pt>
                <c:pt idx="18191">
                  <c:v>1386</c:v>
                </c:pt>
                <c:pt idx="18192">
                  <c:v>1387</c:v>
                </c:pt>
                <c:pt idx="18193">
                  <c:v>1395</c:v>
                </c:pt>
                <c:pt idx="18194">
                  <c:v>1404</c:v>
                </c:pt>
                <c:pt idx="18195">
                  <c:v>1414</c:v>
                </c:pt>
                <c:pt idx="18196">
                  <c:v>1426</c:v>
                </c:pt>
                <c:pt idx="18197">
                  <c:v>1446</c:v>
                </c:pt>
                <c:pt idx="18198">
                  <c:v>1465</c:v>
                </c:pt>
                <c:pt idx="18199">
                  <c:v>1474</c:v>
                </c:pt>
                <c:pt idx="18200">
                  <c:v>1469</c:v>
                </c:pt>
                <c:pt idx="18201">
                  <c:v>1457</c:v>
                </c:pt>
                <c:pt idx="18202">
                  <c:v>1447</c:v>
                </c:pt>
                <c:pt idx="18203">
                  <c:v>1443</c:v>
                </c:pt>
                <c:pt idx="18204">
                  <c:v>1445</c:v>
                </c:pt>
                <c:pt idx="18205">
                  <c:v>1449</c:v>
                </c:pt>
                <c:pt idx="18206">
                  <c:v>1453</c:v>
                </c:pt>
                <c:pt idx="18207">
                  <c:v>1456</c:v>
                </c:pt>
                <c:pt idx="18208">
                  <c:v>1456</c:v>
                </c:pt>
                <c:pt idx="18209">
                  <c:v>1456</c:v>
                </c:pt>
                <c:pt idx="18210">
                  <c:v>1457</c:v>
                </c:pt>
                <c:pt idx="18211">
                  <c:v>1458</c:v>
                </c:pt>
                <c:pt idx="18212">
                  <c:v>1458</c:v>
                </c:pt>
                <c:pt idx="18213">
                  <c:v>1456</c:v>
                </c:pt>
                <c:pt idx="18214">
                  <c:v>1453</c:v>
                </c:pt>
                <c:pt idx="18215">
                  <c:v>1449</c:v>
                </c:pt>
                <c:pt idx="18216">
                  <c:v>1448</c:v>
                </c:pt>
                <c:pt idx="18217">
                  <c:v>1450</c:v>
                </c:pt>
                <c:pt idx="18218">
                  <c:v>1453</c:v>
                </c:pt>
                <c:pt idx="18219">
                  <c:v>1452</c:v>
                </c:pt>
                <c:pt idx="18220">
                  <c:v>1446</c:v>
                </c:pt>
                <c:pt idx="18221">
                  <c:v>1435</c:v>
                </c:pt>
                <c:pt idx="18222">
                  <c:v>1427</c:v>
                </c:pt>
                <c:pt idx="18223">
                  <c:v>1425</c:v>
                </c:pt>
                <c:pt idx="18224">
                  <c:v>1432</c:v>
                </c:pt>
                <c:pt idx="18225">
                  <c:v>1442</c:v>
                </c:pt>
                <c:pt idx="18226">
                  <c:v>1452</c:v>
                </c:pt>
                <c:pt idx="18227">
                  <c:v>1457</c:v>
                </c:pt>
                <c:pt idx="18228">
                  <c:v>1454</c:v>
                </c:pt>
                <c:pt idx="18229">
                  <c:v>1449</c:v>
                </c:pt>
                <c:pt idx="18230">
                  <c:v>1450</c:v>
                </c:pt>
                <c:pt idx="18231">
                  <c:v>1461</c:v>
                </c:pt>
                <c:pt idx="18232">
                  <c:v>1483</c:v>
                </c:pt>
                <c:pt idx="18233">
                  <c:v>1513</c:v>
                </c:pt>
                <c:pt idx="18234">
                  <c:v>1546</c:v>
                </c:pt>
                <c:pt idx="18235">
                  <c:v>1576</c:v>
                </c:pt>
                <c:pt idx="18236">
                  <c:v>1596</c:v>
                </c:pt>
                <c:pt idx="18237">
                  <c:v>1600</c:v>
                </c:pt>
                <c:pt idx="18238">
                  <c:v>1590</c:v>
                </c:pt>
                <c:pt idx="18239">
                  <c:v>1575</c:v>
                </c:pt>
                <c:pt idx="18240">
                  <c:v>1558</c:v>
                </c:pt>
                <c:pt idx="18241">
                  <c:v>1537</c:v>
                </c:pt>
                <c:pt idx="18242">
                  <c:v>1516</c:v>
                </c:pt>
                <c:pt idx="18243">
                  <c:v>1500</c:v>
                </c:pt>
                <c:pt idx="18244">
                  <c:v>1489</c:v>
                </c:pt>
                <c:pt idx="18245">
                  <c:v>1481</c:v>
                </c:pt>
                <c:pt idx="18246">
                  <c:v>1475</c:v>
                </c:pt>
                <c:pt idx="18247">
                  <c:v>1475</c:v>
                </c:pt>
                <c:pt idx="18248">
                  <c:v>1478</c:v>
                </c:pt>
                <c:pt idx="18249">
                  <c:v>1480</c:v>
                </c:pt>
                <c:pt idx="18250">
                  <c:v>1477</c:v>
                </c:pt>
                <c:pt idx="18251">
                  <c:v>1470</c:v>
                </c:pt>
                <c:pt idx="18252">
                  <c:v>1465</c:v>
                </c:pt>
                <c:pt idx="18253">
                  <c:v>1466</c:v>
                </c:pt>
                <c:pt idx="18254">
                  <c:v>1470</c:v>
                </c:pt>
                <c:pt idx="18255">
                  <c:v>1473</c:v>
                </c:pt>
                <c:pt idx="18256">
                  <c:v>1471</c:v>
                </c:pt>
                <c:pt idx="18257">
                  <c:v>1465</c:v>
                </c:pt>
                <c:pt idx="18258">
                  <c:v>1459</c:v>
                </c:pt>
                <c:pt idx="18259">
                  <c:v>1457</c:v>
                </c:pt>
                <c:pt idx="18260">
                  <c:v>1459</c:v>
                </c:pt>
                <c:pt idx="18261">
                  <c:v>1465</c:v>
                </c:pt>
                <c:pt idx="18262">
                  <c:v>1473</c:v>
                </c:pt>
                <c:pt idx="18263">
                  <c:v>1479</c:v>
                </c:pt>
                <c:pt idx="18264">
                  <c:v>1483</c:v>
                </c:pt>
                <c:pt idx="18265">
                  <c:v>1485</c:v>
                </c:pt>
                <c:pt idx="18266">
                  <c:v>1489</c:v>
                </c:pt>
                <c:pt idx="18267">
                  <c:v>1497</c:v>
                </c:pt>
                <c:pt idx="18268">
                  <c:v>1506</c:v>
                </c:pt>
                <c:pt idx="18269">
                  <c:v>1513</c:v>
                </c:pt>
                <c:pt idx="18270">
                  <c:v>1516</c:v>
                </c:pt>
                <c:pt idx="18271">
                  <c:v>1515</c:v>
                </c:pt>
                <c:pt idx="18272">
                  <c:v>1510</c:v>
                </c:pt>
                <c:pt idx="18273">
                  <c:v>1502</c:v>
                </c:pt>
                <c:pt idx="18274">
                  <c:v>1501</c:v>
                </c:pt>
                <c:pt idx="18275">
                  <c:v>1507</c:v>
                </c:pt>
                <c:pt idx="18276">
                  <c:v>1517</c:v>
                </c:pt>
                <c:pt idx="18277">
                  <c:v>1524</c:v>
                </c:pt>
                <c:pt idx="18278">
                  <c:v>1523</c:v>
                </c:pt>
                <c:pt idx="18279">
                  <c:v>1519</c:v>
                </c:pt>
                <c:pt idx="18280">
                  <c:v>1514</c:v>
                </c:pt>
                <c:pt idx="18281">
                  <c:v>1510</c:v>
                </c:pt>
                <c:pt idx="18282">
                  <c:v>1505</c:v>
                </c:pt>
                <c:pt idx="18283">
                  <c:v>1499</c:v>
                </c:pt>
                <c:pt idx="18284">
                  <c:v>1491</c:v>
                </c:pt>
                <c:pt idx="18285">
                  <c:v>1483</c:v>
                </c:pt>
                <c:pt idx="18286">
                  <c:v>1478</c:v>
                </c:pt>
                <c:pt idx="18287">
                  <c:v>1479</c:v>
                </c:pt>
                <c:pt idx="18288">
                  <c:v>1481</c:v>
                </c:pt>
                <c:pt idx="18289">
                  <c:v>1479</c:v>
                </c:pt>
                <c:pt idx="18290">
                  <c:v>1472</c:v>
                </c:pt>
                <c:pt idx="18291">
                  <c:v>1466</c:v>
                </c:pt>
                <c:pt idx="18292">
                  <c:v>1466</c:v>
                </c:pt>
                <c:pt idx="18293">
                  <c:v>1472</c:v>
                </c:pt>
                <c:pt idx="18294">
                  <c:v>1482</c:v>
                </c:pt>
                <c:pt idx="18295">
                  <c:v>1492</c:v>
                </c:pt>
                <c:pt idx="18296">
                  <c:v>1500</c:v>
                </c:pt>
                <c:pt idx="18297">
                  <c:v>1505</c:v>
                </c:pt>
                <c:pt idx="18298">
                  <c:v>1507</c:v>
                </c:pt>
                <c:pt idx="18299">
                  <c:v>1504</c:v>
                </c:pt>
                <c:pt idx="18300">
                  <c:v>1493</c:v>
                </c:pt>
                <c:pt idx="18301">
                  <c:v>1475</c:v>
                </c:pt>
                <c:pt idx="18302">
                  <c:v>1458</c:v>
                </c:pt>
                <c:pt idx="18303">
                  <c:v>1447</c:v>
                </c:pt>
                <c:pt idx="18304">
                  <c:v>1446</c:v>
                </c:pt>
                <c:pt idx="18305">
                  <c:v>1453</c:v>
                </c:pt>
                <c:pt idx="18306">
                  <c:v>1462</c:v>
                </c:pt>
                <c:pt idx="18307">
                  <c:v>1469</c:v>
                </c:pt>
                <c:pt idx="18308">
                  <c:v>1468</c:v>
                </c:pt>
                <c:pt idx="18309">
                  <c:v>1458</c:v>
                </c:pt>
                <c:pt idx="18310">
                  <c:v>1444</c:v>
                </c:pt>
                <c:pt idx="18311">
                  <c:v>1432</c:v>
                </c:pt>
                <c:pt idx="18312">
                  <c:v>1424</c:v>
                </c:pt>
                <c:pt idx="18313">
                  <c:v>1418</c:v>
                </c:pt>
                <c:pt idx="18314">
                  <c:v>1415</c:v>
                </c:pt>
                <c:pt idx="18315">
                  <c:v>1413</c:v>
                </c:pt>
                <c:pt idx="18316">
                  <c:v>1414</c:v>
                </c:pt>
                <c:pt idx="18317">
                  <c:v>1412</c:v>
                </c:pt>
                <c:pt idx="18318">
                  <c:v>1409</c:v>
                </c:pt>
                <c:pt idx="18319">
                  <c:v>1408</c:v>
                </c:pt>
                <c:pt idx="18320">
                  <c:v>1411</c:v>
                </c:pt>
                <c:pt idx="18321">
                  <c:v>1415</c:v>
                </c:pt>
                <c:pt idx="18322">
                  <c:v>1411</c:v>
                </c:pt>
                <c:pt idx="18323">
                  <c:v>1399</c:v>
                </c:pt>
                <c:pt idx="18324">
                  <c:v>1381</c:v>
                </c:pt>
                <c:pt idx="18325">
                  <c:v>1366</c:v>
                </c:pt>
                <c:pt idx="18326">
                  <c:v>1358</c:v>
                </c:pt>
                <c:pt idx="18327">
                  <c:v>1360</c:v>
                </c:pt>
                <c:pt idx="18328">
                  <c:v>1372</c:v>
                </c:pt>
                <c:pt idx="18329">
                  <c:v>1385</c:v>
                </c:pt>
                <c:pt idx="18330">
                  <c:v>1392</c:v>
                </c:pt>
                <c:pt idx="18331">
                  <c:v>1387</c:v>
                </c:pt>
                <c:pt idx="18332">
                  <c:v>1374</c:v>
                </c:pt>
                <c:pt idx="18333">
                  <c:v>1361</c:v>
                </c:pt>
                <c:pt idx="18334">
                  <c:v>1355</c:v>
                </c:pt>
                <c:pt idx="18335">
                  <c:v>1353</c:v>
                </c:pt>
                <c:pt idx="18336">
                  <c:v>1351</c:v>
                </c:pt>
                <c:pt idx="18337">
                  <c:v>1344</c:v>
                </c:pt>
                <c:pt idx="18338">
                  <c:v>1335</c:v>
                </c:pt>
                <c:pt idx="18339">
                  <c:v>1328</c:v>
                </c:pt>
                <c:pt idx="18340">
                  <c:v>1323</c:v>
                </c:pt>
                <c:pt idx="18341">
                  <c:v>1321</c:v>
                </c:pt>
                <c:pt idx="18342">
                  <c:v>1322</c:v>
                </c:pt>
                <c:pt idx="18343">
                  <c:v>1325</c:v>
                </c:pt>
                <c:pt idx="18344">
                  <c:v>1330</c:v>
                </c:pt>
                <c:pt idx="18345">
                  <c:v>1339</c:v>
                </c:pt>
                <c:pt idx="18346">
                  <c:v>1345</c:v>
                </c:pt>
                <c:pt idx="18347">
                  <c:v>1345</c:v>
                </c:pt>
                <c:pt idx="18348">
                  <c:v>1334</c:v>
                </c:pt>
                <c:pt idx="18349">
                  <c:v>1318</c:v>
                </c:pt>
                <c:pt idx="18350">
                  <c:v>1305</c:v>
                </c:pt>
                <c:pt idx="18351">
                  <c:v>1297</c:v>
                </c:pt>
                <c:pt idx="18352">
                  <c:v>1293</c:v>
                </c:pt>
                <c:pt idx="18353">
                  <c:v>1289</c:v>
                </c:pt>
                <c:pt idx="18354">
                  <c:v>1284</c:v>
                </c:pt>
                <c:pt idx="18355">
                  <c:v>1280</c:v>
                </c:pt>
                <c:pt idx="18356">
                  <c:v>1276</c:v>
                </c:pt>
                <c:pt idx="18357">
                  <c:v>1273</c:v>
                </c:pt>
                <c:pt idx="18358">
                  <c:v>1271</c:v>
                </c:pt>
                <c:pt idx="18359">
                  <c:v>1269</c:v>
                </c:pt>
                <c:pt idx="18360">
                  <c:v>1265</c:v>
                </c:pt>
                <c:pt idx="18361">
                  <c:v>1261</c:v>
                </c:pt>
                <c:pt idx="18362">
                  <c:v>1260</c:v>
                </c:pt>
                <c:pt idx="18363">
                  <c:v>1260</c:v>
                </c:pt>
                <c:pt idx="18364">
                  <c:v>1260</c:v>
                </c:pt>
                <c:pt idx="18365">
                  <c:v>1256</c:v>
                </c:pt>
                <c:pt idx="18366">
                  <c:v>1248</c:v>
                </c:pt>
                <c:pt idx="18367">
                  <c:v>1239</c:v>
                </c:pt>
                <c:pt idx="18368">
                  <c:v>1231</c:v>
                </c:pt>
                <c:pt idx="18369">
                  <c:v>1229</c:v>
                </c:pt>
                <c:pt idx="18370">
                  <c:v>1232</c:v>
                </c:pt>
                <c:pt idx="18371">
                  <c:v>1236</c:v>
                </c:pt>
                <c:pt idx="18372">
                  <c:v>1238</c:v>
                </c:pt>
                <c:pt idx="18373">
                  <c:v>1235</c:v>
                </c:pt>
                <c:pt idx="18374">
                  <c:v>1236</c:v>
                </c:pt>
                <c:pt idx="18375">
                  <c:v>1245</c:v>
                </c:pt>
                <c:pt idx="18376">
                  <c:v>1263</c:v>
                </c:pt>
                <c:pt idx="18377">
                  <c:v>1284</c:v>
                </c:pt>
                <c:pt idx="18378">
                  <c:v>1298</c:v>
                </c:pt>
                <c:pt idx="18379">
                  <c:v>1302</c:v>
                </c:pt>
                <c:pt idx="18380">
                  <c:v>1300</c:v>
                </c:pt>
                <c:pt idx="18381">
                  <c:v>1295</c:v>
                </c:pt>
                <c:pt idx="18382">
                  <c:v>1291</c:v>
                </c:pt>
                <c:pt idx="18383">
                  <c:v>1286</c:v>
                </c:pt>
                <c:pt idx="18384">
                  <c:v>1276</c:v>
                </c:pt>
                <c:pt idx="18385">
                  <c:v>1261</c:v>
                </c:pt>
                <c:pt idx="18386">
                  <c:v>1246</c:v>
                </c:pt>
                <c:pt idx="18387">
                  <c:v>1236</c:v>
                </c:pt>
                <c:pt idx="18388">
                  <c:v>1232</c:v>
                </c:pt>
                <c:pt idx="18389">
                  <c:v>1231</c:v>
                </c:pt>
                <c:pt idx="18390">
                  <c:v>1232</c:v>
                </c:pt>
                <c:pt idx="18391">
                  <c:v>1236</c:v>
                </c:pt>
                <c:pt idx="18392">
                  <c:v>1241</c:v>
                </c:pt>
                <c:pt idx="18393">
                  <c:v>1248</c:v>
                </c:pt>
                <c:pt idx="18394">
                  <c:v>1258</c:v>
                </c:pt>
                <c:pt idx="18395">
                  <c:v>1272</c:v>
                </c:pt>
                <c:pt idx="18396">
                  <c:v>1287</c:v>
                </c:pt>
                <c:pt idx="18397">
                  <c:v>1297</c:v>
                </c:pt>
                <c:pt idx="18398">
                  <c:v>1301</c:v>
                </c:pt>
                <c:pt idx="18399">
                  <c:v>1297</c:v>
                </c:pt>
                <c:pt idx="18400">
                  <c:v>1289</c:v>
                </c:pt>
                <c:pt idx="18401">
                  <c:v>1283</c:v>
                </c:pt>
                <c:pt idx="18402">
                  <c:v>1282</c:v>
                </c:pt>
                <c:pt idx="18403">
                  <c:v>1288</c:v>
                </c:pt>
                <c:pt idx="18404">
                  <c:v>1295</c:v>
                </c:pt>
                <c:pt idx="18405">
                  <c:v>1297</c:v>
                </c:pt>
                <c:pt idx="18406">
                  <c:v>1295</c:v>
                </c:pt>
                <c:pt idx="18407">
                  <c:v>1294</c:v>
                </c:pt>
                <c:pt idx="18408">
                  <c:v>1296</c:v>
                </c:pt>
                <c:pt idx="18409">
                  <c:v>1296</c:v>
                </c:pt>
                <c:pt idx="18410">
                  <c:v>1290</c:v>
                </c:pt>
                <c:pt idx="18411">
                  <c:v>1279</c:v>
                </c:pt>
                <c:pt idx="18412">
                  <c:v>1275</c:v>
                </c:pt>
                <c:pt idx="18413">
                  <c:v>1284</c:v>
                </c:pt>
                <c:pt idx="18414">
                  <c:v>1302</c:v>
                </c:pt>
                <c:pt idx="18415">
                  <c:v>1321</c:v>
                </c:pt>
                <c:pt idx="18416">
                  <c:v>1331</c:v>
                </c:pt>
                <c:pt idx="18417">
                  <c:v>1329</c:v>
                </c:pt>
                <c:pt idx="18418">
                  <c:v>1320</c:v>
                </c:pt>
                <c:pt idx="18419">
                  <c:v>1314</c:v>
                </c:pt>
                <c:pt idx="18420">
                  <c:v>1316</c:v>
                </c:pt>
                <c:pt idx="18421">
                  <c:v>1321</c:v>
                </c:pt>
                <c:pt idx="18422">
                  <c:v>1324</c:v>
                </c:pt>
                <c:pt idx="18423">
                  <c:v>1322</c:v>
                </c:pt>
                <c:pt idx="18424">
                  <c:v>1320</c:v>
                </c:pt>
                <c:pt idx="18425">
                  <c:v>1320</c:v>
                </c:pt>
                <c:pt idx="18426">
                  <c:v>1318</c:v>
                </c:pt>
                <c:pt idx="18427">
                  <c:v>1310</c:v>
                </c:pt>
                <c:pt idx="18428">
                  <c:v>1302</c:v>
                </c:pt>
                <c:pt idx="18429">
                  <c:v>1299</c:v>
                </c:pt>
                <c:pt idx="18430">
                  <c:v>1305</c:v>
                </c:pt>
                <c:pt idx="18431">
                  <c:v>1316</c:v>
                </c:pt>
                <c:pt idx="18432">
                  <c:v>1326</c:v>
                </c:pt>
                <c:pt idx="18433">
                  <c:v>1331</c:v>
                </c:pt>
                <c:pt idx="18434">
                  <c:v>1329</c:v>
                </c:pt>
                <c:pt idx="18435">
                  <c:v>1315</c:v>
                </c:pt>
                <c:pt idx="18436">
                  <c:v>1291</c:v>
                </c:pt>
                <c:pt idx="18437">
                  <c:v>1263</c:v>
                </c:pt>
                <c:pt idx="18438">
                  <c:v>1246</c:v>
                </c:pt>
                <c:pt idx="18439">
                  <c:v>1246</c:v>
                </c:pt>
                <c:pt idx="18440">
                  <c:v>1259</c:v>
                </c:pt>
                <c:pt idx="18441">
                  <c:v>1277</c:v>
                </c:pt>
                <c:pt idx="18442">
                  <c:v>1291</c:v>
                </c:pt>
                <c:pt idx="18443">
                  <c:v>1300</c:v>
                </c:pt>
                <c:pt idx="18444">
                  <c:v>1306</c:v>
                </c:pt>
                <c:pt idx="18445">
                  <c:v>1312</c:v>
                </c:pt>
                <c:pt idx="18446">
                  <c:v>1323</c:v>
                </c:pt>
                <c:pt idx="18447">
                  <c:v>1337</c:v>
                </c:pt>
                <c:pt idx="18448">
                  <c:v>1352</c:v>
                </c:pt>
                <c:pt idx="18449">
                  <c:v>1364</c:v>
                </c:pt>
                <c:pt idx="18450">
                  <c:v>1369</c:v>
                </c:pt>
                <c:pt idx="18451">
                  <c:v>1365</c:v>
                </c:pt>
                <c:pt idx="18452">
                  <c:v>1351</c:v>
                </c:pt>
                <c:pt idx="18453">
                  <c:v>1333</c:v>
                </c:pt>
                <c:pt idx="18454">
                  <c:v>1318</c:v>
                </c:pt>
                <c:pt idx="18455">
                  <c:v>1311</c:v>
                </c:pt>
                <c:pt idx="18456">
                  <c:v>1314</c:v>
                </c:pt>
                <c:pt idx="18457">
                  <c:v>1327</c:v>
                </c:pt>
                <c:pt idx="18458">
                  <c:v>1349</c:v>
                </c:pt>
                <c:pt idx="18459">
                  <c:v>1371</c:v>
                </c:pt>
                <c:pt idx="18460">
                  <c:v>1382</c:v>
                </c:pt>
                <c:pt idx="18461">
                  <c:v>1379</c:v>
                </c:pt>
                <c:pt idx="18462">
                  <c:v>1366</c:v>
                </c:pt>
                <c:pt idx="18463">
                  <c:v>1353</c:v>
                </c:pt>
                <c:pt idx="18464">
                  <c:v>1347</c:v>
                </c:pt>
                <c:pt idx="18465">
                  <c:v>1350</c:v>
                </c:pt>
                <c:pt idx="18466">
                  <c:v>1358</c:v>
                </c:pt>
                <c:pt idx="18467">
                  <c:v>1366</c:v>
                </c:pt>
                <c:pt idx="18468">
                  <c:v>1368</c:v>
                </c:pt>
                <c:pt idx="18469">
                  <c:v>1363</c:v>
                </c:pt>
                <c:pt idx="18470">
                  <c:v>1354</c:v>
                </c:pt>
                <c:pt idx="18471">
                  <c:v>1348</c:v>
                </c:pt>
                <c:pt idx="18472">
                  <c:v>1355</c:v>
                </c:pt>
                <c:pt idx="18473">
                  <c:v>1376</c:v>
                </c:pt>
                <c:pt idx="18474">
                  <c:v>1402</c:v>
                </c:pt>
                <c:pt idx="18475">
                  <c:v>1424</c:v>
                </c:pt>
                <c:pt idx="18476">
                  <c:v>1437</c:v>
                </c:pt>
                <c:pt idx="18477">
                  <c:v>1441</c:v>
                </c:pt>
                <c:pt idx="18478">
                  <c:v>1436</c:v>
                </c:pt>
                <c:pt idx="18479">
                  <c:v>1422</c:v>
                </c:pt>
                <c:pt idx="18480">
                  <c:v>1402</c:v>
                </c:pt>
                <c:pt idx="18481">
                  <c:v>1384</c:v>
                </c:pt>
                <c:pt idx="18482">
                  <c:v>1373</c:v>
                </c:pt>
                <c:pt idx="18483">
                  <c:v>1369</c:v>
                </c:pt>
                <c:pt idx="18484">
                  <c:v>1365</c:v>
                </c:pt>
                <c:pt idx="18485">
                  <c:v>1358</c:v>
                </c:pt>
                <c:pt idx="18486">
                  <c:v>1349</c:v>
                </c:pt>
                <c:pt idx="18487">
                  <c:v>1342</c:v>
                </c:pt>
                <c:pt idx="18488">
                  <c:v>1339</c:v>
                </c:pt>
                <c:pt idx="18489">
                  <c:v>1341</c:v>
                </c:pt>
                <c:pt idx="18490">
                  <c:v>1343</c:v>
                </c:pt>
                <c:pt idx="18491">
                  <c:v>1343</c:v>
                </c:pt>
                <c:pt idx="18492">
                  <c:v>1345</c:v>
                </c:pt>
                <c:pt idx="18493">
                  <c:v>1355</c:v>
                </c:pt>
                <c:pt idx="18494">
                  <c:v>1373</c:v>
                </c:pt>
                <c:pt idx="18495">
                  <c:v>1395</c:v>
                </c:pt>
                <c:pt idx="18496">
                  <c:v>1413</c:v>
                </c:pt>
                <c:pt idx="18497">
                  <c:v>1421</c:v>
                </c:pt>
                <c:pt idx="18498">
                  <c:v>1418</c:v>
                </c:pt>
                <c:pt idx="18499">
                  <c:v>1403</c:v>
                </c:pt>
                <c:pt idx="18500">
                  <c:v>1383</c:v>
                </c:pt>
                <c:pt idx="18501">
                  <c:v>1368</c:v>
                </c:pt>
                <c:pt idx="18502">
                  <c:v>1362</c:v>
                </c:pt>
                <c:pt idx="18503">
                  <c:v>1365</c:v>
                </c:pt>
                <c:pt idx="18504">
                  <c:v>1371</c:v>
                </c:pt>
                <c:pt idx="18505">
                  <c:v>1375</c:v>
                </c:pt>
                <c:pt idx="18506">
                  <c:v>1379</c:v>
                </c:pt>
                <c:pt idx="18507">
                  <c:v>1382</c:v>
                </c:pt>
                <c:pt idx="18508">
                  <c:v>1381</c:v>
                </c:pt>
                <c:pt idx="18509">
                  <c:v>1373</c:v>
                </c:pt>
                <c:pt idx="18510">
                  <c:v>1360</c:v>
                </c:pt>
                <c:pt idx="18511">
                  <c:v>1345</c:v>
                </c:pt>
                <c:pt idx="18512">
                  <c:v>1331</c:v>
                </c:pt>
                <c:pt idx="18513">
                  <c:v>1321</c:v>
                </c:pt>
                <c:pt idx="18514">
                  <c:v>1320</c:v>
                </c:pt>
                <c:pt idx="18515">
                  <c:v>1330</c:v>
                </c:pt>
                <c:pt idx="18516">
                  <c:v>1344</c:v>
                </c:pt>
                <c:pt idx="18517">
                  <c:v>1356</c:v>
                </c:pt>
                <c:pt idx="18518">
                  <c:v>1361</c:v>
                </c:pt>
                <c:pt idx="18519">
                  <c:v>1358</c:v>
                </c:pt>
                <c:pt idx="18520">
                  <c:v>1349</c:v>
                </c:pt>
                <c:pt idx="18521">
                  <c:v>1338</c:v>
                </c:pt>
                <c:pt idx="18522">
                  <c:v>1331</c:v>
                </c:pt>
                <c:pt idx="18523">
                  <c:v>1328</c:v>
                </c:pt>
                <c:pt idx="18524">
                  <c:v>1328</c:v>
                </c:pt>
                <c:pt idx="18525">
                  <c:v>1329</c:v>
                </c:pt>
                <c:pt idx="18526">
                  <c:v>1330</c:v>
                </c:pt>
                <c:pt idx="18527">
                  <c:v>1330</c:v>
                </c:pt>
                <c:pt idx="18528">
                  <c:v>1331</c:v>
                </c:pt>
                <c:pt idx="18529">
                  <c:v>1334</c:v>
                </c:pt>
                <c:pt idx="18530">
                  <c:v>1339</c:v>
                </c:pt>
                <c:pt idx="18531">
                  <c:v>1344</c:v>
                </c:pt>
                <c:pt idx="18532">
                  <c:v>1350</c:v>
                </c:pt>
                <c:pt idx="18533">
                  <c:v>1357</c:v>
                </c:pt>
                <c:pt idx="18534">
                  <c:v>1365</c:v>
                </c:pt>
                <c:pt idx="18535">
                  <c:v>1371</c:v>
                </c:pt>
                <c:pt idx="18536">
                  <c:v>1374</c:v>
                </c:pt>
                <c:pt idx="18537">
                  <c:v>1372</c:v>
                </c:pt>
                <c:pt idx="18538">
                  <c:v>1370</c:v>
                </c:pt>
                <c:pt idx="18539">
                  <c:v>1368</c:v>
                </c:pt>
                <c:pt idx="18540">
                  <c:v>1367</c:v>
                </c:pt>
                <c:pt idx="18541">
                  <c:v>1365</c:v>
                </c:pt>
                <c:pt idx="18542">
                  <c:v>1364</c:v>
                </c:pt>
                <c:pt idx="18543">
                  <c:v>1366</c:v>
                </c:pt>
                <c:pt idx="18544">
                  <c:v>1366</c:v>
                </c:pt>
                <c:pt idx="18545">
                  <c:v>1362</c:v>
                </c:pt>
                <c:pt idx="18546">
                  <c:v>1355</c:v>
                </c:pt>
                <c:pt idx="18547">
                  <c:v>1348</c:v>
                </c:pt>
                <c:pt idx="18548">
                  <c:v>1345</c:v>
                </c:pt>
                <c:pt idx="18549">
                  <c:v>1349</c:v>
                </c:pt>
                <c:pt idx="18550">
                  <c:v>1355</c:v>
                </c:pt>
                <c:pt idx="18551">
                  <c:v>1356</c:v>
                </c:pt>
                <c:pt idx="18552">
                  <c:v>1350</c:v>
                </c:pt>
                <c:pt idx="18553">
                  <c:v>1341</c:v>
                </c:pt>
                <c:pt idx="18554">
                  <c:v>1335</c:v>
                </c:pt>
                <c:pt idx="18555">
                  <c:v>1335</c:v>
                </c:pt>
                <c:pt idx="18556">
                  <c:v>1342</c:v>
                </c:pt>
                <c:pt idx="18557">
                  <c:v>1351</c:v>
                </c:pt>
                <c:pt idx="18558">
                  <c:v>1354</c:v>
                </c:pt>
                <c:pt idx="18559">
                  <c:v>1346</c:v>
                </c:pt>
                <c:pt idx="18560">
                  <c:v>1328</c:v>
                </c:pt>
                <c:pt idx="18561">
                  <c:v>1308</c:v>
                </c:pt>
                <c:pt idx="18562">
                  <c:v>1297</c:v>
                </c:pt>
                <c:pt idx="18563">
                  <c:v>1297</c:v>
                </c:pt>
                <c:pt idx="18564">
                  <c:v>1301</c:v>
                </c:pt>
                <c:pt idx="18565">
                  <c:v>1305</c:v>
                </c:pt>
                <c:pt idx="18566">
                  <c:v>1307</c:v>
                </c:pt>
                <c:pt idx="18567">
                  <c:v>1313</c:v>
                </c:pt>
                <c:pt idx="18568">
                  <c:v>1324</c:v>
                </c:pt>
                <c:pt idx="18569">
                  <c:v>1338</c:v>
                </c:pt>
                <c:pt idx="18570">
                  <c:v>1346</c:v>
                </c:pt>
                <c:pt idx="18571">
                  <c:v>1344</c:v>
                </c:pt>
                <c:pt idx="18572">
                  <c:v>1335</c:v>
                </c:pt>
                <c:pt idx="18573">
                  <c:v>1322</c:v>
                </c:pt>
                <c:pt idx="18574">
                  <c:v>1309</c:v>
                </c:pt>
                <c:pt idx="18575">
                  <c:v>1299</c:v>
                </c:pt>
                <c:pt idx="18576">
                  <c:v>1294</c:v>
                </c:pt>
                <c:pt idx="18577">
                  <c:v>1296</c:v>
                </c:pt>
                <c:pt idx="18578">
                  <c:v>1306</c:v>
                </c:pt>
                <c:pt idx="18579">
                  <c:v>1320</c:v>
                </c:pt>
                <c:pt idx="18580">
                  <c:v>1334</c:v>
                </c:pt>
                <c:pt idx="18581">
                  <c:v>1346</c:v>
                </c:pt>
                <c:pt idx="18582">
                  <c:v>1358</c:v>
                </c:pt>
                <c:pt idx="18583">
                  <c:v>1370</c:v>
                </c:pt>
                <c:pt idx="18584">
                  <c:v>1379</c:v>
                </c:pt>
                <c:pt idx="18585">
                  <c:v>1382</c:v>
                </c:pt>
                <c:pt idx="18586">
                  <c:v>1375</c:v>
                </c:pt>
                <c:pt idx="18587">
                  <c:v>1359</c:v>
                </c:pt>
                <c:pt idx="18588">
                  <c:v>1337</c:v>
                </c:pt>
                <c:pt idx="18589">
                  <c:v>1315</c:v>
                </c:pt>
                <c:pt idx="18590">
                  <c:v>1301</c:v>
                </c:pt>
                <c:pt idx="18591">
                  <c:v>1300</c:v>
                </c:pt>
                <c:pt idx="18592">
                  <c:v>1310</c:v>
                </c:pt>
                <c:pt idx="18593">
                  <c:v>1325</c:v>
                </c:pt>
                <c:pt idx="18594">
                  <c:v>1337</c:v>
                </c:pt>
                <c:pt idx="18595">
                  <c:v>1341</c:v>
                </c:pt>
                <c:pt idx="18596">
                  <c:v>1337</c:v>
                </c:pt>
                <c:pt idx="18597">
                  <c:v>1331</c:v>
                </c:pt>
                <c:pt idx="18598">
                  <c:v>1330</c:v>
                </c:pt>
                <c:pt idx="18599">
                  <c:v>1335</c:v>
                </c:pt>
                <c:pt idx="18600">
                  <c:v>1345</c:v>
                </c:pt>
                <c:pt idx="18601">
                  <c:v>1358</c:v>
                </c:pt>
                <c:pt idx="18602">
                  <c:v>1371</c:v>
                </c:pt>
                <c:pt idx="18603">
                  <c:v>1384</c:v>
                </c:pt>
                <c:pt idx="18604">
                  <c:v>1396</c:v>
                </c:pt>
                <c:pt idx="18605">
                  <c:v>1403</c:v>
                </c:pt>
                <c:pt idx="18606">
                  <c:v>1403</c:v>
                </c:pt>
                <c:pt idx="18607">
                  <c:v>1391</c:v>
                </c:pt>
                <c:pt idx="18608">
                  <c:v>1371</c:v>
                </c:pt>
                <c:pt idx="18609">
                  <c:v>1349</c:v>
                </c:pt>
                <c:pt idx="18610">
                  <c:v>1330</c:v>
                </c:pt>
                <c:pt idx="18611">
                  <c:v>1318</c:v>
                </c:pt>
                <c:pt idx="18612">
                  <c:v>1313</c:v>
                </c:pt>
                <c:pt idx="18613">
                  <c:v>1315</c:v>
                </c:pt>
                <c:pt idx="18614">
                  <c:v>1321</c:v>
                </c:pt>
                <c:pt idx="18615">
                  <c:v>1330</c:v>
                </c:pt>
                <c:pt idx="18616">
                  <c:v>1335</c:v>
                </c:pt>
                <c:pt idx="18617">
                  <c:v>1333</c:v>
                </c:pt>
                <c:pt idx="18618">
                  <c:v>1325</c:v>
                </c:pt>
                <c:pt idx="18619">
                  <c:v>1315</c:v>
                </c:pt>
                <c:pt idx="18620">
                  <c:v>1311</c:v>
                </c:pt>
                <c:pt idx="18621">
                  <c:v>1318</c:v>
                </c:pt>
                <c:pt idx="18622">
                  <c:v>1336</c:v>
                </c:pt>
                <c:pt idx="18623">
                  <c:v>1358</c:v>
                </c:pt>
                <c:pt idx="18624">
                  <c:v>1371</c:v>
                </c:pt>
                <c:pt idx="18625">
                  <c:v>1368</c:v>
                </c:pt>
                <c:pt idx="18626">
                  <c:v>1351</c:v>
                </c:pt>
                <c:pt idx="18627">
                  <c:v>1332</c:v>
                </c:pt>
                <c:pt idx="18628">
                  <c:v>1322</c:v>
                </c:pt>
                <c:pt idx="18629">
                  <c:v>1322</c:v>
                </c:pt>
                <c:pt idx="18630">
                  <c:v>1329</c:v>
                </c:pt>
                <c:pt idx="18631">
                  <c:v>1334</c:v>
                </c:pt>
                <c:pt idx="18632">
                  <c:v>1334</c:v>
                </c:pt>
                <c:pt idx="18633">
                  <c:v>1327</c:v>
                </c:pt>
                <c:pt idx="18634">
                  <c:v>1317</c:v>
                </c:pt>
                <c:pt idx="18635">
                  <c:v>1307</c:v>
                </c:pt>
                <c:pt idx="18636">
                  <c:v>1299</c:v>
                </c:pt>
                <c:pt idx="18637">
                  <c:v>1293</c:v>
                </c:pt>
                <c:pt idx="18638">
                  <c:v>1289</c:v>
                </c:pt>
                <c:pt idx="18639">
                  <c:v>1291</c:v>
                </c:pt>
                <c:pt idx="18640">
                  <c:v>1301</c:v>
                </c:pt>
                <c:pt idx="18641">
                  <c:v>1319</c:v>
                </c:pt>
                <c:pt idx="18642">
                  <c:v>1336</c:v>
                </c:pt>
                <c:pt idx="18643">
                  <c:v>1344</c:v>
                </c:pt>
                <c:pt idx="18644">
                  <c:v>1337</c:v>
                </c:pt>
                <c:pt idx="18645">
                  <c:v>1322</c:v>
                </c:pt>
                <c:pt idx="18646">
                  <c:v>1313</c:v>
                </c:pt>
                <c:pt idx="18647">
                  <c:v>1317</c:v>
                </c:pt>
                <c:pt idx="18648">
                  <c:v>1330</c:v>
                </c:pt>
                <c:pt idx="18649">
                  <c:v>1345</c:v>
                </c:pt>
                <c:pt idx="18650">
                  <c:v>1360</c:v>
                </c:pt>
                <c:pt idx="18651">
                  <c:v>1379</c:v>
                </c:pt>
                <c:pt idx="18652">
                  <c:v>1401</c:v>
                </c:pt>
                <c:pt idx="18653">
                  <c:v>1415</c:v>
                </c:pt>
                <c:pt idx="18654">
                  <c:v>1413</c:v>
                </c:pt>
                <c:pt idx="18655">
                  <c:v>1397</c:v>
                </c:pt>
                <c:pt idx="18656">
                  <c:v>1384</c:v>
                </c:pt>
                <c:pt idx="18657">
                  <c:v>1381</c:v>
                </c:pt>
                <c:pt idx="18658">
                  <c:v>1388</c:v>
                </c:pt>
                <c:pt idx="18659">
                  <c:v>1394</c:v>
                </c:pt>
                <c:pt idx="18660">
                  <c:v>1398</c:v>
                </c:pt>
                <c:pt idx="18661">
                  <c:v>1399</c:v>
                </c:pt>
                <c:pt idx="18662">
                  <c:v>1399</c:v>
                </c:pt>
                <c:pt idx="18663">
                  <c:v>1395</c:v>
                </c:pt>
                <c:pt idx="18664">
                  <c:v>1387</c:v>
                </c:pt>
                <c:pt idx="18665">
                  <c:v>1377</c:v>
                </c:pt>
                <c:pt idx="18666">
                  <c:v>1366</c:v>
                </c:pt>
                <c:pt idx="18667">
                  <c:v>1355</c:v>
                </c:pt>
                <c:pt idx="18668">
                  <c:v>1340</c:v>
                </c:pt>
                <c:pt idx="18669">
                  <c:v>1320</c:v>
                </c:pt>
                <c:pt idx="18670">
                  <c:v>1296</c:v>
                </c:pt>
                <c:pt idx="18671">
                  <c:v>1271</c:v>
                </c:pt>
                <c:pt idx="18672">
                  <c:v>1251</c:v>
                </c:pt>
                <c:pt idx="18673">
                  <c:v>1240</c:v>
                </c:pt>
                <c:pt idx="18674">
                  <c:v>1240</c:v>
                </c:pt>
                <c:pt idx="18675">
                  <c:v>1248</c:v>
                </c:pt>
                <c:pt idx="18676">
                  <c:v>1260</c:v>
                </c:pt>
                <c:pt idx="18677">
                  <c:v>1271</c:v>
                </c:pt>
                <c:pt idx="18678">
                  <c:v>1279</c:v>
                </c:pt>
                <c:pt idx="18679">
                  <c:v>1288</c:v>
                </c:pt>
                <c:pt idx="18680">
                  <c:v>1299</c:v>
                </c:pt>
                <c:pt idx="18681">
                  <c:v>1307</c:v>
                </c:pt>
                <c:pt idx="18682">
                  <c:v>1313</c:v>
                </c:pt>
                <c:pt idx="18683">
                  <c:v>1320</c:v>
                </c:pt>
                <c:pt idx="18684">
                  <c:v>1332</c:v>
                </c:pt>
                <c:pt idx="18685">
                  <c:v>1346</c:v>
                </c:pt>
                <c:pt idx="18686">
                  <c:v>1357</c:v>
                </c:pt>
                <c:pt idx="18687">
                  <c:v>1358</c:v>
                </c:pt>
                <c:pt idx="18688">
                  <c:v>1350</c:v>
                </c:pt>
                <c:pt idx="18689">
                  <c:v>1336</c:v>
                </c:pt>
                <c:pt idx="18690">
                  <c:v>1320</c:v>
                </c:pt>
                <c:pt idx="18691">
                  <c:v>1302</c:v>
                </c:pt>
                <c:pt idx="18692">
                  <c:v>1281</c:v>
                </c:pt>
                <c:pt idx="18693">
                  <c:v>1261</c:v>
                </c:pt>
                <c:pt idx="18694">
                  <c:v>1254</c:v>
                </c:pt>
                <c:pt idx="18695">
                  <c:v>1267</c:v>
                </c:pt>
                <c:pt idx="18696">
                  <c:v>1298</c:v>
                </c:pt>
                <c:pt idx="18697">
                  <c:v>1330</c:v>
                </c:pt>
                <c:pt idx="18698">
                  <c:v>1351</c:v>
                </c:pt>
                <c:pt idx="18699">
                  <c:v>1360</c:v>
                </c:pt>
                <c:pt idx="18700">
                  <c:v>1358</c:v>
                </c:pt>
                <c:pt idx="18701">
                  <c:v>1353</c:v>
                </c:pt>
                <c:pt idx="18702">
                  <c:v>1352</c:v>
                </c:pt>
                <c:pt idx="18703">
                  <c:v>1354</c:v>
                </c:pt>
                <c:pt idx="18704">
                  <c:v>1353</c:v>
                </c:pt>
                <c:pt idx="18705">
                  <c:v>1344</c:v>
                </c:pt>
                <c:pt idx="18706">
                  <c:v>1333</c:v>
                </c:pt>
                <c:pt idx="18707">
                  <c:v>1325</c:v>
                </c:pt>
                <c:pt idx="18708">
                  <c:v>1319</c:v>
                </c:pt>
                <c:pt idx="18709">
                  <c:v>1309</c:v>
                </c:pt>
                <c:pt idx="18710">
                  <c:v>1291</c:v>
                </c:pt>
                <c:pt idx="18711">
                  <c:v>1269</c:v>
                </c:pt>
                <c:pt idx="18712">
                  <c:v>1255</c:v>
                </c:pt>
                <c:pt idx="18713">
                  <c:v>1256</c:v>
                </c:pt>
                <c:pt idx="18714">
                  <c:v>1270</c:v>
                </c:pt>
                <c:pt idx="18715">
                  <c:v>1290</c:v>
                </c:pt>
                <c:pt idx="18716">
                  <c:v>1312</c:v>
                </c:pt>
                <c:pt idx="18717">
                  <c:v>1329</c:v>
                </c:pt>
                <c:pt idx="18718">
                  <c:v>1341</c:v>
                </c:pt>
                <c:pt idx="18719">
                  <c:v>1345</c:v>
                </c:pt>
                <c:pt idx="18720">
                  <c:v>1344</c:v>
                </c:pt>
                <c:pt idx="18721">
                  <c:v>1340</c:v>
                </c:pt>
                <c:pt idx="18722">
                  <c:v>1334</c:v>
                </c:pt>
                <c:pt idx="18723">
                  <c:v>1329</c:v>
                </c:pt>
                <c:pt idx="18724">
                  <c:v>1327</c:v>
                </c:pt>
                <c:pt idx="18725">
                  <c:v>1330</c:v>
                </c:pt>
                <c:pt idx="18726">
                  <c:v>1335</c:v>
                </c:pt>
                <c:pt idx="18727">
                  <c:v>1336</c:v>
                </c:pt>
                <c:pt idx="18728">
                  <c:v>1336</c:v>
                </c:pt>
                <c:pt idx="18729">
                  <c:v>1338</c:v>
                </c:pt>
                <c:pt idx="18730">
                  <c:v>1342</c:v>
                </c:pt>
                <c:pt idx="18731">
                  <c:v>1345</c:v>
                </c:pt>
                <c:pt idx="18732">
                  <c:v>1342</c:v>
                </c:pt>
                <c:pt idx="18733">
                  <c:v>1335</c:v>
                </c:pt>
                <c:pt idx="18734">
                  <c:v>1327</c:v>
                </c:pt>
                <c:pt idx="18735">
                  <c:v>1324</c:v>
                </c:pt>
                <c:pt idx="18736">
                  <c:v>1329</c:v>
                </c:pt>
                <c:pt idx="18737">
                  <c:v>1342</c:v>
                </c:pt>
                <c:pt idx="18738">
                  <c:v>1356</c:v>
                </c:pt>
                <c:pt idx="18739">
                  <c:v>1361</c:v>
                </c:pt>
                <c:pt idx="18740">
                  <c:v>1352</c:v>
                </c:pt>
                <c:pt idx="18741">
                  <c:v>1333</c:v>
                </c:pt>
                <c:pt idx="18742">
                  <c:v>1312</c:v>
                </c:pt>
                <c:pt idx="18743">
                  <c:v>1297</c:v>
                </c:pt>
                <c:pt idx="18744">
                  <c:v>1292</c:v>
                </c:pt>
                <c:pt idx="18745">
                  <c:v>1298</c:v>
                </c:pt>
                <c:pt idx="18746">
                  <c:v>1312</c:v>
                </c:pt>
                <c:pt idx="18747">
                  <c:v>1327</c:v>
                </c:pt>
                <c:pt idx="18748">
                  <c:v>1337</c:v>
                </c:pt>
                <c:pt idx="18749">
                  <c:v>1336</c:v>
                </c:pt>
                <c:pt idx="18750">
                  <c:v>1325</c:v>
                </c:pt>
                <c:pt idx="18751">
                  <c:v>1309</c:v>
                </c:pt>
                <c:pt idx="18752">
                  <c:v>1293</c:v>
                </c:pt>
                <c:pt idx="18753">
                  <c:v>1287</c:v>
                </c:pt>
                <c:pt idx="18754">
                  <c:v>1291</c:v>
                </c:pt>
                <c:pt idx="18755">
                  <c:v>1298</c:v>
                </c:pt>
                <c:pt idx="18756">
                  <c:v>1301</c:v>
                </c:pt>
                <c:pt idx="18757">
                  <c:v>1299</c:v>
                </c:pt>
                <c:pt idx="18758">
                  <c:v>1295</c:v>
                </c:pt>
                <c:pt idx="18759">
                  <c:v>1291</c:v>
                </c:pt>
                <c:pt idx="18760">
                  <c:v>1284</c:v>
                </c:pt>
                <c:pt idx="18761">
                  <c:v>1277</c:v>
                </c:pt>
                <c:pt idx="18762">
                  <c:v>1273</c:v>
                </c:pt>
                <c:pt idx="18763">
                  <c:v>1276</c:v>
                </c:pt>
                <c:pt idx="18764">
                  <c:v>1284</c:v>
                </c:pt>
                <c:pt idx="18765">
                  <c:v>1290</c:v>
                </c:pt>
                <c:pt idx="18766">
                  <c:v>1295</c:v>
                </c:pt>
                <c:pt idx="18767">
                  <c:v>1302</c:v>
                </c:pt>
                <c:pt idx="18768">
                  <c:v>1317</c:v>
                </c:pt>
                <c:pt idx="18769">
                  <c:v>1337</c:v>
                </c:pt>
                <c:pt idx="18770">
                  <c:v>1354</c:v>
                </c:pt>
                <c:pt idx="18771">
                  <c:v>1361</c:v>
                </c:pt>
                <c:pt idx="18772">
                  <c:v>1362</c:v>
                </c:pt>
                <c:pt idx="18773">
                  <c:v>1362</c:v>
                </c:pt>
                <c:pt idx="18774">
                  <c:v>1367</c:v>
                </c:pt>
                <c:pt idx="18775">
                  <c:v>1383</c:v>
                </c:pt>
                <c:pt idx="18776">
                  <c:v>1408</c:v>
                </c:pt>
                <c:pt idx="18777">
                  <c:v>1430</c:v>
                </c:pt>
                <c:pt idx="18778">
                  <c:v>1434</c:v>
                </c:pt>
                <c:pt idx="18779">
                  <c:v>1419</c:v>
                </c:pt>
                <c:pt idx="18780">
                  <c:v>1393</c:v>
                </c:pt>
                <c:pt idx="18781">
                  <c:v>1373</c:v>
                </c:pt>
                <c:pt idx="18782">
                  <c:v>1362</c:v>
                </c:pt>
                <c:pt idx="18783">
                  <c:v>1352</c:v>
                </c:pt>
                <c:pt idx="18784">
                  <c:v>1335</c:v>
                </c:pt>
                <c:pt idx="18785">
                  <c:v>1314</c:v>
                </c:pt>
                <c:pt idx="18786">
                  <c:v>1299</c:v>
                </c:pt>
                <c:pt idx="18787">
                  <c:v>1294</c:v>
                </c:pt>
                <c:pt idx="18788">
                  <c:v>1298</c:v>
                </c:pt>
                <c:pt idx="18789">
                  <c:v>1304</c:v>
                </c:pt>
                <c:pt idx="18790">
                  <c:v>1311</c:v>
                </c:pt>
                <c:pt idx="18791">
                  <c:v>1317</c:v>
                </c:pt>
                <c:pt idx="18792">
                  <c:v>1320</c:v>
                </c:pt>
                <c:pt idx="18793">
                  <c:v>1319</c:v>
                </c:pt>
                <c:pt idx="18794">
                  <c:v>1317</c:v>
                </c:pt>
                <c:pt idx="18795">
                  <c:v>1316</c:v>
                </c:pt>
                <c:pt idx="18796">
                  <c:v>1322</c:v>
                </c:pt>
                <c:pt idx="18797">
                  <c:v>1330</c:v>
                </c:pt>
                <c:pt idx="18798">
                  <c:v>1337</c:v>
                </c:pt>
                <c:pt idx="18799">
                  <c:v>1338</c:v>
                </c:pt>
                <c:pt idx="18800">
                  <c:v>1331</c:v>
                </c:pt>
                <c:pt idx="18801">
                  <c:v>1316</c:v>
                </c:pt>
                <c:pt idx="18802">
                  <c:v>1294</c:v>
                </c:pt>
                <c:pt idx="18803">
                  <c:v>1274</c:v>
                </c:pt>
                <c:pt idx="18804">
                  <c:v>1267</c:v>
                </c:pt>
                <c:pt idx="18805">
                  <c:v>1278</c:v>
                </c:pt>
                <c:pt idx="18806">
                  <c:v>1303</c:v>
                </c:pt>
                <c:pt idx="18807">
                  <c:v>1327</c:v>
                </c:pt>
                <c:pt idx="18808">
                  <c:v>1341</c:v>
                </c:pt>
                <c:pt idx="18809">
                  <c:v>1344</c:v>
                </c:pt>
                <c:pt idx="18810">
                  <c:v>1340</c:v>
                </c:pt>
                <c:pt idx="18811">
                  <c:v>1331</c:v>
                </c:pt>
                <c:pt idx="18812">
                  <c:v>1323</c:v>
                </c:pt>
                <c:pt idx="18813">
                  <c:v>1322</c:v>
                </c:pt>
                <c:pt idx="18814">
                  <c:v>1330</c:v>
                </c:pt>
                <c:pt idx="18815">
                  <c:v>1342</c:v>
                </c:pt>
                <c:pt idx="18816">
                  <c:v>1351</c:v>
                </c:pt>
                <c:pt idx="18817">
                  <c:v>1354</c:v>
                </c:pt>
                <c:pt idx="18818">
                  <c:v>1350</c:v>
                </c:pt>
                <c:pt idx="18819">
                  <c:v>1342</c:v>
                </c:pt>
                <c:pt idx="18820">
                  <c:v>1329</c:v>
                </c:pt>
                <c:pt idx="18821">
                  <c:v>1317</c:v>
                </c:pt>
                <c:pt idx="18822">
                  <c:v>1311</c:v>
                </c:pt>
                <c:pt idx="18823">
                  <c:v>1317</c:v>
                </c:pt>
                <c:pt idx="18824">
                  <c:v>1330</c:v>
                </c:pt>
                <c:pt idx="18825">
                  <c:v>1342</c:v>
                </c:pt>
                <c:pt idx="18826">
                  <c:v>1346</c:v>
                </c:pt>
                <c:pt idx="18827">
                  <c:v>1345</c:v>
                </c:pt>
                <c:pt idx="18828">
                  <c:v>1344</c:v>
                </c:pt>
                <c:pt idx="18829">
                  <c:v>1348</c:v>
                </c:pt>
                <c:pt idx="18830">
                  <c:v>1356</c:v>
                </c:pt>
                <c:pt idx="18831">
                  <c:v>1364</c:v>
                </c:pt>
                <c:pt idx="18832">
                  <c:v>1367</c:v>
                </c:pt>
                <c:pt idx="18833">
                  <c:v>1364</c:v>
                </c:pt>
                <c:pt idx="18834">
                  <c:v>1359</c:v>
                </c:pt>
                <c:pt idx="18835">
                  <c:v>1351</c:v>
                </c:pt>
                <c:pt idx="18836">
                  <c:v>1340</c:v>
                </c:pt>
                <c:pt idx="18837">
                  <c:v>1329</c:v>
                </c:pt>
                <c:pt idx="18838">
                  <c:v>1327</c:v>
                </c:pt>
                <c:pt idx="18839">
                  <c:v>1337</c:v>
                </c:pt>
                <c:pt idx="18840">
                  <c:v>1355</c:v>
                </c:pt>
                <c:pt idx="18841">
                  <c:v>1373</c:v>
                </c:pt>
                <c:pt idx="18842">
                  <c:v>1386</c:v>
                </c:pt>
                <c:pt idx="18843">
                  <c:v>1394</c:v>
                </c:pt>
                <c:pt idx="18844">
                  <c:v>1398</c:v>
                </c:pt>
                <c:pt idx="18845">
                  <c:v>1402</c:v>
                </c:pt>
                <c:pt idx="18846">
                  <c:v>1407</c:v>
                </c:pt>
                <c:pt idx="18847">
                  <c:v>1411</c:v>
                </c:pt>
                <c:pt idx="18848">
                  <c:v>1411</c:v>
                </c:pt>
                <c:pt idx="18849">
                  <c:v>1405</c:v>
                </c:pt>
                <c:pt idx="18850">
                  <c:v>1395</c:v>
                </c:pt>
                <c:pt idx="18851">
                  <c:v>1383</c:v>
                </c:pt>
                <c:pt idx="18852">
                  <c:v>1373</c:v>
                </c:pt>
                <c:pt idx="18853">
                  <c:v>1369</c:v>
                </c:pt>
                <c:pt idx="18854">
                  <c:v>1370</c:v>
                </c:pt>
                <c:pt idx="18855">
                  <c:v>1370</c:v>
                </c:pt>
                <c:pt idx="18856">
                  <c:v>1365</c:v>
                </c:pt>
                <c:pt idx="18857">
                  <c:v>1354</c:v>
                </c:pt>
                <c:pt idx="18858">
                  <c:v>1342</c:v>
                </c:pt>
                <c:pt idx="18859">
                  <c:v>1334</c:v>
                </c:pt>
                <c:pt idx="18860">
                  <c:v>1336</c:v>
                </c:pt>
                <c:pt idx="18861">
                  <c:v>1348</c:v>
                </c:pt>
                <c:pt idx="18862">
                  <c:v>1365</c:v>
                </c:pt>
                <c:pt idx="18863">
                  <c:v>1380</c:v>
                </c:pt>
                <c:pt idx="18864">
                  <c:v>1389</c:v>
                </c:pt>
                <c:pt idx="18865">
                  <c:v>1390</c:v>
                </c:pt>
                <c:pt idx="18866">
                  <c:v>1386</c:v>
                </c:pt>
                <c:pt idx="18867">
                  <c:v>1381</c:v>
                </c:pt>
                <c:pt idx="18868">
                  <c:v>1377</c:v>
                </c:pt>
                <c:pt idx="18869">
                  <c:v>1377</c:v>
                </c:pt>
                <c:pt idx="18870">
                  <c:v>1378</c:v>
                </c:pt>
                <c:pt idx="18871">
                  <c:v>1377</c:v>
                </c:pt>
                <c:pt idx="18872">
                  <c:v>1373</c:v>
                </c:pt>
                <c:pt idx="18873">
                  <c:v>1367</c:v>
                </c:pt>
                <c:pt idx="18874">
                  <c:v>1362</c:v>
                </c:pt>
                <c:pt idx="18875">
                  <c:v>1361</c:v>
                </c:pt>
                <c:pt idx="18876">
                  <c:v>1361</c:v>
                </c:pt>
                <c:pt idx="18877">
                  <c:v>1357</c:v>
                </c:pt>
                <c:pt idx="18878">
                  <c:v>1345</c:v>
                </c:pt>
                <c:pt idx="18879">
                  <c:v>1327</c:v>
                </c:pt>
                <c:pt idx="18880">
                  <c:v>1312</c:v>
                </c:pt>
                <c:pt idx="18881">
                  <c:v>1306</c:v>
                </c:pt>
                <c:pt idx="18882">
                  <c:v>1304</c:v>
                </c:pt>
                <c:pt idx="18883">
                  <c:v>1300</c:v>
                </c:pt>
                <c:pt idx="18884">
                  <c:v>1296</c:v>
                </c:pt>
                <c:pt idx="18885">
                  <c:v>1302</c:v>
                </c:pt>
                <c:pt idx="18886">
                  <c:v>1316</c:v>
                </c:pt>
                <c:pt idx="18887">
                  <c:v>1328</c:v>
                </c:pt>
                <c:pt idx="18888">
                  <c:v>1329</c:v>
                </c:pt>
                <c:pt idx="18889">
                  <c:v>1318</c:v>
                </c:pt>
                <c:pt idx="18890">
                  <c:v>1306</c:v>
                </c:pt>
                <c:pt idx="18891">
                  <c:v>1300</c:v>
                </c:pt>
                <c:pt idx="18892">
                  <c:v>1303</c:v>
                </c:pt>
                <c:pt idx="18893">
                  <c:v>1312</c:v>
                </c:pt>
                <c:pt idx="18894">
                  <c:v>1328</c:v>
                </c:pt>
                <c:pt idx="18895">
                  <c:v>1348</c:v>
                </c:pt>
                <c:pt idx="18896">
                  <c:v>1367</c:v>
                </c:pt>
                <c:pt idx="18897">
                  <c:v>1380</c:v>
                </c:pt>
                <c:pt idx="18898">
                  <c:v>1383</c:v>
                </c:pt>
                <c:pt idx="18899">
                  <c:v>1379</c:v>
                </c:pt>
                <c:pt idx="18900">
                  <c:v>1371</c:v>
                </c:pt>
                <c:pt idx="18901">
                  <c:v>1368</c:v>
                </c:pt>
                <c:pt idx="18902">
                  <c:v>1373</c:v>
                </c:pt>
                <c:pt idx="18903">
                  <c:v>1383</c:v>
                </c:pt>
                <c:pt idx="18904">
                  <c:v>1391</c:v>
                </c:pt>
                <c:pt idx="18905">
                  <c:v>1392</c:v>
                </c:pt>
                <c:pt idx="18906">
                  <c:v>1385</c:v>
                </c:pt>
                <c:pt idx="18907">
                  <c:v>1375</c:v>
                </c:pt>
                <c:pt idx="18908">
                  <c:v>1363</c:v>
                </c:pt>
                <c:pt idx="18909">
                  <c:v>1348</c:v>
                </c:pt>
                <c:pt idx="18910">
                  <c:v>1330</c:v>
                </c:pt>
                <c:pt idx="18911">
                  <c:v>1312</c:v>
                </c:pt>
                <c:pt idx="18912">
                  <c:v>1297</c:v>
                </c:pt>
                <c:pt idx="18913">
                  <c:v>1290</c:v>
                </c:pt>
                <c:pt idx="18914">
                  <c:v>1288</c:v>
                </c:pt>
                <c:pt idx="18915">
                  <c:v>1289</c:v>
                </c:pt>
                <c:pt idx="18916">
                  <c:v>1292</c:v>
                </c:pt>
                <c:pt idx="18917">
                  <c:v>1303</c:v>
                </c:pt>
                <c:pt idx="18918">
                  <c:v>1324</c:v>
                </c:pt>
                <c:pt idx="18919">
                  <c:v>1356</c:v>
                </c:pt>
                <c:pt idx="18920">
                  <c:v>1392</c:v>
                </c:pt>
                <c:pt idx="18921">
                  <c:v>1427</c:v>
                </c:pt>
                <c:pt idx="18922">
                  <c:v>1457</c:v>
                </c:pt>
                <c:pt idx="18923">
                  <c:v>1475</c:v>
                </c:pt>
                <c:pt idx="18924">
                  <c:v>1476</c:v>
                </c:pt>
                <c:pt idx="18925">
                  <c:v>1469</c:v>
                </c:pt>
                <c:pt idx="18926">
                  <c:v>1469</c:v>
                </c:pt>
                <c:pt idx="18927">
                  <c:v>1482</c:v>
                </c:pt>
                <c:pt idx="18928">
                  <c:v>1502</c:v>
                </c:pt>
                <c:pt idx="18929">
                  <c:v>1522</c:v>
                </c:pt>
                <c:pt idx="18930">
                  <c:v>1536</c:v>
                </c:pt>
                <c:pt idx="18931">
                  <c:v>1549</c:v>
                </c:pt>
                <c:pt idx="18932">
                  <c:v>1562</c:v>
                </c:pt>
                <c:pt idx="18933">
                  <c:v>1574</c:v>
                </c:pt>
                <c:pt idx="18934">
                  <c:v>1585</c:v>
                </c:pt>
                <c:pt idx="18935">
                  <c:v>1596</c:v>
                </c:pt>
                <c:pt idx="18936">
                  <c:v>1611</c:v>
                </c:pt>
                <c:pt idx="18937">
                  <c:v>1631</c:v>
                </c:pt>
                <c:pt idx="18938">
                  <c:v>1651</c:v>
                </c:pt>
                <c:pt idx="18939">
                  <c:v>1666</c:v>
                </c:pt>
                <c:pt idx="18940">
                  <c:v>1671</c:v>
                </c:pt>
                <c:pt idx="18941">
                  <c:v>1669</c:v>
                </c:pt>
                <c:pt idx="18942">
                  <c:v>1668</c:v>
                </c:pt>
                <c:pt idx="18943">
                  <c:v>1673</c:v>
                </c:pt>
                <c:pt idx="18944">
                  <c:v>1685</c:v>
                </c:pt>
                <c:pt idx="18945">
                  <c:v>1702</c:v>
                </c:pt>
                <c:pt idx="18946">
                  <c:v>1722</c:v>
                </c:pt>
                <c:pt idx="18947">
                  <c:v>1744</c:v>
                </c:pt>
                <c:pt idx="18948">
                  <c:v>1765</c:v>
                </c:pt>
                <c:pt idx="18949">
                  <c:v>1786</c:v>
                </c:pt>
                <c:pt idx="18950">
                  <c:v>1807</c:v>
                </c:pt>
                <c:pt idx="18951">
                  <c:v>1832</c:v>
                </c:pt>
                <c:pt idx="18952">
                  <c:v>1860</c:v>
                </c:pt>
                <c:pt idx="18953">
                  <c:v>1888</c:v>
                </c:pt>
                <c:pt idx="18954">
                  <c:v>1907</c:v>
                </c:pt>
                <c:pt idx="18955">
                  <c:v>1916</c:v>
                </c:pt>
                <c:pt idx="18956">
                  <c:v>1916</c:v>
                </c:pt>
                <c:pt idx="18957">
                  <c:v>1919</c:v>
                </c:pt>
                <c:pt idx="18958">
                  <c:v>1933</c:v>
                </c:pt>
                <c:pt idx="18959">
                  <c:v>1958</c:v>
                </c:pt>
                <c:pt idx="18960">
                  <c:v>1989</c:v>
                </c:pt>
                <c:pt idx="18961">
                  <c:v>2023</c:v>
                </c:pt>
                <c:pt idx="18962">
                  <c:v>2056</c:v>
                </c:pt>
                <c:pt idx="18963">
                  <c:v>2087</c:v>
                </c:pt>
                <c:pt idx="18964">
                  <c:v>2116</c:v>
                </c:pt>
                <c:pt idx="18965">
                  <c:v>2147</c:v>
                </c:pt>
                <c:pt idx="18966">
                  <c:v>2181</c:v>
                </c:pt>
                <c:pt idx="18967">
                  <c:v>2216</c:v>
                </c:pt>
                <c:pt idx="18968">
                  <c:v>2251</c:v>
                </c:pt>
                <c:pt idx="18969">
                  <c:v>2286</c:v>
                </c:pt>
                <c:pt idx="18970">
                  <c:v>2321</c:v>
                </c:pt>
                <c:pt idx="18971">
                  <c:v>2355</c:v>
                </c:pt>
                <c:pt idx="18972">
                  <c:v>2384</c:v>
                </c:pt>
                <c:pt idx="18973">
                  <c:v>2411</c:v>
                </c:pt>
                <c:pt idx="18974">
                  <c:v>2439</c:v>
                </c:pt>
                <c:pt idx="18975">
                  <c:v>2473</c:v>
                </c:pt>
                <c:pt idx="18976">
                  <c:v>2512</c:v>
                </c:pt>
                <c:pt idx="18977">
                  <c:v>2555</c:v>
                </c:pt>
                <c:pt idx="18978">
                  <c:v>2599</c:v>
                </c:pt>
                <c:pt idx="18979">
                  <c:v>2645</c:v>
                </c:pt>
                <c:pt idx="18980">
                  <c:v>2692</c:v>
                </c:pt>
                <c:pt idx="18981">
                  <c:v>2740</c:v>
                </c:pt>
                <c:pt idx="18982">
                  <c:v>2783</c:v>
                </c:pt>
                <c:pt idx="18983">
                  <c:v>2818</c:v>
                </c:pt>
                <c:pt idx="18984">
                  <c:v>2848</c:v>
                </c:pt>
                <c:pt idx="18985">
                  <c:v>2879</c:v>
                </c:pt>
                <c:pt idx="18986">
                  <c:v>2915</c:v>
                </c:pt>
                <c:pt idx="18987">
                  <c:v>2955</c:v>
                </c:pt>
                <c:pt idx="18988">
                  <c:v>2994</c:v>
                </c:pt>
                <c:pt idx="18989">
                  <c:v>3027</c:v>
                </c:pt>
                <c:pt idx="18990">
                  <c:v>3055</c:v>
                </c:pt>
                <c:pt idx="18991">
                  <c:v>3081</c:v>
                </c:pt>
                <c:pt idx="18992">
                  <c:v>3111</c:v>
                </c:pt>
                <c:pt idx="18993">
                  <c:v>3148</c:v>
                </c:pt>
                <c:pt idx="18994">
                  <c:v>3192</c:v>
                </c:pt>
                <c:pt idx="18995">
                  <c:v>3239</c:v>
                </c:pt>
                <c:pt idx="18996">
                  <c:v>3284</c:v>
                </c:pt>
                <c:pt idx="18997">
                  <c:v>3327</c:v>
                </c:pt>
                <c:pt idx="18998">
                  <c:v>3375</c:v>
                </c:pt>
                <c:pt idx="18999">
                  <c:v>3433</c:v>
                </c:pt>
                <c:pt idx="19000">
                  <c:v>3500</c:v>
                </c:pt>
                <c:pt idx="19001">
                  <c:v>3565</c:v>
                </c:pt>
                <c:pt idx="19002">
                  <c:v>3621</c:v>
                </c:pt>
                <c:pt idx="19003">
                  <c:v>3667</c:v>
                </c:pt>
                <c:pt idx="19004">
                  <c:v>3714</c:v>
                </c:pt>
                <c:pt idx="19005">
                  <c:v>3765</c:v>
                </c:pt>
                <c:pt idx="19006">
                  <c:v>3820</c:v>
                </c:pt>
                <c:pt idx="19007">
                  <c:v>3873</c:v>
                </c:pt>
                <c:pt idx="19008">
                  <c:v>3924</c:v>
                </c:pt>
                <c:pt idx="19009">
                  <c:v>3976</c:v>
                </c:pt>
                <c:pt idx="19010">
                  <c:v>4034</c:v>
                </c:pt>
                <c:pt idx="19011">
                  <c:v>4095</c:v>
                </c:pt>
                <c:pt idx="19012">
                  <c:v>4159</c:v>
                </c:pt>
                <c:pt idx="19013">
                  <c:v>4226</c:v>
                </c:pt>
                <c:pt idx="19014">
                  <c:v>4296</c:v>
                </c:pt>
                <c:pt idx="19015">
                  <c:v>4361</c:v>
                </c:pt>
                <c:pt idx="19016">
                  <c:v>4415</c:v>
                </c:pt>
                <c:pt idx="19017">
                  <c:v>4453</c:v>
                </c:pt>
                <c:pt idx="19018">
                  <c:v>4478</c:v>
                </c:pt>
                <c:pt idx="19019">
                  <c:v>4497</c:v>
                </c:pt>
                <c:pt idx="19020">
                  <c:v>4517</c:v>
                </c:pt>
                <c:pt idx="19021">
                  <c:v>4541</c:v>
                </c:pt>
                <c:pt idx="19022">
                  <c:v>4572</c:v>
                </c:pt>
                <c:pt idx="19023">
                  <c:v>4608</c:v>
                </c:pt>
                <c:pt idx="19024">
                  <c:v>4648</c:v>
                </c:pt>
                <c:pt idx="19025">
                  <c:v>4690</c:v>
                </c:pt>
                <c:pt idx="19026">
                  <c:v>4731</c:v>
                </c:pt>
                <c:pt idx="19027">
                  <c:v>4769</c:v>
                </c:pt>
                <c:pt idx="19028">
                  <c:v>4802</c:v>
                </c:pt>
                <c:pt idx="19029">
                  <c:v>4835</c:v>
                </c:pt>
                <c:pt idx="19030">
                  <c:v>4870</c:v>
                </c:pt>
                <c:pt idx="19031">
                  <c:v>4911</c:v>
                </c:pt>
                <c:pt idx="19032">
                  <c:v>4956</c:v>
                </c:pt>
                <c:pt idx="19033">
                  <c:v>4998</c:v>
                </c:pt>
                <c:pt idx="19034">
                  <c:v>5029</c:v>
                </c:pt>
                <c:pt idx="19035">
                  <c:v>5050</c:v>
                </c:pt>
                <c:pt idx="19036">
                  <c:v>5068</c:v>
                </c:pt>
                <c:pt idx="19037">
                  <c:v>5088</c:v>
                </c:pt>
                <c:pt idx="19038">
                  <c:v>5112</c:v>
                </c:pt>
                <c:pt idx="19039">
                  <c:v>5142</c:v>
                </c:pt>
                <c:pt idx="19040">
                  <c:v>5180</c:v>
                </c:pt>
                <c:pt idx="19041">
                  <c:v>5221</c:v>
                </c:pt>
                <c:pt idx="19042">
                  <c:v>5258</c:v>
                </c:pt>
                <c:pt idx="19043">
                  <c:v>5288</c:v>
                </c:pt>
                <c:pt idx="19044">
                  <c:v>5311</c:v>
                </c:pt>
                <c:pt idx="19045">
                  <c:v>5329</c:v>
                </c:pt>
                <c:pt idx="19046">
                  <c:v>5342</c:v>
                </c:pt>
                <c:pt idx="19047">
                  <c:v>5348</c:v>
                </c:pt>
                <c:pt idx="19048">
                  <c:v>5350</c:v>
                </c:pt>
                <c:pt idx="19049">
                  <c:v>5350</c:v>
                </c:pt>
                <c:pt idx="19050">
                  <c:v>5351</c:v>
                </c:pt>
                <c:pt idx="19051">
                  <c:v>5354</c:v>
                </c:pt>
                <c:pt idx="19052">
                  <c:v>5359</c:v>
                </c:pt>
                <c:pt idx="19053">
                  <c:v>5363</c:v>
                </c:pt>
                <c:pt idx="19054">
                  <c:v>5363</c:v>
                </c:pt>
                <c:pt idx="19055">
                  <c:v>5361</c:v>
                </c:pt>
                <c:pt idx="19056">
                  <c:v>5359</c:v>
                </c:pt>
                <c:pt idx="19057">
                  <c:v>5359</c:v>
                </c:pt>
                <c:pt idx="19058">
                  <c:v>5358</c:v>
                </c:pt>
                <c:pt idx="19059">
                  <c:v>5350</c:v>
                </c:pt>
                <c:pt idx="19060">
                  <c:v>5337</c:v>
                </c:pt>
                <c:pt idx="19061">
                  <c:v>5321</c:v>
                </c:pt>
                <c:pt idx="19062">
                  <c:v>5307</c:v>
                </c:pt>
                <c:pt idx="19063">
                  <c:v>5296</c:v>
                </c:pt>
                <c:pt idx="19064">
                  <c:v>5289</c:v>
                </c:pt>
                <c:pt idx="19065">
                  <c:v>5285</c:v>
                </c:pt>
                <c:pt idx="19066">
                  <c:v>5286</c:v>
                </c:pt>
                <c:pt idx="19067">
                  <c:v>5287</c:v>
                </c:pt>
                <c:pt idx="19068">
                  <c:v>5285</c:v>
                </c:pt>
                <c:pt idx="19069">
                  <c:v>5280</c:v>
                </c:pt>
                <c:pt idx="19070">
                  <c:v>5273</c:v>
                </c:pt>
                <c:pt idx="19071">
                  <c:v>5265</c:v>
                </c:pt>
                <c:pt idx="19072">
                  <c:v>5254</c:v>
                </c:pt>
                <c:pt idx="19073">
                  <c:v>5234</c:v>
                </c:pt>
                <c:pt idx="19074">
                  <c:v>5206</c:v>
                </c:pt>
                <c:pt idx="19075">
                  <c:v>5179</c:v>
                </c:pt>
                <c:pt idx="19076">
                  <c:v>5158</c:v>
                </c:pt>
                <c:pt idx="19077">
                  <c:v>5143</c:v>
                </c:pt>
                <c:pt idx="19078">
                  <c:v>5124</c:v>
                </c:pt>
                <c:pt idx="19079">
                  <c:v>5098</c:v>
                </c:pt>
                <c:pt idx="19080">
                  <c:v>5064</c:v>
                </c:pt>
                <c:pt idx="19081">
                  <c:v>5028</c:v>
                </c:pt>
                <c:pt idx="19082">
                  <c:v>4992</c:v>
                </c:pt>
                <c:pt idx="19083">
                  <c:v>4956</c:v>
                </c:pt>
                <c:pt idx="19084">
                  <c:v>4920</c:v>
                </c:pt>
                <c:pt idx="19085">
                  <c:v>4882</c:v>
                </c:pt>
                <c:pt idx="19086">
                  <c:v>4840</c:v>
                </c:pt>
                <c:pt idx="19087">
                  <c:v>4795</c:v>
                </c:pt>
                <c:pt idx="19088">
                  <c:v>4747</c:v>
                </c:pt>
                <c:pt idx="19089">
                  <c:v>4695</c:v>
                </c:pt>
                <c:pt idx="19090">
                  <c:v>4640</c:v>
                </c:pt>
                <c:pt idx="19091">
                  <c:v>4582</c:v>
                </c:pt>
                <c:pt idx="19092">
                  <c:v>4526</c:v>
                </c:pt>
                <c:pt idx="19093">
                  <c:v>4473</c:v>
                </c:pt>
                <c:pt idx="19094">
                  <c:v>4425</c:v>
                </c:pt>
                <c:pt idx="19095">
                  <c:v>4382</c:v>
                </c:pt>
                <c:pt idx="19096">
                  <c:v>4345</c:v>
                </c:pt>
                <c:pt idx="19097">
                  <c:v>4312</c:v>
                </c:pt>
                <c:pt idx="19098">
                  <c:v>4277</c:v>
                </c:pt>
                <c:pt idx="19099">
                  <c:v>4238</c:v>
                </c:pt>
                <c:pt idx="19100">
                  <c:v>4195</c:v>
                </c:pt>
                <c:pt idx="19101">
                  <c:v>4148</c:v>
                </c:pt>
                <c:pt idx="19102">
                  <c:v>4102</c:v>
                </c:pt>
                <c:pt idx="19103">
                  <c:v>4056</c:v>
                </c:pt>
                <c:pt idx="19104">
                  <c:v>4013</c:v>
                </c:pt>
                <c:pt idx="19105">
                  <c:v>3973</c:v>
                </c:pt>
                <c:pt idx="19106">
                  <c:v>3937</c:v>
                </c:pt>
                <c:pt idx="19107">
                  <c:v>3901</c:v>
                </c:pt>
                <c:pt idx="19108">
                  <c:v>3863</c:v>
                </c:pt>
                <c:pt idx="19109">
                  <c:v>3826</c:v>
                </c:pt>
                <c:pt idx="19110">
                  <c:v>3794</c:v>
                </c:pt>
                <c:pt idx="19111">
                  <c:v>3766</c:v>
                </c:pt>
                <c:pt idx="19112">
                  <c:v>3738</c:v>
                </c:pt>
                <c:pt idx="19113">
                  <c:v>3705</c:v>
                </c:pt>
                <c:pt idx="19114">
                  <c:v>3662</c:v>
                </c:pt>
                <c:pt idx="19115">
                  <c:v>3609</c:v>
                </c:pt>
                <c:pt idx="19116">
                  <c:v>3550</c:v>
                </c:pt>
                <c:pt idx="19117">
                  <c:v>3491</c:v>
                </c:pt>
                <c:pt idx="19118">
                  <c:v>3439</c:v>
                </c:pt>
                <c:pt idx="19119">
                  <c:v>3391</c:v>
                </c:pt>
                <c:pt idx="19120">
                  <c:v>3344</c:v>
                </c:pt>
                <c:pt idx="19121">
                  <c:v>3301</c:v>
                </c:pt>
                <c:pt idx="19122">
                  <c:v>3263</c:v>
                </c:pt>
                <c:pt idx="19123">
                  <c:v>3229</c:v>
                </c:pt>
                <c:pt idx="19124">
                  <c:v>3194</c:v>
                </c:pt>
                <c:pt idx="19125">
                  <c:v>3158</c:v>
                </c:pt>
                <c:pt idx="19126">
                  <c:v>3122</c:v>
                </c:pt>
                <c:pt idx="19127">
                  <c:v>3087</c:v>
                </c:pt>
                <c:pt idx="19128">
                  <c:v>3053</c:v>
                </c:pt>
                <c:pt idx="19129">
                  <c:v>3017</c:v>
                </c:pt>
                <c:pt idx="19130">
                  <c:v>2976</c:v>
                </c:pt>
                <c:pt idx="19131">
                  <c:v>2929</c:v>
                </c:pt>
                <c:pt idx="19132">
                  <c:v>2879</c:v>
                </c:pt>
                <c:pt idx="19133">
                  <c:v>2829</c:v>
                </c:pt>
                <c:pt idx="19134">
                  <c:v>2782</c:v>
                </c:pt>
                <c:pt idx="19135">
                  <c:v>2737</c:v>
                </c:pt>
                <c:pt idx="19136">
                  <c:v>2694</c:v>
                </c:pt>
                <c:pt idx="19137">
                  <c:v>2651</c:v>
                </c:pt>
                <c:pt idx="19138">
                  <c:v>2607</c:v>
                </c:pt>
                <c:pt idx="19139">
                  <c:v>2565</c:v>
                </c:pt>
                <c:pt idx="19140">
                  <c:v>2527</c:v>
                </c:pt>
                <c:pt idx="19141">
                  <c:v>2498</c:v>
                </c:pt>
                <c:pt idx="19142">
                  <c:v>2477</c:v>
                </c:pt>
                <c:pt idx="19143">
                  <c:v>2460</c:v>
                </c:pt>
                <c:pt idx="19144">
                  <c:v>2442</c:v>
                </c:pt>
                <c:pt idx="19145">
                  <c:v>2419</c:v>
                </c:pt>
                <c:pt idx="19146">
                  <c:v>2392</c:v>
                </c:pt>
                <c:pt idx="19147">
                  <c:v>2363</c:v>
                </c:pt>
                <c:pt idx="19148">
                  <c:v>2331</c:v>
                </c:pt>
                <c:pt idx="19149">
                  <c:v>2297</c:v>
                </c:pt>
                <c:pt idx="19150">
                  <c:v>2262</c:v>
                </c:pt>
                <c:pt idx="19151">
                  <c:v>2226</c:v>
                </c:pt>
                <c:pt idx="19152">
                  <c:v>2192</c:v>
                </c:pt>
                <c:pt idx="19153">
                  <c:v>2160</c:v>
                </c:pt>
                <c:pt idx="19154">
                  <c:v>2129</c:v>
                </c:pt>
                <c:pt idx="19155">
                  <c:v>2099</c:v>
                </c:pt>
                <c:pt idx="19156">
                  <c:v>2072</c:v>
                </c:pt>
                <c:pt idx="19157">
                  <c:v>2052</c:v>
                </c:pt>
                <c:pt idx="19158">
                  <c:v>2042</c:v>
                </c:pt>
                <c:pt idx="19159">
                  <c:v>2036</c:v>
                </c:pt>
                <c:pt idx="19160">
                  <c:v>2031</c:v>
                </c:pt>
                <c:pt idx="19161">
                  <c:v>2022</c:v>
                </c:pt>
                <c:pt idx="19162">
                  <c:v>2011</c:v>
                </c:pt>
                <c:pt idx="19163">
                  <c:v>1998</c:v>
                </c:pt>
                <c:pt idx="19164">
                  <c:v>1985</c:v>
                </c:pt>
                <c:pt idx="19165">
                  <c:v>1974</c:v>
                </c:pt>
                <c:pt idx="19166">
                  <c:v>1962</c:v>
                </c:pt>
                <c:pt idx="19167">
                  <c:v>1948</c:v>
                </c:pt>
                <c:pt idx="19168">
                  <c:v>1925</c:v>
                </c:pt>
                <c:pt idx="19169">
                  <c:v>1894</c:v>
                </c:pt>
                <c:pt idx="19170">
                  <c:v>1857</c:v>
                </c:pt>
                <c:pt idx="19171">
                  <c:v>1819</c:v>
                </c:pt>
                <c:pt idx="19172">
                  <c:v>1781</c:v>
                </c:pt>
                <c:pt idx="19173">
                  <c:v>1743</c:v>
                </c:pt>
                <c:pt idx="19174">
                  <c:v>1708</c:v>
                </c:pt>
                <c:pt idx="19175">
                  <c:v>1680</c:v>
                </c:pt>
                <c:pt idx="19176">
                  <c:v>1667</c:v>
                </c:pt>
                <c:pt idx="19177">
                  <c:v>1669</c:v>
                </c:pt>
                <c:pt idx="19178">
                  <c:v>1682</c:v>
                </c:pt>
                <c:pt idx="19179">
                  <c:v>1696</c:v>
                </c:pt>
                <c:pt idx="19180">
                  <c:v>1704</c:v>
                </c:pt>
                <c:pt idx="19181">
                  <c:v>1701</c:v>
                </c:pt>
                <c:pt idx="19182">
                  <c:v>1689</c:v>
                </c:pt>
                <c:pt idx="19183">
                  <c:v>1677</c:v>
                </c:pt>
                <c:pt idx="19184">
                  <c:v>1669</c:v>
                </c:pt>
                <c:pt idx="19185">
                  <c:v>1669</c:v>
                </c:pt>
                <c:pt idx="19186">
                  <c:v>1674</c:v>
                </c:pt>
                <c:pt idx="19187">
                  <c:v>1675</c:v>
                </c:pt>
                <c:pt idx="19188">
                  <c:v>1667</c:v>
                </c:pt>
                <c:pt idx="19189">
                  <c:v>1646</c:v>
                </c:pt>
                <c:pt idx="19190">
                  <c:v>1617</c:v>
                </c:pt>
                <c:pt idx="19191">
                  <c:v>1590</c:v>
                </c:pt>
                <c:pt idx="19192">
                  <c:v>1568</c:v>
                </c:pt>
                <c:pt idx="19193">
                  <c:v>1556</c:v>
                </c:pt>
                <c:pt idx="19194">
                  <c:v>1550</c:v>
                </c:pt>
                <c:pt idx="19195">
                  <c:v>1543</c:v>
                </c:pt>
                <c:pt idx="19196">
                  <c:v>1534</c:v>
                </c:pt>
                <c:pt idx="19197">
                  <c:v>1528</c:v>
                </c:pt>
                <c:pt idx="19198">
                  <c:v>1531</c:v>
                </c:pt>
                <c:pt idx="19199">
                  <c:v>1544</c:v>
                </c:pt>
                <c:pt idx="19200">
                  <c:v>1554</c:v>
                </c:pt>
                <c:pt idx="19201">
                  <c:v>1550</c:v>
                </c:pt>
                <c:pt idx="19202">
                  <c:v>1527</c:v>
                </c:pt>
                <c:pt idx="19203">
                  <c:v>1495</c:v>
                </c:pt>
                <c:pt idx="19204">
                  <c:v>1466</c:v>
                </c:pt>
                <c:pt idx="19205">
                  <c:v>1448</c:v>
                </c:pt>
                <c:pt idx="19206">
                  <c:v>1437</c:v>
                </c:pt>
                <c:pt idx="19207">
                  <c:v>1427</c:v>
                </c:pt>
                <c:pt idx="19208">
                  <c:v>1415</c:v>
                </c:pt>
                <c:pt idx="19209">
                  <c:v>1404</c:v>
                </c:pt>
                <c:pt idx="19210">
                  <c:v>1399</c:v>
                </c:pt>
                <c:pt idx="19211">
                  <c:v>1399</c:v>
                </c:pt>
                <c:pt idx="19212">
                  <c:v>1405</c:v>
                </c:pt>
                <c:pt idx="19213">
                  <c:v>1413</c:v>
                </c:pt>
                <c:pt idx="19214">
                  <c:v>1419</c:v>
                </c:pt>
                <c:pt idx="19215">
                  <c:v>1420</c:v>
                </c:pt>
                <c:pt idx="19216">
                  <c:v>1418</c:v>
                </c:pt>
                <c:pt idx="19217">
                  <c:v>1415</c:v>
                </c:pt>
                <c:pt idx="19218">
                  <c:v>1415</c:v>
                </c:pt>
                <c:pt idx="19219">
                  <c:v>1415</c:v>
                </c:pt>
                <c:pt idx="19220">
                  <c:v>1413</c:v>
                </c:pt>
                <c:pt idx="19221">
                  <c:v>1409</c:v>
                </c:pt>
                <c:pt idx="19222">
                  <c:v>1404</c:v>
                </c:pt>
                <c:pt idx="19223">
                  <c:v>1399</c:v>
                </c:pt>
                <c:pt idx="19224">
                  <c:v>1393</c:v>
                </c:pt>
                <c:pt idx="19225">
                  <c:v>1387</c:v>
                </c:pt>
                <c:pt idx="19226">
                  <c:v>1379</c:v>
                </c:pt>
                <c:pt idx="19227">
                  <c:v>1373</c:v>
                </c:pt>
                <c:pt idx="19228">
                  <c:v>1367</c:v>
                </c:pt>
                <c:pt idx="19229">
                  <c:v>1359</c:v>
                </c:pt>
                <c:pt idx="19230">
                  <c:v>1345</c:v>
                </c:pt>
                <c:pt idx="19231">
                  <c:v>1326</c:v>
                </c:pt>
                <c:pt idx="19232">
                  <c:v>1306</c:v>
                </c:pt>
                <c:pt idx="19233">
                  <c:v>1292</c:v>
                </c:pt>
                <c:pt idx="19234">
                  <c:v>1286</c:v>
                </c:pt>
                <c:pt idx="19235">
                  <c:v>1289</c:v>
                </c:pt>
                <c:pt idx="19236">
                  <c:v>1297</c:v>
                </c:pt>
                <c:pt idx="19237">
                  <c:v>1309</c:v>
                </c:pt>
                <c:pt idx="19238">
                  <c:v>1319</c:v>
                </c:pt>
                <c:pt idx="19239">
                  <c:v>1325</c:v>
                </c:pt>
                <c:pt idx="19240">
                  <c:v>1330</c:v>
                </c:pt>
                <c:pt idx="19241">
                  <c:v>1338</c:v>
                </c:pt>
                <c:pt idx="19242">
                  <c:v>1350</c:v>
                </c:pt>
                <c:pt idx="19243">
                  <c:v>1362</c:v>
                </c:pt>
                <c:pt idx="19244">
                  <c:v>1372</c:v>
                </c:pt>
                <c:pt idx="19245">
                  <c:v>1379</c:v>
                </c:pt>
                <c:pt idx="19246">
                  <c:v>1386</c:v>
                </c:pt>
                <c:pt idx="19247">
                  <c:v>1389</c:v>
                </c:pt>
                <c:pt idx="19248">
                  <c:v>1382</c:v>
                </c:pt>
                <c:pt idx="19249">
                  <c:v>1365</c:v>
                </c:pt>
                <c:pt idx="19250">
                  <c:v>1348</c:v>
                </c:pt>
                <c:pt idx="19251">
                  <c:v>1339</c:v>
                </c:pt>
                <c:pt idx="19252">
                  <c:v>1337</c:v>
                </c:pt>
                <c:pt idx="19253">
                  <c:v>1334</c:v>
                </c:pt>
                <c:pt idx="19254">
                  <c:v>1325</c:v>
                </c:pt>
                <c:pt idx="19255">
                  <c:v>1313</c:v>
                </c:pt>
                <c:pt idx="19256">
                  <c:v>1303</c:v>
                </c:pt>
                <c:pt idx="19257">
                  <c:v>1296</c:v>
                </c:pt>
                <c:pt idx="19258">
                  <c:v>1293</c:v>
                </c:pt>
                <c:pt idx="19259">
                  <c:v>1291</c:v>
                </c:pt>
                <c:pt idx="19260">
                  <c:v>1291</c:v>
                </c:pt>
                <c:pt idx="19261">
                  <c:v>1294</c:v>
                </c:pt>
                <c:pt idx="19262">
                  <c:v>1299</c:v>
                </c:pt>
                <c:pt idx="19263">
                  <c:v>1305</c:v>
                </c:pt>
                <c:pt idx="19264">
                  <c:v>1310</c:v>
                </c:pt>
                <c:pt idx="19265">
                  <c:v>1318</c:v>
                </c:pt>
                <c:pt idx="19266">
                  <c:v>1329</c:v>
                </c:pt>
                <c:pt idx="19267">
                  <c:v>1341</c:v>
                </c:pt>
                <c:pt idx="19268">
                  <c:v>1348</c:v>
                </c:pt>
                <c:pt idx="19269">
                  <c:v>1351</c:v>
                </c:pt>
                <c:pt idx="19270">
                  <c:v>1352</c:v>
                </c:pt>
                <c:pt idx="19271">
                  <c:v>1352</c:v>
                </c:pt>
                <c:pt idx="19272">
                  <c:v>1351</c:v>
                </c:pt>
                <c:pt idx="19273">
                  <c:v>1347</c:v>
                </c:pt>
                <c:pt idx="19274">
                  <c:v>1342</c:v>
                </c:pt>
                <c:pt idx="19275">
                  <c:v>1335</c:v>
                </c:pt>
                <c:pt idx="19276">
                  <c:v>1324</c:v>
                </c:pt>
                <c:pt idx="19277">
                  <c:v>1311</c:v>
                </c:pt>
                <c:pt idx="19278">
                  <c:v>1299</c:v>
                </c:pt>
                <c:pt idx="19279">
                  <c:v>1293</c:v>
                </c:pt>
                <c:pt idx="19280">
                  <c:v>1293</c:v>
                </c:pt>
                <c:pt idx="19281">
                  <c:v>1296</c:v>
                </c:pt>
                <c:pt idx="19282">
                  <c:v>1300</c:v>
                </c:pt>
                <c:pt idx="19283">
                  <c:v>1306</c:v>
                </c:pt>
                <c:pt idx="19284">
                  <c:v>1314</c:v>
                </c:pt>
                <c:pt idx="19285">
                  <c:v>1323</c:v>
                </c:pt>
                <c:pt idx="19286">
                  <c:v>1327</c:v>
                </c:pt>
                <c:pt idx="19287">
                  <c:v>1325</c:v>
                </c:pt>
                <c:pt idx="19288">
                  <c:v>1318</c:v>
                </c:pt>
                <c:pt idx="19289">
                  <c:v>1307</c:v>
                </c:pt>
                <c:pt idx="19290">
                  <c:v>1293</c:v>
                </c:pt>
                <c:pt idx="19291">
                  <c:v>1275</c:v>
                </c:pt>
                <c:pt idx="19292">
                  <c:v>1257</c:v>
                </c:pt>
                <c:pt idx="19293">
                  <c:v>1246</c:v>
                </c:pt>
                <c:pt idx="19294">
                  <c:v>1245</c:v>
                </c:pt>
                <c:pt idx="19295">
                  <c:v>1256</c:v>
                </c:pt>
                <c:pt idx="19296">
                  <c:v>1272</c:v>
                </c:pt>
                <c:pt idx="19297">
                  <c:v>1289</c:v>
                </c:pt>
                <c:pt idx="19298">
                  <c:v>1298</c:v>
                </c:pt>
                <c:pt idx="19299">
                  <c:v>1300</c:v>
                </c:pt>
                <c:pt idx="19300">
                  <c:v>1300</c:v>
                </c:pt>
                <c:pt idx="19301">
                  <c:v>1303</c:v>
                </c:pt>
                <c:pt idx="19302">
                  <c:v>1307</c:v>
                </c:pt>
                <c:pt idx="19303">
                  <c:v>1308</c:v>
                </c:pt>
                <c:pt idx="19304">
                  <c:v>1300</c:v>
                </c:pt>
                <c:pt idx="19305">
                  <c:v>1286</c:v>
                </c:pt>
                <c:pt idx="19306">
                  <c:v>1269</c:v>
                </c:pt>
                <c:pt idx="19307">
                  <c:v>1258</c:v>
                </c:pt>
                <c:pt idx="19308">
                  <c:v>1259</c:v>
                </c:pt>
                <c:pt idx="19309">
                  <c:v>1268</c:v>
                </c:pt>
                <c:pt idx="19310">
                  <c:v>1275</c:v>
                </c:pt>
                <c:pt idx="19311">
                  <c:v>1277</c:v>
                </c:pt>
                <c:pt idx="19312">
                  <c:v>1277</c:v>
                </c:pt>
                <c:pt idx="19313">
                  <c:v>1279</c:v>
                </c:pt>
                <c:pt idx="19314">
                  <c:v>1286</c:v>
                </c:pt>
                <c:pt idx="19315">
                  <c:v>1295</c:v>
                </c:pt>
                <c:pt idx="19316">
                  <c:v>1298</c:v>
                </c:pt>
                <c:pt idx="19317">
                  <c:v>1294</c:v>
                </c:pt>
                <c:pt idx="19318">
                  <c:v>1282</c:v>
                </c:pt>
                <c:pt idx="19319">
                  <c:v>1269</c:v>
                </c:pt>
                <c:pt idx="19320">
                  <c:v>1263</c:v>
                </c:pt>
                <c:pt idx="19321">
                  <c:v>1269</c:v>
                </c:pt>
                <c:pt idx="19322">
                  <c:v>1286</c:v>
                </c:pt>
                <c:pt idx="19323">
                  <c:v>1305</c:v>
                </c:pt>
                <c:pt idx="19324">
                  <c:v>1319</c:v>
                </c:pt>
                <c:pt idx="19325">
                  <c:v>1324</c:v>
                </c:pt>
                <c:pt idx="19326">
                  <c:v>1320</c:v>
                </c:pt>
                <c:pt idx="19327">
                  <c:v>1310</c:v>
                </c:pt>
                <c:pt idx="19328">
                  <c:v>1302</c:v>
                </c:pt>
                <c:pt idx="19329">
                  <c:v>1298</c:v>
                </c:pt>
                <c:pt idx="19330">
                  <c:v>1296</c:v>
                </c:pt>
                <c:pt idx="19331">
                  <c:v>1290</c:v>
                </c:pt>
                <c:pt idx="19332">
                  <c:v>1276</c:v>
                </c:pt>
                <c:pt idx="19333">
                  <c:v>1254</c:v>
                </c:pt>
                <c:pt idx="19334">
                  <c:v>1225</c:v>
                </c:pt>
                <c:pt idx="19335">
                  <c:v>1196</c:v>
                </c:pt>
                <c:pt idx="19336">
                  <c:v>1172</c:v>
                </c:pt>
                <c:pt idx="19337">
                  <c:v>1162</c:v>
                </c:pt>
                <c:pt idx="19338">
                  <c:v>1170</c:v>
                </c:pt>
                <c:pt idx="19339">
                  <c:v>1192</c:v>
                </c:pt>
                <c:pt idx="19340">
                  <c:v>1220</c:v>
                </c:pt>
                <c:pt idx="19341">
                  <c:v>1247</c:v>
                </c:pt>
                <c:pt idx="19342">
                  <c:v>1267</c:v>
                </c:pt>
                <c:pt idx="19343">
                  <c:v>1279</c:v>
                </c:pt>
                <c:pt idx="19344">
                  <c:v>1287</c:v>
                </c:pt>
                <c:pt idx="19345">
                  <c:v>1295</c:v>
                </c:pt>
                <c:pt idx="19346">
                  <c:v>1301</c:v>
                </c:pt>
                <c:pt idx="19347">
                  <c:v>1299</c:v>
                </c:pt>
                <c:pt idx="19348">
                  <c:v>1290</c:v>
                </c:pt>
                <c:pt idx="19349">
                  <c:v>1281</c:v>
                </c:pt>
                <c:pt idx="19350">
                  <c:v>1277</c:v>
                </c:pt>
                <c:pt idx="19351">
                  <c:v>1275</c:v>
                </c:pt>
                <c:pt idx="19352">
                  <c:v>1274</c:v>
                </c:pt>
                <c:pt idx="19353">
                  <c:v>1272</c:v>
                </c:pt>
                <c:pt idx="19354">
                  <c:v>1272</c:v>
                </c:pt>
                <c:pt idx="19355">
                  <c:v>1273</c:v>
                </c:pt>
                <c:pt idx="19356">
                  <c:v>1272</c:v>
                </c:pt>
                <c:pt idx="19357">
                  <c:v>1266</c:v>
                </c:pt>
                <c:pt idx="19358">
                  <c:v>1255</c:v>
                </c:pt>
                <c:pt idx="19359">
                  <c:v>1242</c:v>
                </c:pt>
                <c:pt idx="19360">
                  <c:v>1232</c:v>
                </c:pt>
                <c:pt idx="19361">
                  <c:v>1230</c:v>
                </c:pt>
                <c:pt idx="19362">
                  <c:v>1238</c:v>
                </c:pt>
                <c:pt idx="19363">
                  <c:v>1252</c:v>
                </c:pt>
                <c:pt idx="19364">
                  <c:v>1264</c:v>
                </c:pt>
                <c:pt idx="19365">
                  <c:v>1269</c:v>
                </c:pt>
                <c:pt idx="19366">
                  <c:v>1269</c:v>
                </c:pt>
                <c:pt idx="19367">
                  <c:v>1270</c:v>
                </c:pt>
                <c:pt idx="19368">
                  <c:v>1275</c:v>
                </c:pt>
                <c:pt idx="19369">
                  <c:v>1281</c:v>
                </c:pt>
                <c:pt idx="19370">
                  <c:v>1282</c:v>
                </c:pt>
                <c:pt idx="19371">
                  <c:v>1278</c:v>
                </c:pt>
                <c:pt idx="19372">
                  <c:v>1273</c:v>
                </c:pt>
                <c:pt idx="19373">
                  <c:v>1274</c:v>
                </c:pt>
                <c:pt idx="19374">
                  <c:v>1277</c:v>
                </c:pt>
                <c:pt idx="19375">
                  <c:v>1274</c:v>
                </c:pt>
                <c:pt idx="19376">
                  <c:v>1263</c:v>
                </c:pt>
                <c:pt idx="19377">
                  <c:v>1245</c:v>
                </c:pt>
                <c:pt idx="19378">
                  <c:v>1228</c:v>
                </c:pt>
                <c:pt idx="19379">
                  <c:v>1221</c:v>
                </c:pt>
                <c:pt idx="19380">
                  <c:v>1221</c:v>
                </c:pt>
                <c:pt idx="19381">
                  <c:v>1226</c:v>
                </c:pt>
                <c:pt idx="19382">
                  <c:v>1234</c:v>
                </c:pt>
                <c:pt idx="19383">
                  <c:v>1245</c:v>
                </c:pt>
                <c:pt idx="19384">
                  <c:v>1258</c:v>
                </c:pt>
                <c:pt idx="19385">
                  <c:v>1268</c:v>
                </c:pt>
                <c:pt idx="19386">
                  <c:v>1269</c:v>
                </c:pt>
                <c:pt idx="19387">
                  <c:v>1262</c:v>
                </c:pt>
                <c:pt idx="19388">
                  <c:v>1251</c:v>
                </c:pt>
                <c:pt idx="19389">
                  <c:v>1237</c:v>
                </c:pt>
                <c:pt idx="19390">
                  <c:v>1223</c:v>
                </c:pt>
                <c:pt idx="19391">
                  <c:v>1211</c:v>
                </c:pt>
                <c:pt idx="19392">
                  <c:v>1204</c:v>
                </c:pt>
                <c:pt idx="19393">
                  <c:v>1199</c:v>
                </c:pt>
                <c:pt idx="19394">
                  <c:v>1196</c:v>
                </c:pt>
                <c:pt idx="19395">
                  <c:v>1199</c:v>
                </c:pt>
                <c:pt idx="19396">
                  <c:v>1211</c:v>
                </c:pt>
                <c:pt idx="19397">
                  <c:v>1228</c:v>
                </c:pt>
                <c:pt idx="19398">
                  <c:v>1241</c:v>
                </c:pt>
                <c:pt idx="19399">
                  <c:v>1245</c:v>
                </c:pt>
                <c:pt idx="19400">
                  <c:v>1242</c:v>
                </c:pt>
                <c:pt idx="19401">
                  <c:v>1235</c:v>
                </c:pt>
                <c:pt idx="19402">
                  <c:v>1225</c:v>
                </c:pt>
                <c:pt idx="19403">
                  <c:v>1212</c:v>
                </c:pt>
                <c:pt idx="19404">
                  <c:v>1196</c:v>
                </c:pt>
                <c:pt idx="19405">
                  <c:v>1180</c:v>
                </c:pt>
                <c:pt idx="19406">
                  <c:v>1171</c:v>
                </c:pt>
                <c:pt idx="19407">
                  <c:v>1172</c:v>
                </c:pt>
                <c:pt idx="19408">
                  <c:v>1177</c:v>
                </c:pt>
                <c:pt idx="19409">
                  <c:v>1183</c:v>
                </c:pt>
                <c:pt idx="19410">
                  <c:v>1187</c:v>
                </c:pt>
                <c:pt idx="19411">
                  <c:v>1197</c:v>
                </c:pt>
                <c:pt idx="19412">
                  <c:v>1220</c:v>
                </c:pt>
                <c:pt idx="19413">
                  <c:v>1253</c:v>
                </c:pt>
                <c:pt idx="19414">
                  <c:v>1286</c:v>
                </c:pt>
                <c:pt idx="19415">
                  <c:v>1307</c:v>
                </c:pt>
                <c:pt idx="19416">
                  <c:v>1308</c:v>
                </c:pt>
                <c:pt idx="19417">
                  <c:v>1292</c:v>
                </c:pt>
                <c:pt idx="19418">
                  <c:v>1268</c:v>
                </c:pt>
                <c:pt idx="19419">
                  <c:v>1248</c:v>
                </c:pt>
                <c:pt idx="19420">
                  <c:v>1235</c:v>
                </c:pt>
                <c:pt idx="19421">
                  <c:v>1228</c:v>
                </c:pt>
                <c:pt idx="19422">
                  <c:v>1224</c:v>
                </c:pt>
                <c:pt idx="19423">
                  <c:v>1221</c:v>
                </c:pt>
                <c:pt idx="19424">
                  <c:v>1215</c:v>
                </c:pt>
                <c:pt idx="19425">
                  <c:v>1205</c:v>
                </c:pt>
                <c:pt idx="19426">
                  <c:v>1192</c:v>
                </c:pt>
                <c:pt idx="19427">
                  <c:v>1184</c:v>
                </c:pt>
                <c:pt idx="19428">
                  <c:v>1188</c:v>
                </c:pt>
                <c:pt idx="19429">
                  <c:v>1201</c:v>
                </c:pt>
                <c:pt idx="19430">
                  <c:v>1212</c:v>
                </c:pt>
                <c:pt idx="19431">
                  <c:v>1211</c:v>
                </c:pt>
                <c:pt idx="19432">
                  <c:v>1197</c:v>
                </c:pt>
                <c:pt idx="19433">
                  <c:v>1176</c:v>
                </c:pt>
                <c:pt idx="19434">
                  <c:v>1155</c:v>
                </c:pt>
                <c:pt idx="19435">
                  <c:v>1138</c:v>
                </c:pt>
                <c:pt idx="19436">
                  <c:v>1131</c:v>
                </c:pt>
                <c:pt idx="19437">
                  <c:v>1137</c:v>
                </c:pt>
                <c:pt idx="19438">
                  <c:v>1161</c:v>
                </c:pt>
                <c:pt idx="19439">
                  <c:v>1197</c:v>
                </c:pt>
                <c:pt idx="19440">
                  <c:v>1231</c:v>
                </c:pt>
                <c:pt idx="19441">
                  <c:v>1251</c:v>
                </c:pt>
                <c:pt idx="19442">
                  <c:v>1255</c:v>
                </c:pt>
                <c:pt idx="19443">
                  <c:v>1250</c:v>
                </c:pt>
                <c:pt idx="19444">
                  <c:v>1248</c:v>
                </c:pt>
                <c:pt idx="19445">
                  <c:v>1253</c:v>
                </c:pt>
                <c:pt idx="19446">
                  <c:v>1256</c:v>
                </c:pt>
                <c:pt idx="19447">
                  <c:v>1251</c:v>
                </c:pt>
                <c:pt idx="19448">
                  <c:v>1238</c:v>
                </c:pt>
                <c:pt idx="19449">
                  <c:v>1221</c:v>
                </c:pt>
                <c:pt idx="19450">
                  <c:v>1209</c:v>
                </c:pt>
                <c:pt idx="19451">
                  <c:v>1206</c:v>
                </c:pt>
                <c:pt idx="19452">
                  <c:v>1213</c:v>
                </c:pt>
                <c:pt idx="19453">
                  <c:v>1229</c:v>
                </c:pt>
                <c:pt idx="19454">
                  <c:v>1250</c:v>
                </c:pt>
                <c:pt idx="19455">
                  <c:v>1270</c:v>
                </c:pt>
                <c:pt idx="19456">
                  <c:v>1280</c:v>
                </c:pt>
                <c:pt idx="19457">
                  <c:v>1278</c:v>
                </c:pt>
                <c:pt idx="19458">
                  <c:v>1269</c:v>
                </c:pt>
                <c:pt idx="19459">
                  <c:v>1260</c:v>
                </c:pt>
                <c:pt idx="19460">
                  <c:v>1254</c:v>
                </c:pt>
                <c:pt idx="19461">
                  <c:v>1251</c:v>
                </c:pt>
                <c:pt idx="19462">
                  <c:v>1246</c:v>
                </c:pt>
                <c:pt idx="19463">
                  <c:v>1235</c:v>
                </c:pt>
                <c:pt idx="19464">
                  <c:v>1225</c:v>
                </c:pt>
                <c:pt idx="19465">
                  <c:v>1221</c:v>
                </c:pt>
                <c:pt idx="19466">
                  <c:v>1230</c:v>
                </c:pt>
                <c:pt idx="19467">
                  <c:v>1246</c:v>
                </c:pt>
                <c:pt idx="19468">
                  <c:v>1262</c:v>
                </c:pt>
                <c:pt idx="19469">
                  <c:v>1270</c:v>
                </c:pt>
                <c:pt idx="19470">
                  <c:v>1267</c:v>
                </c:pt>
                <c:pt idx="19471">
                  <c:v>1258</c:v>
                </c:pt>
                <c:pt idx="19472">
                  <c:v>1251</c:v>
                </c:pt>
                <c:pt idx="19473">
                  <c:v>1252</c:v>
                </c:pt>
                <c:pt idx="19474">
                  <c:v>1261</c:v>
                </c:pt>
                <c:pt idx="19475">
                  <c:v>1267</c:v>
                </c:pt>
                <c:pt idx="19476">
                  <c:v>1260</c:v>
                </c:pt>
                <c:pt idx="19477">
                  <c:v>1237</c:v>
                </c:pt>
                <c:pt idx="19478">
                  <c:v>1209</c:v>
                </c:pt>
                <c:pt idx="19479">
                  <c:v>1194</c:v>
                </c:pt>
                <c:pt idx="19480">
                  <c:v>1200</c:v>
                </c:pt>
                <c:pt idx="19481">
                  <c:v>1225</c:v>
                </c:pt>
                <c:pt idx="19482">
                  <c:v>1256</c:v>
                </c:pt>
                <c:pt idx="19483">
                  <c:v>1282</c:v>
                </c:pt>
                <c:pt idx="19484">
                  <c:v>1299</c:v>
                </c:pt>
                <c:pt idx="19485">
                  <c:v>1309</c:v>
                </c:pt>
                <c:pt idx="19486">
                  <c:v>1315</c:v>
                </c:pt>
                <c:pt idx="19487">
                  <c:v>1319</c:v>
                </c:pt>
                <c:pt idx="19488">
                  <c:v>1322</c:v>
                </c:pt>
                <c:pt idx="19489">
                  <c:v>1322</c:v>
                </c:pt>
                <c:pt idx="19490">
                  <c:v>1317</c:v>
                </c:pt>
                <c:pt idx="19491">
                  <c:v>1307</c:v>
                </c:pt>
                <c:pt idx="19492">
                  <c:v>1296</c:v>
                </c:pt>
                <c:pt idx="19493">
                  <c:v>1288</c:v>
                </c:pt>
                <c:pt idx="19494">
                  <c:v>1285</c:v>
                </c:pt>
                <c:pt idx="19495">
                  <c:v>1288</c:v>
                </c:pt>
                <c:pt idx="19496">
                  <c:v>1294</c:v>
                </c:pt>
                <c:pt idx="19497">
                  <c:v>1300</c:v>
                </c:pt>
                <c:pt idx="19498">
                  <c:v>1298</c:v>
                </c:pt>
                <c:pt idx="19499">
                  <c:v>1284</c:v>
                </c:pt>
                <c:pt idx="19500">
                  <c:v>1262</c:v>
                </c:pt>
                <c:pt idx="19501">
                  <c:v>1241</c:v>
                </c:pt>
                <c:pt idx="19502">
                  <c:v>1230</c:v>
                </c:pt>
                <c:pt idx="19503">
                  <c:v>1234</c:v>
                </c:pt>
                <c:pt idx="19504">
                  <c:v>1246</c:v>
                </c:pt>
                <c:pt idx="19505">
                  <c:v>1259</c:v>
                </c:pt>
                <c:pt idx="19506">
                  <c:v>1262</c:v>
                </c:pt>
                <c:pt idx="19507">
                  <c:v>1257</c:v>
                </c:pt>
                <c:pt idx="19508">
                  <c:v>1246</c:v>
                </c:pt>
                <c:pt idx="19509">
                  <c:v>1236</c:v>
                </c:pt>
                <c:pt idx="19510">
                  <c:v>1229</c:v>
                </c:pt>
                <c:pt idx="19511">
                  <c:v>1226</c:v>
                </c:pt>
                <c:pt idx="19512">
                  <c:v>1229</c:v>
                </c:pt>
                <c:pt idx="19513">
                  <c:v>1239</c:v>
                </c:pt>
                <c:pt idx="19514">
                  <c:v>1251</c:v>
                </c:pt>
                <c:pt idx="19515">
                  <c:v>1262</c:v>
                </c:pt>
                <c:pt idx="19516">
                  <c:v>1265</c:v>
                </c:pt>
                <c:pt idx="19517">
                  <c:v>1260</c:v>
                </c:pt>
                <c:pt idx="19518">
                  <c:v>1251</c:v>
                </c:pt>
                <c:pt idx="19519">
                  <c:v>1242</c:v>
                </c:pt>
                <c:pt idx="19520">
                  <c:v>1236</c:v>
                </c:pt>
                <c:pt idx="19521">
                  <c:v>1235</c:v>
                </c:pt>
                <c:pt idx="19522">
                  <c:v>1244</c:v>
                </c:pt>
                <c:pt idx="19523">
                  <c:v>1266</c:v>
                </c:pt>
                <c:pt idx="19524">
                  <c:v>1291</c:v>
                </c:pt>
                <c:pt idx="19525">
                  <c:v>1307</c:v>
                </c:pt>
                <c:pt idx="19526">
                  <c:v>1305</c:v>
                </c:pt>
                <c:pt idx="19527">
                  <c:v>1287</c:v>
                </c:pt>
                <c:pt idx="19528">
                  <c:v>1261</c:v>
                </c:pt>
                <c:pt idx="19529">
                  <c:v>1237</c:v>
                </c:pt>
                <c:pt idx="19530">
                  <c:v>1218</c:v>
                </c:pt>
                <c:pt idx="19531">
                  <c:v>1206</c:v>
                </c:pt>
                <c:pt idx="19532">
                  <c:v>1202</c:v>
                </c:pt>
                <c:pt idx="19533">
                  <c:v>1203</c:v>
                </c:pt>
                <c:pt idx="19534">
                  <c:v>1207</c:v>
                </c:pt>
                <c:pt idx="19535">
                  <c:v>1207</c:v>
                </c:pt>
                <c:pt idx="19536">
                  <c:v>1204</c:v>
                </c:pt>
                <c:pt idx="19537">
                  <c:v>1207</c:v>
                </c:pt>
                <c:pt idx="19538">
                  <c:v>1225</c:v>
                </c:pt>
                <c:pt idx="19539">
                  <c:v>1255</c:v>
                </c:pt>
                <c:pt idx="19540">
                  <c:v>1282</c:v>
                </c:pt>
                <c:pt idx="19541">
                  <c:v>1292</c:v>
                </c:pt>
                <c:pt idx="19542">
                  <c:v>1284</c:v>
                </c:pt>
                <c:pt idx="19543">
                  <c:v>1268</c:v>
                </c:pt>
                <c:pt idx="19544">
                  <c:v>1252</c:v>
                </c:pt>
                <c:pt idx="19545">
                  <c:v>1240</c:v>
                </c:pt>
                <c:pt idx="19546">
                  <c:v>1234</c:v>
                </c:pt>
                <c:pt idx="19547">
                  <c:v>1236</c:v>
                </c:pt>
                <c:pt idx="19548">
                  <c:v>1247</c:v>
                </c:pt>
                <c:pt idx="19549">
                  <c:v>1263</c:v>
                </c:pt>
                <c:pt idx="19550">
                  <c:v>1281</c:v>
                </c:pt>
                <c:pt idx="19551">
                  <c:v>1295</c:v>
                </c:pt>
                <c:pt idx="19552">
                  <c:v>1304</c:v>
                </c:pt>
                <c:pt idx="19553">
                  <c:v>1306</c:v>
                </c:pt>
                <c:pt idx="19554">
                  <c:v>1305</c:v>
                </c:pt>
                <c:pt idx="19555">
                  <c:v>1302</c:v>
                </c:pt>
                <c:pt idx="19556">
                  <c:v>1302</c:v>
                </c:pt>
                <c:pt idx="19557">
                  <c:v>1304</c:v>
                </c:pt>
                <c:pt idx="19558">
                  <c:v>1304</c:v>
                </c:pt>
                <c:pt idx="19559">
                  <c:v>1297</c:v>
                </c:pt>
                <c:pt idx="19560">
                  <c:v>1286</c:v>
                </c:pt>
                <c:pt idx="19561">
                  <c:v>1276</c:v>
                </c:pt>
                <c:pt idx="19562">
                  <c:v>1275</c:v>
                </c:pt>
                <c:pt idx="19563">
                  <c:v>1283</c:v>
                </c:pt>
                <c:pt idx="19564">
                  <c:v>1299</c:v>
                </c:pt>
                <c:pt idx="19565">
                  <c:v>1315</c:v>
                </c:pt>
                <c:pt idx="19566">
                  <c:v>1327</c:v>
                </c:pt>
                <c:pt idx="19567">
                  <c:v>1333</c:v>
                </c:pt>
                <c:pt idx="19568">
                  <c:v>1339</c:v>
                </c:pt>
                <c:pt idx="19569">
                  <c:v>1348</c:v>
                </c:pt>
                <c:pt idx="19570">
                  <c:v>1367</c:v>
                </c:pt>
                <c:pt idx="19571">
                  <c:v>1392</c:v>
                </c:pt>
                <c:pt idx="19572">
                  <c:v>1415</c:v>
                </c:pt>
                <c:pt idx="19573">
                  <c:v>1425</c:v>
                </c:pt>
                <c:pt idx="19574">
                  <c:v>1422</c:v>
                </c:pt>
                <c:pt idx="19575">
                  <c:v>1413</c:v>
                </c:pt>
                <c:pt idx="19576">
                  <c:v>1406</c:v>
                </c:pt>
                <c:pt idx="19577">
                  <c:v>1407</c:v>
                </c:pt>
                <c:pt idx="19578">
                  <c:v>1416</c:v>
                </c:pt>
                <c:pt idx="19579">
                  <c:v>1430</c:v>
                </c:pt>
                <c:pt idx="19580">
                  <c:v>1445</c:v>
                </c:pt>
                <c:pt idx="19581">
                  <c:v>1456</c:v>
                </c:pt>
                <c:pt idx="19582">
                  <c:v>1464</c:v>
                </c:pt>
                <c:pt idx="19583">
                  <c:v>1469</c:v>
                </c:pt>
                <c:pt idx="19584">
                  <c:v>1474</c:v>
                </c:pt>
                <c:pt idx="19585">
                  <c:v>1477</c:v>
                </c:pt>
                <c:pt idx="19586">
                  <c:v>1475</c:v>
                </c:pt>
                <c:pt idx="19587">
                  <c:v>1467</c:v>
                </c:pt>
                <c:pt idx="19588">
                  <c:v>1460</c:v>
                </c:pt>
                <c:pt idx="19589">
                  <c:v>1460</c:v>
                </c:pt>
                <c:pt idx="19590">
                  <c:v>1470</c:v>
                </c:pt>
                <c:pt idx="19591">
                  <c:v>1486</c:v>
                </c:pt>
                <c:pt idx="19592">
                  <c:v>1499</c:v>
                </c:pt>
                <c:pt idx="19593">
                  <c:v>1506</c:v>
                </c:pt>
                <c:pt idx="19594">
                  <c:v>1506</c:v>
                </c:pt>
                <c:pt idx="19595">
                  <c:v>1504</c:v>
                </c:pt>
                <c:pt idx="19596">
                  <c:v>1504</c:v>
                </c:pt>
                <c:pt idx="19597">
                  <c:v>1516</c:v>
                </c:pt>
                <c:pt idx="19598">
                  <c:v>1544</c:v>
                </c:pt>
                <c:pt idx="19599">
                  <c:v>1582</c:v>
                </c:pt>
                <c:pt idx="19600">
                  <c:v>1619</c:v>
                </c:pt>
                <c:pt idx="19601">
                  <c:v>1645</c:v>
                </c:pt>
                <c:pt idx="19602">
                  <c:v>1663</c:v>
                </c:pt>
                <c:pt idx="19603">
                  <c:v>1678</c:v>
                </c:pt>
                <c:pt idx="19604">
                  <c:v>1695</c:v>
                </c:pt>
                <c:pt idx="19605">
                  <c:v>1710</c:v>
                </c:pt>
                <c:pt idx="19606">
                  <c:v>1727</c:v>
                </c:pt>
                <c:pt idx="19607">
                  <c:v>1751</c:v>
                </c:pt>
                <c:pt idx="19608">
                  <c:v>1787</c:v>
                </c:pt>
                <c:pt idx="19609">
                  <c:v>1830</c:v>
                </c:pt>
                <c:pt idx="19610">
                  <c:v>1870</c:v>
                </c:pt>
                <c:pt idx="19611">
                  <c:v>1900</c:v>
                </c:pt>
                <c:pt idx="19612">
                  <c:v>1920</c:v>
                </c:pt>
                <c:pt idx="19613">
                  <c:v>1937</c:v>
                </c:pt>
                <c:pt idx="19614">
                  <c:v>1958</c:v>
                </c:pt>
                <c:pt idx="19615">
                  <c:v>1984</c:v>
                </c:pt>
                <c:pt idx="19616">
                  <c:v>2011</c:v>
                </c:pt>
                <c:pt idx="19617">
                  <c:v>2039</c:v>
                </c:pt>
                <c:pt idx="19618">
                  <c:v>2071</c:v>
                </c:pt>
                <c:pt idx="19619">
                  <c:v>2114</c:v>
                </c:pt>
                <c:pt idx="19620">
                  <c:v>2165</c:v>
                </c:pt>
                <c:pt idx="19621">
                  <c:v>2218</c:v>
                </c:pt>
                <c:pt idx="19622">
                  <c:v>2268</c:v>
                </c:pt>
                <c:pt idx="19623">
                  <c:v>2319</c:v>
                </c:pt>
                <c:pt idx="19624">
                  <c:v>2374</c:v>
                </c:pt>
                <c:pt idx="19625">
                  <c:v>2432</c:v>
                </c:pt>
                <c:pt idx="19626">
                  <c:v>2486</c:v>
                </c:pt>
                <c:pt idx="19627">
                  <c:v>2526</c:v>
                </c:pt>
                <c:pt idx="19628">
                  <c:v>2560</c:v>
                </c:pt>
                <c:pt idx="19629">
                  <c:v>2596</c:v>
                </c:pt>
                <c:pt idx="19630">
                  <c:v>2640</c:v>
                </c:pt>
                <c:pt idx="19631">
                  <c:v>2688</c:v>
                </c:pt>
                <c:pt idx="19632">
                  <c:v>2736</c:v>
                </c:pt>
                <c:pt idx="19633">
                  <c:v>2788</c:v>
                </c:pt>
                <c:pt idx="19634">
                  <c:v>2850</c:v>
                </c:pt>
                <c:pt idx="19635">
                  <c:v>2923</c:v>
                </c:pt>
                <c:pt idx="19636">
                  <c:v>2999</c:v>
                </c:pt>
                <c:pt idx="19637">
                  <c:v>3071</c:v>
                </c:pt>
                <c:pt idx="19638">
                  <c:v>3134</c:v>
                </c:pt>
                <c:pt idx="19639">
                  <c:v>3191</c:v>
                </c:pt>
                <c:pt idx="19640">
                  <c:v>3250</c:v>
                </c:pt>
                <c:pt idx="19641">
                  <c:v>3313</c:v>
                </c:pt>
                <c:pt idx="19642">
                  <c:v>3376</c:v>
                </c:pt>
                <c:pt idx="19643">
                  <c:v>3436</c:v>
                </c:pt>
                <c:pt idx="19644">
                  <c:v>3499</c:v>
                </c:pt>
                <c:pt idx="19645">
                  <c:v>3572</c:v>
                </c:pt>
                <c:pt idx="19646">
                  <c:v>3655</c:v>
                </c:pt>
                <c:pt idx="19647">
                  <c:v>3744</c:v>
                </c:pt>
                <c:pt idx="19648">
                  <c:v>3831</c:v>
                </c:pt>
                <c:pt idx="19649">
                  <c:v>3913</c:v>
                </c:pt>
                <c:pt idx="19650">
                  <c:v>3991</c:v>
                </c:pt>
                <c:pt idx="19651">
                  <c:v>4066</c:v>
                </c:pt>
                <c:pt idx="19652">
                  <c:v>4138</c:v>
                </c:pt>
                <c:pt idx="19653">
                  <c:v>4206</c:v>
                </c:pt>
                <c:pt idx="19654">
                  <c:v>4275</c:v>
                </c:pt>
                <c:pt idx="19655">
                  <c:v>4347</c:v>
                </c:pt>
                <c:pt idx="19656">
                  <c:v>4426</c:v>
                </c:pt>
                <c:pt idx="19657">
                  <c:v>4512</c:v>
                </c:pt>
                <c:pt idx="19658">
                  <c:v>4603</c:v>
                </c:pt>
                <c:pt idx="19659">
                  <c:v>4701</c:v>
                </c:pt>
                <c:pt idx="19660">
                  <c:v>4803</c:v>
                </c:pt>
                <c:pt idx="19661">
                  <c:v>4902</c:v>
                </c:pt>
                <c:pt idx="19662">
                  <c:v>4991</c:v>
                </c:pt>
                <c:pt idx="19663">
                  <c:v>5070</c:v>
                </c:pt>
                <c:pt idx="19664">
                  <c:v>5148</c:v>
                </c:pt>
                <c:pt idx="19665">
                  <c:v>5236</c:v>
                </c:pt>
                <c:pt idx="19666">
                  <c:v>5337</c:v>
                </c:pt>
                <c:pt idx="19667">
                  <c:v>5445</c:v>
                </c:pt>
                <c:pt idx="19668">
                  <c:v>5549</c:v>
                </c:pt>
                <c:pt idx="19669">
                  <c:v>5643</c:v>
                </c:pt>
                <c:pt idx="19670">
                  <c:v>5730</c:v>
                </c:pt>
                <c:pt idx="19671">
                  <c:v>5817</c:v>
                </c:pt>
                <c:pt idx="19672">
                  <c:v>5909</c:v>
                </c:pt>
                <c:pt idx="19673">
                  <c:v>6012</c:v>
                </c:pt>
                <c:pt idx="19674">
                  <c:v>6126</c:v>
                </c:pt>
                <c:pt idx="19675">
                  <c:v>6245</c:v>
                </c:pt>
                <c:pt idx="19676">
                  <c:v>6361</c:v>
                </c:pt>
                <c:pt idx="19677">
                  <c:v>6466</c:v>
                </c:pt>
                <c:pt idx="19678">
                  <c:v>6557</c:v>
                </c:pt>
                <c:pt idx="19679">
                  <c:v>6633</c:v>
                </c:pt>
                <c:pt idx="19680">
                  <c:v>6705</c:v>
                </c:pt>
                <c:pt idx="19681">
                  <c:v>6781</c:v>
                </c:pt>
                <c:pt idx="19682">
                  <c:v>6871</c:v>
                </c:pt>
                <c:pt idx="19683">
                  <c:v>6971</c:v>
                </c:pt>
                <c:pt idx="19684">
                  <c:v>7075</c:v>
                </c:pt>
                <c:pt idx="19685">
                  <c:v>7174</c:v>
                </c:pt>
                <c:pt idx="19686">
                  <c:v>7266</c:v>
                </c:pt>
                <c:pt idx="19687">
                  <c:v>7353</c:v>
                </c:pt>
                <c:pt idx="19688">
                  <c:v>7436</c:v>
                </c:pt>
                <c:pt idx="19689">
                  <c:v>7525</c:v>
                </c:pt>
                <c:pt idx="19690">
                  <c:v>7621</c:v>
                </c:pt>
                <c:pt idx="19691">
                  <c:v>7717</c:v>
                </c:pt>
                <c:pt idx="19692">
                  <c:v>7803</c:v>
                </c:pt>
                <c:pt idx="19693">
                  <c:v>7877</c:v>
                </c:pt>
                <c:pt idx="19694">
                  <c:v>7948</c:v>
                </c:pt>
                <c:pt idx="19695">
                  <c:v>8030</c:v>
                </c:pt>
                <c:pt idx="19696">
                  <c:v>8130</c:v>
                </c:pt>
                <c:pt idx="19697">
                  <c:v>8241</c:v>
                </c:pt>
                <c:pt idx="19698">
                  <c:v>8351</c:v>
                </c:pt>
                <c:pt idx="19699">
                  <c:v>8454</c:v>
                </c:pt>
                <c:pt idx="19700">
                  <c:v>8548</c:v>
                </c:pt>
                <c:pt idx="19701">
                  <c:v>8635</c:v>
                </c:pt>
                <c:pt idx="19702">
                  <c:v>8710</c:v>
                </c:pt>
                <c:pt idx="19703">
                  <c:v>8777</c:v>
                </c:pt>
                <c:pt idx="19704">
                  <c:v>8841</c:v>
                </c:pt>
                <c:pt idx="19705">
                  <c:v>8907</c:v>
                </c:pt>
                <c:pt idx="19706">
                  <c:v>8981</c:v>
                </c:pt>
                <c:pt idx="19707">
                  <c:v>9063</c:v>
                </c:pt>
                <c:pt idx="19708">
                  <c:v>9149</c:v>
                </c:pt>
                <c:pt idx="19709">
                  <c:v>9234</c:v>
                </c:pt>
                <c:pt idx="19710">
                  <c:v>9313</c:v>
                </c:pt>
                <c:pt idx="19711">
                  <c:v>9388</c:v>
                </c:pt>
                <c:pt idx="19712">
                  <c:v>9461</c:v>
                </c:pt>
                <c:pt idx="19713">
                  <c:v>9532</c:v>
                </c:pt>
                <c:pt idx="19714">
                  <c:v>9598</c:v>
                </c:pt>
                <c:pt idx="19715">
                  <c:v>9650</c:v>
                </c:pt>
                <c:pt idx="19716">
                  <c:v>9683</c:v>
                </c:pt>
                <c:pt idx="19717">
                  <c:v>9708</c:v>
                </c:pt>
                <c:pt idx="19718">
                  <c:v>9738</c:v>
                </c:pt>
                <c:pt idx="19719">
                  <c:v>9778</c:v>
                </c:pt>
                <c:pt idx="19720">
                  <c:v>9822</c:v>
                </c:pt>
                <c:pt idx="19721">
                  <c:v>9858</c:v>
                </c:pt>
                <c:pt idx="19722">
                  <c:v>9888</c:v>
                </c:pt>
                <c:pt idx="19723">
                  <c:v>9917</c:v>
                </c:pt>
                <c:pt idx="19724">
                  <c:v>9949</c:v>
                </c:pt>
                <c:pt idx="19725">
                  <c:v>9982</c:v>
                </c:pt>
                <c:pt idx="19726">
                  <c:v>10012</c:v>
                </c:pt>
                <c:pt idx="19727">
                  <c:v>10039</c:v>
                </c:pt>
                <c:pt idx="19728">
                  <c:v>10064</c:v>
                </c:pt>
                <c:pt idx="19729">
                  <c:v>10087</c:v>
                </c:pt>
                <c:pt idx="19730">
                  <c:v>10104</c:v>
                </c:pt>
                <c:pt idx="19731">
                  <c:v>10111</c:v>
                </c:pt>
                <c:pt idx="19732">
                  <c:v>10112</c:v>
                </c:pt>
                <c:pt idx="19733">
                  <c:v>10114</c:v>
                </c:pt>
                <c:pt idx="19734">
                  <c:v>10124</c:v>
                </c:pt>
                <c:pt idx="19735">
                  <c:v>10140</c:v>
                </c:pt>
                <c:pt idx="19736">
                  <c:v>10155</c:v>
                </c:pt>
                <c:pt idx="19737">
                  <c:v>10157</c:v>
                </c:pt>
                <c:pt idx="19738">
                  <c:v>10142</c:v>
                </c:pt>
                <c:pt idx="19739">
                  <c:v>10117</c:v>
                </c:pt>
                <c:pt idx="19740">
                  <c:v>10092</c:v>
                </c:pt>
                <c:pt idx="19741">
                  <c:v>10071</c:v>
                </c:pt>
                <c:pt idx="19742">
                  <c:v>10052</c:v>
                </c:pt>
                <c:pt idx="19743">
                  <c:v>10029</c:v>
                </c:pt>
                <c:pt idx="19744">
                  <c:v>10003</c:v>
                </c:pt>
                <c:pt idx="19745">
                  <c:v>9975</c:v>
                </c:pt>
                <c:pt idx="19746">
                  <c:v>9945</c:v>
                </c:pt>
                <c:pt idx="19747">
                  <c:v>9911</c:v>
                </c:pt>
                <c:pt idx="19748">
                  <c:v>9869</c:v>
                </c:pt>
                <c:pt idx="19749">
                  <c:v>9823</c:v>
                </c:pt>
                <c:pt idx="19750">
                  <c:v>9777</c:v>
                </c:pt>
                <c:pt idx="19751">
                  <c:v>9732</c:v>
                </c:pt>
                <c:pt idx="19752">
                  <c:v>9687</c:v>
                </c:pt>
                <c:pt idx="19753">
                  <c:v>9636</c:v>
                </c:pt>
                <c:pt idx="19754">
                  <c:v>9579</c:v>
                </c:pt>
                <c:pt idx="19755">
                  <c:v>9522</c:v>
                </c:pt>
                <c:pt idx="19756">
                  <c:v>9471</c:v>
                </c:pt>
                <c:pt idx="19757">
                  <c:v>9423</c:v>
                </c:pt>
                <c:pt idx="19758">
                  <c:v>9368</c:v>
                </c:pt>
                <c:pt idx="19759">
                  <c:v>9301</c:v>
                </c:pt>
                <c:pt idx="19760">
                  <c:v>9224</c:v>
                </c:pt>
                <c:pt idx="19761">
                  <c:v>9144</c:v>
                </c:pt>
                <c:pt idx="19762">
                  <c:v>9062</c:v>
                </c:pt>
                <c:pt idx="19763">
                  <c:v>8977</c:v>
                </c:pt>
                <c:pt idx="19764">
                  <c:v>8891</c:v>
                </c:pt>
                <c:pt idx="19765">
                  <c:v>8804</c:v>
                </c:pt>
                <c:pt idx="19766">
                  <c:v>8721</c:v>
                </c:pt>
                <c:pt idx="19767">
                  <c:v>8641</c:v>
                </c:pt>
                <c:pt idx="19768">
                  <c:v>8564</c:v>
                </c:pt>
                <c:pt idx="19769">
                  <c:v>8488</c:v>
                </c:pt>
                <c:pt idx="19770">
                  <c:v>8409</c:v>
                </c:pt>
                <c:pt idx="19771">
                  <c:v>8326</c:v>
                </c:pt>
                <c:pt idx="19772">
                  <c:v>8240</c:v>
                </c:pt>
                <c:pt idx="19773">
                  <c:v>8154</c:v>
                </c:pt>
                <c:pt idx="19774">
                  <c:v>8072</c:v>
                </c:pt>
                <c:pt idx="19775">
                  <c:v>7991</c:v>
                </c:pt>
                <c:pt idx="19776">
                  <c:v>7906</c:v>
                </c:pt>
                <c:pt idx="19777">
                  <c:v>7815</c:v>
                </c:pt>
                <c:pt idx="19778">
                  <c:v>7720</c:v>
                </c:pt>
                <c:pt idx="19779">
                  <c:v>7625</c:v>
                </c:pt>
                <c:pt idx="19780">
                  <c:v>7537</c:v>
                </c:pt>
                <c:pt idx="19781">
                  <c:v>7453</c:v>
                </c:pt>
                <c:pt idx="19782">
                  <c:v>7369</c:v>
                </c:pt>
                <c:pt idx="19783">
                  <c:v>7279</c:v>
                </c:pt>
                <c:pt idx="19784">
                  <c:v>7183</c:v>
                </c:pt>
                <c:pt idx="19785">
                  <c:v>7084</c:v>
                </c:pt>
                <c:pt idx="19786">
                  <c:v>6989</c:v>
                </c:pt>
                <c:pt idx="19787">
                  <c:v>6899</c:v>
                </c:pt>
                <c:pt idx="19788">
                  <c:v>6814</c:v>
                </c:pt>
                <c:pt idx="19789">
                  <c:v>6726</c:v>
                </c:pt>
                <c:pt idx="19790">
                  <c:v>6634</c:v>
                </c:pt>
                <c:pt idx="19791">
                  <c:v>6540</c:v>
                </c:pt>
                <c:pt idx="19792">
                  <c:v>6444</c:v>
                </c:pt>
                <c:pt idx="19793">
                  <c:v>6349</c:v>
                </c:pt>
                <c:pt idx="19794">
                  <c:v>6257</c:v>
                </c:pt>
                <c:pt idx="19795">
                  <c:v>6168</c:v>
                </c:pt>
                <c:pt idx="19796">
                  <c:v>6082</c:v>
                </c:pt>
                <c:pt idx="19797">
                  <c:v>5995</c:v>
                </c:pt>
                <c:pt idx="19798">
                  <c:v>5905</c:v>
                </c:pt>
                <c:pt idx="19799">
                  <c:v>5810</c:v>
                </c:pt>
                <c:pt idx="19800">
                  <c:v>5715</c:v>
                </c:pt>
                <c:pt idx="19801">
                  <c:v>5619</c:v>
                </c:pt>
                <c:pt idx="19802">
                  <c:v>5524</c:v>
                </c:pt>
                <c:pt idx="19803">
                  <c:v>5427</c:v>
                </c:pt>
                <c:pt idx="19804">
                  <c:v>5331</c:v>
                </c:pt>
                <c:pt idx="19805">
                  <c:v>5240</c:v>
                </c:pt>
                <c:pt idx="19806">
                  <c:v>5157</c:v>
                </c:pt>
                <c:pt idx="19807">
                  <c:v>5083</c:v>
                </c:pt>
                <c:pt idx="19808">
                  <c:v>5010</c:v>
                </c:pt>
                <c:pt idx="19809">
                  <c:v>4932</c:v>
                </c:pt>
                <c:pt idx="19810">
                  <c:v>4846</c:v>
                </c:pt>
                <c:pt idx="19811">
                  <c:v>4756</c:v>
                </c:pt>
                <c:pt idx="19812">
                  <c:v>4668</c:v>
                </c:pt>
                <c:pt idx="19813">
                  <c:v>4586</c:v>
                </c:pt>
                <c:pt idx="19814">
                  <c:v>4511</c:v>
                </c:pt>
                <c:pt idx="19815">
                  <c:v>4439</c:v>
                </c:pt>
                <c:pt idx="19816">
                  <c:v>4364</c:v>
                </c:pt>
                <c:pt idx="19817">
                  <c:v>4282</c:v>
                </c:pt>
                <c:pt idx="19818">
                  <c:v>4196</c:v>
                </c:pt>
                <c:pt idx="19819">
                  <c:v>4115</c:v>
                </c:pt>
                <c:pt idx="19820">
                  <c:v>4043</c:v>
                </c:pt>
                <c:pt idx="19821">
                  <c:v>3977</c:v>
                </c:pt>
                <c:pt idx="19822">
                  <c:v>3909</c:v>
                </c:pt>
                <c:pt idx="19823">
                  <c:v>3835</c:v>
                </c:pt>
                <c:pt idx="19824">
                  <c:v>3763</c:v>
                </c:pt>
                <c:pt idx="19825">
                  <c:v>3704</c:v>
                </c:pt>
                <c:pt idx="19826">
                  <c:v>3656</c:v>
                </c:pt>
                <c:pt idx="19827">
                  <c:v>3607</c:v>
                </c:pt>
                <c:pt idx="19828">
                  <c:v>3544</c:v>
                </c:pt>
                <c:pt idx="19829">
                  <c:v>3467</c:v>
                </c:pt>
                <c:pt idx="19830">
                  <c:v>3387</c:v>
                </c:pt>
                <c:pt idx="19831">
                  <c:v>3316</c:v>
                </c:pt>
                <c:pt idx="19832">
                  <c:v>3257</c:v>
                </c:pt>
                <c:pt idx="19833">
                  <c:v>3208</c:v>
                </c:pt>
                <c:pt idx="19834">
                  <c:v>3168</c:v>
                </c:pt>
                <c:pt idx="19835">
                  <c:v>3136</c:v>
                </c:pt>
                <c:pt idx="19836">
                  <c:v>3107</c:v>
                </c:pt>
                <c:pt idx="19837">
                  <c:v>3076</c:v>
                </c:pt>
                <c:pt idx="19838">
                  <c:v>3039</c:v>
                </c:pt>
                <c:pt idx="19839">
                  <c:v>2993</c:v>
                </c:pt>
                <c:pt idx="19840">
                  <c:v>2937</c:v>
                </c:pt>
                <c:pt idx="19841">
                  <c:v>2874</c:v>
                </c:pt>
                <c:pt idx="19842">
                  <c:v>2810</c:v>
                </c:pt>
                <c:pt idx="19843">
                  <c:v>2752</c:v>
                </c:pt>
                <c:pt idx="19844">
                  <c:v>2701</c:v>
                </c:pt>
                <c:pt idx="19845">
                  <c:v>2654</c:v>
                </c:pt>
                <c:pt idx="19846">
                  <c:v>2603</c:v>
                </c:pt>
                <c:pt idx="19847">
                  <c:v>2547</c:v>
                </c:pt>
                <c:pt idx="19848">
                  <c:v>2486</c:v>
                </c:pt>
                <c:pt idx="19849">
                  <c:v>2426</c:v>
                </c:pt>
                <c:pt idx="19850">
                  <c:v>2374</c:v>
                </c:pt>
                <c:pt idx="19851">
                  <c:v>2333</c:v>
                </c:pt>
                <c:pt idx="19852">
                  <c:v>2301</c:v>
                </c:pt>
                <c:pt idx="19853">
                  <c:v>2273</c:v>
                </c:pt>
                <c:pt idx="19854">
                  <c:v>2244</c:v>
                </c:pt>
                <c:pt idx="19855">
                  <c:v>2214</c:v>
                </c:pt>
                <c:pt idx="19856">
                  <c:v>2182</c:v>
                </c:pt>
                <c:pt idx="19857">
                  <c:v>2152</c:v>
                </c:pt>
                <c:pt idx="19858">
                  <c:v>2126</c:v>
                </c:pt>
                <c:pt idx="19859">
                  <c:v>2102</c:v>
                </c:pt>
                <c:pt idx="19860">
                  <c:v>2075</c:v>
                </c:pt>
                <c:pt idx="19861">
                  <c:v>2047</c:v>
                </c:pt>
                <c:pt idx="19862">
                  <c:v>2021</c:v>
                </c:pt>
                <c:pt idx="19863">
                  <c:v>2002</c:v>
                </c:pt>
                <c:pt idx="19864">
                  <c:v>1991</c:v>
                </c:pt>
                <c:pt idx="19865">
                  <c:v>1984</c:v>
                </c:pt>
                <c:pt idx="19866">
                  <c:v>1975</c:v>
                </c:pt>
                <c:pt idx="19867">
                  <c:v>1960</c:v>
                </c:pt>
                <c:pt idx="19868">
                  <c:v>1938</c:v>
                </c:pt>
                <c:pt idx="19869">
                  <c:v>1913</c:v>
                </c:pt>
                <c:pt idx="19870">
                  <c:v>1888</c:v>
                </c:pt>
                <c:pt idx="19871">
                  <c:v>1864</c:v>
                </c:pt>
                <c:pt idx="19872">
                  <c:v>1834</c:v>
                </c:pt>
                <c:pt idx="19873">
                  <c:v>1800</c:v>
                </c:pt>
                <c:pt idx="19874">
                  <c:v>1768</c:v>
                </c:pt>
                <c:pt idx="19875">
                  <c:v>1745</c:v>
                </c:pt>
                <c:pt idx="19876">
                  <c:v>1732</c:v>
                </c:pt>
                <c:pt idx="19877">
                  <c:v>1722</c:v>
                </c:pt>
                <c:pt idx="19878">
                  <c:v>1707</c:v>
                </c:pt>
                <c:pt idx="19879">
                  <c:v>1686</c:v>
                </c:pt>
                <c:pt idx="19880">
                  <c:v>1661</c:v>
                </c:pt>
                <c:pt idx="19881">
                  <c:v>1640</c:v>
                </c:pt>
                <c:pt idx="19882">
                  <c:v>1624</c:v>
                </c:pt>
                <c:pt idx="19883">
                  <c:v>1613</c:v>
                </c:pt>
                <c:pt idx="19884">
                  <c:v>1604</c:v>
                </c:pt>
                <c:pt idx="19885">
                  <c:v>1597</c:v>
                </c:pt>
                <c:pt idx="19886">
                  <c:v>1594</c:v>
                </c:pt>
                <c:pt idx="19887">
                  <c:v>1596</c:v>
                </c:pt>
                <c:pt idx="19888">
                  <c:v>1600</c:v>
                </c:pt>
                <c:pt idx="19889">
                  <c:v>1600</c:v>
                </c:pt>
                <c:pt idx="19890">
                  <c:v>1592</c:v>
                </c:pt>
                <c:pt idx="19891">
                  <c:v>1580</c:v>
                </c:pt>
                <c:pt idx="19892">
                  <c:v>1567</c:v>
                </c:pt>
                <c:pt idx="19893">
                  <c:v>1559</c:v>
                </c:pt>
                <c:pt idx="19894">
                  <c:v>1555</c:v>
                </c:pt>
                <c:pt idx="19895">
                  <c:v>1555</c:v>
                </c:pt>
                <c:pt idx="19896">
                  <c:v>1553</c:v>
                </c:pt>
                <c:pt idx="19897">
                  <c:v>1545</c:v>
                </c:pt>
                <c:pt idx="19898">
                  <c:v>1536</c:v>
                </c:pt>
                <c:pt idx="19899">
                  <c:v>1530</c:v>
                </c:pt>
                <c:pt idx="19900">
                  <c:v>1531</c:v>
                </c:pt>
                <c:pt idx="19901">
                  <c:v>1532</c:v>
                </c:pt>
                <c:pt idx="19902">
                  <c:v>1529</c:v>
                </c:pt>
                <c:pt idx="19903">
                  <c:v>1522</c:v>
                </c:pt>
                <c:pt idx="19904">
                  <c:v>1518</c:v>
                </c:pt>
                <c:pt idx="19905">
                  <c:v>1520</c:v>
                </c:pt>
                <c:pt idx="19906">
                  <c:v>1521</c:v>
                </c:pt>
                <c:pt idx="19907">
                  <c:v>1511</c:v>
                </c:pt>
                <c:pt idx="19908">
                  <c:v>1488</c:v>
                </c:pt>
                <c:pt idx="19909">
                  <c:v>1459</c:v>
                </c:pt>
                <c:pt idx="19910">
                  <c:v>1434</c:v>
                </c:pt>
                <c:pt idx="19911">
                  <c:v>1420</c:v>
                </c:pt>
                <c:pt idx="19912">
                  <c:v>1412</c:v>
                </c:pt>
                <c:pt idx="19913">
                  <c:v>1406</c:v>
                </c:pt>
                <c:pt idx="19914">
                  <c:v>1396</c:v>
                </c:pt>
                <c:pt idx="19915">
                  <c:v>1381</c:v>
                </c:pt>
                <c:pt idx="19916">
                  <c:v>1368</c:v>
                </c:pt>
                <c:pt idx="19917">
                  <c:v>1365</c:v>
                </c:pt>
                <c:pt idx="19918">
                  <c:v>1379</c:v>
                </c:pt>
                <c:pt idx="19919">
                  <c:v>1403</c:v>
                </c:pt>
                <c:pt idx="19920">
                  <c:v>1426</c:v>
                </c:pt>
                <c:pt idx="19921">
                  <c:v>1436</c:v>
                </c:pt>
                <c:pt idx="19922">
                  <c:v>1432</c:v>
                </c:pt>
                <c:pt idx="19923">
                  <c:v>1419</c:v>
                </c:pt>
                <c:pt idx="19924">
                  <c:v>1402</c:v>
                </c:pt>
                <c:pt idx="19925">
                  <c:v>1385</c:v>
                </c:pt>
                <c:pt idx="19926">
                  <c:v>1367</c:v>
                </c:pt>
                <c:pt idx="19927">
                  <c:v>1349</c:v>
                </c:pt>
                <c:pt idx="19928">
                  <c:v>1334</c:v>
                </c:pt>
                <c:pt idx="19929">
                  <c:v>1330</c:v>
                </c:pt>
                <c:pt idx="19930">
                  <c:v>1343</c:v>
                </c:pt>
                <c:pt idx="19931">
                  <c:v>1369</c:v>
                </c:pt>
                <c:pt idx="19932">
                  <c:v>1391</c:v>
                </c:pt>
                <c:pt idx="19933">
                  <c:v>1400</c:v>
                </c:pt>
                <c:pt idx="19934">
                  <c:v>1395</c:v>
                </c:pt>
                <c:pt idx="19935">
                  <c:v>1383</c:v>
                </c:pt>
                <c:pt idx="19936">
                  <c:v>1371</c:v>
                </c:pt>
                <c:pt idx="19937">
                  <c:v>1359</c:v>
                </c:pt>
                <c:pt idx="19938">
                  <c:v>1350</c:v>
                </c:pt>
                <c:pt idx="19939">
                  <c:v>1341</c:v>
                </c:pt>
                <c:pt idx="19940">
                  <c:v>1334</c:v>
                </c:pt>
                <c:pt idx="19941">
                  <c:v>1330</c:v>
                </c:pt>
                <c:pt idx="19942">
                  <c:v>1333</c:v>
                </c:pt>
                <c:pt idx="19943">
                  <c:v>1345</c:v>
                </c:pt>
                <c:pt idx="19944">
                  <c:v>1361</c:v>
                </c:pt>
                <c:pt idx="19945">
                  <c:v>1375</c:v>
                </c:pt>
                <c:pt idx="19946">
                  <c:v>1376</c:v>
                </c:pt>
                <c:pt idx="19947">
                  <c:v>1359</c:v>
                </c:pt>
                <c:pt idx="19948">
                  <c:v>1330</c:v>
                </c:pt>
                <c:pt idx="19949">
                  <c:v>1304</c:v>
                </c:pt>
                <c:pt idx="19950">
                  <c:v>1289</c:v>
                </c:pt>
                <c:pt idx="19951">
                  <c:v>1283</c:v>
                </c:pt>
                <c:pt idx="19952">
                  <c:v>1279</c:v>
                </c:pt>
                <c:pt idx="19953">
                  <c:v>1273</c:v>
                </c:pt>
                <c:pt idx="19954">
                  <c:v>1275</c:v>
                </c:pt>
                <c:pt idx="19955">
                  <c:v>1287</c:v>
                </c:pt>
                <c:pt idx="19956">
                  <c:v>1302</c:v>
                </c:pt>
                <c:pt idx="19957">
                  <c:v>1309</c:v>
                </c:pt>
                <c:pt idx="19958">
                  <c:v>1305</c:v>
                </c:pt>
                <c:pt idx="19959">
                  <c:v>1296</c:v>
                </c:pt>
                <c:pt idx="19960">
                  <c:v>1291</c:v>
                </c:pt>
                <c:pt idx="19961">
                  <c:v>1295</c:v>
                </c:pt>
                <c:pt idx="19962">
                  <c:v>1309</c:v>
                </c:pt>
                <c:pt idx="19963">
                  <c:v>1326</c:v>
                </c:pt>
                <c:pt idx="19964">
                  <c:v>1340</c:v>
                </c:pt>
                <c:pt idx="19965">
                  <c:v>1345</c:v>
                </c:pt>
                <c:pt idx="19966">
                  <c:v>1340</c:v>
                </c:pt>
                <c:pt idx="19967">
                  <c:v>1327</c:v>
                </c:pt>
                <c:pt idx="19968">
                  <c:v>1311</c:v>
                </c:pt>
                <c:pt idx="19969">
                  <c:v>1298</c:v>
                </c:pt>
                <c:pt idx="19970">
                  <c:v>1293</c:v>
                </c:pt>
                <c:pt idx="19971">
                  <c:v>1299</c:v>
                </c:pt>
                <c:pt idx="19972">
                  <c:v>1313</c:v>
                </c:pt>
                <c:pt idx="19973">
                  <c:v>1331</c:v>
                </c:pt>
                <c:pt idx="19974">
                  <c:v>1345</c:v>
                </c:pt>
                <c:pt idx="19975">
                  <c:v>1353</c:v>
                </c:pt>
                <c:pt idx="19976">
                  <c:v>1360</c:v>
                </c:pt>
                <c:pt idx="19977">
                  <c:v>1368</c:v>
                </c:pt>
                <c:pt idx="19978">
                  <c:v>1381</c:v>
                </c:pt>
                <c:pt idx="19979">
                  <c:v>1394</c:v>
                </c:pt>
                <c:pt idx="19980">
                  <c:v>1403</c:v>
                </c:pt>
                <c:pt idx="19981">
                  <c:v>1401</c:v>
                </c:pt>
                <c:pt idx="19982">
                  <c:v>1391</c:v>
                </c:pt>
                <c:pt idx="19983">
                  <c:v>1377</c:v>
                </c:pt>
                <c:pt idx="19984">
                  <c:v>1361</c:v>
                </c:pt>
                <c:pt idx="19985">
                  <c:v>1347</c:v>
                </c:pt>
                <c:pt idx="19986">
                  <c:v>1337</c:v>
                </c:pt>
                <c:pt idx="19987">
                  <c:v>1331</c:v>
                </c:pt>
                <c:pt idx="19988">
                  <c:v>1325</c:v>
                </c:pt>
                <c:pt idx="19989">
                  <c:v>1318</c:v>
                </c:pt>
                <c:pt idx="19990">
                  <c:v>1314</c:v>
                </c:pt>
                <c:pt idx="19991">
                  <c:v>1319</c:v>
                </c:pt>
                <c:pt idx="19992">
                  <c:v>1332</c:v>
                </c:pt>
                <c:pt idx="19993">
                  <c:v>1347</c:v>
                </c:pt>
                <c:pt idx="19994">
                  <c:v>1356</c:v>
                </c:pt>
                <c:pt idx="19995">
                  <c:v>1357</c:v>
                </c:pt>
                <c:pt idx="19996">
                  <c:v>1350</c:v>
                </c:pt>
                <c:pt idx="19997">
                  <c:v>1341</c:v>
                </c:pt>
                <c:pt idx="19998">
                  <c:v>1334</c:v>
                </c:pt>
                <c:pt idx="19999">
                  <c:v>1332</c:v>
                </c:pt>
                <c:pt idx="20000">
                  <c:v>1334</c:v>
                </c:pt>
                <c:pt idx="20001">
                  <c:v>1340</c:v>
                </c:pt>
                <c:pt idx="20002">
                  <c:v>1348</c:v>
                </c:pt>
                <c:pt idx="20003">
                  <c:v>1358</c:v>
                </c:pt>
                <c:pt idx="20004">
                  <c:v>1368</c:v>
                </c:pt>
                <c:pt idx="20005">
                  <c:v>1374</c:v>
                </c:pt>
                <c:pt idx="20006">
                  <c:v>1374</c:v>
                </c:pt>
                <c:pt idx="20007">
                  <c:v>1370</c:v>
                </c:pt>
                <c:pt idx="20008">
                  <c:v>1369</c:v>
                </c:pt>
                <c:pt idx="20009">
                  <c:v>1374</c:v>
                </c:pt>
                <c:pt idx="20010">
                  <c:v>1382</c:v>
                </c:pt>
                <c:pt idx="20011">
                  <c:v>1388</c:v>
                </c:pt>
                <c:pt idx="20012">
                  <c:v>1389</c:v>
                </c:pt>
                <c:pt idx="20013">
                  <c:v>1390</c:v>
                </c:pt>
                <c:pt idx="20014">
                  <c:v>1396</c:v>
                </c:pt>
                <c:pt idx="20015">
                  <c:v>1411</c:v>
                </c:pt>
                <c:pt idx="20016">
                  <c:v>1430</c:v>
                </c:pt>
                <c:pt idx="20017">
                  <c:v>1441</c:v>
                </c:pt>
                <c:pt idx="20018">
                  <c:v>1439</c:v>
                </c:pt>
                <c:pt idx="20019">
                  <c:v>1426</c:v>
                </c:pt>
                <c:pt idx="20020">
                  <c:v>1413</c:v>
                </c:pt>
                <c:pt idx="20021">
                  <c:v>1411</c:v>
                </c:pt>
                <c:pt idx="20022">
                  <c:v>1421</c:v>
                </c:pt>
                <c:pt idx="20023">
                  <c:v>1438</c:v>
                </c:pt>
                <c:pt idx="20024">
                  <c:v>1452</c:v>
                </c:pt>
                <c:pt idx="20025">
                  <c:v>1456</c:v>
                </c:pt>
                <c:pt idx="20026">
                  <c:v>1454</c:v>
                </c:pt>
                <c:pt idx="20027">
                  <c:v>1452</c:v>
                </c:pt>
                <c:pt idx="20028">
                  <c:v>1451</c:v>
                </c:pt>
                <c:pt idx="20029">
                  <c:v>1452</c:v>
                </c:pt>
                <c:pt idx="20030">
                  <c:v>1453</c:v>
                </c:pt>
                <c:pt idx="20031">
                  <c:v>1460</c:v>
                </c:pt>
                <c:pt idx="20032">
                  <c:v>1473</c:v>
                </c:pt>
                <c:pt idx="20033">
                  <c:v>1490</c:v>
                </c:pt>
                <c:pt idx="20034">
                  <c:v>1501</c:v>
                </c:pt>
                <c:pt idx="20035">
                  <c:v>1503</c:v>
                </c:pt>
                <c:pt idx="20036">
                  <c:v>1502</c:v>
                </c:pt>
                <c:pt idx="20037">
                  <c:v>1507</c:v>
                </c:pt>
                <c:pt idx="20038">
                  <c:v>1524</c:v>
                </c:pt>
                <c:pt idx="20039">
                  <c:v>1546</c:v>
                </c:pt>
                <c:pt idx="20040">
                  <c:v>1568</c:v>
                </c:pt>
                <c:pt idx="20041">
                  <c:v>1589</c:v>
                </c:pt>
                <c:pt idx="20042">
                  <c:v>1608</c:v>
                </c:pt>
                <c:pt idx="20043">
                  <c:v>1623</c:v>
                </c:pt>
                <c:pt idx="20044">
                  <c:v>1630</c:v>
                </c:pt>
                <c:pt idx="20045">
                  <c:v>1630</c:v>
                </c:pt>
                <c:pt idx="20046">
                  <c:v>1625</c:v>
                </c:pt>
                <c:pt idx="20047">
                  <c:v>1616</c:v>
                </c:pt>
                <c:pt idx="20048">
                  <c:v>1607</c:v>
                </c:pt>
                <c:pt idx="20049">
                  <c:v>1601</c:v>
                </c:pt>
                <c:pt idx="20050">
                  <c:v>1600</c:v>
                </c:pt>
                <c:pt idx="20051">
                  <c:v>1602</c:v>
                </c:pt>
                <c:pt idx="20052">
                  <c:v>1603</c:v>
                </c:pt>
                <c:pt idx="20053">
                  <c:v>1597</c:v>
                </c:pt>
                <c:pt idx="20054">
                  <c:v>1581</c:v>
                </c:pt>
                <c:pt idx="20055">
                  <c:v>1559</c:v>
                </c:pt>
                <c:pt idx="20056">
                  <c:v>1538</c:v>
                </c:pt>
                <c:pt idx="20057">
                  <c:v>1527</c:v>
                </c:pt>
                <c:pt idx="20058">
                  <c:v>1527</c:v>
                </c:pt>
                <c:pt idx="20059">
                  <c:v>1533</c:v>
                </c:pt>
                <c:pt idx="20060">
                  <c:v>1544</c:v>
                </c:pt>
                <c:pt idx="20061">
                  <c:v>1556</c:v>
                </c:pt>
                <c:pt idx="20062">
                  <c:v>1569</c:v>
                </c:pt>
                <c:pt idx="20063">
                  <c:v>1575</c:v>
                </c:pt>
                <c:pt idx="20064">
                  <c:v>1572</c:v>
                </c:pt>
                <c:pt idx="20065">
                  <c:v>1563</c:v>
                </c:pt>
                <c:pt idx="20066">
                  <c:v>1555</c:v>
                </c:pt>
                <c:pt idx="20067">
                  <c:v>1558</c:v>
                </c:pt>
                <c:pt idx="20068">
                  <c:v>1572</c:v>
                </c:pt>
                <c:pt idx="20069">
                  <c:v>1594</c:v>
                </c:pt>
                <c:pt idx="20070">
                  <c:v>1615</c:v>
                </c:pt>
                <c:pt idx="20071">
                  <c:v>1628</c:v>
                </c:pt>
                <c:pt idx="20072">
                  <c:v>1625</c:v>
                </c:pt>
                <c:pt idx="20073">
                  <c:v>1607</c:v>
                </c:pt>
                <c:pt idx="20074">
                  <c:v>1586</c:v>
                </c:pt>
                <c:pt idx="20075">
                  <c:v>1577</c:v>
                </c:pt>
                <c:pt idx="20076">
                  <c:v>1581</c:v>
                </c:pt>
                <c:pt idx="20077">
                  <c:v>1592</c:v>
                </c:pt>
                <c:pt idx="20078">
                  <c:v>1602</c:v>
                </c:pt>
                <c:pt idx="20079">
                  <c:v>1608</c:v>
                </c:pt>
                <c:pt idx="20080">
                  <c:v>1613</c:v>
                </c:pt>
                <c:pt idx="20081">
                  <c:v>1619</c:v>
                </c:pt>
                <c:pt idx="20082">
                  <c:v>1627</c:v>
                </c:pt>
                <c:pt idx="20083">
                  <c:v>1634</c:v>
                </c:pt>
                <c:pt idx="20084">
                  <c:v>1639</c:v>
                </c:pt>
                <c:pt idx="20085">
                  <c:v>1644</c:v>
                </c:pt>
                <c:pt idx="20086">
                  <c:v>1655</c:v>
                </c:pt>
                <c:pt idx="20087">
                  <c:v>1672</c:v>
                </c:pt>
                <c:pt idx="20088">
                  <c:v>1686</c:v>
                </c:pt>
                <c:pt idx="20089">
                  <c:v>1685</c:v>
                </c:pt>
                <c:pt idx="20090">
                  <c:v>1670</c:v>
                </c:pt>
                <c:pt idx="20091">
                  <c:v>1651</c:v>
                </c:pt>
                <c:pt idx="20092">
                  <c:v>1639</c:v>
                </c:pt>
                <c:pt idx="20093">
                  <c:v>1640</c:v>
                </c:pt>
                <c:pt idx="20094">
                  <c:v>1652</c:v>
                </c:pt>
                <c:pt idx="20095">
                  <c:v>1670</c:v>
                </c:pt>
                <c:pt idx="20096">
                  <c:v>1689</c:v>
                </c:pt>
                <c:pt idx="20097">
                  <c:v>1700</c:v>
                </c:pt>
                <c:pt idx="20098">
                  <c:v>1698</c:v>
                </c:pt>
                <c:pt idx="20099">
                  <c:v>1687</c:v>
                </c:pt>
                <c:pt idx="20100">
                  <c:v>1674</c:v>
                </c:pt>
                <c:pt idx="20101">
                  <c:v>1666</c:v>
                </c:pt>
                <c:pt idx="20102">
                  <c:v>1660</c:v>
                </c:pt>
                <c:pt idx="20103">
                  <c:v>1654</c:v>
                </c:pt>
                <c:pt idx="20104">
                  <c:v>1647</c:v>
                </c:pt>
                <c:pt idx="20105">
                  <c:v>1647</c:v>
                </c:pt>
                <c:pt idx="20106">
                  <c:v>1655</c:v>
                </c:pt>
                <c:pt idx="20107">
                  <c:v>1669</c:v>
                </c:pt>
                <c:pt idx="20108">
                  <c:v>1684</c:v>
                </c:pt>
                <c:pt idx="20109">
                  <c:v>1697</c:v>
                </c:pt>
                <c:pt idx="20110">
                  <c:v>1703</c:v>
                </c:pt>
                <c:pt idx="20111">
                  <c:v>1701</c:v>
                </c:pt>
                <c:pt idx="20112">
                  <c:v>1691</c:v>
                </c:pt>
                <c:pt idx="20113">
                  <c:v>1676</c:v>
                </c:pt>
                <c:pt idx="20114">
                  <c:v>1660</c:v>
                </c:pt>
                <c:pt idx="20115">
                  <c:v>1645</c:v>
                </c:pt>
                <c:pt idx="20116">
                  <c:v>1634</c:v>
                </c:pt>
                <c:pt idx="20117">
                  <c:v>1629</c:v>
                </c:pt>
                <c:pt idx="20118">
                  <c:v>1632</c:v>
                </c:pt>
                <c:pt idx="20119">
                  <c:v>1640</c:v>
                </c:pt>
                <c:pt idx="20120">
                  <c:v>1653</c:v>
                </c:pt>
                <c:pt idx="20121">
                  <c:v>1665</c:v>
                </c:pt>
                <c:pt idx="20122">
                  <c:v>1672</c:v>
                </c:pt>
                <c:pt idx="20123">
                  <c:v>1672</c:v>
                </c:pt>
                <c:pt idx="20124">
                  <c:v>1665</c:v>
                </c:pt>
                <c:pt idx="20125">
                  <c:v>1658</c:v>
                </c:pt>
                <c:pt idx="20126">
                  <c:v>1651</c:v>
                </c:pt>
                <c:pt idx="20127">
                  <c:v>1645</c:v>
                </c:pt>
                <c:pt idx="20128">
                  <c:v>1640</c:v>
                </c:pt>
                <c:pt idx="20129">
                  <c:v>1639</c:v>
                </c:pt>
                <c:pt idx="20130">
                  <c:v>1640</c:v>
                </c:pt>
                <c:pt idx="20131">
                  <c:v>1640</c:v>
                </c:pt>
                <c:pt idx="20132">
                  <c:v>1639</c:v>
                </c:pt>
                <c:pt idx="20133">
                  <c:v>1637</c:v>
                </c:pt>
                <c:pt idx="20134">
                  <c:v>1633</c:v>
                </c:pt>
                <c:pt idx="20135">
                  <c:v>1627</c:v>
                </c:pt>
                <c:pt idx="20136">
                  <c:v>1617</c:v>
                </c:pt>
                <c:pt idx="20137">
                  <c:v>1604</c:v>
                </c:pt>
                <c:pt idx="20138">
                  <c:v>1588</c:v>
                </c:pt>
                <c:pt idx="20139">
                  <c:v>1573</c:v>
                </c:pt>
                <c:pt idx="20140">
                  <c:v>1559</c:v>
                </c:pt>
                <c:pt idx="20141">
                  <c:v>1549</c:v>
                </c:pt>
                <c:pt idx="20142">
                  <c:v>1546</c:v>
                </c:pt>
                <c:pt idx="20143">
                  <c:v>1550</c:v>
                </c:pt>
                <c:pt idx="20144">
                  <c:v>1554</c:v>
                </c:pt>
                <c:pt idx="20145">
                  <c:v>1555</c:v>
                </c:pt>
                <c:pt idx="20146">
                  <c:v>1554</c:v>
                </c:pt>
                <c:pt idx="20147">
                  <c:v>1552</c:v>
                </c:pt>
                <c:pt idx="20148">
                  <c:v>1552</c:v>
                </c:pt>
                <c:pt idx="20149">
                  <c:v>1549</c:v>
                </c:pt>
                <c:pt idx="20150">
                  <c:v>1545</c:v>
                </c:pt>
                <c:pt idx="20151">
                  <c:v>1542</c:v>
                </c:pt>
                <c:pt idx="20152">
                  <c:v>1545</c:v>
                </c:pt>
                <c:pt idx="20153">
                  <c:v>1553</c:v>
                </c:pt>
                <c:pt idx="20154">
                  <c:v>1561</c:v>
                </c:pt>
                <c:pt idx="20155">
                  <c:v>1559</c:v>
                </c:pt>
                <c:pt idx="20156">
                  <c:v>1547</c:v>
                </c:pt>
                <c:pt idx="20157">
                  <c:v>1533</c:v>
                </c:pt>
                <c:pt idx="20158">
                  <c:v>1525</c:v>
                </c:pt>
                <c:pt idx="20159">
                  <c:v>1529</c:v>
                </c:pt>
                <c:pt idx="20160">
                  <c:v>1541</c:v>
                </c:pt>
                <c:pt idx="20161">
                  <c:v>1554</c:v>
                </c:pt>
                <c:pt idx="20162">
                  <c:v>1555</c:v>
                </c:pt>
                <c:pt idx="20163">
                  <c:v>1538</c:v>
                </c:pt>
                <c:pt idx="20164">
                  <c:v>1511</c:v>
                </c:pt>
                <c:pt idx="20165">
                  <c:v>1490</c:v>
                </c:pt>
                <c:pt idx="20166">
                  <c:v>1492</c:v>
                </c:pt>
                <c:pt idx="20167">
                  <c:v>1515</c:v>
                </c:pt>
                <c:pt idx="20168">
                  <c:v>1541</c:v>
                </c:pt>
                <c:pt idx="20169">
                  <c:v>1553</c:v>
                </c:pt>
                <c:pt idx="20170">
                  <c:v>1547</c:v>
                </c:pt>
                <c:pt idx="20171">
                  <c:v>1533</c:v>
                </c:pt>
                <c:pt idx="20172">
                  <c:v>1520</c:v>
                </c:pt>
                <c:pt idx="20173">
                  <c:v>1509</c:v>
                </c:pt>
                <c:pt idx="20174">
                  <c:v>1500</c:v>
                </c:pt>
                <c:pt idx="20175">
                  <c:v>1496</c:v>
                </c:pt>
                <c:pt idx="20176">
                  <c:v>1496</c:v>
                </c:pt>
                <c:pt idx="20177">
                  <c:v>1496</c:v>
                </c:pt>
                <c:pt idx="20178">
                  <c:v>1494</c:v>
                </c:pt>
                <c:pt idx="20179">
                  <c:v>1490</c:v>
                </c:pt>
                <c:pt idx="20180">
                  <c:v>1485</c:v>
                </c:pt>
                <c:pt idx="20181">
                  <c:v>1483</c:v>
                </c:pt>
                <c:pt idx="20182">
                  <c:v>1479</c:v>
                </c:pt>
                <c:pt idx="20183">
                  <c:v>1471</c:v>
                </c:pt>
                <c:pt idx="20184">
                  <c:v>1459</c:v>
                </c:pt>
                <c:pt idx="20185">
                  <c:v>1448</c:v>
                </c:pt>
                <c:pt idx="20186">
                  <c:v>1441</c:v>
                </c:pt>
                <c:pt idx="20187">
                  <c:v>1438</c:v>
                </c:pt>
                <c:pt idx="20188">
                  <c:v>1434</c:v>
                </c:pt>
                <c:pt idx="20189">
                  <c:v>1429</c:v>
                </c:pt>
                <c:pt idx="20190">
                  <c:v>1423</c:v>
                </c:pt>
                <c:pt idx="20191">
                  <c:v>1423</c:v>
                </c:pt>
                <c:pt idx="20192">
                  <c:v>1432</c:v>
                </c:pt>
                <c:pt idx="20193">
                  <c:v>1448</c:v>
                </c:pt>
                <c:pt idx="20194">
                  <c:v>1464</c:v>
                </c:pt>
                <c:pt idx="20195">
                  <c:v>1479</c:v>
                </c:pt>
                <c:pt idx="20196">
                  <c:v>1491</c:v>
                </c:pt>
                <c:pt idx="20197">
                  <c:v>1504</c:v>
                </c:pt>
                <c:pt idx="20198">
                  <c:v>1515</c:v>
                </c:pt>
                <c:pt idx="20199">
                  <c:v>1523</c:v>
                </c:pt>
                <c:pt idx="20200">
                  <c:v>1529</c:v>
                </c:pt>
                <c:pt idx="20201">
                  <c:v>1534</c:v>
                </c:pt>
                <c:pt idx="20202">
                  <c:v>1536</c:v>
                </c:pt>
                <c:pt idx="20203">
                  <c:v>1532</c:v>
                </c:pt>
                <c:pt idx="20204">
                  <c:v>1520</c:v>
                </c:pt>
                <c:pt idx="20205">
                  <c:v>1505</c:v>
                </c:pt>
                <c:pt idx="20206">
                  <c:v>1497</c:v>
                </c:pt>
                <c:pt idx="20207">
                  <c:v>1498</c:v>
                </c:pt>
                <c:pt idx="20208">
                  <c:v>1507</c:v>
                </c:pt>
                <c:pt idx="20209">
                  <c:v>1522</c:v>
                </c:pt>
                <c:pt idx="20210">
                  <c:v>1539</c:v>
                </c:pt>
                <c:pt idx="20211">
                  <c:v>1559</c:v>
                </c:pt>
                <c:pt idx="20212">
                  <c:v>1581</c:v>
                </c:pt>
                <c:pt idx="20213">
                  <c:v>1598</c:v>
                </c:pt>
                <c:pt idx="20214">
                  <c:v>1604</c:v>
                </c:pt>
                <c:pt idx="20215">
                  <c:v>1595</c:v>
                </c:pt>
                <c:pt idx="20216">
                  <c:v>1578</c:v>
                </c:pt>
                <c:pt idx="20217">
                  <c:v>1563</c:v>
                </c:pt>
                <c:pt idx="20218">
                  <c:v>1563</c:v>
                </c:pt>
                <c:pt idx="20219">
                  <c:v>1577</c:v>
                </c:pt>
                <c:pt idx="20220">
                  <c:v>1599</c:v>
                </c:pt>
                <c:pt idx="20221">
                  <c:v>1621</c:v>
                </c:pt>
                <c:pt idx="20222">
                  <c:v>1640</c:v>
                </c:pt>
                <c:pt idx="20223">
                  <c:v>1655</c:v>
                </c:pt>
                <c:pt idx="20224">
                  <c:v>1673</c:v>
                </c:pt>
                <c:pt idx="20225">
                  <c:v>1695</c:v>
                </c:pt>
                <c:pt idx="20226">
                  <c:v>1718</c:v>
                </c:pt>
                <c:pt idx="20227">
                  <c:v>1737</c:v>
                </c:pt>
                <c:pt idx="20228">
                  <c:v>1752</c:v>
                </c:pt>
                <c:pt idx="20229">
                  <c:v>1769</c:v>
                </c:pt>
                <c:pt idx="20230">
                  <c:v>1788</c:v>
                </c:pt>
                <c:pt idx="20231">
                  <c:v>1805</c:v>
                </c:pt>
                <c:pt idx="20232">
                  <c:v>1811</c:v>
                </c:pt>
                <c:pt idx="20233">
                  <c:v>1807</c:v>
                </c:pt>
                <c:pt idx="20234">
                  <c:v>1807</c:v>
                </c:pt>
                <c:pt idx="20235">
                  <c:v>1822</c:v>
                </c:pt>
                <c:pt idx="20236">
                  <c:v>1852</c:v>
                </c:pt>
                <c:pt idx="20237">
                  <c:v>1888</c:v>
                </c:pt>
                <c:pt idx="20238">
                  <c:v>1921</c:v>
                </c:pt>
                <c:pt idx="20239">
                  <c:v>1948</c:v>
                </c:pt>
                <c:pt idx="20240">
                  <c:v>1974</c:v>
                </c:pt>
                <c:pt idx="20241">
                  <c:v>2000</c:v>
                </c:pt>
                <c:pt idx="20242">
                  <c:v>2026</c:v>
                </c:pt>
                <c:pt idx="20243">
                  <c:v>2045</c:v>
                </c:pt>
                <c:pt idx="20244">
                  <c:v>2056</c:v>
                </c:pt>
                <c:pt idx="20245">
                  <c:v>2066</c:v>
                </c:pt>
                <c:pt idx="20246">
                  <c:v>2085</c:v>
                </c:pt>
                <c:pt idx="20247">
                  <c:v>2117</c:v>
                </c:pt>
                <c:pt idx="20248">
                  <c:v>2157</c:v>
                </c:pt>
                <c:pt idx="20249">
                  <c:v>2195</c:v>
                </c:pt>
                <c:pt idx="20250">
                  <c:v>2228</c:v>
                </c:pt>
                <c:pt idx="20251">
                  <c:v>2261</c:v>
                </c:pt>
                <c:pt idx="20252">
                  <c:v>2300</c:v>
                </c:pt>
                <c:pt idx="20253">
                  <c:v>2345</c:v>
                </c:pt>
                <c:pt idx="20254">
                  <c:v>2390</c:v>
                </c:pt>
                <c:pt idx="20255">
                  <c:v>2427</c:v>
                </c:pt>
                <c:pt idx="20256">
                  <c:v>2459</c:v>
                </c:pt>
                <c:pt idx="20257">
                  <c:v>2489</c:v>
                </c:pt>
                <c:pt idx="20258">
                  <c:v>2520</c:v>
                </c:pt>
                <c:pt idx="20259">
                  <c:v>2552</c:v>
                </c:pt>
                <c:pt idx="20260">
                  <c:v>2593</c:v>
                </c:pt>
                <c:pt idx="20261">
                  <c:v>2646</c:v>
                </c:pt>
                <c:pt idx="20262">
                  <c:v>2708</c:v>
                </c:pt>
                <c:pt idx="20263">
                  <c:v>2769</c:v>
                </c:pt>
                <c:pt idx="20264">
                  <c:v>2819</c:v>
                </c:pt>
                <c:pt idx="20265">
                  <c:v>2855</c:v>
                </c:pt>
                <c:pt idx="20266">
                  <c:v>2882</c:v>
                </c:pt>
                <c:pt idx="20267">
                  <c:v>2906</c:v>
                </c:pt>
                <c:pt idx="20268">
                  <c:v>2933</c:v>
                </c:pt>
                <c:pt idx="20269">
                  <c:v>2969</c:v>
                </c:pt>
                <c:pt idx="20270">
                  <c:v>3016</c:v>
                </c:pt>
                <c:pt idx="20271">
                  <c:v>3075</c:v>
                </c:pt>
                <c:pt idx="20272">
                  <c:v>3136</c:v>
                </c:pt>
                <c:pt idx="20273">
                  <c:v>3194</c:v>
                </c:pt>
                <c:pt idx="20274">
                  <c:v>3247</c:v>
                </c:pt>
                <c:pt idx="20275">
                  <c:v>3295</c:v>
                </c:pt>
                <c:pt idx="20276">
                  <c:v>3341</c:v>
                </c:pt>
                <c:pt idx="20277">
                  <c:v>3390</c:v>
                </c:pt>
                <c:pt idx="20278">
                  <c:v>3447</c:v>
                </c:pt>
                <c:pt idx="20279">
                  <c:v>3512</c:v>
                </c:pt>
                <c:pt idx="20280">
                  <c:v>3583</c:v>
                </c:pt>
                <c:pt idx="20281">
                  <c:v>3655</c:v>
                </c:pt>
                <c:pt idx="20282">
                  <c:v>3720</c:v>
                </c:pt>
                <c:pt idx="20283">
                  <c:v>3775</c:v>
                </c:pt>
                <c:pt idx="20284">
                  <c:v>3825</c:v>
                </c:pt>
                <c:pt idx="20285">
                  <c:v>3878</c:v>
                </c:pt>
                <c:pt idx="20286">
                  <c:v>3937</c:v>
                </c:pt>
                <c:pt idx="20287">
                  <c:v>3996</c:v>
                </c:pt>
                <c:pt idx="20288">
                  <c:v>4047</c:v>
                </c:pt>
                <c:pt idx="20289">
                  <c:v>4087</c:v>
                </c:pt>
                <c:pt idx="20290">
                  <c:v>4126</c:v>
                </c:pt>
                <c:pt idx="20291">
                  <c:v>4178</c:v>
                </c:pt>
                <c:pt idx="20292">
                  <c:v>4245</c:v>
                </c:pt>
                <c:pt idx="20293">
                  <c:v>4320</c:v>
                </c:pt>
                <c:pt idx="20294">
                  <c:v>4392</c:v>
                </c:pt>
                <c:pt idx="20295">
                  <c:v>4460</c:v>
                </c:pt>
                <c:pt idx="20296">
                  <c:v>4533</c:v>
                </c:pt>
                <c:pt idx="20297">
                  <c:v>4613</c:v>
                </c:pt>
                <c:pt idx="20298">
                  <c:v>4696</c:v>
                </c:pt>
                <c:pt idx="20299">
                  <c:v>4772</c:v>
                </c:pt>
                <c:pt idx="20300">
                  <c:v>4836</c:v>
                </c:pt>
                <c:pt idx="20301">
                  <c:v>4890</c:v>
                </c:pt>
                <c:pt idx="20302">
                  <c:v>4942</c:v>
                </c:pt>
                <c:pt idx="20303">
                  <c:v>4995</c:v>
                </c:pt>
                <c:pt idx="20304">
                  <c:v>5050</c:v>
                </c:pt>
                <c:pt idx="20305">
                  <c:v>5104</c:v>
                </c:pt>
                <c:pt idx="20306">
                  <c:v>5153</c:v>
                </c:pt>
                <c:pt idx="20307">
                  <c:v>5199</c:v>
                </c:pt>
                <c:pt idx="20308">
                  <c:v>5248</c:v>
                </c:pt>
                <c:pt idx="20309">
                  <c:v>5306</c:v>
                </c:pt>
                <c:pt idx="20310">
                  <c:v>5380</c:v>
                </c:pt>
                <c:pt idx="20311">
                  <c:v>5466</c:v>
                </c:pt>
                <c:pt idx="20312">
                  <c:v>5558</c:v>
                </c:pt>
                <c:pt idx="20313">
                  <c:v>5648</c:v>
                </c:pt>
                <c:pt idx="20314">
                  <c:v>5737</c:v>
                </c:pt>
                <c:pt idx="20315">
                  <c:v>5821</c:v>
                </c:pt>
                <c:pt idx="20316">
                  <c:v>5899</c:v>
                </c:pt>
                <c:pt idx="20317">
                  <c:v>5968</c:v>
                </c:pt>
                <c:pt idx="20318">
                  <c:v>6032</c:v>
                </c:pt>
                <c:pt idx="20319">
                  <c:v>6096</c:v>
                </c:pt>
                <c:pt idx="20320">
                  <c:v>6161</c:v>
                </c:pt>
                <c:pt idx="20321">
                  <c:v>6224</c:v>
                </c:pt>
                <c:pt idx="20322">
                  <c:v>6284</c:v>
                </c:pt>
                <c:pt idx="20323">
                  <c:v>6337</c:v>
                </c:pt>
                <c:pt idx="20324">
                  <c:v>6386</c:v>
                </c:pt>
                <c:pt idx="20325">
                  <c:v>6435</c:v>
                </c:pt>
                <c:pt idx="20326">
                  <c:v>6489</c:v>
                </c:pt>
                <c:pt idx="20327">
                  <c:v>6549</c:v>
                </c:pt>
                <c:pt idx="20328">
                  <c:v>6612</c:v>
                </c:pt>
                <c:pt idx="20329">
                  <c:v>6673</c:v>
                </c:pt>
                <c:pt idx="20330">
                  <c:v>6734</c:v>
                </c:pt>
                <c:pt idx="20331">
                  <c:v>6794</c:v>
                </c:pt>
                <c:pt idx="20332">
                  <c:v>6852</c:v>
                </c:pt>
                <c:pt idx="20333">
                  <c:v>6909</c:v>
                </c:pt>
                <c:pt idx="20334">
                  <c:v>6965</c:v>
                </c:pt>
                <c:pt idx="20335">
                  <c:v>7022</c:v>
                </c:pt>
                <c:pt idx="20336">
                  <c:v>7081</c:v>
                </c:pt>
                <c:pt idx="20337">
                  <c:v>7139</c:v>
                </c:pt>
                <c:pt idx="20338">
                  <c:v>7190</c:v>
                </c:pt>
                <c:pt idx="20339">
                  <c:v>7230</c:v>
                </c:pt>
                <c:pt idx="20340">
                  <c:v>7259</c:v>
                </c:pt>
                <c:pt idx="20341">
                  <c:v>7284</c:v>
                </c:pt>
                <c:pt idx="20342">
                  <c:v>7314</c:v>
                </c:pt>
                <c:pt idx="20343">
                  <c:v>7353</c:v>
                </c:pt>
                <c:pt idx="20344">
                  <c:v>7398</c:v>
                </c:pt>
                <c:pt idx="20345">
                  <c:v>7444</c:v>
                </c:pt>
                <c:pt idx="20346">
                  <c:v>7489</c:v>
                </c:pt>
                <c:pt idx="20347">
                  <c:v>7530</c:v>
                </c:pt>
                <c:pt idx="20348">
                  <c:v>7565</c:v>
                </c:pt>
                <c:pt idx="20349">
                  <c:v>7590</c:v>
                </c:pt>
                <c:pt idx="20350">
                  <c:v>7606</c:v>
                </c:pt>
                <c:pt idx="20351">
                  <c:v>7619</c:v>
                </c:pt>
                <c:pt idx="20352">
                  <c:v>7630</c:v>
                </c:pt>
                <c:pt idx="20353">
                  <c:v>7642</c:v>
                </c:pt>
                <c:pt idx="20354">
                  <c:v>7656</c:v>
                </c:pt>
                <c:pt idx="20355">
                  <c:v>7680</c:v>
                </c:pt>
                <c:pt idx="20356">
                  <c:v>7712</c:v>
                </c:pt>
                <c:pt idx="20357">
                  <c:v>7740</c:v>
                </c:pt>
                <c:pt idx="20358">
                  <c:v>7754</c:v>
                </c:pt>
                <c:pt idx="20359">
                  <c:v>7754</c:v>
                </c:pt>
                <c:pt idx="20360">
                  <c:v>7752</c:v>
                </c:pt>
                <c:pt idx="20361">
                  <c:v>7757</c:v>
                </c:pt>
                <c:pt idx="20362">
                  <c:v>7766</c:v>
                </c:pt>
                <c:pt idx="20363">
                  <c:v>7769</c:v>
                </c:pt>
                <c:pt idx="20364">
                  <c:v>7760</c:v>
                </c:pt>
                <c:pt idx="20365">
                  <c:v>7743</c:v>
                </c:pt>
                <c:pt idx="20366">
                  <c:v>7727</c:v>
                </c:pt>
                <c:pt idx="20367">
                  <c:v>7716</c:v>
                </c:pt>
                <c:pt idx="20368">
                  <c:v>7709</c:v>
                </c:pt>
                <c:pt idx="20369">
                  <c:v>7703</c:v>
                </c:pt>
                <c:pt idx="20370">
                  <c:v>7698</c:v>
                </c:pt>
                <c:pt idx="20371">
                  <c:v>7697</c:v>
                </c:pt>
                <c:pt idx="20372">
                  <c:v>7697</c:v>
                </c:pt>
                <c:pt idx="20373">
                  <c:v>7694</c:v>
                </c:pt>
                <c:pt idx="20374">
                  <c:v>7683</c:v>
                </c:pt>
                <c:pt idx="20375">
                  <c:v>7666</c:v>
                </c:pt>
                <c:pt idx="20376">
                  <c:v>7647</c:v>
                </c:pt>
                <c:pt idx="20377">
                  <c:v>7627</c:v>
                </c:pt>
                <c:pt idx="20378">
                  <c:v>7601</c:v>
                </c:pt>
                <c:pt idx="20379">
                  <c:v>7562</c:v>
                </c:pt>
                <c:pt idx="20380">
                  <c:v>7510</c:v>
                </c:pt>
                <c:pt idx="20381">
                  <c:v>7454</c:v>
                </c:pt>
                <c:pt idx="20382">
                  <c:v>7402</c:v>
                </c:pt>
                <c:pt idx="20383">
                  <c:v>7356</c:v>
                </c:pt>
                <c:pt idx="20384">
                  <c:v>7316</c:v>
                </c:pt>
                <c:pt idx="20385">
                  <c:v>7282</c:v>
                </c:pt>
                <c:pt idx="20386">
                  <c:v>7258</c:v>
                </c:pt>
                <c:pt idx="20387">
                  <c:v>7239</c:v>
                </c:pt>
                <c:pt idx="20388">
                  <c:v>7215</c:v>
                </c:pt>
                <c:pt idx="20389">
                  <c:v>7176</c:v>
                </c:pt>
                <c:pt idx="20390">
                  <c:v>7124</c:v>
                </c:pt>
                <c:pt idx="20391">
                  <c:v>7070</c:v>
                </c:pt>
                <c:pt idx="20392">
                  <c:v>7021</c:v>
                </c:pt>
                <c:pt idx="20393">
                  <c:v>6977</c:v>
                </c:pt>
                <c:pt idx="20394">
                  <c:v>6938</c:v>
                </c:pt>
                <c:pt idx="20395">
                  <c:v>6897</c:v>
                </c:pt>
                <c:pt idx="20396">
                  <c:v>6852</c:v>
                </c:pt>
                <c:pt idx="20397">
                  <c:v>6799</c:v>
                </c:pt>
                <c:pt idx="20398">
                  <c:v>6735</c:v>
                </c:pt>
                <c:pt idx="20399">
                  <c:v>6660</c:v>
                </c:pt>
                <c:pt idx="20400">
                  <c:v>6579</c:v>
                </c:pt>
                <c:pt idx="20401">
                  <c:v>6501</c:v>
                </c:pt>
                <c:pt idx="20402">
                  <c:v>6434</c:v>
                </c:pt>
                <c:pt idx="20403">
                  <c:v>6381</c:v>
                </c:pt>
                <c:pt idx="20404">
                  <c:v>6337</c:v>
                </c:pt>
                <c:pt idx="20405">
                  <c:v>6295</c:v>
                </c:pt>
                <c:pt idx="20406">
                  <c:v>6250</c:v>
                </c:pt>
                <c:pt idx="20407">
                  <c:v>6199</c:v>
                </c:pt>
                <c:pt idx="20408">
                  <c:v>6140</c:v>
                </c:pt>
                <c:pt idx="20409">
                  <c:v>6071</c:v>
                </c:pt>
                <c:pt idx="20410">
                  <c:v>5994</c:v>
                </c:pt>
                <c:pt idx="20411">
                  <c:v>5914</c:v>
                </c:pt>
                <c:pt idx="20412">
                  <c:v>5837</c:v>
                </c:pt>
                <c:pt idx="20413">
                  <c:v>5767</c:v>
                </c:pt>
                <c:pt idx="20414">
                  <c:v>5706</c:v>
                </c:pt>
                <c:pt idx="20415">
                  <c:v>5654</c:v>
                </c:pt>
                <c:pt idx="20416">
                  <c:v>5601</c:v>
                </c:pt>
                <c:pt idx="20417">
                  <c:v>5541</c:v>
                </c:pt>
                <c:pt idx="20418">
                  <c:v>5469</c:v>
                </c:pt>
                <c:pt idx="20419">
                  <c:v>5388</c:v>
                </c:pt>
                <c:pt idx="20420">
                  <c:v>5307</c:v>
                </c:pt>
                <c:pt idx="20421">
                  <c:v>5233</c:v>
                </c:pt>
                <c:pt idx="20422">
                  <c:v>5167</c:v>
                </c:pt>
                <c:pt idx="20423">
                  <c:v>5105</c:v>
                </c:pt>
                <c:pt idx="20424">
                  <c:v>5045</c:v>
                </c:pt>
                <c:pt idx="20425">
                  <c:v>4984</c:v>
                </c:pt>
                <c:pt idx="20426">
                  <c:v>4920</c:v>
                </c:pt>
                <c:pt idx="20427">
                  <c:v>4846</c:v>
                </c:pt>
                <c:pt idx="20428">
                  <c:v>4760</c:v>
                </c:pt>
                <c:pt idx="20429">
                  <c:v>4671</c:v>
                </c:pt>
                <c:pt idx="20430">
                  <c:v>4590</c:v>
                </c:pt>
                <c:pt idx="20431">
                  <c:v>4521</c:v>
                </c:pt>
                <c:pt idx="20432">
                  <c:v>4465</c:v>
                </c:pt>
                <c:pt idx="20433">
                  <c:v>4416</c:v>
                </c:pt>
                <c:pt idx="20434">
                  <c:v>4373</c:v>
                </c:pt>
                <c:pt idx="20435">
                  <c:v>4328</c:v>
                </c:pt>
                <c:pt idx="20436">
                  <c:v>4279</c:v>
                </c:pt>
                <c:pt idx="20437">
                  <c:v>4224</c:v>
                </c:pt>
                <c:pt idx="20438">
                  <c:v>4165</c:v>
                </c:pt>
                <c:pt idx="20439">
                  <c:v>4107</c:v>
                </c:pt>
                <c:pt idx="20440">
                  <c:v>4051</c:v>
                </c:pt>
                <c:pt idx="20441">
                  <c:v>3996</c:v>
                </c:pt>
                <c:pt idx="20442">
                  <c:v>3938</c:v>
                </c:pt>
                <c:pt idx="20443">
                  <c:v>3873</c:v>
                </c:pt>
                <c:pt idx="20444">
                  <c:v>3797</c:v>
                </c:pt>
                <c:pt idx="20445">
                  <c:v>3715</c:v>
                </c:pt>
                <c:pt idx="20446">
                  <c:v>3635</c:v>
                </c:pt>
                <c:pt idx="20447">
                  <c:v>3566</c:v>
                </c:pt>
                <c:pt idx="20448">
                  <c:v>3509</c:v>
                </c:pt>
                <c:pt idx="20449">
                  <c:v>3460</c:v>
                </c:pt>
                <c:pt idx="20450">
                  <c:v>3412</c:v>
                </c:pt>
                <c:pt idx="20451">
                  <c:v>3357</c:v>
                </c:pt>
                <c:pt idx="20452">
                  <c:v>3298</c:v>
                </c:pt>
                <c:pt idx="20453">
                  <c:v>3237</c:v>
                </c:pt>
                <c:pt idx="20454">
                  <c:v>3181</c:v>
                </c:pt>
                <c:pt idx="20455">
                  <c:v>3131</c:v>
                </c:pt>
                <c:pt idx="20456">
                  <c:v>3083</c:v>
                </c:pt>
                <c:pt idx="20457">
                  <c:v>3035</c:v>
                </c:pt>
                <c:pt idx="20458">
                  <c:v>2986</c:v>
                </c:pt>
                <c:pt idx="20459">
                  <c:v>2936</c:v>
                </c:pt>
                <c:pt idx="20460">
                  <c:v>2886</c:v>
                </c:pt>
                <c:pt idx="20461">
                  <c:v>2837</c:v>
                </c:pt>
                <c:pt idx="20462">
                  <c:v>2791</c:v>
                </c:pt>
                <c:pt idx="20463">
                  <c:v>2748</c:v>
                </c:pt>
                <c:pt idx="20464">
                  <c:v>2708</c:v>
                </c:pt>
                <c:pt idx="20465">
                  <c:v>2667</c:v>
                </c:pt>
                <c:pt idx="20466">
                  <c:v>2621</c:v>
                </c:pt>
                <c:pt idx="20467">
                  <c:v>2573</c:v>
                </c:pt>
                <c:pt idx="20468">
                  <c:v>2528</c:v>
                </c:pt>
                <c:pt idx="20469">
                  <c:v>2490</c:v>
                </c:pt>
                <c:pt idx="20470">
                  <c:v>2454</c:v>
                </c:pt>
                <c:pt idx="20471">
                  <c:v>2417</c:v>
                </c:pt>
                <c:pt idx="20472">
                  <c:v>2382</c:v>
                </c:pt>
                <c:pt idx="20473">
                  <c:v>2352</c:v>
                </c:pt>
                <c:pt idx="20474">
                  <c:v>2325</c:v>
                </c:pt>
                <c:pt idx="20475">
                  <c:v>2296</c:v>
                </c:pt>
                <c:pt idx="20476">
                  <c:v>2263</c:v>
                </c:pt>
                <c:pt idx="20477">
                  <c:v>2229</c:v>
                </c:pt>
                <c:pt idx="20478">
                  <c:v>2201</c:v>
                </c:pt>
                <c:pt idx="20479">
                  <c:v>2181</c:v>
                </c:pt>
                <c:pt idx="20480">
                  <c:v>2164</c:v>
                </c:pt>
                <c:pt idx="20481">
                  <c:v>2145</c:v>
                </c:pt>
                <c:pt idx="20482">
                  <c:v>2117</c:v>
                </c:pt>
                <c:pt idx="20483">
                  <c:v>2086</c:v>
                </c:pt>
                <c:pt idx="20484">
                  <c:v>2061</c:v>
                </c:pt>
                <c:pt idx="20485">
                  <c:v>2051</c:v>
                </c:pt>
                <c:pt idx="20486">
                  <c:v>2050</c:v>
                </c:pt>
                <c:pt idx="20487">
                  <c:v>2044</c:v>
                </c:pt>
                <c:pt idx="20488">
                  <c:v>2024</c:v>
                </c:pt>
                <c:pt idx="20489">
                  <c:v>1990</c:v>
                </c:pt>
                <c:pt idx="20490">
                  <c:v>1954</c:v>
                </c:pt>
                <c:pt idx="20491">
                  <c:v>1923</c:v>
                </c:pt>
                <c:pt idx="20492">
                  <c:v>1896</c:v>
                </c:pt>
                <c:pt idx="20493">
                  <c:v>1870</c:v>
                </c:pt>
                <c:pt idx="20494">
                  <c:v>1839</c:v>
                </c:pt>
                <c:pt idx="20495">
                  <c:v>1802</c:v>
                </c:pt>
                <c:pt idx="20496">
                  <c:v>1762</c:v>
                </c:pt>
                <c:pt idx="20497">
                  <c:v>1725</c:v>
                </c:pt>
                <c:pt idx="20498">
                  <c:v>1696</c:v>
                </c:pt>
                <c:pt idx="20499">
                  <c:v>1678</c:v>
                </c:pt>
                <c:pt idx="20500">
                  <c:v>1668</c:v>
                </c:pt>
                <c:pt idx="20501">
                  <c:v>1659</c:v>
                </c:pt>
                <c:pt idx="20502">
                  <c:v>1646</c:v>
                </c:pt>
                <c:pt idx="20503">
                  <c:v>1630</c:v>
                </c:pt>
                <c:pt idx="20504">
                  <c:v>1618</c:v>
                </c:pt>
                <c:pt idx="20505">
                  <c:v>1618</c:v>
                </c:pt>
                <c:pt idx="20506">
                  <c:v>1628</c:v>
                </c:pt>
                <c:pt idx="20507">
                  <c:v>1639</c:v>
                </c:pt>
                <c:pt idx="20508">
                  <c:v>1641</c:v>
                </c:pt>
                <c:pt idx="20509">
                  <c:v>1629</c:v>
                </c:pt>
                <c:pt idx="20510">
                  <c:v>1607</c:v>
                </c:pt>
                <c:pt idx="20511">
                  <c:v>1584</c:v>
                </c:pt>
                <c:pt idx="20512">
                  <c:v>1561</c:v>
                </c:pt>
                <c:pt idx="20513">
                  <c:v>1540</c:v>
                </c:pt>
                <c:pt idx="20514">
                  <c:v>1524</c:v>
                </c:pt>
                <c:pt idx="20515">
                  <c:v>1516</c:v>
                </c:pt>
                <c:pt idx="20516">
                  <c:v>1513</c:v>
                </c:pt>
                <c:pt idx="20517">
                  <c:v>1506</c:v>
                </c:pt>
                <c:pt idx="20518">
                  <c:v>1489</c:v>
                </c:pt>
                <c:pt idx="20519">
                  <c:v>1462</c:v>
                </c:pt>
                <c:pt idx="20520">
                  <c:v>1436</c:v>
                </c:pt>
                <c:pt idx="20521">
                  <c:v>1419</c:v>
                </c:pt>
                <c:pt idx="20522">
                  <c:v>1411</c:v>
                </c:pt>
                <c:pt idx="20523">
                  <c:v>1405</c:v>
                </c:pt>
                <c:pt idx="20524">
                  <c:v>1393</c:v>
                </c:pt>
                <c:pt idx="20525">
                  <c:v>1375</c:v>
                </c:pt>
                <c:pt idx="20526">
                  <c:v>1355</c:v>
                </c:pt>
                <c:pt idx="20527">
                  <c:v>1339</c:v>
                </c:pt>
                <c:pt idx="20528">
                  <c:v>1327</c:v>
                </c:pt>
                <c:pt idx="20529">
                  <c:v>1320</c:v>
                </c:pt>
                <c:pt idx="20530">
                  <c:v>1319</c:v>
                </c:pt>
                <c:pt idx="20531">
                  <c:v>1324</c:v>
                </c:pt>
                <c:pt idx="20532">
                  <c:v>1332</c:v>
                </c:pt>
                <c:pt idx="20533">
                  <c:v>1335</c:v>
                </c:pt>
                <c:pt idx="20534">
                  <c:v>1334</c:v>
                </c:pt>
                <c:pt idx="20535">
                  <c:v>1330</c:v>
                </c:pt>
                <c:pt idx="20536">
                  <c:v>1327</c:v>
                </c:pt>
                <c:pt idx="20537">
                  <c:v>1324</c:v>
                </c:pt>
                <c:pt idx="20538">
                  <c:v>1322</c:v>
                </c:pt>
                <c:pt idx="20539">
                  <c:v>1315</c:v>
                </c:pt>
                <c:pt idx="20540">
                  <c:v>1303</c:v>
                </c:pt>
                <c:pt idx="20541">
                  <c:v>1290</c:v>
                </c:pt>
                <c:pt idx="20542">
                  <c:v>1282</c:v>
                </c:pt>
                <c:pt idx="20543">
                  <c:v>1285</c:v>
                </c:pt>
                <c:pt idx="20544">
                  <c:v>1299</c:v>
                </c:pt>
                <c:pt idx="20545">
                  <c:v>1318</c:v>
                </c:pt>
                <c:pt idx="20546">
                  <c:v>1334</c:v>
                </c:pt>
                <c:pt idx="20547">
                  <c:v>1345</c:v>
                </c:pt>
                <c:pt idx="20548">
                  <c:v>1348</c:v>
                </c:pt>
                <c:pt idx="20549">
                  <c:v>1342</c:v>
                </c:pt>
                <c:pt idx="20550">
                  <c:v>1327</c:v>
                </c:pt>
                <c:pt idx="20551">
                  <c:v>1303</c:v>
                </c:pt>
                <c:pt idx="20552">
                  <c:v>1276</c:v>
                </c:pt>
                <c:pt idx="20553">
                  <c:v>1257</c:v>
                </c:pt>
                <c:pt idx="20554">
                  <c:v>1251</c:v>
                </c:pt>
                <c:pt idx="20555">
                  <c:v>1258</c:v>
                </c:pt>
                <c:pt idx="20556">
                  <c:v>1273</c:v>
                </c:pt>
                <c:pt idx="20557">
                  <c:v>1287</c:v>
                </c:pt>
                <c:pt idx="20558">
                  <c:v>1299</c:v>
                </c:pt>
                <c:pt idx="20559">
                  <c:v>1310</c:v>
                </c:pt>
                <c:pt idx="20560">
                  <c:v>1319</c:v>
                </c:pt>
                <c:pt idx="20561">
                  <c:v>1323</c:v>
                </c:pt>
                <c:pt idx="20562">
                  <c:v>1324</c:v>
                </c:pt>
                <c:pt idx="20563">
                  <c:v>1322</c:v>
                </c:pt>
                <c:pt idx="20564">
                  <c:v>1319</c:v>
                </c:pt>
                <c:pt idx="20565">
                  <c:v>1314</c:v>
                </c:pt>
                <c:pt idx="20566">
                  <c:v>1306</c:v>
                </c:pt>
                <c:pt idx="20567">
                  <c:v>1293</c:v>
                </c:pt>
                <c:pt idx="20568">
                  <c:v>1277</c:v>
                </c:pt>
                <c:pt idx="20569">
                  <c:v>1260</c:v>
                </c:pt>
                <c:pt idx="20570">
                  <c:v>1252</c:v>
                </c:pt>
                <c:pt idx="20571">
                  <c:v>1254</c:v>
                </c:pt>
                <c:pt idx="20572">
                  <c:v>1269</c:v>
                </c:pt>
                <c:pt idx="20573">
                  <c:v>1291</c:v>
                </c:pt>
                <c:pt idx="20574">
                  <c:v>1313</c:v>
                </c:pt>
                <c:pt idx="20575">
                  <c:v>1331</c:v>
                </c:pt>
                <c:pt idx="20576">
                  <c:v>1343</c:v>
                </c:pt>
                <c:pt idx="20577">
                  <c:v>1352</c:v>
                </c:pt>
                <c:pt idx="20578">
                  <c:v>1363</c:v>
                </c:pt>
                <c:pt idx="20579">
                  <c:v>1377</c:v>
                </c:pt>
                <c:pt idx="20580">
                  <c:v>1390</c:v>
                </c:pt>
                <c:pt idx="20581">
                  <c:v>1394</c:v>
                </c:pt>
                <c:pt idx="20582">
                  <c:v>1385</c:v>
                </c:pt>
                <c:pt idx="20583">
                  <c:v>1372</c:v>
                </c:pt>
                <c:pt idx="20584">
                  <c:v>1366</c:v>
                </c:pt>
                <c:pt idx="20585">
                  <c:v>1371</c:v>
                </c:pt>
                <c:pt idx="20586">
                  <c:v>1380</c:v>
                </c:pt>
                <c:pt idx="20587">
                  <c:v>1384</c:v>
                </c:pt>
                <c:pt idx="20588">
                  <c:v>1379</c:v>
                </c:pt>
                <c:pt idx="20589">
                  <c:v>1371</c:v>
                </c:pt>
                <c:pt idx="20590">
                  <c:v>1368</c:v>
                </c:pt>
                <c:pt idx="20591">
                  <c:v>1376</c:v>
                </c:pt>
                <c:pt idx="20592">
                  <c:v>1393</c:v>
                </c:pt>
                <c:pt idx="20593">
                  <c:v>1414</c:v>
                </c:pt>
                <c:pt idx="20594">
                  <c:v>1437</c:v>
                </c:pt>
                <c:pt idx="20595">
                  <c:v>1459</c:v>
                </c:pt>
                <c:pt idx="20596">
                  <c:v>1479</c:v>
                </c:pt>
                <c:pt idx="20597">
                  <c:v>1494</c:v>
                </c:pt>
                <c:pt idx="20598">
                  <c:v>1502</c:v>
                </c:pt>
                <c:pt idx="20599">
                  <c:v>1502</c:v>
                </c:pt>
                <c:pt idx="20600">
                  <c:v>1493</c:v>
                </c:pt>
                <c:pt idx="20601">
                  <c:v>1479</c:v>
                </c:pt>
                <c:pt idx="20602">
                  <c:v>1471</c:v>
                </c:pt>
                <c:pt idx="20603">
                  <c:v>1477</c:v>
                </c:pt>
                <c:pt idx="20604">
                  <c:v>1498</c:v>
                </c:pt>
                <c:pt idx="20605">
                  <c:v>1526</c:v>
                </c:pt>
                <c:pt idx="20606">
                  <c:v>1549</c:v>
                </c:pt>
                <c:pt idx="20607">
                  <c:v>1561</c:v>
                </c:pt>
                <c:pt idx="20608">
                  <c:v>1568</c:v>
                </c:pt>
                <c:pt idx="20609">
                  <c:v>1577</c:v>
                </c:pt>
                <c:pt idx="20610">
                  <c:v>1591</c:v>
                </c:pt>
                <c:pt idx="20611">
                  <c:v>1605</c:v>
                </c:pt>
                <c:pt idx="20612">
                  <c:v>1617</c:v>
                </c:pt>
                <c:pt idx="20613">
                  <c:v>1630</c:v>
                </c:pt>
                <c:pt idx="20614">
                  <c:v>1650</c:v>
                </c:pt>
                <c:pt idx="20615">
                  <c:v>1678</c:v>
                </c:pt>
                <c:pt idx="20616">
                  <c:v>1708</c:v>
                </c:pt>
                <c:pt idx="20617">
                  <c:v>1738</c:v>
                </c:pt>
                <c:pt idx="20618">
                  <c:v>1765</c:v>
                </c:pt>
                <c:pt idx="20619">
                  <c:v>1791</c:v>
                </c:pt>
                <c:pt idx="20620">
                  <c:v>1814</c:v>
                </c:pt>
                <c:pt idx="20621">
                  <c:v>1838</c:v>
                </c:pt>
                <c:pt idx="20622">
                  <c:v>1862</c:v>
                </c:pt>
                <c:pt idx="20623">
                  <c:v>1888</c:v>
                </c:pt>
                <c:pt idx="20624">
                  <c:v>1915</c:v>
                </c:pt>
                <c:pt idx="20625">
                  <c:v>1945</c:v>
                </c:pt>
                <c:pt idx="20626">
                  <c:v>1981</c:v>
                </c:pt>
                <c:pt idx="20627">
                  <c:v>2022</c:v>
                </c:pt>
                <c:pt idx="20628">
                  <c:v>2066</c:v>
                </c:pt>
                <c:pt idx="20629">
                  <c:v>2111</c:v>
                </c:pt>
                <c:pt idx="20630">
                  <c:v>2150</c:v>
                </c:pt>
                <c:pt idx="20631">
                  <c:v>2183</c:v>
                </c:pt>
                <c:pt idx="20632">
                  <c:v>2212</c:v>
                </c:pt>
                <c:pt idx="20633">
                  <c:v>2243</c:v>
                </c:pt>
                <c:pt idx="20634">
                  <c:v>2284</c:v>
                </c:pt>
                <c:pt idx="20635">
                  <c:v>2335</c:v>
                </c:pt>
                <c:pt idx="20636">
                  <c:v>2394</c:v>
                </c:pt>
                <c:pt idx="20637">
                  <c:v>2455</c:v>
                </c:pt>
                <c:pt idx="20638">
                  <c:v>2516</c:v>
                </c:pt>
                <c:pt idx="20639">
                  <c:v>2581</c:v>
                </c:pt>
                <c:pt idx="20640">
                  <c:v>2650</c:v>
                </c:pt>
                <c:pt idx="20641">
                  <c:v>2718</c:v>
                </c:pt>
                <c:pt idx="20642">
                  <c:v>2783</c:v>
                </c:pt>
                <c:pt idx="20643">
                  <c:v>2846</c:v>
                </c:pt>
                <c:pt idx="20644">
                  <c:v>2910</c:v>
                </c:pt>
                <c:pt idx="20645">
                  <c:v>2977</c:v>
                </c:pt>
                <c:pt idx="20646">
                  <c:v>3048</c:v>
                </c:pt>
                <c:pt idx="20647">
                  <c:v>3121</c:v>
                </c:pt>
                <c:pt idx="20648">
                  <c:v>3191</c:v>
                </c:pt>
                <c:pt idx="20649">
                  <c:v>3256</c:v>
                </c:pt>
                <c:pt idx="20650">
                  <c:v>3316</c:v>
                </c:pt>
                <c:pt idx="20651">
                  <c:v>3377</c:v>
                </c:pt>
                <c:pt idx="20652">
                  <c:v>3446</c:v>
                </c:pt>
                <c:pt idx="20653">
                  <c:v>3524</c:v>
                </c:pt>
                <c:pt idx="20654">
                  <c:v>3609</c:v>
                </c:pt>
                <c:pt idx="20655">
                  <c:v>3692</c:v>
                </c:pt>
                <c:pt idx="20656">
                  <c:v>3770</c:v>
                </c:pt>
                <c:pt idx="20657">
                  <c:v>3843</c:v>
                </c:pt>
                <c:pt idx="20658">
                  <c:v>3914</c:v>
                </c:pt>
                <c:pt idx="20659">
                  <c:v>3987</c:v>
                </c:pt>
                <c:pt idx="20660">
                  <c:v>4064</c:v>
                </c:pt>
                <c:pt idx="20661">
                  <c:v>4150</c:v>
                </c:pt>
                <c:pt idx="20662">
                  <c:v>4251</c:v>
                </c:pt>
                <c:pt idx="20663">
                  <c:v>4366</c:v>
                </c:pt>
                <c:pt idx="20664">
                  <c:v>4486</c:v>
                </c:pt>
                <c:pt idx="20665">
                  <c:v>4601</c:v>
                </c:pt>
                <c:pt idx="20666">
                  <c:v>4707</c:v>
                </c:pt>
                <c:pt idx="20667">
                  <c:v>4811</c:v>
                </c:pt>
                <c:pt idx="20668">
                  <c:v>4922</c:v>
                </c:pt>
                <c:pt idx="20669">
                  <c:v>5047</c:v>
                </c:pt>
                <c:pt idx="20670">
                  <c:v>5188</c:v>
                </c:pt>
                <c:pt idx="20671">
                  <c:v>5341</c:v>
                </c:pt>
                <c:pt idx="20672">
                  <c:v>5495</c:v>
                </c:pt>
                <c:pt idx="20673">
                  <c:v>5642</c:v>
                </c:pt>
                <c:pt idx="20674">
                  <c:v>5778</c:v>
                </c:pt>
                <c:pt idx="20675">
                  <c:v>5905</c:v>
                </c:pt>
                <c:pt idx="20676">
                  <c:v>6029</c:v>
                </c:pt>
                <c:pt idx="20677">
                  <c:v>6163</c:v>
                </c:pt>
                <c:pt idx="20678">
                  <c:v>6316</c:v>
                </c:pt>
                <c:pt idx="20679">
                  <c:v>6483</c:v>
                </c:pt>
                <c:pt idx="20680">
                  <c:v>6651</c:v>
                </c:pt>
                <c:pt idx="20681">
                  <c:v>6809</c:v>
                </c:pt>
                <c:pt idx="20682">
                  <c:v>6961</c:v>
                </c:pt>
                <c:pt idx="20683">
                  <c:v>7121</c:v>
                </c:pt>
                <c:pt idx="20684">
                  <c:v>7297</c:v>
                </c:pt>
                <c:pt idx="20685">
                  <c:v>7481</c:v>
                </c:pt>
                <c:pt idx="20686">
                  <c:v>7660</c:v>
                </c:pt>
                <c:pt idx="20687">
                  <c:v>7832</c:v>
                </c:pt>
                <c:pt idx="20688">
                  <c:v>8004</c:v>
                </c:pt>
                <c:pt idx="20689">
                  <c:v>8183</c:v>
                </c:pt>
                <c:pt idx="20690">
                  <c:v>8370</c:v>
                </c:pt>
                <c:pt idx="20691">
                  <c:v>8562</c:v>
                </c:pt>
                <c:pt idx="20692">
                  <c:v>8754</c:v>
                </c:pt>
                <c:pt idx="20693">
                  <c:v>8947</c:v>
                </c:pt>
                <c:pt idx="20694">
                  <c:v>9145</c:v>
                </c:pt>
                <c:pt idx="20695">
                  <c:v>9349</c:v>
                </c:pt>
                <c:pt idx="20696">
                  <c:v>9556</c:v>
                </c:pt>
                <c:pt idx="20697">
                  <c:v>9763</c:v>
                </c:pt>
                <c:pt idx="20698">
                  <c:v>9974</c:v>
                </c:pt>
                <c:pt idx="20699">
                  <c:v>10195</c:v>
                </c:pt>
                <c:pt idx="20700">
                  <c:v>10426</c:v>
                </c:pt>
                <c:pt idx="20701">
                  <c:v>10656</c:v>
                </c:pt>
                <c:pt idx="20702">
                  <c:v>10879</c:v>
                </c:pt>
                <c:pt idx="20703">
                  <c:v>11089</c:v>
                </c:pt>
                <c:pt idx="20704">
                  <c:v>11292</c:v>
                </c:pt>
                <c:pt idx="20705">
                  <c:v>11495</c:v>
                </c:pt>
                <c:pt idx="20706">
                  <c:v>11712</c:v>
                </c:pt>
                <c:pt idx="20707">
                  <c:v>11945</c:v>
                </c:pt>
                <c:pt idx="20708">
                  <c:v>12188</c:v>
                </c:pt>
                <c:pt idx="20709">
                  <c:v>12429</c:v>
                </c:pt>
                <c:pt idx="20710">
                  <c:v>12666</c:v>
                </c:pt>
                <c:pt idx="20711">
                  <c:v>12902</c:v>
                </c:pt>
                <c:pt idx="20712">
                  <c:v>13142</c:v>
                </c:pt>
                <c:pt idx="20713">
                  <c:v>13383</c:v>
                </c:pt>
                <c:pt idx="20714">
                  <c:v>13626</c:v>
                </c:pt>
                <c:pt idx="20715">
                  <c:v>13870</c:v>
                </c:pt>
                <c:pt idx="20716">
                  <c:v>14116</c:v>
                </c:pt>
                <c:pt idx="20717">
                  <c:v>14368</c:v>
                </c:pt>
                <c:pt idx="20718">
                  <c:v>14626</c:v>
                </c:pt>
                <c:pt idx="20719">
                  <c:v>14892</c:v>
                </c:pt>
                <c:pt idx="20720">
                  <c:v>15158</c:v>
                </c:pt>
                <c:pt idx="20721">
                  <c:v>15417</c:v>
                </c:pt>
                <c:pt idx="20722">
                  <c:v>15666</c:v>
                </c:pt>
                <c:pt idx="20723">
                  <c:v>15909</c:v>
                </c:pt>
                <c:pt idx="20724">
                  <c:v>16153</c:v>
                </c:pt>
                <c:pt idx="20725">
                  <c:v>16401</c:v>
                </c:pt>
                <c:pt idx="20726">
                  <c:v>16654</c:v>
                </c:pt>
                <c:pt idx="20727">
                  <c:v>16906</c:v>
                </c:pt>
                <c:pt idx="20728">
                  <c:v>17151</c:v>
                </c:pt>
                <c:pt idx="20729">
                  <c:v>17389</c:v>
                </c:pt>
                <c:pt idx="20730">
                  <c:v>17625</c:v>
                </c:pt>
                <c:pt idx="20731">
                  <c:v>17871</c:v>
                </c:pt>
                <c:pt idx="20732">
                  <c:v>18129</c:v>
                </c:pt>
                <c:pt idx="20733">
                  <c:v>18400</c:v>
                </c:pt>
                <c:pt idx="20734">
                  <c:v>18678</c:v>
                </c:pt>
                <c:pt idx="20735">
                  <c:v>18951</c:v>
                </c:pt>
                <c:pt idx="20736">
                  <c:v>19207</c:v>
                </c:pt>
                <c:pt idx="20737">
                  <c:v>19438</c:v>
                </c:pt>
                <c:pt idx="20738">
                  <c:v>19649</c:v>
                </c:pt>
                <c:pt idx="20739">
                  <c:v>19854</c:v>
                </c:pt>
                <c:pt idx="20740">
                  <c:v>20066</c:v>
                </c:pt>
                <c:pt idx="20741">
                  <c:v>20289</c:v>
                </c:pt>
                <c:pt idx="20742">
                  <c:v>20518</c:v>
                </c:pt>
                <c:pt idx="20743">
                  <c:v>20748</c:v>
                </c:pt>
                <c:pt idx="20744">
                  <c:v>20978</c:v>
                </c:pt>
                <c:pt idx="20745">
                  <c:v>21205</c:v>
                </c:pt>
                <c:pt idx="20746">
                  <c:v>21429</c:v>
                </c:pt>
                <c:pt idx="20747">
                  <c:v>21648</c:v>
                </c:pt>
                <c:pt idx="20748">
                  <c:v>21863</c:v>
                </c:pt>
                <c:pt idx="20749">
                  <c:v>22073</c:v>
                </c:pt>
                <c:pt idx="20750">
                  <c:v>22278</c:v>
                </c:pt>
                <c:pt idx="20751">
                  <c:v>22477</c:v>
                </c:pt>
                <c:pt idx="20752">
                  <c:v>22674</c:v>
                </c:pt>
                <c:pt idx="20753">
                  <c:v>22873</c:v>
                </c:pt>
                <c:pt idx="20754">
                  <c:v>23066</c:v>
                </c:pt>
                <c:pt idx="20755">
                  <c:v>23247</c:v>
                </c:pt>
                <c:pt idx="20756">
                  <c:v>23407</c:v>
                </c:pt>
                <c:pt idx="20757">
                  <c:v>23552</c:v>
                </c:pt>
                <c:pt idx="20758">
                  <c:v>23691</c:v>
                </c:pt>
                <c:pt idx="20759">
                  <c:v>23835</c:v>
                </c:pt>
                <c:pt idx="20760">
                  <c:v>23993</c:v>
                </c:pt>
                <c:pt idx="20761">
                  <c:v>24162</c:v>
                </c:pt>
                <c:pt idx="20762">
                  <c:v>24334</c:v>
                </c:pt>
                <c:pt idx="20763">
                  <c:v>24496</c:v>
                </c:pt>
                <c:pt idx="20764">
                  <c:v>24641</c:v>
                </c:pt>
                <c:pt idx="20765">
                  <c:v>24767</c:v>
                </c:pt>
                <c:pt idx="20766">
                  <c:v>24874</c:v>
                </c:pt>
                <c:pt idx="20767">
                  <c:v>24965</c:v>
                </c:pt>
                <c:pt idx="20768">
                  <c:v>25047</c:v>
                </c:pt>
                <c:pt idx="20769">
                  <c:v>25128</c:v>
                </c:pt>
                <c:pt idx="20770">
                  <c:v>25215</c:v>
                </c:pt>
                <c:pt idx="20771">
                  <c:v>25309</c:v>
                </c:pt>
                <c:pt idx="20772">
                  <c:v>25407</c:v>
                </c:pt>
                <c:pt idx="20773">
                  <c:v>25503</c:v>
                </c:pt>
                <c:pt idx="20774">
                  <c:v>25586</c:v>
                </c:pt>
                <c:pt idx="20775">
                  <c:v>25652</c:v>
                </c:pt>
                <c:pt idx="20776">
                  <c:v>25701</c:v>
                </c:pt>
                <c:pt idx="20777">
                  <c:v>25742</c:v>
                </c:pt>
                <c:pt idx="20778">
                  <c:v>25779</c:v>
                </c:pt>
                <c:pt idx="20779">
                  <c:v>25811</c:v>
                </c:pt>
                <c:pt idx="20780">
                  <c:v>25834</c:v>
                </c:pt>
                <c:pt idx="20781">
                  <c:v>25846</c:v>
                </c:pt>
                <c:pt idx="20782">
                  <c:v>25849</c:v>
                </c:pt>
                <c:pt idx="20783">
                  <c:v>25845</c:v>
                </c:pt>
                <c:pt idx="20784">
                  <c:v>25835</c:v>
                </c:pt>
                <c:pt idx="20785">
                  <c:v>25816</c:v>
                </c:pt>
                <c:pt idx="20786">
                  <c:v>25783</c:v>
                </c:pt>
                <c:pt idx="20787">
                  <c:v>25738</c:v>
                </c:pt>
                <c:pt idx="20788">
                  <c:v>25687</c:v>
                </c:pt>
                <c:pt idx="20789">
                  <c:v>25635</c:v>
                </c:pt>
                <c:pt idx="20790">
                  <c:v>25585</c:v>
                </c:pt>
                <c:pt idx="20791">
                  <c:v>25533</c:v>
                </c:pt>
                <c:pt idx="20792">
                  <c:v>25474</c:v>
                </c:pt>
                <c:pt idx="20793">
                  <c:v>25406</c:v>
                </c:pt>
                <c:pt idx="20794">
                  <c:v>25333</c:v>
                </c:pt>
                <c:pt idx="20795">
                  <c:v>25256</c:v>
                </c:pt>
                <c:pt idx="20796">
                  <c:v>25176</c:v>
                </c:pt>
                <c:pt idx="20797">
                  <c:v>25093</c:v>
                </c:pt>
                <c:pt idx="20798">
                  <c:v>25002</c:v>
                </c:pt>
                <c:pt idx="20799">
                  <c:v>24902</c:v>
                </c:pt>
                <c:pt idx="20800">
                  <c:v>24790</c:v>
                </c:pt>
                <c:pt idx="20801">
                  <c:v>24671</c:v>
                </c:pt>
                <c:pt idx="20802">
                  <c:v>24546</c:v>
                </c:pt>
                <c:pt idx="20803">
                  <c:v>24416</c:v>
                </c:pt>
                <c:pt idx="20804">
                  <c:v>24277</c:v>
                </c:pt>
                <c:pt idx="20805">
                  <c:v>24127</c:v>
                </c:pt>
                <c:pt idx="20806">
                  <c:v>23965</c:v>
                </c:pt>
                <c:pt idx="20807">
                  <c:v>23795</c:v>
                </c:pt>
                <c:pt idx="20808">
                  <c:v>23624</c:v>
                </c:pt>
                <c:pt idx="20809">
                  <c:v>23460</c:v>
                </c:pt>
                <c:pt idx="20810">
                  <c:v>23298</c:v>
                </c:pt>
                <c:pt idx="20811">
                  <c:v>23130</c:v>
                </c:pt>
                <c:pt idx="20812">
                  <c:v>22946</c:v>
                </c:pt>
                <c:pt idx="20813">
                  <c:v>22746</c:v>
                </c:pt>
                <c:pt idx="20814">
                  <c:v>22536</c:v>
                </c:pt>
                <c:pt idx="20815">
                  <c:v>22329</c:v>
                </c:pt>
                <c:pt idx="20816">
                  <c:v>22132</c:v>
                </c:pt>
                <c:pt idx="20817">
                  <c:v>21944</c:v>
                </c:pt>
                <c:pt idx="20818">
                  <c:v>21754</c:v>
                </c:pt>
                <c:pt idx="20819">
                  <c:v>21554</c:v>
                </c:pt>
                <c:pt idx="20820">
                  <c:v>21343</c:v>
                </c:pt>
                <c:pt idx="20821">
                  <c:v>21129</c:v>
                </c:pt>
                <c:pt idx="20822">
                  <c:v>20917</c:v>
                </c:pt>
                <c:pt idx="20823">
                  <c:v>20706</c:v>
                </c:pt>
                <c:pt idx="20824">
                  <c:v>20488</c:v>
                </c:pt>
                <c:pt idx="20825">
                  <c:v>20263</c:v>
                </c:pt>
                <c:pt idx="20826">
                  <c:v>20037</c:v>
                </c:pt>
                <c:pt idx="20827">
                  <c:v>19813</c:v>
                </c:pt>
                <c:pt idx="20828">
                  <c:v>19586</c:v>
                </c:pt>
                <c:pt idx="20829">
                  <c:v>19353</c:v>
                </c:pt>
                <c:pt idx="20830">
                  <c:v>19110</c:v>
                </c:pt>
                <c:pt idx="20831">
                  <c:v>18863</c:v>
                </c:pt>
                <c:pt idx="20832">
                  <c:v>18615</c:v>
                </c:pt>
                <c:pt idx="20833">
                  <c:v>18367</c:v>
                </c:pt>
                <c:pt idx="20834">
                  <c:v>18119</c:v>
                </c:pt>
                <c:pt idx="20835">
                  <c:v>17869</c:v>
                </c:pt>
                <c:pt idx="20836">
                  <c:v>17615</c:v>
                </c:pt>
                <c:pt idx="20837">
                  <c:v>17355</c:v>
                </c:pt>
                <c:pt idx="20838">
                  <c:v>17089</c:v>
                </c:pt>
                <c:pt idx="20839">
                  <c:v>16823</c:v>
                </c:pt>
                <c:pt idx="20840">
                  <c:v>16564</c:v>
                </c:pt>
                <c:pt idx="20841">
                  <c:v>16316</c:v>
                </c:pt>
                <c:pt idx="20842">
                  <c:v>16074</c:v>
                </c:pt>
                <c:pt idx="20843">
                  <c:v>15831</c:v>
                </c:pt>
                <c:pt idx="20844">
                  <c:v>15586</c:v>
                </c:pt>
                <c:pt idx="20845">
                  <c:v>15342</c:v>
                </c:pt>
                <c:pt idx="20846">
                  <c:v>15102</c:v>
                </c:pt>
                <c:pt idx="20847">
                  <c:v>14865</c:v>
                </c:pt>
                <c:pt idx="20848">
                  <c:v>14633</c:v>
                </c:pt>
                <c:pt idx="20849">
                  <c:v>14405</c:v>
                </c:pt>
                <c:pt idx="20850">
                  <c:v>14183</c:v>
                </c:pt>
                <c:pt idx="20851">
                  <c:v>13965</c:v>
                </c:pt>
                <c:pt idx="20852">
                  <c:v>13746</c:v>
                </c:pt>
                <c:pt idx="20853">
                  <c:v>13522</c:v>
                </c:pt>
                <c:pt idx="20854">
                  <c:v>13292</c:v>
                </c:pt>
                <c:pt idx="20855">
                  <c:v>13059</c:v>
                </c:pt>
                <c:pt idx="20856">
                  <c:v>12828</c:v>
                </c:pt>
                <c:pt idx="20857">
                  <c:v>12598</c:v>
                </c:pt>
                <c:pt idx="20858">
                  <c:v>12371</c:v>
                </c:pt>
                <c:pt idx="20859">
                  <c:v>12147</c:v>
                </c:pt>
                <c:pt idx="20860">
                  <c:v>11924</c:v>
                </c:pt>
                <c:pt idx="20861">
                  <c:v>11696</c:v>
                </c:pt>
                <c:pt idx="20862">
                  <c:v>11459</c:v>
                </c:pt>
                <c:pt idx="20863">
                  <c:v>11212</c:v>
                </c:pt>
                <c:pt idx="20864">
                  <c:v>10968</c:v>
                </c:pt>
                <c:pt idx="20865">
                  <c:v>10737</c:v>
                </c:pt>
                <c:pt idx="20866">
                  <c:v>10521</c:v>
                </c:pt>
                <c:pt idx="20867">
                  <c:v>10318</c:v>
                </c:pt>
                <c:pt idx="20868">
                  <c:v>10123</c:v>
                </c:pt>
                <c:pt idx="20869">
                  <c:v>9932</c:v>
                </c:pt>
                <c:pt idx="20870">
                  <c:v>9745</c:v>
                </c:pt>
                <c:pt idx="20871">
                  <c:v>9561</c:v>
                </c:pt>
                <c:pt idx="20872">
                  <c:v>9380</c:v>
                </c:pt>
                <c:pt idx="20873">
                  <c:v>9200</c:v>
                </c:pt>
                <c:pt idx="20874">
                  <c:v>9016</c:v>
                </c:pt>
                <c:pt idx="20875">
                  <c:v>8828</c:v>
                </c:pt>
                <c:pt idx="20876">
                  <c:v>8641</c:v>
                </c:pt>
                <c:pt idx="20877">
                  <c:v>8458</c:v>
                </c:pt>
                <c:pt idx="20878">
                  <c:v>8279</c:v>
                </c:pt>
                <c:pt idx="20879">
                  <c:v>8102</c:v>
                </c:pt>
                <c:pt idx="20880">
                  <c:v>7924</c:v>
                </c:pt>
                <c:pt idx="20881">
                  <c:v>7748</c:v>
                </c:pt>
                <c:pt idx="20882">
                  <c:v>7572</c:v>
                </c:pt>
                <c:pt idx="20883">
                  <c:v>7396</c:v>
                </c:pt>
                <c:pt idx="20884">
                  <c:v>7225</c:v>
                </c:pt>
                <c:pt idx="20885">
                  <c:v>7060</c:v>
                </c:pt>
                <c:pt idx="20886">
                  <c:v>6904</c:v>
                </c:pt>
                <c:pt idx="20887">
                  <c:v>6757</c:v>
                </c:pt>
                <c:pt idx="20888">
                  <c:v>6621</c:v>
                </c:pt>
                <c:pt idx="20889">
                  <c:v>6494</c:v>
                </c:pt>
                <c:pt idx="20890">
                  <c:v>6372</c:v>
                </c:pt>
                <c:pt idx="20891">
                  <c:v>6249</c:v>
                </c:pt>
                <c:pt idx="20892">
                  <c:v>6120</c:v>
                </c:pt>
                <c:pt idx="20893">
                  <c:v>5987</c:v>
                </c:pt>
                <c:pt idx="20894">
                  <c:v>5855</c:v>
                </c:pt>
                <c:pt idx="20895">
                  <c:v>5727</c:v>
                </c:pt>
                <c:pt idx="20896">
                  <c:v>5604</c:v>
                </c:pt>
                <c:pt idx="20897">
                  <c:v>5481</c:v>
                </c:pt>
                <c:pt idx="20898">
                  <c:v>5355</c:v>
                </c:pt>
                <c:pt idx="20899">
                  <c:v>5225</c:v>
                </c:pt>
                <c:pt idx="20900">
                  <c:v>5095</c:v>
                </c:pt>
                <c:pt idx="20901">
                  <c:v>4974</c:v>
                </c:pt>
                <c:pt idx="20902">
                  <c:v>4869</c:v>
                </c:pt>
                <c:pt idx="20903">
                  <c:v>4776</c:v>
                </c:pt>
                <c:pt idx="20904">
                  <c:v>4685</c:v>
                </c:pt>
                <c:pt idx="20905">
                  <c:v>4589</c:v>
                </c:pt>
                <c:pt idx="20906">
                  <c:v>4486</c:v>
                </c:pt>
                <c:pt idx="20907">
                  <c:v>4387</c:v>
                </c:pt>
                <c:pt idx="20908">
                  <c:v>4294</c:v>
                </c:pt>
                <c:pt idx="20909">
                  <c:v>4206</c:v>
                </c:pt>
                <c:pt idx="20910">
                  <c:v>4115</c:v>
                </c:pt>
                <c:pt idx="20911">
                  <c:v>4016</c:v>
                </c:pt>
                <c:pt idx="20912">
                  <c:v>3913</c:v>
                </c:pt>
                <c:pt idx="20913">
                  <c:v>3818</c:v>
                </c:pt>
                <c:pt idx="20914">
                  <c:v>3736</c:v>
                </c:pt>
                <c:pt idx="20915">
                  <c:v>3666</c:v>
                </c:pt>
                <c:pt idx="20916">
                  <c:v>3597</c:v>
                </c:pt>
                <c:pt idx="20917">
                  <c:v>3525</c:v>
                </c:pt>
                <c:pt idx="20918">
                  <c:v>3449</c:v>
                </c:pt>
                <c:pt idx="20919">
                  <c:v>3369</c:v>
                </c:pt>
                <c:pt idx="20920">
                  <c:v>3290</c:v>
                </c:pt>
                <c:pt idx="20921">
                  <c:v>3213</c:v>
                </c:pt>
                <c:pt idx="20922">
                  <c:v>3147</c:v>
                </c:pt>
                <c:pt idx="20923">
                  <c:v>3092</c:v>
                </c:pt>
                <c:pt idx="20924">
                  <c:v>3048</c:v>
                </c:pt>
                <c:pt idx="20925">
                  <c:v>3008</c:v>
                </c:pt>
                <c:pt idx="20926">
                  <c:v>2961</c:v>
                </c:pt>
                <c:pt idx="20927">
                  <c:v>2905</c:v>
                </c:pt>
                <c:pt idx="20928">
                  <c:v>2844</c:v>
                </c:pt>
                <c:pt idx="20929">
                  <c:v>2788</c:v>
                </c:pt>
                <c:pt idx="20930">
                  <c:v>2737</c:v>
                </c:pt>
                <c:pt idx="20931">
                  <c:v>2692</c:v>
                </c:pt>
                <c:pt idx="20932">
                  <c:v>2649</c:v>
                </c:pt>
                <c:pt idx="20933">
                  <c:v>2610</c:v>
                </c:pt>
                <c:pt idx="20934">
                  <c:v>2571</c:v>
                </c:pt>
                <c:pt idx="20935">
                  <c:v>2528</c:v>
                </c:pt>
                <c:pt idx="20936">
                  <c:v>2482</c:v>
                </c:pt>
                <c:pt idx="20937">
                  <c:v>2435</c:v>
                </c:pt>
                <c:pt idx="20938">
                  <c:v>2389</c:v>
                </c:pt>
                <c:pt idx="20939">
                  <c:v>2347</c:v>
                </c:pt>
                <c:pt idx="20940">
                  <c:v>2304</c:v>
                </c:pt>
                <c:pt idx="20941">
                  <c:v>2263</c:v>
                </c:pt>
                <c:pt idx="20942">
                  <c:v>2229</c:v>
                </c:pt>
                <c:pt idx="20943">
                  <c:v>2210</c:v>
                </c:pt>
                <c:pt idx="20944">
                  <c:v>2206</c:v>
                </c:pt>
                <c:pt idx="20945">
                  <c:v>2207</c:v>
                </c:pt>
                <c:pt idx="20946">
                  <c:v>2196</c:v>
                </c:pt>
                <c:pt idx="20947">
                  <c:v>2166</c:v>
                </c:pt>
                <c:pt idx="20948">
                  <c:v>2121</c:v>
                </c:pt>
                <c:pt idx="20949">
                  <c:v>2070</c:v>
                </c:pt>
                <c:pt idx="20950">
                  <c:v>2023</c:v>
                </c:pt>
                <c:pt idx="20951">
                  <c:v>1987</c:v>
                </c:pt>
                <c:pt idx="20952">
                  <c:v>1964</c:v>
                </c:pt>
                <c:pt idx="20953">
                  <c:v>1951</c:v>
                </c:pt>
                <c:pt idx="20954">
                  <c:v>1942</c:v>
                </c:pt>
                <c:pt idx="20955">
                  <c:v>1932</c:v>
                </c:pt>
                <c:pt idx="20956">
                  <c:v>1916</c:v>
                </c:pt>
                <c:pt idx="20957">
                  <c:v>1898</c:v>
                </c:pt>
                <c:pt idx="20958">
                  <c:v>1879</c:v>
                </c:pt>
                <c:pt idx="20959">
                  <c:v>1858</c:v>
                </c:pt>
                <c:pt idx="20960">
                  <c:v>1832</c:v>
                </c:pt>
                <c:pt idx="20961">
                  <c:v>1802</c:v>
                </c:pt>
                <c:pt idx="20962">
                  <c:v>1774</c:v>
                </c:pt>
                <c:pt idx="20963">
                  <c:v>1754</c:v>
                </c:pt>
                <c:pt idx="20964">
                  <c:v>1741</c:v>
                </c:pt>
                <c:pt idx="20965">
                  <c:v>1734</c:v>
                </c:pt>
                <c:pt idx="20966">
                  <c:v>1731</c:v>
                </c:pt>
                <c:pt idx="20967">
                  <c:v>1726</c:v>
                </c:pt>
                <c:pt idx="20968">
                  <c:v>1713</c:v>
                </c:pt>
                <c:pt idx="20969">
                  <c:v>1689</c:v>
                </c:pt>
                <c:pt idx="20970">
                  <c:v>1660</c:v>
                </c:pt>
                <c:pt idx="20971">
                  <c:v>1638</c:v>
                </c:pt>
                <c:pt idx="20972">
                  <c:v>1630</c:v>
                </c:pt>
                <c:pt idx="20973">
                  <c:v>1633</c:v>
                </c:pt>
                <c:pt idx="20974">
                  <c:v>1636</c:v>
                </c:pt>
                <c:pt idx="20975">
                  <c:v>1635</c:v>
                </c:pt>
                <c:pt idx="20976">
                  <c:v>1630</c:v>
                </c:pt>
                <c:pt idx="20977">
                  <c:v>1626</c:v>
                </c:pt>
                <c:pt idx="20978">
                  <c:v>1626</c:v>
                </c:pt>
                <c:pt idx="20979">
                  <c:v>1629</c:v>
                </c:pt>
                <c:pt idx="20980">
                  <c:v>1630</c:v>
                </c:pt>
                <c:pt idx="20981">
                  <c:v>1629</c:v>
                </c:pt>
                <c:pt idx="20982">
                  <c:v>1623</c:v>
                </c:pt>
                <c:pt idx="20983">
                  <c:v>1613</c:v>
                </c:pt>
                <c:pt idx="20984">
                  <c:v>1601</c:v>
                </c:pt>
                <c:pt idx="20985">
                  <c:v>1590</c:v>
                </c:pt>
                <c:pt idx="20986">
                  <c:v>1579</c:v>
                </c:pt>
                <c:pt idx="20987">
                  <c:v>1567</c:v>
                </c:pt>
                <c:pt idx="20988">
                  <c:v>1552</c:v>
                </c:pt>
                <c:pt idx="20989">
                  <c:v>1539</c:v>
                </c:pt>
                <c:pt idx="20990">
                  <c:v>1529</c:v>
                </c:pt>
                <c:pt idx="20991">
                  <c:v>1522</c:v>
                </c:pt>
                <c:pt idx="20992">
                  <c:v>1514</c:v>
                </c:pt>
                <c:pt idx="20993">
                  <c:v>1502</c:v>
                </c:pt>
                <c:pt idx="20994">
                  <c:v>1489</c:v>
                </c:pt>
                <c:pt idx="20995">
                  <c:v>1478</c:v>
                </c:pt>
                <c:pt idx="20996">
                  <c:v>1469</c:v>
                </c:pt>
                <c:pt idx="20997">
                  <c:v>1462</c:v>
                </c:pt>
                <c:pt idx="20998">
                  <c:v>1459</c:v>
                </c:pt>
                <c:pt idx="20999">
                  <c:v>1461</c:v>
                </c:pt>
                <c:pt idx="21000">
                  <c:v>1465</c:v>
                </c:pt>
                <c:pt idx="21001">
                  <c:v>1469</c:v>
                </c:pt>
                <c:pt idx="21002">
                  <c:v>1472</c:v>
                </c:pt>
                <c:pt idx="21003">
                  <c:v>1474</c:v>
                </c:pt>
                <c:pt idx="21004">
                  <c:v>1474</c:v>
                </c:pt>
                <c:pt idx="21005">
                  <c:v>1467</c:v>
                </c:pt>
                <c:pt idx="21006">
                  <c:v>1453</c:v>
                </c:pt>
                <c:pt idx="21007">
                  <c:v>1436</c:v>
                </c:pt>
                <c:pt idx="21008">
                  <c:v>1422</c:v>
                </c:pt>
                <c:pt idx="21009">
                  <c:v>1414</c:v>
                </c:pt>
                <c:pt idx="21010">
                  <c:v>1408</c:v>
                </c:pt>
                <c:pt idx="21011">
                  <c:v>1405</c:v>
                </c:pt>
                <c:pt idx="21012">
                  <c:v>1406</c:v>
                </c:pt>
                <c:pt idx="21013">
                  <c:v>1409</c:v>
                </c:pt>
                <c:pt idx="21014">
                  <c:v>1410</c:v>
                </c:pt>
                <c:pt idx="21015">
                  <c:v>1409</c:v>
                </c:pt>
                <c:pt idx="21016">
                  <c:v>1410</c:v>
                </c:pt>
                <c:pt idx="21017">
                  <c:v>1412</c:v>
                </c:pt>
                <c:pt idx="21018">
                  <c:v>1414</c:v>
                </c:pt>
                <c:pt idx="21019">
                  <c:v>1409</c:v>
                </c:pt>
                <c:pt idx="21020">
                  <c:v>1397</c:v>
                </c:pt>
                <c:pt idx="21021">
                  <c:v>1384</c:v>
                </c:pt>
                <c:pt idx="21022">
                  <c:v>1377</c:v>
                </c:pt>
                <c:pt idx="21023">
                  <c:v>1379</c:v>
                </c:pt>
                <c:pt idx="21024">
                  <c:v>1388</c:v>
                </c:pt>
                <c:pt idx="21025">
                  <c:v>1397</c:v>
                </c:pt>
                <c:pt idx="21026">
                  <c:v>1400</c:v>
                </c:pt>
                <c:pt idx="21027">
                  <c:v>1390</c:v>
                </c:pt>
                <c:pt idx="21028">
                  <c:v>1367</c:v>
                </c:pt>
                <c:pt idx="21029">
                  <c:v>1344</c:v>
                </c:pt>
                <c:pt idx="21030">
                  <c:v>1330</c:v>
                </c:pt>
                <c:pt idx="21031">
                  <c:v>1324</c:v>
                </c:pt>
                <c:pt idx="21032">
                  <c:v>1320</c:v>
                </c:pt>
                <c:pt idx="21033">
                  <c:v>1317</c:v>
                </c:pt>
                <c:pt idx="21034">
                  <c:v>1319</c:v>
                </c:pt>
                <c:pt idx="21035">
                  <c:v>1330</c:v>
                </c:pt>
                <c:pt idx="21036">
                  <c:v>1347</c:v>
                </c:pt>
                <c:pt idx="21037">
                  <c:v>1364</c:v>
                </c:pt>
                <c:pt idx="21038">
                  <c:v>1378</c:v>
                </c:pt>
                <c:pt idx="21039">
                  <c:v>1387</c:v>
                </c:pt>
                <c:pt idx="21040">
                  <c:v>1392</c:v>
                </c:pt>
                <c:pt idx="21041">
                  <c:v>1393</c:v>
                </c:pt>
                <c:pt idx="21042">
                  <c:v>1393</c:v>
                </c:pt>
                <c:pt idx="21043">
                  <c:v>1393</c:v>
                </c:pt>
                <c:pt idx="21044">
                  <c:v>1391</c:v>
                </c:pt>
                <c:pt idx="21045">
                  <c:v>1388</c:v>
                </c:pt>
                <c:pt idx="21046">
                  <c:v>1391</c:v>
                </c:pt>
                <c:pt idx="21047">
                  <c:v>1402</c:v>
                </c:pt>
                <c:pt idx="21048">
                  <c:v>1419</c:v>
                </c:pt>
                <c:pt idx="21049">
                  <c:v>1436</c:v>
                </c:pt>
                <c:pt idx="21050">
                  <c:v>1447</c:v>
                </c:pt>
                <c:pt idx="21051">
                  <c:v>1450</c:v>
                </c:pt>
                <c:pt idx="21052">
                  <c:v>1452</c:v>
                </c:pt>
                <c:pt idx="21053">
                  <c:v>1457</c:v>
                </c:pt>
                <c:pt idx="21054">
                  <c:v>1465</c:v>
                </c:pt>
                <c:pt idx="21055">
                  <c:v>1474</c:v>
                </c:pt>
                <c:pt idx="21056">
                  <c:v>1487</c:v>
                </c:pt>
                <c:pt idx="21057">
                  <c:v>1503</c:v>
                </c:pt>
                <c:pt idx="21058">
                  <c:v>1518</c:v>
                </c:pt>
                <c:pt idx="21059">
                  <c:v>1525</c:v>
                </c:pt>
                <c:pt idx="21060">
                  <c:v>1518</c:v>
                </c:pt>
                <c:pt idx="21061">
                  <c:v>1504</c:v>
                </c:pt>
                <c:pt idx="21062">
                  <c:v>1488</c:v>
                </c:pt>
                <c:pt idx="21063">
                  <c:v>1480</c:v>
                </c:pt>
                <c:pt idx="21064">
                  <c:v>1484</c:v>
                </c:pt>
                <c:pt idx="21065">
                  <c:v>1500</c:v>
                </c:pt>
                <c:pt idx="21066">
                  <c:v>1522</c:v>
                </c:pt>
                <c:pt idx="21067">
                  <c:v>1542</c:v>
                </c:pt>
                <c:pt idx="21068">
                  <c:v>1554</c:v>
                </c:pt>
                <c:pt idx="21069">
                  <c:v>1560</c:v>
                </c:pt>
                <c:pt idx="21070">
                  <c:v>1562</c:v>
                </c:pt>
                <c:pt idx="21071">
                  <c:v>1567</c:v>
                </c:pt>
                <c:pt idx="21072">
                  <c:v>1574</c:v>
                </c:pt>
                <c:pt idx="21073">
                  <c:v>1582</c:v>
                </c:pt>
                <c:pt idx="21074">
                  <c:v>1590</c:v>
                </c:pt>
                <c:pt idx="21075">
                  <c:v>1606</c:v>
                </c:pt>
                <c:pt idx="21076">
                  <c:v>1632</c:v>
                </c:pt>
                <c:pt idx="21077">
                  <c:v>1666</c:v>
                </c:pt>
                <c:pt idx="21078">
                  <c:v>1701</c:v>
                </c:pt>
                <c:pt idx="21079">
                  <c:v>1731</c:v>
                </c:pt>
                <c:pt idx="21080">
                  <c:v>1757</c:v>
                </c:pt>
                <c:pt idx="21081">
                  <c:v>1778</c:v>
                </c:pt>
                <c:pt idx="21082">
                  <c:v>1795</c:v>
                </c:pt>
                <c:pt idx="21083">
                  <c:v>1805</c:v>
                </c:pt>
                <c:pt idx="21084">
                  <c:v>1808</c:v>
                </c:pt>
                <c:pt idx="21085">
                  <c:v>1807</c:v>
                </c:pt>
                <c:pt idx="21086">
                  <c:v>1804</c:v>
                </c:pt>
                <c:pt idx="21087">
                  <c:v>1800</c:v>
                </c:pt>
                <c:pt idx="21088">
                  <c:v>1798</c:v>
                </c:pt>
                <c:pt idx="21089">
                  <c:v>1802</c:v>
                </c:pt>
                <c:pt idx="21090">
                  <c:v>1819</c:v>
                </c:pt>
                <c:pt idx="21091">
                  <c:v>1848</c:v>
                </c:pt>
                <c:pt idx="21092">
                  <c:v>1883</c:v>
                </c:pt>
                <c:pt idx="21093">
                  <c:v>1913</c:v>
                </c:pt>
                <c:pt idx="21094">
                  <c:v>1937</c:v>
                </c:pt>
                <c:pt idx="21095">
                  <c:v>1962</c:v>
                </c:pt>
                <c:pt idx="21096">
                  <c:v>1998</c:v>
                </c:pt>
                <c:pt idx="21097">
                  <c:v>2045</c:v>
                </c:pt>
                <c:pt idx="21098">
                  <c:v>2094</c:v>
                </c:pt>
                <c:pt idx="21099">
                  <c:v>2138</c:v>
                </c:pt>
                <c:pt idx="21100">
                  <c:v>2172</c:v>
                </c:pt>
                <c:pt idx="21101">
                  <c:v>2197</c:v>
                </c:pt>
                <c:pt idx="21102">
                  <c:v>2217</c:v>
                </c:pt>
                <c:pt idx="21103">
                  <c:v>2233</c:v>
                </c:pt>
                <c:pt idx="21104">
                  <c:v>2250</c:v>
                </c:pt>
                <c:pt idx="21105">
                  <c:v>2271</c:v>
                </c:pt>
                <c:pt idx="21106">
                  <c:v>2299</c:v>
                </c:pt>
                <c:pt idx="21107">
                  <c:v>2337</c:v>
                </c:pt>
                <c:pt idx="21108">
                  <c:v>2382</c:v>
                </c:pt>
                <c:pt idx="21109">
                  <c:v>2427</c:v>
                </c:pt>
                <c:pt idx="21110">
                  <c:v>2469</c:v>
                </c:pt>
                <c:pt idx="21111">
                  <c:v>2506</c:v>
                </c:pt>
                <c:pt idx="21112">
                  <c:v>2538</c:v>
                </c:pt>
                <c:pt idx="21113">
                  <c:v>2568</c:v>
                </c:pt>
                <c:pt idx="21114">
                  <c:v>2600</c:v>
                </c:pt>
                <c:pt idx="21115">
                  <c:v>2638</c:v>
                </c:pt>
                <c:pt idx="21116">
                  <c:v>2692</c:v>
                </c:pt>
                <c:pt idx="21117">
                  <c:v>2759</c:v>
                </c:pt>
                <c:pt idx="21118">
                  <c:v>2830</c:v>
                </c:pt>
                <c:pt idx="21119">
                  <c:v>2896</c:v>
                </c:pt>
                <c:pt idx="21120">
                  <c:v>2954</c:v>
                </c:pt>
                <c:pt idx="21121">
                  <c:v>3010</c:v>
                </c:pt>
                <c:pt idx="21122">
                  <c:v>3062</c:v>
                </c:pt>
                <c:pt idx="21123">
                  <c:v>3110</c:v>
                </c:pt>
                <c:pt idx="21124">
                  <c:v>3151</c:v>
                </c:pt>
                <c:pt idx="21125">
                  <c:v>3188</c:v>
                </c:pt>
                <c:pt idx="21126">
                  <c:v>3225</c:v>
                </c:pt>
                <c:pt idx="21127">
                  <c:v>3265</c:v>
                </c:pt>
                <c:pt idx="21128">
                  <c:v>3310</c:v>
                </c:pt>
                <c:pt idx="21129">
                  <c:v>3361</c:v>
                </c:pt>
                <c:pt idx="21130">
                  <c:v>3418</c:v>
                </c:pt>
                <c:pt idx="21131">
                  <c:v>3478</c:v>
                </c:pt>
                <c:pt idx="21132">
                  <c:v>3535</c:v>
                </c:pt>
                <c:pt idx="21133">
                  <c:v>3590</c:v>
                </c:pt>
                <c:pt idx="21134">
                  <c:v>3643</c:v>
                </c:pt>
                <c:pt idx="21135">
                  <c:v>3703</c:v>
                </c:pt>
                <c:pt idx="21136">
                  <c:v>3773</c:v>
                </c:pt>
                <c:pt idx="21137">
                  <c:v>3850</c:v>
                </c:pt>
                <c:pt idx="21138">
                  <c:v>3933</c:v>
                </c:pt>
                <c:pt idx="21139">
                  <c:v>4018</c:v>
                </c:pt>
                <c:pt idx="21140">
                  <c:v>4098</c:v>
                </c:pt>
                <c:pt idx="21141">
                  <c:v>4167</c:v>
                </c:pt>
                <c:pt idx="21142">
                  <c:v>4224</c:v>
                </c:pt>
                <c:pt idx="21143">
                  <c:v>4276</c:v>
                </c:pt>
                <c:pt idx="21144">
                  <c:v>4329</c:v>
                </c:pt>
                <c:pt idx="21145">
                  <c:v>4386</c:v>
                </c:pt>
                <c:pt idx="21146">
                  <c:v>4442</c:v>
                </c:pt>
                <c:pt idx="21147">
                  <c:v>4501</c:v>
                </c:pt>
                <c:pt idx="21148">
                  <c:v>4568</c:v>
                </c:pt>
                <c:pt idx="21149">
                  <c:v>4648</c:v>
                </c:pt>
                <c:pt idx="21150">
                  <c:v>4729</c:v>
                </c:pt>
                <c:pt idx="21151">
                  <c:v>4798</c:v>
                </c:pt>
                <c:pt idx="21152">
                  <c:v>4850</c:v>
                </c:pt>
                <c:pt idx="21153">
                  <c:v>4892</c:v>
                </c:pt>
                <c:pt idx="21154">
                  <c:v>4936</c:v>
                </c:pt>
                <c:pt idx="21155">
                  <c:v>4987</c:v>
                </c:pt>
                <c:pt idx="21156">
                  <c:v>5046</c:v>
                </c:pt>
                <c:pt idx="21157">
                  <c:v>5106</c:v>
                </c:pt>
                <c:pt idx="21158">
                  <c:v>5171</c:v>
                </c:pt>
                <c:pt idx="21159">
                  <c:v>5243</c:v>
                </c:pt>
                <c:pt idx="21160">
                  <c:v>5323</c:v>
                </c:pt>
                <c:pt idx="21161">
                  <c:v>5407</c:v>
                </c:pt>
                <c:pt idx="21162">
                  <c:v>5487</c:v>
                </c:pt>
                <c:pt idx="21163">
                  <c:v>5559</c:v>
                </c:pt>
                <c:pt idx="21164">
                  <c:v>5623</c:v>
                </c:pt>
                <c:pt idx="21165">
                  <c:v>5684</c:v>
                </c:pt>
                <c:pt idx="21166">
                  <c:v>5741</c:v>
                </c:pt>
                <c:pt idx="21167">
                  <c:v>5800</c:v>
                </c:pt>
                <c:pt idx="21168">
                  <c:v>5863</c:v>
                </c:pt>
                <c:pt idx="21169">
                  <c:v>5933</c:v>
                </c:pt>
                <c:pt idx="21170">
                  <c:v>6008</c:v>
                </c:pt>
                <c:pt idx="21171">
                  <c:v>6086</c:v>
                </c:pt>
                <c:pt idx="21172">
                  <c:v>6166</c:v>
                </c:pt>
                <c:pt idx="21173">
                  <c:v>6244</c:v>
                </c:pt>
                <c:pt idx="21174">
                  <c:v>6314</c:v>
                </c:pt>
                <c:pt idx="21175">
                  <c:v>6370</c:v>
                </c:pt>
                <c:pt idx="21176">
                  <c:v>6415</c:v>
                </c:pt>
                <c:pt idx="21177">
                  <c:v>6458</c:v>
                </c:pt>
                <c:pt idx="21178">
                  <c:v>6508</c:v>
                </c:pt>
                <c:pt idx="21179">
                  <c:v>6566</c:v>
                </c:pt>
                <c:pt idx="21180">
                  <c:v>6631</c:v>
                </c:pt>
                <c:pt idx="21181">
                  <c:v>6697</c:v>
                </c:pt>
                <c:pt idx="21182">
                  <c:v>6763</c:v>
                </c:pt>
                <c:pt idx="21183">
                  <c:v>6834</c:v>
                </c:pt>
                <c:pt idx="21184">
                  <c:v>6910</c:v>
                </c:pt>
                <c:pt idx="21185">
                  <c:v>6987</c:v>
                </c:pt>
                <c:pt idx="21186">
                  <c:v>7052</c:v>
                </c:pt>
                <c:pt idx="21187">
                  <c:v>7095</c:v>
                </c:pt>
                <c:pt idx="21188">
                  <c:v>7122</c:v>
                </c:pt>
                <c:pt idx="21189">
                  <c:v>7154</c:v>
                </c:pt>
                <c:pt idx="21190">
                  <c:v>7204</c:v>
                </c:pt>
                <c:pt idx="21191">
                  <c:v>7269</c:v>
                </c:pt>
                <c:pt idx="21192">
                  <c:v>7333</c:v>
                </c:pt>
                <c:pt idx="21193">
                  <c:v>7389</c:v>
                </c:pt>
                <c:pt idx="21194">
                  <c:v>7439</c:v>
                </c:pt>
                <c:pt idx="21195">
                  <c:v>7487</c:v>
                </c:pt>
                <c:pt idx="21196">
                  <c:v>7532</c:v>
                </c:pt>
                <c:pt idx="21197">
                  <c:v>7569</c:v>
                </c:pt>
                <c:pt idx="21198">
                  <c:v>7598</c:v>
                </c:pt>
                <c:pt idx="21199">
                  <c:v>7624</c:v>
                </c:pt>
                <c:pt idx="21200">
                  <c:v>7652</c:v>
                </c:pt>
                <c:pt idx="21201">
                  <c:v>7687</c:v>
                </c:pt>
                <c:pt idx="21202">
                  <c:v>7726</c:v>
                </c:pt>
                <c:pt idx="21203">
                  <c:v>7766</c:v>
                </c:pt>
                <c:pt idx="21204">
                  <c:v>7801</c:v>
                </c:pt>
                <c:pt idx="21205">
                  <c:v>7833</c:v>
                </c:pt>
                <c:pt idx="21206">
                  <c:v>7865</c:v>
                </c:pt>
                <c:pt idx="21207">
                  <c:v>7901</c:v>
                </c:pt>
                <c:pt idx="21208">
                  <c:v>7938</c:v>
                </c:pt>
                <c:pt idx="21209">
                  <c:v>7970</c:v>
                </c:pt>
                <c:pt idx="21210">
                  <c:v>7994</c:v>
                </c:pt>
                <c:pt idx="21211">
                  <c:v>8015</c:v>
                </c:pt>
                <c:pt idx="21212">
                  <c:v>8035</c:v>
                </c:pt>
                <c:pt idx="21213">
                  <c:v>8054</c:v>
                </c:pt>
                <c:pt idx="21214">
                  <c:v>8063</c:v>
                </c:pt>
                <c:pt idx="21215">
                  <c:v>8058</c:v>
                </c:pt>
                <c:pt idx="21216">
                  <c:v>8047</c:v>
                </c:pt>
                <c:pt idx="21217">
                  <c:v>8043</c:v>
                </c:pt>
                <c:pt idx="21218">
                  <c:v>8056</c:v>
                </c:pt>
                <c:pt idx="21219">
                  <c:v>8087</c:v>
                </c:pt>
                <c:pt idx="21220">
                  <c:v>8121</c:v>
                </c:pt>
                <c:pt idx="21221">
                  <c:v>8146</c:v>
                </c:pt>
                <c:pt idx="21222">
                  <c:v>8149</c:v>
                </c:pt>
                <c:pt idx="21223">
                  <c:v>8137</c:v>
                </c:pt>
                <c:pt idx="21224">
                  <c:v>8119</c:v>
                </c:pt>
                <c:pt idx="21225">
                  <c:v>8106</c:v>
                </c:pt>
                <c:pt idx="21226">
                  <c:v>8099</c:v>
                </c:pt>
                <c:pt idx="21227">
                  <c:v>8095</c:v>
                </c:pt>
                <c:pt idx="21228">
                  <c:v>8085</c:v>
                </c:pt>
                <c:pt idx="21229">
                  <c:v>8069</c:v>
                </c:pt>
                <c:pt idx="21230">
                  <c:v>8047</c:v>
                </c:pt>
                <c:pt idx="21231">
                  <c:v>8021</c:v>
                </c:pt>
                <c:pt idx="21232">
                  <c:v>7994</c:v>
                </c:pt>
                <c:pt idx="21233">
                  <c:v>7970</c:v>
                </c:pt>
                <c:pt idx="21234">
                  <c:v>7947</c:v>
                </c:pt>
                <c:pt idx="21235">
                  <c:v>7927</c:v>
                </c:pt>
                <c:pt idx="21236">
                  <c:v>7908</c:v>
                </c:pt>
                <c:pt idx="21237">
                  <c:v>7891</c:v>
                </c:pt>
                <c:pt idx="21238">
                  <c:v>7871</c:v>
                </c:pt>
                <c:pt idx="21239">
                  <c:v>7843</c:v>
                </c:pt>
                <c:pt idx="21240">
                  <c:v>7809</c:v>
                </c:pt>
                <c:pt idx="21241">
                  <c:v>7777</c:v>
                </c:pt>
                <c:pt idx="21242">
                  <c:v>7751</c:v>
                </c:pt>
                <c:pt idx="21243">
                  <c:v>7726</c:v>
                </c:pt>
                <c:pt idx="21244">
                  <c:v>7692</c:v>
                </c:pt>
                <c:pt idx="21245">
                  <c:v>7647</c:v>
                </c:pt>
                <c:pt idx="21246">
                  <c:v>7593</c:v>
                </c:pt>
                <c:pt idx="21247">
                  <c:v>7537</c:v>
                </c:pt>
                <c:pt idx="21248">
                  <c:v>7484</c:v>
                </c:pt>
                <c:pt idx="21249">
                  <c:v>7438</c:v>
                </c:pt>
                <c:pt idx="21250">
                  <c:v>7403</c:v>
                </c:pt>
                <c:pt idx="21251">
                  <c:v>7375</c:v>
                </c:pt>
                <c:pt idx="21252">
                  <c:v>7352</c:v>
                </c:pt>
                <c:pt idx="21253">
                  <c:v>7331</c:v>
                </c:pt>
                <c:pt idx="21254">
                  <c:v>7312</c:v>
                </c:pt>
                <c:pt idx="21255">
                  <c:v>7291</c:v>
                </c:pt>
                <c:pt idx="21256">
                  <c:v>7257</c:v>
                </c:pt>
                <c:pt idx="21257">
                  <c:v>7205</c:v>
                </c:pt>
                <c:pt idx="21258">
                  <c:v>7138</c:v>
                </c:pt>
                <c:pt idx="21259">
                  <c:v>7063</c:v>
                </c:pt>
                <c:pt idx="21260">
                  <c:v>6984</c:v>
                </c:pt>
                <c:pt idx="21261">
                  <c:v>6904</c:v>
                </c:pt>
                <c:pt idx="21262">
                  <c:v>6826</c:v>
                </c:pt>
                <c:pt idx="21263">
                  <c:v>6753</c:v>
                </c:pt>
                <c:pt idx="21264">
                  <c:v>6690</c:v>
                </c:pt>
                <c:pt idx="21265">
                  <c:v>6639</c:v>
                </c:pt>
                <c:pt idx="21266">
                  <c:v>6595</c:v>
                </c:pt>
                <c:pt idx="21267">
                  <c:v>6551</c:v>
                </c:pt>
                <c:pt idx="21268">
                  <c:v>6506</c:v>
                </c:pt>
                <c:pt idx="21269">
                  <c:v>6459</c:v>
                </c:pt>
                <c:pt idx="21270">
                  <c:v>6407</c:v>
                </c:pt>
                <c:pt idx="21271">
                  <c:v>6345</c:v>
                </c:pt>
                <c:pt idx="21272">
                  <c:v>6272</c:v>
                </c:pt>
                <c:pt idx="21273">
                  <c:v>6193</c:v>
                </c:pt>
                <c:pt idx="21274">
                  <c:v>6119</c:v>
                </c:pt>
                <c:pt idx="21275">
                  <c:v>6056</c:v>
                </c:pt>
                <c:pt idx="21276">
                  <c:v>6005</c:v>
                </c:pt>
                <c:pt idx="21277">
                  <c:v>5958</c:v>
                </c:pt>
                <c:pt idx="21278">
                  <c:v>5905</c:v>
                </c:pt>
                <c:pt idx="21279">
                  <c:v>5846</c:v>
                </c:pt>
                <c:pt idx="21280">
                  <c:v>5784</c:v>
                </c:pt>
                <c:pt idx="21281">
                  <c:v>5724</c:v>
                </c:pt>
                <c:pt idx="21282">
                  <c:v>5666</c:v>
                </c:pt>
                <c:pt idx="21283">
                  <c:v>5603</c:v>
                </c:pt>
                <c:pt idx="21284">
                  <c:v>5532</c:v>
                </c:pt>
                <c:pt idx="21285">
                  <c:v>5456</c:v>
                </c:pt>
                <c:pt idx="21286">
                  <c:v>5380</c:v>
                </c:pt>
                <c:pt idx="21287">
                  <c:v>5309</c:v>
                </c:pt>
                <c:pt idx="21288">
                  <c:v>5239</c:v>
                </c:pt>
                <c:pt idx="21289">
                  <c:v>5168</c:v>
                </c:pt>
                <c:pt idx="21290">
                  <c:v>5099</c:v>
                </c:pt>
                <c:pt idx="21291">
                  <c:v>5039</c:v>
                </c:pt>
                <c:pt idx="21292">
                  <c:v>4988</c:v>
                </c:pt>
                <c:pt idx="21293">
                  <c:v>4939</c:v>
                </c:pt>
                <c:pt idx="21294">
                  <c:v>4883</c:v>
                </c:pt>
                <c:pt idx="21295">
                  <c:v>4816</c:v>
                </c:pt>
                <c:pt idx="21296">
                  <c:v>4744</c:v>
                </c:pt>
                <c:pt idx="21297">
                  <c:v>4674</c:v>
                </c:pt>
                <c:pt idx="21298">
                  <c:v>4611</c:v>
                </c:pt>
                <c:pt idx="21299">
                  <c:v>4554</c:v>
                </c:pt>
                <c:pt idx="21300">
                  <c:v>4504</c:v>
                </c:pt>
                <c:pt idx="21301">
                  <c:v>4457</c:v>
                </c:pt>
                <c:pt idx="21302">
                  <c:v>4407</c:v>
                </c:pt>
                <c:pt idx="21303">
                  <c:v>4353</c:v>
                </c:pt>
                <c:pt idx="21304">
                  <c:v>4295</c:v>
                </c:pt>
                <c:pt idx="21305">
                  <c:v>4236</c:v>
                </c:pt>
                <c:pt idx="21306">
                  <c:v>4179</c:v>
                </c:pt>
                <c:pt idx="21307">
                  <c:v>4124</c:v>
                </c:pt>
                <c:pt idx="21308">
                  <c:v>4072</c:v>
                </c:pt>
                <c:pt idx="21309">
                  <c:v>4023</c:v>
                </c:pt>
                <c:pt idx="21310">
                  <c:v>3978</c:v>
                </c:pt>
                <c:pt idx="21311">
                  <c:v>3939</c:v>
                </c:pt>
                <c:pt idx="21312">
                  <c:v>3901</c:v>
                </c:pt>
                <c:pt idx="21313">
                  <c:v>3857</c:v>
                </c:pt>
                <c:pt idx="21314">
                  <c:v>3804</c:v>
                </c:pt>
                <c:pt idx="21315">
                  <c:v>3747</c:v>
                </c:pt>
                <c:pt idx="21316">
                  <c:v>3691</c:v>
                </c:pt>
                <c:pt idx="21317">
                  <c:v>3641</c:v>
                </c:pt>
                <c:pt idx="21318">
                  <c:v>3595</c:v>
                </c:pt>
                <c:pt idx="21319">
                  <c:v>3556</c:v>
                </c:pt>
                <c:pt idx="21320">
                  <c:v>3522</c:v>
                </c:pt>
                <c:pt idx="21321">
                  <c:v>3496</c:v>
                </c:pt>
                <c:pt idx="21322">
                  <c:v>3472</c:v>
                </c:pt>
                <c:pt idx="21323">
                  <c:v>3443</c:v>
                </c:pt>
                <c:pt idx="21324">
                  <c:v>3398</c:v>
                </c:pt>
                <c:pt idx="21325">
                  <c:v>3339</c:v>
                </c:pt>
                <c:pt idx="21326">
                  <c:v>3275</c:v>
                </c:pt>
                <c:pt idx="21327">
                  <c:v>3216</c:v>
                </c:pt>
                <c:pt idx="21328">
                  <c:v>3168</c:v>
                </c:pt>
                <c:pt idx="21329">
                  <c:v>3128</c:v>
                </c:pt>
                <c:pt idx="21330">
                  <c:v>3088</c:v>
                </c:pt>
                <c:pt idx="21331">
                  <c:v>3041</c:v>
                </c:pt>
                <c:pt idx="21332">
                  <c:v>2988</c:v>
                </c:pt>
                <c:pt idx="21333">
                  <c:v>2936</c:v>
                </c:pt>
                <c:pt idx="21334">
                  <c:v>2894</c:v>
                </c:pt>
                <c:pt idx="21335">
                  <c:v>2862</c:v>
                </c:pt>
                <c:pt idx="21336">
                  <c:v>2833</c:v>
                </c:pt>
                <c:pt idx="21337">
                  <c:v>2804</c:v>
                </c:pt>
                <c:pt idx="21338">
                  <c:v>2771</c:v>
                </c:pt>
                <c:pt idx="21339">
                  <c:v>2736</c:v>
                </c:pt>
                <c:pt idx="21340">
                  <c:v>2701</c:v>
                </c:pt>
                <c:pt idx="21341">
                  <c:v>2673</c:v>
                </c:pt>
                <c:pt idx="21342">
                  <c:v>2653</c:v>
                </c:pt>
                <c:pt idx="21343">
                  <c:v>2636</c:v>
                </c:pt>
                <c:pt idx="21344">
                  <c:v>2614</c:v>
                </c:pt>
                <c:pt idx="21345">
                  <c:v>2583</c:v>
                </c:pt>
                <c:pt idx="21346">
                  <c:v>2545</c:v>
                </c:pt>
                <c:pt idx="21347">
                  <c:v>2503</c:v>
                </c:pt>
                <c:pt idx="21348">
                  <c:v>2462</c:v>
                </c:pt>
                <c:pt idx="21349">
                  <c:v>2426</c:v>
                </c:pt>
                <c:pt idx="21350">
                  <c:v>2396</c:v>
                </c:pt>
                <c:pt idx="21351">
                  <c:v>2372</c:v>
                </c:pt>
                <c:pt idx="21352">
                  <c:v>2355</c:v>
                </c:pt>
                <c:pt idx="21353">
                  <c:v>2340</c:v>
                </c:pt>
                <c:pt idx="21354">
                  <c:v>2324</c:v>
                </c:pt>
                <c:pt idx="21355">
                  <c:v>2305</c:v>
                </c:pt>
                <c:pt idx="21356">
                  <c:v>2284</c:v>
                </c:pt>
                <c:pt idx="21357">
                  <c:v>2264</c:v>
                </c:pt>
                <c:pt idx="21358">
                  <c:v>2248</c:v>
                </c:pt>
                <c:pt idx="21359">
                  <c:v>2233</c:v>
                </c:pt>
                <c:pt idx="21360">
                  <c:v>2214</c:v>
                </c:pt>
                <c:pt idx="21361">
                  <c:v>2186</c:v>
                </c:pt>
                <c:pt idx="21362">
                  <c:v>2153</c:v>
                </c:pt>
                <c:pt idx="21363">
                  <c:v>2117</c:v>
                </c:pt>
                <c:pt idx="21364">
                  <c:v>2082</c:v>
                </c:pt>
                <c:pt idx="21365">
                  <c:v>2048</c:v>
                </c:pt>
                <c:pt idx="21366">
                  <c:v>2019</c:v>
                </c:pt>
                <c:pt idx="21367">
                  <c:v>2001</c:v>
                </c:pt>
                <c:pt idx="21368">
                  <c:v>1997</c:v>
                </c:pt>
                <c:pt idx="21369">
                  <c:v>1999</c:v>
                </c:pt>
                <c:pt idx="21370">
                  <c:v>1995</c:v>
                </c:pt>
                <c:pt idx="21371">
                  <c:v>1979</c:v>
                </c:pt>
                <c:pt idx="21372">
                  <c:v>1953</c:v>
                </c:pt>
                <c:pt idx="21373">
                  <c:v>1925</c:v>
                </c:pt>
                <c:pt idx="21374">
                  <c:v>1900</c:v>
                </c:pt>
                <c:pt idx="21375">
                  <c:v>1880</c:v>
                </c:pt>
                <c:pt idx="21376">
                  <c:v>1866</c:v>
                </c:pt>
                <c:pt idx="21377">
                  <c:v>1858</c:v>
                </c:pt>
                <c:pt idx="21378">
                  <c:v>1853</c:v>
                </c:pt>
                <c:pt idx="21379">
                  <c:v>1843</c:v>
                </c:pt>
                <c:pt idx="21380">
                  <c:v>1826</c:v>
                </c:pt>
                <c:pt idx="21381">
                  <c:v>1802</c:v>
                </c:pt>
                <c:pt idx="21382">
                  <c:v>1777</c:v>
                </c:pt>
                <c:pt idx="21383">
                  <c:v>1752</c:v>
                </c:pt>
                <c:pt idx="21384">
                  <c:v>1728</c:v>
                </c:pt>
                <c:pt idx="21385">
                  <c:v>1710</c:v>
                </c:pt>
                <c:pt idx="21386">
                  <c:v>1704</c:v>
                </c:pt>
                <c:pt idx="21387">
                  <c:v>1711</c:v>
                </c:pt>
                <c:pt idx="21388">
                  <c:v>1726</c:v>
                </c:pt>
                <c:pt idx="21389">
                  <c:v>1740</c:v>
                </c:pt>
                <c:pt idx="21390">
                  <c:v>1747</c:v>
                </c:pt>
                <c:pt idx="21391">
                  <c:v>1744</c:v>
                </c:pt>
                <c:pt idx="21392">
                  <c:v>1733</c:v>
                </c:pt>
                <c:pt idx="21393">
                  <c:v>1719</c:v>
                </c:pt>
                <c:pt idx="21394">
                  <c:v>1705</c:v>
                </c:pt>
                <c:pt idx="21395">
                  <c:v>1691</c:v>
                </c:pt>
                <c:pt idx="21396">
                  <c:v>1678</c:v>
                </c:pt>
                <c:pt idx="21397">
                  <c:v>1665</c:v>
                </c:pt>
                <c:pt idx="21398">
                  <c:v>1649</c:v>
                </c:pt>
                <c:pt idx="21399">
                  <c:v>1625</c:v>
                </c:pt>
                <c:pt idx="21400">
                  <c:v>1597</c:v>
                </c:pt>
                <c:pt idx="21401">
                  <c:v>1569</c:v>
                </c:pt>
                <c:pt idx="21402">
                  <c:v>1548</c:v>
                </c:pt>
                <c:pt idx="21403">
                  <c:v>1538</c:v>
                </c:pt>
                <c:pt idx="21404">
                  <c:v>1536</c:v>
                </c:pt>
                <c:pt idx="21405">
                  <c:v>1537</c:v>
                </c:pt>
                <c:pt idx="21406">
                  <c:v>1538</c:v>
                </c:pt>
                <c:pt idx="21407">
                  <c:v>1534</c:v>
                </c:pt>
                <c:pt idx="21408">
                  <c:v>1526</c:v>
                </c:pt>
                <c:pt idx="21409">
                  <c:v>1517</c:v>
                </c:pt>
                <c:pt idx="21410">
                  <c:v>1512</c:v>
                </c:pt>
                <c:pt idx="21411">
                  <c:v>1513</c:v>
                </c:pt>
                <c:pt idx="21412">
                  <c:v>1520</c:v>
                </c:pt>
                <c:pt idx="21413">
                  <c:v>1529</c:v>
                </c:pt>
                <c:pt idx="21414">
                  <c:v>1542</c:v>
                </c:pt>
                <c:pt idx="21415">
                  <c:v>1559</c:v>
                </c:pt>
                <c:pt idx="21416">
                  <c:v>1573</c:v>
                </c:pt>
                <c:pt idx="21417">
                  <c:v>1579</c:v>
                </c:pt>
                <c:pt idx="21418">
                  <c:v>1573</c:v>
                </c:pt>
                <c:pt idx="21419">
                  <c:v>1556</c:v>
                </c:pt>
                <c:pt idx="21420">
                  <c:v>1531</c:v>
                </c:pt>
                <c:pt idx="21421">
                  <c:v>1501</c:v>
                </c:pt>
                <c:pt idx="21422">
                  <c:v>1470</c:v>
                </c:pt>
                <c:pt idx="21423">
                  <c:v>1444</c:v>
                </c:pt>
                <c:pt idx="21424">
                  <c:v>1428</c:v>
                </c:pt>
                <c:pt idx="21425">
                  <c:v>1423</c:v>
                </c:pt>
                <c:pt idx="21426">
                  <c:v>1424</c:v>
                </c:pt>
                <c:pt idx="21427">
                  <c:v>1427</c:v>
                </c:pt>
                <c:pt idx="21428">
                  <c:v>1431</c:v>
                </c:pt>
                <c:pt idx="21429">
                  <c:v>1437</c:v>
                </c:pt>
                <c:pt idx="21430">
                  <c:v>1442</c:v>
                </c:pt>
                <c:pt idx="21431">
                  <c:v>1440</c:v>
                </c:pt>
                <c:pt idx="21432">
                  <c:v>1431</c:v>
                </c:pt>
                <c:pt idx="21433">
                  <c:v>1422</c:v>
                </c:pt>
                <c:pt idx="21434">
                  <c:v>1422</c:v>
                </c:pt>
                <c:pt idx="21435">
                  <c:v>1432</c:v>
                </c:pt>
                <c:pt idx="21436">
                  <c:v>1445</c:v>
                </c:pt>
                <c:pt idx="21437">
                  <c:v>1449</c:v>
                </c:pt>
                <c:pt idx="21438">
                  <c:v>1440</c:v>
                </c:pt>
                <c:pt idx="21439">
                  <c:v>1423</c:v>
                </c:pt>
                <c:pt idx="21440">
                  <c:v>1410</c:v>
                </c:pt>
                <c:pt idx="21441">
                  <c:v>1407</c:v>
                </c:pt>
                <c:pt idx="21442">
                  <c:v>1412</c:v>
                </c:pt>
                <c:pt idx="21443">
                  <c:v>1411</c:v>
                </c:pt>
                <c:pt idx="21444">
                  <c:v>1400</c:v>
                </c:pt>
                <c:pt idx="21445">
                  <c:v>1385</c:v>
                </c:pt>
                <c:pt idx="21446">
                  <c:v>1380</c:v>
                </c:pt>
                <c:pt idx="21447">
                  <c:v>1387</c:v>
                </c:pt>
                <c:pt idx="21448">
                  <c:v>1399</c:v>
                </c:pt>
                <c:pt idx="21449">
                  <c:v>1407</c:v>
                </c:pt>
                <c:pt idx="21450">
                  <c:v>1404</c:v>
                </c:pt>
                <c:pt idx="21451">
                  <c:v>1392</c:v>
                </c:pt>
                <c:pt idx="21452">
                  <c:v>1376</c:v>
                </c:pt>
                <c:pt idx="21453">
                  <c:v>1364</c:v>
                </c:pt>
                <c:pt idx="21454">
                  <c:v>1361</c:v>
                </c:pt>
                <c:pt idx="21455">
                  <c:v>1364</c:v>
                </c:pt>
                <c:pt idx="21456">
                  <c:v>1368</c:v>
                </c:pt>
                <c:pt idx="21457">
                  <c:v>1370</c:v>
                </c:pt>
                <c:pt idx="21458">
                  <c:v>1374</c:v>
                </c:pt>
                <c:pt idx="21459">
                  <c:v>1381</c:v>
                </c:pt>
                <c:pt idx="21460">
                  <c:v>1393</c:v>
                </c:pt>
                <c:pt idx="21461">
                  <c:v>1405</c:v>
                </c:pt>
                <c:pt idx="21462">
                  <c:v>1412</c:v>
                </c:pt>
                <c:pt idx="21463">
                  <c:v>1412</c:v>
                </c:pt>
                <c:pt idx="21464">
                  <c:v>1406</c:v>
                </c:pt>
                <c:pt idx="21465">
                  <c:v>1395</c:v>
                </c:pt>
                <c:pt idx="21466">
                  <c:v>1379</c:v>
                </c:pt>
                <c:pt idx="21467">
                  <c:v>1364</c:v>
                </c:pt>
                <c:pt idx="21468">
                  <c:v>1359</c:v>
                </c:pt>
                <c:pt idx="21469">
                  <c:v>1368</c:v>
                </c:pt>
                <c:pt idx="21470">
                  <c:v>1385</c:v>
                </c:pt>
                <c:pt idx="21471">
                  <c:v>1400</c:v>
                </c:pt>
                <c:pt idx="21472">
                  <c:v>1409</c:v>
                </c:pt>
                <c:pt idx="21473">
                  <c:v>1416</c:v>
                </c:pt>
                <c:pt idx="21474">
                  <c:v>1428</c:v>
                </c:pt>
                <c:pt idx="21475">
                  <c:v>1445</c:v>
                </c:pt>
                <c:pt idx="21476">
                  <c:v>1462</c:v>
                </c:pt>
                <c:pt idx="21477">
                  <c:v>1479</c:v>
                </c:pt>
                <c:pt idx="21478">
                  <c:v>1494</c:v>
                </c:pt>
                <c:pt idx="21479">
                  <c:v>1506</c:v>
                </c:pt>
                <c:pt idx="21480">
                  <c:v>1515</c:v>
                </c:pt>
                <c:pt idx="21481">
                  <c:v>1521</c:v>
                </c:pt>
                <c:pt idx="21482">
                  <c:v>1526</c:v>
                </c:pt>
                <c:pt idx="21483">
                  <c:v>1532</c:v>
                </c:pt>
                <c:pt idx="21484">
                  <c:v>1539</c:v>
                </c:pt>
                <c:pt idx="21485">
                  <c:v>1551</c:v>
                </c:pt>
                <c:pt idx="21486">
                  <c:v>1568</c:v>
                </c:pt>
                <c:pt idx="21487">
                  <c:v>1589</c:v>
                </c:pt>
                <c:pt idx="21488">
                  <c:v>1612</c:v>
                </c:pt>
                <c:pt idx="21489">
                  <c:v>1636</c:v>
                </c:pt>
                <c:pt idx="21490">
                  <c:v>1660</c:v>
                </c:pt>
                <c:pt idx="21491">
                  <c:v>1677</c:v>
                </c:pt>
                <c:pt idx="21492">
                  <c:v>1687</c:v>
                </c:pt>
                <c:pt idx="21493">
                  <c:v>1693</c:v>
                </c:pt>
                <c:pt idx="21494">
                  <c:v>1701</c:v>
                </c:pt>
                <c:pt idx="21495">
                  <c:v>1714</c:v>
                </c:pt>
                <c:pt idx="21496">
                  <c:v>1725</c:v>
                </c:pt>
                <c:pt idx="21497">
                  <c:v>1730</c:v>
                </c:pt>
                <c:pt idx="21498">
                  <c:v>1734</c:v>
                </c:pt>
                <c:pt idx="21499">
                  <c:v>1742</c:v>
                </c:pt>
                <c:pt idx="21500">
                  <c:v>1756</c:v>
                </c:pt>
                <c:pt idx="21501">
                  <c:v>1774</c:v>
                </c:pt>
                <c:pt idx="21502">
                  <c:v>1794</c:v>
                </c:pt>
                <c:pt idx="21503">
                  <c:v>1817</c:v>
                </c:pt>
                <c:pt idx="21504">
                  <c:v>1848</c:v>
                </c:pt>
                <c:pt idx="21505">
                  <c:v>1886</c:v>
                </c:pt>
                <c:pt idx="21506">
                  <c:v>1923</c:v>
                </c:pt>
                <c:pt idx="21507">
                  <c:v>1949</c:v>
                </c:pt>
                <c:pt idx="21508">
                  <c:v>1961</c:v>
                </c:pt>
                <c:pt idx="21509">
                  <c:v>1966</c:v>
                </c:pt>
                <c:pt idx="21510">
                  <c:v>1977</c:v>
                </c:pt>
                <c:pt idx="21511">
                  <c:v>2000</c:v>
                </c:pt>
                <c:pt idx="21512">
                  <c:v>2034</c:v>
                </c:pt>
                <c:pt idx="21513">
                  <c:v>2069</c:v>
                </c:pt>
                <c:pt idx="21514">
                  <c:v>2099</c:v>
                </c:pt>
                <c:pt idx="21515">
                  <c:v>2128</c:v>
                </c:pt>
                <c:pt idx="21516">
                  <c:v>2161</c:v>
                </c:pt>
                <c:pt idx="21517">
                  <c:v>2203</c:v>
                </c:pt>
                <c:pt idx="21518">
                  <c:v>2249</c:v>
                </c:pt>
                <c:pt idx="21519">
                  <c:v>2295</c:v>
                </c:pt>
                <c:pt idx="21520">
                  <c:v>2338</c:v>
                </c:pt>
                <c:pt idx="21521">
                  <c:v>2380</c:v>
                </c:pt>
                <c:pt idx="21522">
                  <c:v>2422</c:v>
                </c:pt>
                <c:pt idx="21523">
                  <c:v>2465</c:v>
                </c:pt>
                <c:pt idx="21524">
                  <c:v>2506</c:v>
                </c:pt>
                <c:pt idx="21525">
                  <c:v>2541</c:v>
                </c:pt>
                <c:pt idx="21526">
                  <c:v>2565</c:v>
                </c:pt>
                <c:pt idx="21527">
                  <c:v>2584</c:v>
                </c:pt>
                <c:pt idx="21528">
                  <c:v>2607</c:v>
                </c:pt>
                <c:pt idx="21529">
                  <c:v>2646</c:v>
                </c:pt>
                <c:pt idx="21530">
                  <c:v>2699</c:v>
                </c:pt>
                <c:pt idx="21531">
                  <c:v>2761</c:v>
                </c:pt>
                <c:pt idx="21532">
                  <c:v>2820</c:v>
                </c:pt>
                <c:pt idx="21533">
                  <c:v>2871</c:v>
                </c:pt>
                <c:pt idx="21534">
                  <c:v>2914</c:v>
                </c:pt>
                <c:pt idx="21535">
                  <c:v>2952</c:v>
                </c:pt>
                <c:pt idx="21536">
                  <c:v>2987</c:v>
                </c:pt>
                <c:pt idx="21537">
                  <c:v>3022</c:v>
                </c:pt>
                <c:pt idx="21538">
                  <c:v>3061</c:v>
                </c:pt>
                <c:pt idx="21539">
                  <c:v>3106</c:v>
                </c:pt>
                <c:pt idx="21540">
                  <c:v>3157</c:v>
                </c:pt>
                <c:pt idx="21541">
                  <c:v>3216</c:v>
                </c:pt>
                <c:pt idx="21542">
                  <c:v>3281</c:v>
                </c:pt>
                <c:pt idx="21543">
                  <c:v>3349</c:v>
                </c:pt>
                <c:pt idx="21544">
                  <c:v>3419</c:v>
                </c:pt>
                <c:pt idx="21545">
                  <c:v>3491</c:v>
                </c:pt>
                <c:pt idx="21546">
                  <c:v>3563</c:v>
                </c:pt>
                <c:pt idx="21547">
                  <c:v>3634</c:v>
                </c:pt>
                <c:pt idx="21548">
                  <c:v>3703</c:v>
                </c:pt>
                <c:pt idx="21549">
                  <c:v>3772</c:v>
                </c:pt>
                <c:pt idx="21550">
                  <c:v>3842</c:v>
                </c:pt>
                <c:pt idx="21551">
                  <c:v>3914</c:v>
                </c:pt>
                <c:pt idx="21552">
                  <c:v>3985</c:v>
                </c:pt>
                <c:pt idx="21553">
                  <c:v>4052</c:v>
                </c:pt>
                <c:pt idx="21554">
                  <c:v>4120</c:v>
                </c:pt>
                <c:pt idx="21555">
                  <c:v>4189</c:v>
                </c:pt>
                <c:pt idx="21556">
                  <c:v>4258</c:v>
                </c:pt>
                <c:pt idx="21557">
                  <c:v>4325</c:v>
                </c:pt>
                <c:pt idx="21558">
                  <c:v>4389</c:v>
                </c:pt>
                <c:pt idx="21559">
                  <c:v>4454</c:v>
                </c:pt>
                <c:pt idx="21560">
                  <c:v>4525</c:v>
                </c:pt>
                <c:pt idx="21561">
                  <c:v>4608</c:v>
                </c:pt>
                <c:pt idx="21562">
                  <c:v>4700</c:v>
                </c:pt>
                <c:pt idx="21563">
                  <c:v>4793</c:v>
                </c:pt>
                <c:pt idx="21564">
                  <c:v>4878</c:v>
                </c:pt>
                <c:pt idx="21565">
                  <c:v>4955</c:v>
                </c:pt>
                <c:pt idx="21566">
                  <c:v>5033</c:v>
                </c:pt>
                <c:pt idx="21567">
                  <c:v>5117</c:v>
                </c:pt>
                <c:pt idx="21568">
                  <c:v>5207</c:v>
                </c:pt>
                <c:pt idx="21569">
                  <c:v>5296</c:v>
                </c:pt>
                <c:pt idx="21570">
                  <c:v>5378</c:v>
                </c:pt>
                <c:pt idx="21571">
                  <c:v>5455</c:v>
                </c:pt>
                <c:pt idx="21572">
                  <c:v>5533</c:v>
                </c:pt>
                <c:pt idx="21573">
                  <c:v>5620</c:v>
                </c:pt>
                <c:pt idx="21574">
                  <c:v>5714</c:v>
                </c:pt>
                <c:pt idx="21575">
                  <c:v>5811</c:v>
                </c:pt>
                <c:pt idx="21576">
                  <c:v>5906</c:v>
                </c:pt>
                <c:pt idx="21577">
                  <c:v>6000</c:v>
                </c:pt>
                <c:pt idx="21578">
                  <c:v>6099</c:v>
                </c:pt>
                <c:pt idx="21579">
                  <c:v>6204</c:v>
                </c:pt>
                <c:pt idx="21580">
                  <c:v>6310</c:v>
                </c:pt>
                <c:pt idx="21581">
                  <c:v>6408</c:v>
                </c:pt>
                <c:pt idx="21582">
                  <c:v>6497</c:v>
                </c:pt>
                <c:pt idx="21583">
                  <c:v>6584</c:v>
                </c:pt>
                <c:pt idx="21584">
                  <c:v>6674</c:v>
                </c:pt>
                <c:pt idx="21585">
                  <c:v>6766</c:v>
                </c:pt>
                <c:pt idx="21586">
                  <c:v>6852</c:v>
                </c:pt>
                <c:pt idx="21587">
                  <c:v>6931</c:v>
                </c:pt>
                <c:pt idx="21588">
                  <c:v>7010</c:v>
                </c:pt>
                <c:pt idx="21589">
                  <c:v>7105</c:v>
                </c:pt>
                <c:pt idx="21590">
                  <c:v>7221</c:v>
                </c:pt>
                <c:pt idx="21591">
                  <c:v>7355</c:v>
                </c:pt>
                <c:pt idx="21592">
                  <c:v>7492</c:v>
                </c:pt>
                <c:pt idx="21593">
                  <c:v>7622</c:v>
                </c:pt>
                <c:pt idx="21594">
                  <c:v>7738</c:v>
                </c:pt>
                <c:pt idx="21595">
                  <c:v>7844</c:v>
                </c:pt>
                <c:pt idx="21596">
                  <c:v>7943</c:v>
                </c:pt>
                <c:pt idx="21597">
                  <c:v>8039</c:v>
                </c:pt>
                <c:pt idx="21598">
                  <c:v>8134</c:v>
                </c:pt>
                <c:pt idx="21599">
                  <c:v>8231</c:v>
                </c:pt>
                <c:pt idx="21600">
                  <c:v>8332</c:v>
                </c:pt>
                <c:pt idx="21601">
                  <c:v>8435</c:v>
                </c:pt>
                <c:pt idx="21602">
                  <c:v>8539</c:v>
                </c:pt>
                <c:pt idx="21603">
                  <c:v>8644</c:v>
                </c:pt>
                <c:pt idx="21604">
                  <c:v>8748</c:v>
                </c:pt>
                <c:pt idx="21605">
                  <c:v>8847</c:v>
                </c:pt>
                <c:pt idx="21606">
                  <c:v>8943</c:v>
                </c:pt>
                <c:pt idx="21607">
                  <c:v>9041</c:v>
                </c:pt>
                <c:pt idx="21608">
                  <c:v>9145</c:v>
                </c:pt>
                <c:pt idx="21609">
                  <c:v>9255</c:v>
                </c:pt>
                <c:pt idx="21610">
                  <c:v>9364</c:v>
                </c:pt>
                <c:pt idx="21611">
                  <c:v>9466</c:v>
                </c:pt>
                <c:pt idx="21612">
                  <c:v>9555</c:v>
                </c:pt>
                <c:pt idx="21613">
                  <c:v>9637</c:v>
                </c:pt>
                <c:pt idx="21614">
                  <c:v>9721</c:v>
                </c:pt>
                <c:pt idx="21615">
                  <c:v>9813</c:v>
                </c:pt>
                <c:pt idx="21616">
                  <c:v>9906</c:v>
                </c:pt>
                <c:pt idx="21617">
                  <c:v>9993</c:v>
                </c:pt>
                <c:pt idx="21618">
                  <c:v>10069</c:v>
                </c:pt>
                <c:pt idx="21619">
                  <c:v>10138</c:v>
                </c:pt>
                <c:pt idx="21620">
                  <c:v>10203</c:v>
                </c:pt>
                <c:pt idx="21621">
                  <c:v>10270</c:v>
                </c:pt>
                <c:pt idx="21622">
                  <c:v>10340</c:v>
                </c:pt>
                <c:pt idx="21623">
                  <c:v>10415</c:v>
                </c:pt>
                <c:pt idx="21624">
                  <c:v>10493</c:v>
                </c:pt>
                <c:pt idx="21625">
                  <c:v>10572</c:v>
                </c:pt>
                <c:pt idx="21626">
                  <c:v>10653</c:v>
                </c:pt>
                <c:pt idx="21627">
                  <c:v>10737</c:v>
                </c:pt>
                <c:pt idx="21628">
                  <c:v>10824</c:v>
                </c:pt>
                <c:pt idx="21629">
                  <c:v>10916</c:v>
                </c:pt>
                <c:pt idx="21630">
                  <c:v>11007</c:v>
                </c:pt>
                <c:pt idx="21631">
                  <c:v>11093</c:v>
                </c:pt>
                <c:pt idx="21632">
                  <c:v>11171</c:v>
                </c:pt>
                <c:pt idx="21633">
                  <c:v>11237</c:v>
                </c:pt>
                <c:pt idx="21634">
                  <c:v>11291</c:v>
                </c:pt>
                <c:pt idx="21635">
                  <c:v>11335</c:v>
                </c:pt>
                <c:pt idx="21636">
                  <c:v>11373</c:v>
                </c:pt>
                <c:pt idx="21637">
                  <c:v>11416</c:v>
                </c:pt>
                <c:pt idx="21638">
                  <c:v>11467</c:v>
                </c:pt>
                <c:pt idx="21639">
                  <c:v>11524</c:v>
                </c:pt>
                <c:pt idx="21640">
                  <c:v>11578</c:v>
                </c:pt>
                <c:pt idx="21641">
                  <c:v>11624</c:v>
                </c:pt>
                <c:pt idx="21642">
                  <c:v>11661</c:v>
                </c:pt>
                <c:pt idx="21643">
                  <c:v>11692</c:v>
                </c:pt>
                <c:pt idx="21644">
                  <c:v>11717</c:v>
                </c:pt>
                <c:pt idx="21645">
                  <c:v>11742</c:v>
                </c:pt>
                <c:pt idx="21646">
                  <c:v>11770</c:v>
                </c:pt>
                <c:pt idx="21647">
                  <c:v>11802</c:v>
                </c:pt>
                <c:pt idx="21648">
                  <c:v>11837</c:v>
                </c:pt>
                <c:pt idx="21649">
                  <c:v>11869</c:v>
                </c:pt>
                <c:pt idx="21650">
                  <c:v>11894</c:v>
                </c:pt>
                <c:pt idx="21651">
                  <c:v>11911</c:v>
                </c:pt>
                <c:pt idx="21652">
                  <c:v>11926</c:v>
                </c:pt>
                <c:pt idx="21653">
                  <c:v>11940</c:v>
                </c:pt>
                <c:pt idx="21654">
                  <c:v>11953</c:v>
                </c:pt>
                <c:pt idx="21655">
                  <c:v>11962</c:v>
                </c:pt>
                <c:pt idx="21656">
                  <c:v>11962</c:v>
                </c:pt>
                <c:pt idx="21657">
                  <c:v>11953</c:v>
                </c:pt>
                <c:pt idx="21658">
                  <c:v>11941</c:v>
                </c:pt>
                <c:pt idx="21659">
                  <c:v>11934</c:v>
                </c:pt>
                <c:pt idx="21660">
                  <c:v>11935</c:v>
                </c:pt>
                <c:pt idx="21661">
                  <c:v>11941</c:v>
                </c:pt>
                <c:pt idx="21662">
                  <c:v>11948</c:v>
                </c:pt>
                <c:pt idx="21663">
                  <c:v>11954</c:v>
                </c:pt>
                <c:pt idx="21664">
                  <c:v>11959</c:v>
                </c:pt>
                <c:pt idx="21665">
                  <c:v>11957</c:v>
                </c:pt>
                <c:pt idx="21666">
                  <c:v>11944</c:v>
                </c:pt>
                <c:pt idx="21667">
                  <c:v>11914</c:v>
                </c:pt>
                <c:pt idx="21668">
                  <c:v>11866</c:v>
                </c:pt>
                <c:pt idx="21669">
                  <c:v>11808</c:v>
                </c:pt>
                <c:pt idx="21670">
                  <c:v>11748</c:v>
                </c:pt>
                <c:pt idx="21671">
                  <c:v>11699</c:v>
                </c:pt>
                <c:pt idx="21672">
                  <c:v>11666</c:v>
                </c:pt>
                <c:pt idx="21673">
                  <c:v>11647</c:v>
                </c:pt>
                <c:pt idx="21674">
                  <c:v>11632</c:v>
                </c:pt>
                <c:pt idx="21675">
                  <c:v>11607</c:v>
                </c:pt>
                <c:pt idx="21676">
                  <c:v>11568</c:v>
                </c:pt>
                <c:pt idx="21677">
                  <c:v>11522</c:v>
                </c:pt>
                <c:pt idx="21678">
                  <c:v>11474</c:v>
                </c:pt>
                <c:pt idx="21679">
                  <c:v>11429</c:v>
                </c:pt>
                <c:pt idx="21680">
                  <c:v>11381</c:v>
                </c:pt>
                <c:pt idx="21681">
                  <c:v>11330</c:v>
                </c:pt>
                <c:pt idx="21682">
                  <c:v>11274</c:v>
                </c:pt>
                <c:pt idx="21683">
                  <c:v>11216</c:v>
                </c:pt>
                <c:pt idx="21684">
                  <c:v>11156</c:v>
                </c:pt>
                <c:pt idx="21685">
                  <c:v>11094</c:v>
                </c:pt>
                <c:pt idx="21686">
                  <c:v>11030</c:v>
                </c:pt>
                <c:pt idx="21687">
                  <c:v>10961</c:v>
                </c:pt>
                <c:pt idx="21688">
                  <c:v>10884</c:v>
                </c:pt>
                <c:pt idx="21689">
                  <c:v>10798</c:v>
                </c:pt>
                <c:pt idx="21690">
                  <c:v>10711</c:v>
                </c:pt>
                <c:pt idx="21691">
                  <c:v>10630</c:v>
                </c:pt>
                <c:pt idx="21692">
                  <c:v>10563</c:v>
                </c:pt>
                <c:pt idx="21693">
                  <c:v>10508</c:v>
                </c:pt>
                <c:pt idx="21694">
                  <c:v>10456</c:v>
                </c:pt>
                <c:pt idx="21695">
                  <c:v>10399</c:v>
                </c:pt>
                <c:pt idx="21696">
                  <c:v>10331</c:v>
                </c:pt>
                <c:pt idx="21697">
                  <c:v>10256</c:v>
                </c:pt>
                <c:pt idx="21698">
                  <c:v>10178</c:v>
                </c:pt>
                <c:pt idx="21699">
                  <c:v>10100</c:v>
                </c:pt>
                <c:pt idx="21700">
                  <c:v>10020</c:v>
                </c:pt>
                <c:pt idx="21701">
                  <c:v>9938</c:v>
                </c:pt>
                <c:pt idx="21702">
                  <c:v>9853</c:v>
                </c:pt>
                <c:pt idx="21703">
                  <c:v>9764</c:v>
                </c:pt>
                <c:pt idx="21704">
                  <c:v>9668</c:v>
                </c:pt>
                <c:pt idx="21705">
                  <c:v>9566</c:v>
                </c:pt>
                <c:pt idx="21706">
                  <c:v>9458</c:v>
                </c:pt>
                <c:pt idx="21707">
                  <c:v>9353</c:v>
                </c:pt>
                <c:pt idx="21708">
                  <c:v>9257</c:v>
                </c:pt>
                <c:pt idx="21709">
                  <c:v>9174</c:v>
                </c:pt>
                <c:pt idx="21710">
                  <c:v>9098</c:v>
                </c:pt>
                <c:pt idx="21711">
                  <c:v>9020</c:v>
                </c:pt>
                <c:pt idx="21712">
                  <c:v>8933</c:v>
                </c:pt>
                <c:pt idx="21713">
                  <c:v>8837</c:v>
                </c:pt>
                <c:pt idx="21714">
                  <c:v>8740</c:v>
                </c:pt>
                <c:pt idx="21715">
                  <c:v>8645</c:v>
                </c:pt>
                <c:pt idx="21716">
                  <c:v>8554</c:v>
                </c:pt>
                <c:pt idx="21717">
                  <c:v>8463</c:v>
                </c:pt>
                <c:pt idx="21718">
                  <c:v>8368</c:v>
                </c:pt>
                <c:pt idx="21719">
                  <c:v>8269</c:v>
                </c:pt>
                <c:pt idx="21720">
                  <c:v>8169</c:v>
                </c:pt>
                <c:pt idx="21721">
                  <c:v>8073</c:v>
                </c:pt>
                <c:pt idx="21722">
                  <c:v>7984</c:v>
                </c:pt>
                <c:pt idx="21723">
                  <c:v>7903</c:v>
                </c:pt>
                <c:pt idx="21724">
                  <c:v>7825</c:v>
                </c:pt>
                <c:pt idx="21725">
                  <c:v>7744</c:v>
                </c:pt>
                <c:pt idx="21726">
                  <c:v>7652</c:v>
                </c:pt>
                <c:pt idx="21727">
                  <c:v>7546</c:v>
                </c:pt>
                <c:pt idx="21728">
                  <c:v>7432</c:v>
                </c:pt>
                <c:pt idx="21729">
                  <c:v>7318</c:v>
                </c:pt>
                <c:pt idx="21730">
                  <c:v>7213</c:v>
                </c:pt>
                <c:pt idx="21731">
                  <c:v>7117</c:v>
                </c:pt>
                <c:pt idx="21732">
                  <c:v>7029</c:v>
                </c:pt>
                <c:pt idx="21733">
                  <c:v>6945</c:v>
                </c:pt>
                <c:pt idx="21734">
                  <c:v>6865</c:v>
                </c:pt>
                <c:pt idx="21735">
                  <c:v>6785</c:v>
                </c:pt>
                <c:pt idx="21736">
                  <c:v>6706</c:v>
                </c:pt>
                <c:pt idx="21737">
                  <c:v>6624</c:v>
                </c:pt>
                <c:pt idx="21738">
                  <c:v>6538</c:v>
                </c:pt>
                <c:pt idx="21739">
                  <c:v>6443</c:v>
                </c:pt>
                <c:pt idx="21740">
                  <c:v>6339</c:v>
                </c:pt>
                <c:pt idx="21741">
                  <c:v>6231</c:v>
                </c:pt>
                <c:pt idx="21742">
                  <c:v>6130</c:v>
                </c:pt>
                <c:pt idx="21743">
                  <c:v>6040</c:v>
                </c:pt>
                <c:pt idx="21744">
                  <c:v>5960</c:v>
                </c:pt>
                <c:pt idx="21745">
                  <c:v>5885</c:v>
                </c:pt>
                <c:pt idx="21746">
                  <c:v>5809</c:v>
                </c:pt>
                <c:pt idx="21747">
                  <c:v>5732</c:v>
                </c:pt>
                <c:pt idx="21748">
                  <c:v>5654</c:v>
                </c:pt>
                <c:pt idx="21749">
                  <c:v>5574</c:v>
                </c:pt>
                <c:pt idx="21750">
                  <c:v>5488</c:v>
                </c:pt>
                <c:pt idx="21751">
                  <c:v>5395</c:v>
                </c:pt>
                <c:pt idx="21752">
                  <c:v>5303</c:v>
                </c:pt>
                <c:pt idx="21753">
                  <c:v>5219</c:v>
                </c:pt>
                <c:pt idx="21754">
                  <c:v>5146</c:v>
                </c:pt>
                <c:pt idx="21755">
                  <c:v>5079</c:v>
                </c:pt>
                <c:pt idx="21756">
                  <c:v>5014</c:v>
                </c:pt>
                <c:pt idx="21757">
                  <c:v>4947</c:v>
                </c:pt>
                <c:pt idx="21758">
                  <c:v>4872</c:v>
                </c:pt>
                <c:pt idx="21759">
                  <c:v>4794</c:v>
                </c:pt>
                <c:pt idx="21760">
                  <c:v>4717</c:v>
                </c:pt>
                <c:pt idx="21761">
                  <c:v>4648</c:v>
                </c:pt>
                <c:pt idx="21762">
                  <c:v>4584</c:v>
                </c:pt>
                <c:pt idx="21763">
                  <c:v>4522</c:v>
                </c:pt>
                <c:pt idx="21764">
                  <c:v>4459</c:v>
                </c:pt>
                <c:pt idx="21765">
                  <c:v>4398</c:v>
                </c:pt>
                <c:pt idx="21766">
                  <c:v>4348</c:v>
                </c:pt>
                <c:pt idx="21767">
                  <c:v>4311</c:v>
                </c:pt>
                <c:pt idx="21768">
                  <c:v>4280</c:v>
                </c:pt>
                <c:pt idx="21769">
                  <c:v>4244</c:v>
                </c:pt>
                <c:pt idx="21770">
                  <c:v>4196</c:v>
                </c:pt>
                <c:pt idx="21771">
                  <c:v>4140</c:v>
                </c:pt>
                <c:pt idx="21772">
                  <c:v>4078</c:v>
                </c:pt>
                <c:pt idx="21773">
                  <c:v>4015</c:v>
                </c:pt>
                <c:pt idx="21774">
                  <c:v>3952</c:v>
                </c:pt>
                <c:pt idx="21775">
                  <c:v>3889</c:v>
                </c:pt>
                <c:pt idx="21776">
                  <c:v>3826</c:v>
                </c:pt>
                <c:pt idx="21777">
                  <c:v>3761</c:v>
                </c:pt>
                <c:pt idx="21778">
                  <c:v>3696</c:v>
                </c:pt>
                <c:pt idx="21779">
                  <c:v>3636</c:v>
                </c:pt>
                <c:pt idx="21780">
                  <c:v>3579</c:v>
                </c:pt>
                <c:pt idx="21781">
                  <c:v>3526</c:v>
                </c:pt>
                <c:pt idx="21782">
                  <c:v>3476</c:v>
                </c:pt>
                <c:pt idx="21783">
                  <c:v>3427</c:v>
                </c:pt>
                <c:pt idx="21784">
                  <c:v>3380</c:v>
                </c:pt>
                <c:pt idx="21785">
                  <c:v>3338</c:v>
                </c:pt>
                <c:pt idx="21786">
                  <c:v>3303</c:v>
                </c:pt>
                <c:pt idx="21787">
                  <c:v>3278</c:v>
                </c:pt>
                <c:pt idx="21788">
                  <c:v>3257</c:v>
                </c:pt>
                <c:pt idx="21789">
                  <c:v>3235</c:v>
                </c:pt>
                <c:pt idx="21790">
                  <c:v>3207</c:v>
                </c:pt>
                <c:pt idx="21791">
                  <c:v>3174</c:v>
                </c:pt>
                <c:pt idx="21792">
                  <c:v>3140</c:v>
                </c:pt>
                <c:pt idx="21793">
                  <c:v>3109</c:v>
                </c:pt>
                <c:pt idx="21794">
                  <c:v>3082</c:v>
                </c:pt>
                <c:pt idx="21795">
                  <c:v>3054</c:v>
                </c:pt>
                <c:pt idx="21796">
                  <c:v>3017</c:v>
                </c:pt>
                <c:pt idx="21797">
                  <c:v>2973</c:v>
                </c:pt>
                <c:pt idx="21798">
                  <c:v>2928</c:v>
                </c:pt>
                <c:pt idx="21799">
                  <c:v>2893</c:v>
                </c:pt>
                <c:pt idx="21800">
                  <c:v>2868</c:v>
                </c:pt>
                <c:pt idx="21801">
                  <c:v>2845</c:v>
                </c:pt>
                <c:pt idx="21802">
                  <c:v>2817</c:v>
                </c:pt>
                <c:pt idx="21803">
                  <c:v>2779</c:v>
                </c:pt>
                <c:pt idx="21804">
                  <c:v>2737</c:v>
                </c:pt>
                <c:pt idx="21805">
                  <c:v>2697</c:v>
                </c:pt>
                <c:pt idx="21806">
                  <c:v>2662</c:v>
                </c:pt>
                <c:pt idx="21807">
                  <c:v>2631</c:v>
                </c:pt>
                <c:pt idx="21808">
                  <c:v>2602</c:v>
                </c:pt>
                <c:pt idx="21809">
                  <c:v>2572</c:v>
                </c:pt>
                <c:pt idx="21810">
                  <c:v>2543</c:v>
                </c:pt>
                <c:pt idx="21811">
                  <c:v>2515</c:v>
                </c:pt>
                <c:pt idx="21812">
                  <c:v>2488</c:v>
                </c:pt>
                <c:pt idx="21813">
                  <c:v>2462</c:v>
                </c:pt>
                <c:pt idx="21814">
                  <c:v>2438</c:v>
                </c:pt>
                <c:pt idx="21815">
                  <c:v>2414</c:v>
                </c:pt>
                <c:pt idx="21816">
                  <c:v>2390</c:v>
                </c:pt>
                <c:pt idx="21817">
                  <c:v>2364</c:v>
                </c:pt>
                <c:pt idx="21818">
                  <c:v>2340</c:v>
                </c:pt>
                <c:pt idx="21819">
                  <c:v>2319</c:v>
                </c:pt>
                <c:pt idx="21820">
                  <c:v>2301</c:v>
                </c:pt>
                <c:pt idx="21821">
                  <c:v>2284</c:v>
                </c:pt>
                <c:pt idx="21822">
                  <c:v>2264</c:v>
                </c:pt>
                <c:pt idx="21823">
                  <c:v>2239</c:v>
                </c:pt>
                <c:pt idx="21824">
                  <c:v>2210</c:v>
                </c:pt>
                <c:pt idx="21825">
                  <c:v>2183</c:v>
                </c:pt>
                <c:pt idx="21826">
                  <c:v>2161</c:v>
                </c:pt>
                <c:pt idx="21827">
                  <c:v>2147</c:v>
                </c:pt>
                <c:pt idx="21828">
                  <c:v>2142</c:v>
                </c:pt>
                <c:pt idx="21829">
                  <c:v>2141</c:v>
                </c:pt>
                <c:pt idx="21830">
                  <c:v>2141</c:v>
                </c:pt>
                <c:pt idx="21831">
                  <c:v>2139</c:v>
                </c:pt>
                <c:pt idx="21832">
                  <c:v>2134</c:v>
                </c:pt>
                <c:pt idx="21833">
                  <c:v>2125</c:v>
                </c:pt>
                <c:pt idx="21834">
                  <c:v>2112</c:v>
                </c:pt>
                <c:pt idx="21835">
                  <c:v>2098</c:v>
                </c:pt>
                <c:pt idx="21836">
                  <c:v>2086</c:v>
                </c:pt>
                <c:pt idx="21837">
                  <c:v>2075</c:v>
                </c:pt>
                <c:pt idx="21838">
                  <c:v>2060</c:v>
                </c:pt>
                <c:pt idx="21839">
                  <c:v>2036</c:v>
                </c:pt>
                <c:pt idx="21840">
                  <c:v>2007</c:v>
                </c:pt>
                <c:pt idx="21841">
                  <c:v>1979</c:v>
                </c:pt>
                <c:pt idx="21842">
                  <c:v>1958</c:v>
                </c:pt>
                <c:pt idx="21843">
                  <c:v>1950</c:v>
                </c:pt>
                <c:pt idx="21844">
                  <c:v>1951</c:v>
                </c:pt>
                <c:pt idx="21845">
                  <c:v>1959</c:v>
                </c:pt>
                <c:pt idx="21846">
                  <c:v>1969</c:v>
                </c:pt>
                <c:pt idx="21847">
                  <c:v>1977</c:v>
                </c:pt>
                <c:pt idx="21848">
                  <c:v>1980</c:v>
                </c:pt>
                <c:pt idx="21849">
                  <c:v>1977</c:v>
                </c:pt>
                <c:pt idx="21850">
                  <c:v>1969</c:v>
                </c:pt>
                <c:pt idx="21851">
                  <c:v>1959</c:v>
                </c:pt>
                <c:pt idx="21852">
                  <c:v>1952</c:v>
                </c:pt>
                <c:pt idx="21853">
                  <c:v>1950</c:v>
                </c:pt>
                <c:pt idx="21854">
                  <c:v>1951</c:v>
                </c:pt>
                <c:pt idx="21855">
                  <c:v>1952</c:v>
                </c:pt>
                <c:pt idx="21856">
                  <c:v>1949</c:v>
                </c:pt>
                <c:pt idx="21857">
                  <c:v>1944</c:v>
                </c:pt>
                <c:pt idx="21858">
                  <c:v>1937</c:v>
                </c:pt>
                <c:pt idx="21859">
                  <c:v>1931</c:v>
                </c:pt>
                <c:pt idx="21860">
                  <c:v>1930</c:v>
                </c:pt>
                <c:pt idx="21861">
                  <c:v>1933</c:v>
                </c:pt>
                <c:pt idx="21862">
                  <c:v>1938</c:v>
                </c:pt>
                <c:pt idx="21863">
                  <c:v>1942</c:v>
                </c:pt>
                <c:pt idx="21864">
                  <c:v>1941</c:v>
                </c:pt>
                <c:pt idx="21865">
                  <c:v>1935</c:v>
                </c:pt>
                <c:pt idx="21866">
                  <c:v>1927</c:v>
                </c:pt>
                <c:pt idx="21867">
                  <c:v>1919</c:v>
                </c:pt>
                <c:pt idx="21868">
                  <c:v>1909</c:v>
                </c:pt>
                <c:pt idx="21869">
                  <c:v>1896</c:v>
                </c:pt>
                <c:pt idx="21870">
                  <c:v>1880</c:v>
                </c:pt>
                <c:pt idx="21871">
                  <c:v>1867</c:v>
                </c:pt>
                <c:pt idx="21872">
                  <c:v>1857</c:v>
                </c:pt>
                <c:pt idx="21873">
                  <c:v>1851</c:v>
                </c:pt>
                <c:pt idx="21874">
                  <c:v>1847</c:v>
                </c:pt>
                <c:pt idx="21875">
                  <c:v>1842</c:v>
                </c:pt>
                <c:pt idx="21876">
                  <c:v>1839</c:v>
                </c:pt>
                <c:pt idx="21877">
                  <c:v>1839</c:v>
                </c:pt>
                <c:pt idx="21878">
                  <c:v>1848</c:v>
                </c:pt>
                <c:pt idx="21879">
                  <c:v>1862</c:v>
                </c:pt>
                <c:pt idx="21880">
                  <c:v>1871</c:v>
                </c:pt>
                <c:pt idx="21881">
                  <c:v>1868</c:v>
                </c:pt>
                <c:pt idx="21882">
                  <c:v>1853</c:v>
                </c:pt>
                <c:pt idx="21883">
                  <c:v>1833</c:v>
                </c:pt>
                <c:pt idx="21884">
                  <c:v>1817</c:v>
                </c:pt>
                <c:pt idx="21885">
                  <c:v>1810</c:v>
                </c:pt>
                <c:pt idx="21886">
                  <c:v>1809</c:v>
                </c:pt>
                <c:pt idx="21887">
                  <c:v>1810</c:v>
                </c:pt>
                <c:pt idx="21888">
                  <c:v>1812</c:v>
                </c:pt>
                <c:pt idx="21889">
                  <c:v>1816</c:v>
                </c:pt>
                <c:pt idx="21890">
                  <c:v>1822</c:v>
                </c:pt>
                <c:pt idx="21891">
                  <c:v>1826</c:v>
                </c:pt>
                <c:pt idx="21892">
                  <c:v>1830</c:v>
                </c:pt>
                <c:pt idx="21893">
                  <c:v>1834</c:v>
                </c:pt>
                <c:pt idx="21894">
                  <c:v>1839</c:v>
                </c:pt>
                <c:pt idx="21895">
                  <c:v>1846</c:v>
                </c:pt>
                <c:pt idx="21896">
                  <c:v>1855</c:v>
                </c:pt>
                <c:pt idx="21897">
                  <c:v>1867</c:v>
                </c:pt>
                <c:pt idx="21898">
                  <c:v>1876</c:v>
                </c:pt>
                <c:pt idx="21899">
                  <c:v>1879</c:v>
                </c:pt>
                <c:pt idx="21900">
                  <c:v>1877</c:v>
                </c:pt>
                <c:pt idx="21901">
                  <c:v>1877</c:v>
                </c:pt>
                <c:pt idx="21902">
                  <c:v>1886</c:v>
                </c:pt>
                <c:pt idx="21903">
                  <c:v>1900</c:v>
                </c:pt>
                <c:pt idx="21904">
                  <c:v>1913</c:v>
                </c:pt>
                <c:pt idx="21905">
                  <c:v>1917</c:v>
                </c:pt>
                <c:pt idx="21906">
                  <c:v>1911</c:v>
                </c:pt>
                <c:pt idx="21907">
                  <c:v>1895</c:v>
                </c:pt>
                <c:pt idx="21908">
                  <c:v>1878</c:v>
                </c:pt>
                <c:pt idx="21909">
                  <c:v>1869</c:v>
                </c:pt>
                <c:pt idx="21910">
                  <c:v>1872</c:v>
                </c:pt>
                <c:pt idx="21911">
                  <c:v>1886</c:v>
                </c:pt>
                <c:pt idx="21912">
                  <c:v>1902</c:v>
                </c:pt>
                <c:pt idx="21913">
                  <c:v>1914</c:v>
                </c:pt>
                <c:pt idx="21914">
                  <c:v>1919</c:v>
                </c:pt>
                <c:pt idx="21915">
                  <c:v>1918</c:v>
                </c:pt>
                <c:pt idx="21916">
                  <c:v>1910</c:v>
                </c:pt>
                <c:pt idx="21917">
                  <c:v>1899</c:v>
                </c:pt>
                <c:pt idx="21918">
                  <c:v>1891</c:v>
                </c:pt>
                <c:pt idx="21919">
                  <c:v>1889</c:v>
                </c:pt>
                <c:pt idx="21920">
                  <c:v>1892</c:v>
                </c:pt>
                <c:pt idx="21921">
                  <c:v>1899</c:v>
                </c:pt>
                <c:pt idx="21922">
                  <c:v>1909</c:v>
                </c:pt>
                <c:pt idx="21923">
                  <c:v>1920</c:v>
                </c:pt>
                <c:pt idx="21924">
                  <c:v>1929</c:v>
                </c:pt>
                <c:pt idx="21925">
                  <c:v>1939</c:v>
                </c:pt>
                <c:pt idx="21926">
                  <c:v>1954</c:v>
                </c:pt>
                <c:pt idx="21927">
                  <c:v>1973</c:v>
                </c:pt>
                <c:pt idx="21928">
                  <c:v>1989</c:v>
                </c:pt>
                <c:pt idx="21929">
                  <c:v>1995</c:v>
                </c:pt>
                <c:pt idx="21930">
                  <c:v>1992</c:v>
                </c:pt>
                <c:pt idx="21931">
                  <c:v>1986</c:v>
                </c:pt>
                <c:pt idx="21932">
                  <c:v>1985</c:v>
                </c:pt>
                <c:pt idx="21933">
                  <c:v>1992</c:v>
                </c:pt>
                <c:pt idx="21934">
                  <c:v>2005</c:v>
                </c:pt>
                <c:pt idx="21935">
                  <c:v>2022</c:v>
                </c:pt>
                <c:pt idx="21936">
                  <c:v>2042</c:v>
                </c:pt>
                <c:pt idx="21937">
                  <c:v>2062</c:v>
                </c:pt>
                <c:pt idx="21938">
                  <c:v>2079</c:v>
                </c:pt>
                <c:pt idx="21939">
                  <c:v>2089</c:v>
                </c:pt>
                <c:pt idx="21940">
                  <c:v>2092</c:v>
                </c:pt>
                <c:pt idx="21941">
                  <c:v>2095</c:v>
                </c:pt>
                <c:pt idx="21942">
                  <c:v>2101</c:v>
                </c:pt>
                <c:pt idx="21943">
                  <c:v>2112</c:v>
                </c:pt>
                <c:pt idx="21944">
                  <c:v>2125</c:v>
                </c:pt>
                <c:pt idx="21945">
                  <c:v>2138</c:v>
                </c:pt>
                <c:pt idx="21946">
                  <c:v>2151</c:v>
                </c:pt>
                <c:pt idx="21947">
                  <c:v>2165</c:v>
                </c:pt>
                <c:pt idx="21948">
                  <c:v>2183</c:v>
                </c:pt>
                <c:pt idx="21949">
                  <c:v>2205</c:v>
                </c:pt>
                <c:pt idx="21950">
                  <c:v>2230</c:v>
                </c:pt>
                <c:pt idx="21951">
                  <c:v>2252</c:v>
                </c:pt>
                <c:pt idx="21952">
                  <c:v>2265</c:v>
                </c:pt>
                <c:pt idx="21953">
                  <c:v>2267</c:v>
                </c:pt>
                <c:pt idx="21954">
                  <c:v>2264</c:v>
                </c:pt>
                <c:pt idx="21955">
                  <c:v>2266</c:v>
                </c:pt>
                <c:pt idx="21956">
                  <c:v>2281</c:v>
                </c:pt>
                <c:pt idx="21957">
                  <c:v>2309</c:v>
                </c:pt>
                <c:pt idx="21958">
                  <c:v>2341</c:v>
                </c:pt>
                <c:pt idx="21959">
                  <c:v>2369</c:v>
                </c:pt>
                <c:pt idx="21960">
                  <c:v>2387</c:v>
                </c:pt>
                <c:pt idx="21961">
                  <c:v>2397</c:v>
                </c:pt>
                <c:pt idx="21962">
                  <c:v>2408</c:v>
                </c:pt>
                <c:pt idx="21963">
                  <c:v>2427</c:v>
                </c:pt>
                <c:pt idx="21964">
                  <c:v>2455</c:v>
                </c:pt>
                <c:pt idx="21965">
                  <c:v>2482</c:v>
                </c:pt>
                <c:pt idx="21966">
                  <c:v>2500</c:v>
                </c:pt>
                <c:pt idx="21967">
                  <c:v>2509</c:v>
                </c:pt>
                <c:pt idx="21968">
                  <c:v>2520</c:v>
                </c:pt>
                <c:pt idx="21969">
                  <c:v>2544</c:v>
                </c:pt>
                <c:pt idx="21970">
                  <c:v>2578</c:v>
                </c:pt>
                <c:pt idx="21971">
                  <c:v>2616</c:v>
                </c:pt>
                <c:pt idx="21972">
                  <c:v>2653</c:v>
                </c:pt>
                <c:pt idx="21973">
                  <c:v>2689</c:v>
                </c:pt>
                <c:pt idx="21974">
                  <c:v>2726</c:v>
                </c:pt>
                <c:pt idx="21975">
                  <c:v>2765</c:v>
                </c:pt>
                <c:pt idx="21976">
                  <c:v>2806</c:v>
                </c:pt>
                <c:pt idx="21977">
                  <c:v>2847</c:v>
                </c:pt>
                <c:pt idx="21978">
                  <c:v>2886</c:v>
                </c:pt>
                <c:pt idx="21979">
                  <c:v>2920</c:v>
                </c:pt>
                <c:pt idx="21980">
                  <c:v>2945</c:v>
                </c:pt>
                <c:pt idx="21981">
                  <c:v>2963</c:v>
                </c:pt>
                <c:pt idx="21982">
                  <c:v>2977</c:v>
                </c:pt>
                <c:pt idx="21983">
                  <c:v>2996</c:v>
                </c:pt>
                <c:pt idx="21984">
                  <c:v>3022</c:v>
                </c:pt>
                <c:pt idx="21985">
                  <c:v>3058</c:v>
                </c:pt>
                <c:pt idx="21986">
                  <c:v>3107</c:v>
                </c:pt>
                <c:pt idx="21987">
                  <c:v>3167</c:v>
                </c:pt>
                <c:pt idx="21988">
                  <c:v>3237</c:v>
                </c:pt>
                <c:pt idx="21989">
                  <c:v>3309</c:v>
                </c:pt>
                <c:pt idx="21990">
                  <c:v>3376</c:v>
                </c:pt>
                <c:pt idx="21991">
                  <c:v>3435</c:v>
                </c:pt>
                <c:pt idx="21992">
                  <c:v>3486</c:v>
                </c:pt>
                <c:pt idx="21993">
                  <c:v>3531</c:v>
                </c:pt>
                <c:pt idx="21994">
                  <c:v>3572</c:v>
                </c:pt>
                <c:pt idx="21995">
                  <c:v>3609</c:v>
                </c:pt>
                <c:pt idx="21996">
                  <c:v>3643</c:v>
                </c:pt>
                <c:pt idx="21997">
                  <c:v>3676</c:v>
                </c:pt>
                <c:pt idx="21998">
                  <c:v>3710</c:v>
                </c:pt>
                <c:pt idx="21999">
                  <c:v>3748</c:v>
                </c:pt>
                <c:pt idx="22000">
                  <c:v>3790</c:v>
                </c:pt>
                <c:pt idx="22001">
                  <c:v>3837</c:v>
                </c:pt>
                <c:pt idx="22002">
                  <c:v>3892</c:v>
                </c:pt>
                <c:pt idx="22003">
                  <c:v>3956</c:v>
                </c:pt>
                <c:pt idx="22004">
                  <c:v>4024</c:v>
                </c:pt>
                <c:pt idx="22005">
                  <c:v>4092</c:v>
                </c:pt>
                <c:pt idx="22006">
                  <c:v>4157</c:v>
                </c:pt>
                <c:pt idx="22007">
                  <c:v>4219</c:v>
                </c:pt>
                <c:pt idx="22008">
                  <c:v>4278</c:v>
                </c:pt>
                <c:pt idx="22009">
                  <c:v>4334</c:v>
                </c:pt>
                <c:pt idx="22010">
                  <c:v>4386</c:v>
                </c:pt>
                <c:pt idx="22011">
                  <c:v>4440</c:v>
                </c:pt>
                <c:pt idx="22012">
                  <c:v>4501</c:v>
                </c:pt>
                <c:pt idx="22013">
                  <c:v>4571</c:v>
                </c:pt>
                <c:pt idx="22014">
                  <c:v>4644</c:v>
                </c:pt>
                <c:pt idx="22015">
                  <c:v>4715</c:v>
                </c:pt>
                <c:pt idx="22016">
                  <c:v>4785</c:v>
                </c:pt>
                <c:pt idx="22017">
                  <c:v>4857</c:v>
                </c:pt>
                <c:pt idx="22018">
                  <c:v>4936</c:v>
                </c:pt>
                <c:pt idx="22019">
                  <c:v>5021</c:v>
                </c:pt>
                <c:pt idx="22020">
                  <c:v>5106</c:v>
                </c:pt>
                <c:pt idx="22021">
                  <c:v>5190</c:v>
                </c:pt>
                <c:pt idx="22022">
                  <c:v>5271</c:v>
                </c:pt>
                <c:pt idx="22023">
                  <c:v>5350</c:v>
                </c:pt>
                <c:pt idx="22024">
                  <c:v>5429</c:v>
                </c:pt>
                <c:pt idx="22025">
                  <c:v>5506</c:v>
                </c:pt>
                <c:pt idx="22026">
                  <c:v>5581</c:v>
                </c:pt>
                <c:pt idx="22027">
                  <c:v>5657</c:v>
                </c:pt>
                <c:pt idx="22028">
                  <c:v>5740</c:v>
                </c:pt>
                <c:pt idx="22029">
                  <c:v>5831</c:v>
                </c:pt>
                <c:pt idx="22030">
                  <c:v>5921</c:v>
                </c:pt>
                <c:pt idx="22031">
                  <c:v>6001</c:v>
                </c:pt>
                <c:pt idx="22032">
                  <c:v>6070</c:v>
                </c:pt>
                <c:pt idx="22033">
                  <c:v>6135</c:v>
                </c:pt>
                <c:pt idx="22034">
                  <c:v>6207</c:v>
                </c:pt>
                <c:pt idx="22035">
                  <c:v>6292</c:v>
                </c:pt>
                <c:pt idx="22036">
                  <c:v>6386</c:v>
                </c:pt>
                <c:pt idx="22037">
                  <c:v>6485</c:v>
                </c:pt>
                <c:pt idx="22038">
                  <c:v>6582</c:v>
                </c:pt>
                <c:pt idx="22039">
                  <c:v>6676</c:v>
                </c:pt>
                <c:pt idx="22040">
                  <c:v>6768</c:v>
                </c:pt>
                <c:pt idx="22041">
                  <c:v>6861</c:v>
                </c:pt>
                <c:pt idx="22042">
                  <c:v>6960</c:v>
                </c:pt>
                <c:pt idx="22043">
                  <c:v>7061</c:v>
                </c:pt>
                <c:pt idx="22044">
                  <c:v>7160</c:v>
                </c:pt>
                <c:pt idx="22045">
                  <c:v>7252</c:v>
                </c:pt>
                <c:pt idx="22046">
                  <c:v>7333</c:v>
                </c:pt>
                <c:pt idx="22047">
                  <c:v>7407</c:v>
                </c:pt>
                <c:pt idx="22048">
                  <c:v>7480</c:v>
                </c:pt>
                <c:pt idx="22049">
                  <c:v>7561</c:v>
                </c:pt>
                <c:pt idx="22050">
                  <c:v>7651</c:v>
                </c:pt>
                <c:pt idx="22051">
                  <c:v>7744</c:v>
                </c:pt>
                <c:pt idx="22052">
                  <c:v>7837</c:v>
                </c:pt>
                <c:pt idx="22053">
                  <c:v>7932</c:v>
                </c:pt>
                <c:pt idx="22054">
                  <c:v>8037</c:v>
                </c:pt>
                <c:pt idx="22055">
                  <c:v>8153</c:v>
                </c:pt>
                <c:pt idx="22056">
                  <c:v>8277</c:v>
                </c:pt>
                <c:pt idx="22057">
                  <c:v>8399</c:v>
                </c:pt>
                <c:pt idx="22058">
                  <c:v>8507</c:v>
                </c:pt>
                <c:pt idx="22059">
                  <c:v>8595</c:v>
                </c:pt>
                <c:pt idx="22060">
                  <c:v>8666</c:v>
                </c:pt>
                <c:pt idx="22061">
                  <c:v>8730</c:v>
                </c:pt>
                <c:pt idx="22062">
                  <c:v>8798</c:v>
                </c:pt>
                <c:pt idx="22063">
                  <c:v>8870</c:v>
                </c:pt>
                <c:pt idx="22064">
                  <c:v>8947</c:v>
                </c:pt>
                <c:pt idx="22065">
                  <c:v>9026</c:v>
                </c:pt>
                <c:pt idx="22066">
                  <c:v>9108</c:v>
                </c:pt>
                <c:pt idx="22067">
                  <c:v>9199</c:v>
                </c:pt>
                <c:pt idx="22068">
                  <c:v>9300</c:v>
                </c:pt>
                <c:pt idx="22069">
                  <c:v>9406</c:v>
                </c:pt>
                <c:pt idx="22070">
                  <c:v>9511</c:v>
                </c:pt>
                <c:pt idx="22071">
                  <c:v>9606</c:v>
                </c:pt>
                <c:pt idx="22072">
                  <c:v>9690</c:v>
                </c:pt>
                <c:pt idx="22073">
                  <c:v>9766</c:v>
                </c:pt>
                <c:pt idx="22074">
                  <c:v>9841</c:v>
                </c:pt>
                <c:pt idx="22075">
                  <c:v>9922</c:v>
                </c:pt>
                <c:pt idx="22076">
                  <c:v>10014</c:v>
                </c:pt>
                <c:pt idx="22077">
                  <c:v>10113</c:v>
                </c:pt>
                <c:pt idx="22078">
                  <c:v>10210</c:v>
                </c:pt>
                <c:pt idx="22079">
                  <c:v>10296</c:v>
                </c:pt>
                <c:pt idx="22080">
                  <c:v>10371</c:v>
                </c:pt>
                <c:pt idx="22081">
                  <c:v>10441</c:v>
                </c:pt>
                <c:pt idx="22082">
                  <c:v>10509</c:v>
                </c:pt>
                <c:pt idx="22083">
                  <c:v>10569</c:v>
                </c:pt>
                <c:pt idx="22084">
                  <c:v>10614</c:v>
                </c:pt>
                <c:pt idx="22085">
                  <c:v>10647</c:v>
                </c:pt>
                <c:pt idx="22086">
                  <c:v>10685</c:v>
                </c:pt>
                <c:pt idx="22087">
                  <c:v>10742</c:v>
                </c:pt>
                <c:pt idx="22088">
                  <c:v>10816</c:v>
                </c:pt>
                <c:pt idx="22089">
                  <c:v>10892</c:v>
                </c:pt>
                <c:pt idx="22090">
                  <c:v>10959</c:v>
                </c:pt>
                <c:pt idx="22091">
                  <c:v>11020</c:v>
                </c:pt>
                <c:pt idx="22092">
                  <c:v>11082</c:v>
                </c:pt>
                <c:pt idx="22093">
                  <c:v>11147</c:v>
                </c:pt>
                <c:pt idx="22094">
                  <c:v>11209</c:v>
                </c:pt>
                <c:pt idx="22095">
                  <c:v>11266</c:v>
                </c:pt>
                <c:pt idx="22096">
                  <c:v>11321</c:v>
                </c:pt>
                <c:pt idx="22097">
                  <c:v>11377</c:v>
                </c:pt>
                <c:pt idx="22098">
                  <c:v>11431</c:v>
                </c:pt>
                <c:pt idx="22099">
                  <c:v>11481</c:v>
                </c:pt>
                <c:pt idx="22100">
                  <c:v>11526</c:v>
                </c:pt>
                <c:pt idx="22101">
                  <c:v>11572</c:v>
                </c:pt>
                <c:pt idx="22102">
                  <c:v>11621</c:v>
                </c:pt>
                <c:pt idx="22103">
                  <c:v>11668</c:v>
                </c:pt>
                <c:pt idx="22104">
                  <c:v>11708</c:v>
                </c:pt>
                <c:pt idx="22105">
                  <c:v>11735</c:v>
                </c:pt>
                <c:pt idx="22106">
                  <c:v>11753</c:v>
                </c:pt>
                <c:pt idx="22107">
                  <c:v>11771</c:v>
                </c:pt>
                <c:pt idx="22108">
                  <c:v>11792</c:v>
                </c:pt>
                <c:pt idx="22109">
                  <c:v>11820</c:v>
                </c:pt>
                <c:pt idx="22110">
                  <c:v>11853</c:v>
                </c:pt>
                <c:pt idx="22111">
                  <c:v>11890</c:v>
                </c:pt>
                <c:pt idx="22112">
                  <c:v>11925</c:v>
                </c:pt>
                <c:pt idx="22113">
                  <c:v>11949</c:v>
                </c:pt>
                <c:pt idx="22114">
                  <c:v>11958</c:v>
                </c:pt>
                <c:pt idx="22115">
                  <c:v>11954</c:v>
                </c:pt>
                <c:pt idx="22116">
                  <c:v>11943</c:v>
                </c:pt>
                <c:pt idx="22117">
                  <c:v>11936</c:v>
                </c:pt>
                <c:pt idx="22118">
                  <c:v>11937</c:v>
                </c:pt>
                <c:pt idx="22119">
                  <c:v>11943</c:v>
                </c:pt>
                <c:pt idx="22120">
                  <c:v>11951</c:v>
                </c:pt>
                <c:pt idx="22121">
                  <c:v>11958</c:v>
                </c:pt>
                <c:pt idx="22122">
                  <c:v>11966</c:v>
                </c:pt>
                <c:pt idx="22123">
                  <c:v>11970</c:v>
                </c:pt>
                <c:pt idx="22124">
                  <c:v>11964</c:v>
                </c:pt>
                <c:pt idx="22125">
                  <c:v>11944</c:v>
                </c:pt>
                <c:pt idx="22126">
                  <c:v>11917</c:v>
                </c:pt>
                <c:pt idx="22127">
                  <c:v>11887</c:v>
                </c:pt>
                <c:pt idx="22128">
                  <c:v>11858</c:v>
                </c:pt>
                <c:pt idx="22129">
                  <c:v>11826</c:v>
                </c:pt>
                <c:pt idx="22130">
                  <c:v>11793</c:v>
                </c:pt>
                <c:pt idx="22131">
                  <c:v>11765</c:v>
                </c:pt>
                <c:pt idx="22132">
                  <c:v>11743</c:v>
                </c:pt>
                <c:pt idx="22133">
                  <c:v>11724</c:v>
                </c:pt>
                <c:pt idx="22134">
                  <c:v>11701</c:v>
                </c:pt>
                <c:pt idx="22135">
                  <c:v>11672</c:v>
                </c:pt>
                <c:pt idx="22136">
                  <c:v>11638</c:v>
                </c:pt>
                <c:pt idx="22137">
                  <c:v>11605</c:v>
                </c:pt>
                <c:pt idx="22138">
                  <c:v>11578</c:v>
                </c:pt>
                <c:pt idx="22139">
                  <c:v>11557</c:v>
                </c:pt>
                <c:pt idx="22140">
                  <c:v>11533</c:v>
                </c:pt>
                <c:pt idx="22141">
                  <c:v>11497</c:v>
                </c:pt>
                <c:pt idx="22142">
                  <c:v>11451</c:v>
                </c:pt>
                <c:pt idx="22143">
                  <c:v>11405</c:v>
                </c:pt>
                <c:pt idx="22144">
                  <c:v>11364</c:v>
                </c:pt>
                <c:pt idx="22145">
                  <c:v>11330</c:v>
                </c:pt>
                <c:pt idx="22146">
                  <c:v>11296</c:v>
                </c:pt>
                <c:pt idx="22147">
                  <c:v>11255</c:v>
                </c:pt>
                <c:pt idx="22148">
                  <c:v>11207</c:v>
                </c:pt>
                <c:pt idx="22149">
                  <c:v>11148</c:v>
                </c:pt>
                <c:pt idx="22150">
                  <c:v>11077</c:v>
                </c:pt>
                <c:pt idx="22151">
                  <c:v>10991</c:v>
                </c:pt>
                <c:pt idx="22152">
                  <c:v>10895</c:v>
                </c:pt>
                <c:pt idx="22153">
                  <c:v>10797</c:v>
                </c:pt>
                <c:pt idx="22154">
                  <c:v>10708</c:v>
                </c:pt>
                <c:pt idx="22155">
                  <c:v>10632</c:v>
                </c:pt>
                <c:pt idx="22156">
                  <c:v>10568</c:v>
                </c:pt>
                <c:pt idx="22157">
                  <c:v>10511</c:v>
                </c:pt>
                <c:pt idx="22158">
                  <c:v>10458</c:v>
                </c:pt>
                <c:pt idx="22159">
                  <c:v>10408</c:v>
                </c:pt>
                <c:pt idx="22160">
                  <c:v>10361</c:v>
                </c:pt>
                <c:pt idx="22161">
                  <c:v>10311</c:v>
                </c:pt>
                <c:pt idx="22162">
                  <c:v>10255</c:v>
                </c:pt>
                <c:pt idx="22163">
                  <c:v>10189</c:v>
                </c:pt>
                <c:pt idx="22164">
                  <c:v>10113</c:v>
                </c:pt>
                <c:pt idx="22165">
                  <c:v>10030</c:v>
                </c:pt>
                <c:pt idx="22166">
                  <c:v>9942</c:v>
                </c:pt>
                <c:pt idx="22167">
                  <c:v>9852</c:v>
                </c:pt>
                <c:pt idx="22168">
                  <c:v>9762</c:v>
                </c:pt>
                <c:pt idx="22169">
                  <c:v>9672</c:v>
                </c:pt>
                <c:pt idx="22170">
                  <c:v>9585</c:v>
                </c:pt>
                <c:pt idx="22171">
                  <c:v>9502</c:v>
                </c:pt>
                <c:pt idx="22172">
                  <c:v>9422</c:v>
                </c:pt>
                <c:pt idx="22173">
                  <c:v>9345</c:v>
                </c:pt>
                <c:pt idx="22174">
                  <c:v>9269</c:v>
                </c:pt>
                <c:pt idx="22175">
                  <c:v>9197</c:v>
                </c:pt>
                <c:pt idx="22176">
                  <c:v>9126</c:v>
                </c:pt>
                <c:pt idx="22177">
                  <c:v>9052</c:v>
                </c:pt>
                <c:pt idx="22178">
                  <c:v>8970</c:v>
                </c:pt>
                <c:pt idx="22179">
                  <c:v>8880</c:v>
                </c:pt>
                <c:pt idx="22180">
                  <c:v>8790</c:v>
                </c:pt>
                <c:pt idx="22181">
                  <c:v>8709</c:v>
                </c:pt>
                <c:pt idx="22182">
                  <c:v>8635</c:v>
                </c:pt>
                <c:pt idx="22183">
                  <c:v>8559</c:v>
                </c:pt>
                <c:pt idx="22184">
                  <c:v>8475</c:v>
                </c:pt>
                <c:pt idx="22185">
                  <c:v>8383</c:v>
                </c:pt>
                <c:pt idx="22186">
                  <c:v>8291</c:v>
                </c:pt>
                <c:pt idx="22187">
                  <c:v>8206</c:v>
                </c:pt>
                <c:pt idx="22188">
                  <c:v>8134</c:v>
                </c:pt>
                <c:pt idx="22189">
                  <c:v>8073</c:v>
                </c:pt>
                <c:pt idx="22190">
                  <c:v>8018</c:v>
                </c:pt>
                <c:pt idx="22191">
                  <c:v>7963</c:v>
                </c:pt>
                <c:pt idx="22192">
                  <c:v>7902</c:v>
                </c:pt>
                <c:pt idx="22193">
                  <c:v>7828</c:v>
                </c:pt>
                <c:pt idx="22194">
                  <c:v>7736</c:v>
                </c:pt>
                <c:pt idx="22195">
                  <c:v>7633</c:v>
                </c:pt>
                <c:pt idx="22196">
                  <c:v>7529</c:v>
                </c:pt>
                <c:pt idx="22197">
                  <c:v>7436</c:v>
                </c:pt>
                <c:pt idx="22198">
                  <c:v>7352</c:v>
                </c:pt>
                <c:pt idx="22199">
                  <c:v>7273</c:v>
                </c:pt>
                <c:pt idx="22200">
                  <c:v>7195</c:v>
                </c:pt>
                <c:pt idx="22201">
                  <c:v>7118</c:v>
                </c:pt>
                <c:pt idx="22202">
                  <c:v>7039</c:v>
                </c:pt>
                <c:pt idx="22203">
                  <c:v>6961</c:v>
                </c:pt>
                <c:pt idx="22204">
                  <c:v>6882</c:v>
                </c:pt>
                <c:pt idx="22205">
                  <c:v>6805</c:v>
                </c:pt>
                <c:pt idx="22206">
                  <c:v>6734</c:v>
                </c:pt>
                <c:pt idx="22207">
                  <c:v>6669</c:v>
                </c:pt>
                <c:pt idx="22208">
                  <c:v>6606</c:v>
                </c:pt>
                <c:pt idx="22209">
                  <c:v>6541</c:v>
                </c:pt>
                <c:pt idx="22210">
                  <c:v>6474</c:v>
                </c:pt>
                <c:pt idx="22211">
                  <c:v>6406</c:v>
                </c:pt>
                <c:pt idx="22212">
                  <c:v>6330</c:v>
                </c:pt>
                <c:pt idx="22213">
                  <c:v>6241</c:v>
                </c:pt>
                <c:pt idx="22214">
                  <c:v>6143</c:v>
                </c:pt>
                <c:pt idx="22215">
                  <c:v>6049</c:v>
                </c:pt>
                <c:pt idx="22216">
                  <c:v>5973</c:v>
                </c:pt>
                <c:pt idx="22217">
                  <c:v>5920</c:v>
                </c:pt>
                <c:pt idx="22218">
                  <c:v>5882</c:v>
                </c:pt>
                <c:pt idx="22219">
                  <c:v>5849</c:v>
                </c:pt>
                <c:pt idx="22220">
                  <c:v>5806</c:v>
                </c:pt>
                <c:pt idx="22221">
                  <c:v>5750</c:v>
                </c:pt>
                <c:pt idx="22222">
                  <c:v>5684</c:v>
                </c:pt>
                <c:pt idx="22223">
                  <c:v>5616</c:v>
                </c:pt>
                <c:pt idx="22224">
                  <c:v>5551</c:v>
                </c:pt>
                <c:pt idx="22225">
                  <c:v>5489</c:v>
                </c:pt>
                <c:pt idx="22226">
                  <c:v>5429</c:v>
                </c:pt>
                <c:pt idx="22227">
                  <c:v>5375</c:v>
                </c:pt>
                <c:pt idx="22228">
                  <c:v>5328</c:v>
                </c:pt>
                <c:pt idx="22229">
                  <c:v>5289</c:v>
                </c:pt>
                <c:pt idx="22230">
                  <c:v>5258</c:v>
                </c:pt>
                <c:pt idx="22231">
                  <c:v>5235</c:v>
                </c:pt>
                <c:pt idx="22232">
                  <c:v>5217</c:v>
                </c:pt>
                <c:pt idx="22233">
                  <c:v>5197</c:v>
                </c:pt>
                <c:pt idx="22234">
                  <c:v>5168</c:v>
                </c:pt>
                <c:pt idx="22235">
                  <c:v>5127</c:v>
                </c:pt>
                <c:pt idx="22236">
                  <c:v>5075</c:v>
                </c:pt>
                <c:pt idx="22237">
                  <c:v>5017</c:v>
                </c:pt>
                <c:pt idx="22238">
                  <c:v>4959</c:v>
                </c:pt>
                <c:pt idx="22239">
                  <c:v>4907</c:v>
                </c:pt>
                <c:pt idx="22240">
                  <c:v>4868</c:v>
                </c:pt>
                <c:pt idx="22241">
                  <c:v>4839</c:v>
                </c:pt>
                <c:pt idx="22242">
                  <c:v>4812</c:v>
                </c:pt>
                <c:pt idx="22243">
                  <c:v>4777</c:v>
                </c:pt>
                <c:pt idx="22244">
                  <c:v>4729</c:v>
                </c:pt>
                <c:pt idx="22245">
                  <c:v>4668</c:v>
                </c:pt>
                <c:pt idx="22246">
                  <c:v>4605</c:v>
                </c:pt>
                <c:pt idx="22247">
                  <c:v>4551</c:v>
                </c:pt>
                <c:pt idx="22248">
                  <c:v>4514</c:v>
                </c:pt>
                <c:pt idx="22249">
                  <c:v>4494</c:v>
                </c:pt>
                <c:pt idx="22250">
                  <c:v>4478</c:v>
                </c:pt>
                <c:pt idx="22251">
                  <c:v>4453</c:v>
                </c:pt>
                <c:pt idx="22252">
                  <c:v>4413</c:v>
                </c:pt>
                <c:pt idx="22253">
                  <c:v>4364</c:v>
                </c:pt>
                <c:pt idx="22254">
                  <c:v>4319</c:v>
                </c:pt>
                <c:pt idx="22255">
                  <c:v>4288</c:v>
                </c:pt>
                <c:pt idx="22256">
                  <c:v>4274</c:v>
                </c:pt>
                <c:pt idx="22257">
                  <c:v>4270</c:v>
                </c:pt>
                <c:pt idx="22258">
                  <c:v>4268</c:v>
                </c:pt>
                <c:pt idx="22259">
                  <c:v>4262</c:v>
                </c:pt>
                <c:pt idx="22260">
                  <c:v>4248</c:v>
                </c:pt>
                <c:pt idx="22261">
                  <c:v>4225</c:v>
                </c:pt>
                <c:pt idx="22262">
                  <c:v>4197</c:v>
                </c:pt>
                <c:pt idx="22263">
                  <c:v>4173</c:v>
                </c:pt>
                <c:pt idx="22264">
                  <c:v>4157</c:v>
                </c:pt>
                <c:pt idx="22265">
                  <c:v>4148</c:v>
                </c:pt>
                <c:pt idx="22266">
                  <c:v>4134</c:v>
                </c:pt>
                <c:pt idx="22267">
                  <c:v>4109</c:v>
                </c:pt>
                <c:pt idx="22268">
                  <c:v>4075</c:v>
                </c:pt>
                <c:pt idx="22269">
                  <c:v>4037</c:v>
                </c:pt>
                <c:pt idx="22270">
                  <c:v>4005</c:v>
                </c:pt>
                <c:pt idx="22271">
                  <c:v>3983</c:v>
                </c:pt>
                <c:pt idx="22272">
                  <c:v>3972</c:v>
                </c:pt>
                <c:pt idx="22273">
                  <c:v>3969</c:v>
                </c:pt>
                <c:pt idx="22274">
                  <c:v>3971</c:v>
                </c:pt>
                <c:pt idx="22275">
                  <c:v>3972</c:v>
                </c:pt>
                <c:pt idx="22276">
                  <c:v>3972</c:v>
                </c:pt>
                <c:pt idx="22277">
                  <c:v>3967</c:v>
                </c:pt>
                <c:pt idx="22278">
                  <c:v>3955</c:v>
                </c:pt>
                <c:pt idx="22279">
                  <c:v>3937</c:v>
                </c:pt>
                <c:pt idx="22280">
                  <c:v>3918</c:v>
                </c:pt>
                <c:pt idx="22281">
                  <c:v>3904</c:v>
                </c:pt>
                <c:pt idx="22282">
                  <c:v>3898</c:v>
                </c:pt>
                <c:pt idx="22283">
                  <c:v>3896</c:v>
                </c:pt>
                <c:pt idx="22284">
                  <c:v>3890</c:v>
                </c:pt>
                <c:pt idx="22285">
                  <c:v>3875</c:v>
                </c:pt>
                <c:pt idx="22286">
                  <c:v>3855</c:v>
                </c:pt>
                <c:pt idx="22287">
                  <c:v>3837</c:v>
                </c:pt>
                <c:pt idx="22288">
                  <c:v>3829</c:v>
                </c:pt>
                <c:pt idx="22289">
                  <c:v>3831</c:v>
                </c:pt>
                <c:pt idx="22290">
                  <c:v>3842</c:v>
                </c:pt>
                <c:pt idx="22291">
                  <c:v>3854</c:v>
                </c:pt>
                <c:pt idx="22292">
                  <c:v>3859</c:v>
                </c:pt>
                <c:pt idx="22293">
                  <c:v>3856</c:v>
                </c:pt>
                <c:pt idx="22294">
                  <c:v>3846</c:v>
                </c:pt>
                <c:pt idx="22295">
                  <c:v>3834</c:v>
                </c:pt>
                <c:pt idx="22296">
                  <c:v>3821</c:v>
                </c:pt>
                <c:pt idx="22297">
                  <c:v>3809</c:v>
                </c:pt>
                <c:pt idx="22298">
                  <c:v>3797</c:v>
                </c:pt>
                <c:pt idx="22299">
                  <c:v>3785</c:v>
                </c:pt>
                <c:pt idx="22300">
                  <c:v>3778</c:v>
                </c:pt>
                <c:pt idx="22301">
                  <c:v>3780</c:v>
                </c:pt>
                <c:pt idx="22302">
                  <c:v>3793</c:v>
                </c:pt>
                <c:pt idx="22303">
                  <c:v>3810</c:v>
                </c:pt>
                <c:pt idx="22304">
                  <c:v>3824</c:v>
                </c:pt>
                <c:pt idx="22305">
                  <c:v>3834</c:v>
                </c:pt>
                <c:pt idx="22306">
                  <c:v>3841</c:v>
                </c:pt>
                <c:pt idx="22307">
                  <c:v>3845</c:v>
                </c:pt>
                <c:pt idx="22308">
                  <c:v>3843</c:v>
                </c:pt>
                <c:pt idx="22309">
                  <c:v>3833</c:v>
                </c:pt>
                <c:pt idx="22310">
                  <c:v>3816</c:v>
                </c:pt>
                <c:pt idx="22311">
                  <c:v>3800</c:v>
                </c:pt>
                <c:pt idx="22312">
                  <c:v>3788</c:v>
                </c:pt>
                <c:pt idx="22313">
                  <c:v>3782</c:v>
                </c:pt>
                <c:pt idx="22314">
                  <c:v>3779</c:v>
                </c:pt>
                <c:pt idx="22315">
                  <c:v>3776</c:v>
                </c:pt>
                <c:pt idx="22316">
                  <c:v>3775</c:v>
                </c:pt>
                <c:pt idx="22317">
                  <c:v>3780</c:v>
                </c:pt>
                <c:pt idx="22318">
                  <c:v>3790</c:v>
                </c:pt>
                <c:pt idx="22319">
                  <c:v>3804</c:v>
                </c:pt>
                <c:pt idx="22320">
                  <c:v>3819</c:v>
                </c:pt>
                <c:pt idx="22321">
                  <c:v>3837</c:v>
                </c:pt>
                <c:pt idx="22322">
                  <c:v>3855</c:v>
                </c:pt>
                <c:pt idx="22323">
                  <c:v>3873</c:v>
                </c:pt>
                <c:pt idx="22324">
                  <c:v>3890</c:v>
                </c:pt>
                <c:pt idx="22325">
                  <c:v>3901</c:v>
                </c:pt>
                <c:pt idx="22326">
                  <c:v>3900</c:v>
                </c:pt>
                <c:pt idx="22327">
                  <c:v>3892</c:v>
                </c:pt>
                <c:pt idx="22328">
                  <c:v>3885</c:v>
                </c:pt>
                <c:pt idx="22329">
                  <c:v>3881</c:v>
                </c:pt>
                <c:pt idx="22330">
                  <c:v>3877</c:v>
                </c:pt>
                <c:pt idx="22331">
                  <c:v>3871</c:v>
                </c:pt>
                <c:pt idx="22332">
                  <c:v>3865</c:v>
                </c:pt>
                <c:pt idx="22333">
                  <c:v>3867</c:v>
                </c:pt>
                <c:pt idx="22334">
                  <c:v>3882</c:v>
                </c:pt>
                <c:pt idx="22335">
                  <c:v>3907</c:v>
                </c:pt>
                <c:pt idx="22336">
                  <c:v>3934</c:v>
                </c:pt>
                <c:pt idx="22337">
                  <c:v>3955</c:v>
                </c:pt>
                <c:pt idx="22338">
                  <c:v>3967</c:v>
                </c:pt>
                <c:pt idx="22339">
                  <c:v>3971</c:v>
                </c:pt>
                <c:pt idx="22340">
                  <c:v>3978</c:v>
                </c:pt>
                <c:pt idx="22341">
                  <c:v>3995</c:v>
                </c:pt>
                <c:pt idx="22342">
                  <c:v>4020</c:v>
                </c:pt>
                <c:pt idx="22343">
                  <c:v>4041</c:v>
                </c:pt>
                <c:pt idx="22344">
                  <c:v>4047</c:v>
                </c:pt>
                <c:pt idx="22345">
                  <c:v>4042</c:v>
                </c:pt>
                <c:pt idx="22346">
                  <c:v>4037</c:v>
                </c:pt>
                <c:pt idx="22347">
                  <c:v>4039</c:v>
                </c:pt>
                <c:pt idx="22348">
                  <c:v>4048</c:v>
                </c:pt>
                <c:pt idx="22349">
                  <c:v>4057</c:v>
                </c:pt>
                <c:pt idx="22350">
                  <c:v>4064</c:v>
                </c:pt>
                <c:pt idx="22351">
                  <c:v>4070</c:v>
                </c:pt>
                <c:pt idx="22352">
                  <c:v>4075</c:v>
                </c:pt>
                <c:pt idx="22353">
                  <c:v>4080</c:v>
                </c:pt>
                <c:pt idx="22354">
                  <c:v>4085</c:v>
                </c:pt>
                <c:pt idx="22355">
                  <c:v>4096</c:v>
                </c:pt>
                <c:pt idx="22356">
                  <c:v>4112</c:v>
                </c:pt>
                <c:pt idx="22357">
                  <c:v>4132</c:v>
                </c:pt>
                <c:pt idx="22358">
                  <c:v>4153</c:v>
                </c:pt>
                <c:pt idx="22359">
                  <c:v>4174</c:v>
                </c:pt>
                <c:pt idx="22360">
                  <c:v>4190</c:v>
                </c:pt>
                <c:pt idx="22361">
                  <c:v>4200</c:v>
                </c:pt>
                <c:pt idx="22362">
                  <c:v>4198</c:v>
                </c:pt>
                <c:pt idx="22363">
                  <c:v>4187</c:v>
                </c:pt>
                <c:pt idx="22364">
                  <c:v>4170</c:v>
                </c:pt>
                <c:pt idx="22365">
                  <c:v>4153</c:v>
                </c:pt>
                <c:pt idx="22366">
                  <c:v>4146</c:v>
                </c:pt>
                <c:pt idx="22367">
                  <c:v>4152</c:v>
                </c:pt>
                <c:pt idx="22368">
                  <c:v>4174</c:v>
                </c:pt>
                <c:pt idx="22369">
                  <c:v>4204</c:v>
                </c:pt>
                <c:pt idx="22370">
                  <c:v>4236</c:v>
                </c:pt>
                <c:pt idx="22371">
                  <c:v>4264</c:v>
                </c:pt>
                <c:pt idx="22372">
                  <c:v>4284</c:v>
                </c:pt>
                <c:pt idx="22373">
                  <c:v>4294</c:v>
                </c:pt>
                <c:pt idx="22374">
                  <c:v>4293</c:v>
                </c:pt>
                <c:pt idx="22375">
                  <c:v>4285</c:v>
                </c:pt>
                <c:pt idx="22376">
                  <c:v>4275</c:v>
                </c:pt>
                <c:pt idx="22377">
                  <c:v>4268</c:v>
                </c:pt>
                <c:pt idx="22378">
                  <c:v>4270</c:v>
                </c:pt>
                <c:pt idx="22379">
                  <c:v>4284</c:v>
                </c:pt>
                <c:pt idx="22380">
                  <c:v>4308</c:v>
                </c:pt>
                <c:pt idx="22381">
                  <c:v>4331</c:v>
                </c:pt>
                <c:pt idx="22382">
                  <c:v>4344</c:v>
                </c:pt>
                <c:pt idx="22383">
                  <c:v>4340</c:v>
                </c:pt>
                <c:pt idx="22384">
                  <c:v>4323</c:v>
                </c:pt>
                <c:pt idx="22385">
                  <c:v>4306</c:v>
                </c:pt>
                <c:pt idx="22386">
                  <c:v>4303</c:v>
                </c:pt>
                <c:pt idx="22387">
                  <c:v>4319</c:v>
                </c:pt>
                <c:pt idx="22388">
                  <c:v>4347</c:v>
                </c:pt>
                <c:pt idx="22389">
                  <c:v>4375</c:v>
                </c:pt>
                <c:pt idx="22390">
                  <c:v>4392</c:v>
                </c:pt>
                <c:pt idx="22391">
                  <c:v>4397</c:v>
                </c:pt>
                <c:pt idx="22392">
                  <c:v>4396</c:v>
                </c:pt>
                <c:pt idx="22393">
                  <c:v>4398</c:v>
                </c:pt>
                <c:pt idx="22394">
                  <c:v>4409</c:v>
                </c:pt>
                <c:pt idx="22395">
                  <c:v>4427</c:v>
                </c:pt>
                <c:pt idx="22396">
                  <c:v>4447</c:v>
                </c:pt>
                <c:pt idx="22397">
                  <c:v>4465</c:v>
                </c:pt>
                <c:pt idx="22398">
                  <c:v>4477</c:v>
                </c:pt>
                <c:pt idx="22399">
                  <c:v>4489</c:v>
                </c:pt>
                <c:pt idx="22400">
                  <c:v>4503</c:v>
                </c:pt>
                <c:pt idx="22401">
                  <c:v>4521</c:v>
                </c:pt>
                <c:pt idx="22402">
                  <c:v>4537</c:v>
                </c:pt>
                <c:pt idx="22403">
                  <c:v>4550</c:v>
                </c:pt>
                <c:pt idx="22404">
                  <c:v>4558</c:v>
                </c:pt>
                <c:pt idx="22405">
                  <c:v>4569</c:v>
                </c:pt>
                <c:pt idx="22406">
                  <c:v>4585</c:v>
                </c:pt>
                <c:pt idx="22407">
                  <c:v>4604</c:v>
                </c:pt>
                <c:pt idx="22408">
                  <c:v>4616</c:v>
                </c:pt>
                <c:pt idx="22409">
                  <c:v>4615</c:v>
                </c:pt>
                <c:pt idx="22410">
                  <c:v>4604</c:v>
                </c:pt>
                <c:pt idx="22411">
                  <c:v>4590</c:v>
                </c:pt>
                <c:pt idx="22412">
                  <c:v>4581</c:v>
                </c:pt>
                <c:pt idx="22413">
                  <c:v>4582</c:v>
                </c:pt>
                <c:pt idx="22414">
                  <c:v>4592</c:v>
                </c:pt>
                <c:pt idx="22415">
                  <c:v>4604</c:v>
                </c:pt>
                <c:pt idx="22416">
                  <c:v>4610</c:v>
                </c:pt>
                <c:pt idx="22417">
                  <c:v>4612</c:v>
                </c:pt>
                <c:pt idx="22418">
                  <c:v>4617</c:v>
                </c:pt>
                <c:pt idx="22419">
                  <c:v>4631</c:v>
                </c:pt>
                <c:pt idx="22420">
                  <c:v>4653</c:v>
                </c:pt>
                <c:pt idx="22421">
                  <c:v>4677</c:v>
                </c:pt>
                <c:pt idx="22422">
                  <c:v>4696</c:v>
                </c:pt>
                <c:pt idx="22423">
                  <c:v>4710</c:v>
                </c:pt>
                <c:pt idx="22424">
                  <c:v>4719</c:v>
                </c:pt>
                <c:pt idx="22425">
                  <c:v>4729</c:v>
                </c:pt>
                <c:pt idx="22426">
                  <c:v>4746</c:v>
                </c:pt>
                <c:pt idx="22427">
                  <c:v>4772</c:v>
                </c:pt>
                <c:pt idx="22428">
                  <c:v>4803</c:v>
                </c:pt>
                <c:pt idx="22429">
                  <c:v>4831</c:v>
                </c:pt>
                <c:pt idx="22430">
                  <c:v>4841</c:v>
                </c:pt>
                <c:pt idx="22431">
                  <c:v>4827</c:v>
                </c:pt>
                <c:pt idx="22432">
                  <c:v>4800</c:v>
                </c:pt>
                <c:pt idx="22433">
                  <c:v>4778</c:v>
                </c:pt>
                <c:pt idx="22434">
                  <c:v>4774</c:v>
                </c:pt>
                <c:pt idx="22435">
                  <c:v>4786</c:v>
                </c:pt>
                <c:pt idx="22436">
                  <c:v>4803</c:v>
                </c:pt>
                <c:pt idx="22437">
                  <c:v>4818</c:v>
                </c:pt>
                <c:pt idx="22438">
                  <c:v>4825</c:v>
                </c:pt>
                <c:pt idx="22439">
                  <c:v>4823</c:v>
                </c:pt>
                <c:pt idx="22440">
                  <c:v>4809</c:v>
                </c:pt>
                <c:pt idx="22441">
                  <c:v>4790</c:v>
                </c:pt>
                <c:pt idx="22442">
                  <c:v>4779</c:v>
                </c:pt>
                <c:pt idx="22443">
                  <c:v>4781</c:v>
                </c:pt>
                <c:pt idx="22444">
                  <c:v>4796</c:v>
                </c:pt>
                <c:pt idx="22445">
                  <c:v>4820</c:v>
                </c:pt>
                <c:pt idx="22446">
                  <c:v>4851</c:v>
                </c:pt>
                <c:pt idx="22447">
                  <c:v>4886</c:v>
                </c:pt>
                <c:pt idx="22448">
                  <c:v>4919</c:v>
                </c:pt>
                <c:pt idx="22449">
                  <c:v>4941</c:v>
                </c:pt>
                <c:pt idx="22450">
                  <c:v>4949</c:v>
                </c:pt>
                <c:pt idx="22451">
                  <c:v>4948</c:v>
                </c:pt>
                <c:pt idx="22452">
                  <c:v>4941</c:v>
                </c:pt>
                <c:pt idx="22453">
                  <c:v>4936</c:v>
                </c:pt>
                <c:pt idx="22454">
                  <c:v>4934</c:v>
                </c:pt>
                <c:pt idx="22455">
                  <c:v>4941</c:v>
                </c:pt>
                <c:pt idx="22456">
                  <c:v>4957</c:v>
                </c:pt>
                <c:pt idx="22457">
                  <c:v>4978</c:v>
                </c:pt>
                <c:pt idx="22458">
                  <c:v>5000</c:v>
                </c:pt>
                <c:pt idx="22459">
                  <c:v>5017</c:v>
                </c:pt>
                <c:pt idx="22460">
                  <c:v>5033</c:v>
                </c:pt>
                <c:pt idx="22461">
                  <c:v>5054</c:v>
                </c:pt>
                <c:pt idx="22462">
                  <c:v>5079</c:v>
                </c:pt>
                <c:pt idx="22463">
                  <c:v>5100</c:v>
                </c:pt>
                <c:pt idx="22464">
                  <c:v>5115</c:v>
                </c:pt>
                <c:pt idx="22465">
                  <c:v>5125</c:v>
                </c:pt>
                <c:pt idx="22466">
                  <c:v>5136</c:v>
                </c:pt>
                <c:pt idx="22467">
                  <c:v>5151</c:v>
                </c:pt>
                <c:pt idx="22468">
                  <c:v>5167</c:v>
                </c:pt>
                <c:pt idx="22469">
                  <c:v>5179</c:v>
                </c:pt>
                <c:pt idx="22470">
                  <c:v>5184</c:v>
                </c:pt>
                <c:pt idx="22471">
                  <c:v>5183</c:v>
                </c:pt>
                <c:pt idx="22472">
                  <c:v>5180</c:v>
                </c:pt>
                <c:pt idx="22473">
                  <c:v>5179</c:v>
                </c:pt>
                <c:pt idx="22474">
                  <c:v>5183</c:v>
                </c:pt>
                <c:pt idx="22475">
                  <c:v>5191</c:v>
                </c:pt>
                <c:pt idx="22476">
                  <c:v>5199</c:v>
                </c:pt>
                <c:pt idx="22477">
                  <c:v>5207</c:v>
                </c:pt>
                <c:pt idx="22478">
                  <c:v>5211</c:v>
                </c:pt>
                <c:pt idx="22479">
                  <c:v>5217</c:v>
                </c:pt>
                <c:pt idx="22480">
                  <c:v>5229</c:v>
                </c:pt>
                <c:pt idx="22481">
                  <c:v>5250</c:v>
                </c:pt>
                <c:pt idx="22482">
                  <c:v>5277</c:v>
                </c:pt>
                <c:pt idx="22483">
                  <c:v>5308</c:v>
                </c:pt>
                <c:pt idx="22484">
                  <c:v>5342</c:v>
                </c:pt>
                <c:pt idx="22485">
                  <c:v>5378</c:v>
                </c:pt>
                <c:pt idx="22486">
                  <c:v>5408</c:v>
                </c:pt>
                <c:pt idx="22487">
                  <c:v>5425</c:v>
                </c:pt>
                <c:pt idx="22488">
                  <c:v>5432</c:v>
                </c:pt>
                <c:pt idx="22489">
                  <c:v>5433</c:v>
                </c:pt>
                <c:pt idx="22490">
                  <c:v>5433</c:v>
                </c:pt>
                <c:pt idx="22491">
                  <c:v>5437</c:v>
                </c:pt>
                <c:pt idx="22492">
                  <c:v>5442</c:v>
                </c:pt>
                <c:pt idx="22493">
                  <c:v>5446</c:v>
                </c:pt>
                <c:pt idx="22494">
                  <c:v>5446</c:v>
                </c:pt>
                <c:pt idx="22495">
                  <c:v>5442</c:v>
                </c:pt>
                <c:pt idx="22496">
                  <c:v>5442</c:v>
                </c:pt>
                <c:pt idx="22497">
                  <c:v>5451</c:v>
                </c:pt>
                <c:pt idx="22498">
                  <c:v>5469</c:v>
                </c:pt>
                <c:pt idx="22499">
                  <c:v>5492</c:v>
                </c:pt>
                <c:pt idx="22500">
                  <c:v>5514</c:v>
                </c:pt>
                <c:pt idx="22501">
                  <c:v>5532</c:v>
                </c:pt>
                <c:pt idx="22502">
                  <c:v>5548</c:v>
                </c:pt>
                <c:pt idx="22503">
                  <c:v>5564</c:v>
                </c:pt>
                <c:pt idx="22504">
                  <c:v>5578</c:v>
                </c:pt>
                <c:pt idx="22505">
                  <c:v>5584</c:v>
                </c:pt>
                <c:pt idx="22506">
                  <c:v>5580</c:v>
                </c:pt>
                <c:pt idx="22507">
                  <c:v>5574</c:v>
                </c:pt>
                <c:pt idx="22508">
                  <c:v>5573</c:v>
                </c:pt>
                <c:pt idx="22509">
                  <c:v>5581</c:v>
                </c:pt>
                <c:pt idx="22510">
                  <c:v>5594</c:v>
                </c:pt>
                <c:pt idx="22511">
                  <c:v>5608</c:v>
                </c:pt>
                <c:pt idx="22512">
                  <c:v>5618</c:v>
                </c:pt>
                <c:pt idx="22513">
                  <c:v>5624</c:v>
                </c:pt>
                <c:pt idx="22514">
                  <c:v>5629</c:v>
                </c:pt>
                <c:pt idx="22515">
                  <c:v>5641</c:v>
                </c:pt>
                <c:pt idx="22516">
                  <c:v>5661</c:v>
                </c:pt>
                <c:pt idx="22517">
                  <c:v>5680</c:v>
                </c:pt>
                <c:pt idx="22518">
                  <c:v>5691</c:v>
                </c:pt>
                <c:pt idx="22519">
                  <c:v>5690</c:v>
                </c:pt>
                <c:pt idx="22520">
                  <c:v>5683</c:v>
                </c:pt>
                <c:pt idx="22521">
                  <c:v>5677</c:v>
                </c:pt>
                <c:pt idx="22522">
                  <c:v>5676</c:v>
                </c:pt>
                <c:pt idx="22523">
                  <c:v>5682</c:v>
                </c:pt>
                <c:pt idx="22524">
                  <c:v>5693</c:v>
                </c:pt>
                <c:pt idx="22525">
                  <c:v>5710</c:v>
                </c:pt>
                <c:pt idx="22526">
                  <c:v>5732</c:v>
                </c:pt>
                <c:pt idx="22527">
                  <c:v>5757</c:v>
                </c:pt>
                <c:pt idx="22528">
                  <c:v>5782</c:v>
                </c:pt>
                <c:pt idx="22529">
                  <c:v>5808</c:v>
                </c:pt>
                <c:pt idx="22530">
                  <c:v>5838</c:v>
                </c:pt>
                <c:pt idx="22531">
                  <c:v>5867</c:v>
                </c:pt>
                <c:pt idx="22532">
                  <c:v>5891</c:v>
                </c:pt>
                <c:pt idx="22533">
                  <c:v>5906</c:v>
                </c:pt>
                <c:pt idx="22534">
                  <c:v>5916</c:v>
                </c:pt>
                <c:pt idx="22535">
                  <c:v>5923</c:v>
                </c:pt>
                <c:pt idx="22536">
                  <c:v>5933</c:v>
                </c:pt>
                <c:pt idx="22537">
                  <c:v>5944</c:v>
                </c:pt>
                <c:pt idx="22538">
                  <c:v>5955</c:v>
                </c:pt>
                <c:pt idx="22539">
                  <c:v>5962</c:v>
                </c:pt>
                <c:pt idx="22540">
                  <c:v>5968</c:v>
                </c:pt>
                <c:pt idx="22541">
                  <c:v>5975</c:v>
                </c:pt>
                <c:pt idx="22542">
                  <c:v>5984</c:v>
                </c:pt>
                <c:pt idx="22543">
                  <c:v>5997</c:v>
                </c:pt>
                <c:pt idx="22544">
                  <c:v>6017</c:v>
                </c:pt>
                <c:pt idx="22545">
                  <c:v>6042</c:v>
                </c:pt>
                <c:pt idx="22546">
                  <c:v>6067</c:v>
                </c:pt>
                <c:pt idx="22547">
                  <c:v>6087</c:v>
                </c:pt>
                <c:pt idx="22548">
                  <c:v>6101</c:v>
                </c:pt>
                <c:pt idx="22549">
                  <c:v>6113</c:v>
                </c:pt>
                <c:pt idx="22550">
                  <c:v>6126</c:v>
                </c:pt>
                <c:pt idx="22551">
                  <c:v>6141</c:v>
                </c:pt>
                <c:pt idx="22552">
                  <c:v>6157</c:v>
                </c:pt>
                <c:pt idx="22553">
                  <c:v>6174</c:v>
                </c:pt>
                <c:pt idx="22554">
                  <c:v>6190</c:v>
                </c:pt>
                <c:pt idx="22555">
                  <c:v>6205</c:v>
                </c:pt>
                <c:pt idx="22556">
                  <c:v>6217</c:v>
                </c:pt>
                <c:pt idx="22557">
                  <c:v>6224</c:v>
                </c:pt>
                <c:pt idx="22558">
                  <c:v>6227</c:v>
                </c:pt>
                <c:pt idx="22559">
                  <c:v>6228</c:v>
                </c:pt>
                <c:pt idx="22560">
                  <c:v>6231</c:v>
                </c:pt>
                <c:pt idx="22561">
                  <c:v>6237</c:v>
                </c:pt>
                <c:pt idx="22562">
                  <c:v>6248</c:v>
                </c:pt>
                <c:pt idx="22563">
                  <c:v>6265</c:v>
                </c:pt>
                <c:pt idx="22564">
                  <c:v>6290</c:v>
                </c:pt>
                <c:pt idx="22565">
                  <c:v>6321</c:v>
                </c:pt>
                <c:pt idx="22566">
                  <c:v>6351</c:v>
                </c:pt>
                <c:pt idx="22567">
                  <c:v>6369</c:v>
                </c:pt>
                <c:pt idx="22568">
                  <c:v>6370</c:v>
                </c:pt>
                <c:pt idx="22569">
                  <c:v>6361</c:v>
                </c:pt>
                <c:pt idx="22570">
                  <c:v>6353</c:v>
                </c:pt>
                <c:pt idx="22571">
                  <c:v>6357</c:v>
                </c:pt>
                <c:pt idx="22572">
                  <c:v>6375</c:v>
                </c:pt>
                <c:pt idx="22573">
                  <c:v>6404</c:v>
                </c:pt>
                <c:pt idx="22574">
                  <c:v>6438</c:v>
                </c:pt>
                <c:pt idx="22575">
                  <c:v>6471</c:v>
                </c:pt>
                <c:pt idx="22576">
                  <c:v>6495</c:v>
                </c:pt>
                <c:pt idx="22577">
                  <c:v>6511</c:v>
                </c:pt>
                <c:pt idx="22578">
                  <c:v>6524</c:v>
                </c:pt>
                <c:pt idx="22579">
                  <c:v>6538</c:v>
                </c:pt>
                <c:pt idx="22580">
                  <c:v>6554</c:v>
                </c:pt>
                <c:pt idx="22581">
                  <c:v>6567</c:v>
                </c:pt>
                <c:pt idx="22582">
                  <c:v>6575</c:v>
                </c:pt>
                <c:pt idx="22583">
                  <c:v>6581</c:v>
                </c:pt>
                <c:pt idx="22584">
                  <c:v>6589</c:v>
                </c:pt>
                <c:pt idx="22585">
                  <c:v>6600</c:v>
                </c:pt>
                <c:pt idx="22586">
                  <c:v>6611</c:v>
                </c:pt>
                <c:pt idx="22587">
                  <c:v>6621</c:v>
                </c:pt>
                <c:pt idx="22588">
                  <c:v>6633</c:v>
                </c:pt>
                <c:pt idx="22589">
                  <c:v>6649</c:v>
                </c:pt>
                <c:pt idx="22590">
                  <c:v>6669</c:v>
                </c:pt>
                <c:pt idx="22591">
                  <c:v>6689</c:v>
                </c:pt>
                <c:pt idx="22592">
                  <c:v>6704</c:v>
                </c:pt>
                <c:pt idx="22593">
                  <c:v>6712</c:v>
                </c:pt>
                <c:pt idx="22594">
                  <c:v>6712</c:v>
                </c:pt>
                <c:pt idx="22595">
                  <c:v>6710</c:v>
                </c:pt>
                <c:pt idx="22596">
                  <c:v>6709</c:v>
                </c:pt>
                <c:pt idx="22597">
                  <c:v>6711</c:v>
                </c:pt>
                <c:pt idx="22598">
                  <c:v>6717</c:v>
                </c:pt>
                <c:pt idx="22599">
                  <c:v>6730</c:v>
                </c:pt>
                <c:pt idx="22600">
                  <c:v>6747</c:v>
                </c:pt>
                <c:pt idx="22601">
                  <c:v>6766</c:v>
                </c:pt>
                <c:pt idx="22602">
                  <c:v>6786</c:v>
                </c:pt>
                <c:pt idx="22603">
                  <c:v>6808</c:v>
                </c:pt>
                <c:pt idx="22604">
                  <c:v>6830</c:v>
                </c:pt>
                <c:pt idx="22605">
                  <c:v>6853</c:v>
                </c:pt>
                <c:pt idx="22606">
                  <c:v>6872</c:v>
                </c:pt>
                <c:pt idx="22607">
                  <c:v>6887</c:v>
                </c:pt>
                <c:pt idx="22608">
                  <c:v>6904</c:v>
                </c:pt>
                <c:pt idx="22609">
                  <c:v>6928</c:v>
                </c:pt>
                <c:pt idx="22610">
                  <c:v>6956</c:v>
                </c:pt>
                <c:pt idx="22611">
                  <c:v>6979</c:v>
                </c:pt>
                <c:pt idx="22612">
                  <c:v>6988</c:v>
                </c:pt>
                <c:pt idx="22613">
                  <c:v>6983</c:v>
                </c:pt>
                <c:pt idx="22614">
                  <c:v>6973</c:v>
                </c:pt>
                <c:pt idx="22615">
                  <c:v>6972</c:v>
                </c:pt>
                <c:pt idx="22616">
                  <c:v>6986</c:v>
                </c:pt>
                <c:pt idx="22617">
                  <c:v>7013</c:v>
                </c:pt>
                <c:pt idx="22618">
                  <c:v>7043</c:v>
                </c:pt>
                <c:pt idx="22619">
                  <c:v>7065</c:v>
                </c:pt>
                <c:pt idx="22620">
                  <c:v>7076</c:v>
                </c:pt>
                <c:pt idx="22621">
                  <c:v>7083</c:v>
                </c:pt>
                <c:pt idx="22622">
                  <c:v>7093</c:v>
                </c:pt>
                <c:pt idx="22623">
                  <c:v>7108</c:v>
                </c:pt>
                <c:pt idx="22624">
                  <c:v>7127</c:v>
                </c:pt>
                <c:pt idx="22625">
                  <c:v>7146</c:v>
                </c:pt>
                <c:pt idx="22626">
                  <c:v>7167</c:v>
                </c:pt>
                <c:pt idx="22627">
                  <c:v>7193</c:v>
                </c:pt>
                <c:pt idx="22628">
                  <c:v>7221</c:v>
                </c:pt>
                <c:pt idx="22629">
                  <c:v>7247</c:v>
                </c:pt>
                <c:pt idx="22630">
                  <c:v>7266</c:v>
                </c:pt>
                <c:pt idx="22631">
                  <c:v>7278</c:v>
                </c:pt>
                <c:pt idx="22632">
                  <c:v>7284</c:v>
                </c:pt>
                <c:pt idx="22633">
                  <c:v>7288</c:v>
                </c:pt>
                <c:pt idx="22634">
                  <c:v>7295</c:v>
                </c:pt>
                <c:pt idx="22635">
                  <c:v>7308</c:v>
                </c:pt>
                <c:pt idx="22636">
                  <c:v>7329</c:v>
                </c:pt>
                <c:pt idx="22637">
                  <c:v>7350</c:v>
                </c:pt>
                <c:pt idx="22638">
                  <c:v>7362</c:v>
                </c:pt>
                <c:pt idx="22639">
                  <c:v>7370</c:v>
                </c:pt>
                <c:pt idx="22640">
                  <c:v>7384</c:v>
                </c:pt>
                <c:pt idx="22641">
                  <c:v>7412</c:v>
                </c:pt>
                <c:pt idx="22642">
                  <c:v>7453</c:v>
                </c:pt>
                <c:pt idx="22643">
                  <c:v>7495</c:v>
                </c:pt>
                <c:pt idx="22644">
                  <c:v>7526</c:v>
                </c:pt>
                <c:pt idx="22645">
                  <c:v>7540</c:v>
                </c:pt>
                <c:pt idx="22646">
                  <c:v>7538</c:v>
                </c:pt>
                <c:pt idx="22647">
                  <c:v>7525</c:v>
                </c:pt>
                <c:pt idx="22648">
                  <c:v>7511</c:v>
                </c:pt>
                <c:pt idx="22649">
                  <c:v>7505</c:v>
                </c:pt>
                <c:pt idx="22650">
                  <c:v>7519</c:v>
                </c:pt>
                <c:pt idx="22651">
                  <c:v>7551</c:v>
                </c:pt>
                <c:pt idx="22652">
                  <c:v>7592</c:v>
                </c:pt>
                <c:pt idx="22653">
                  <c:v>7633</c:v>
                </c:pt>
                <c:pt idx="22654">
                  <c:v>7667</c:v>
                </c:pt>
                <c:pt idx="22655">
                  <c:v>7689</c:v>
                </c:pt>
                <c:pt idx="22656">
                  <c:v>7703</c:v>
                </c:pt>
                <c:pt idx="22657">
                  <c:v>7712</c:v>
                </c:pt>
                <c:pt idx="22658">
                  <c:v>7728</c:v>
                </c:pt>
                <c:pt idx="22659">
                  <c:v>7752</c:v>
                </c:pt>
                <c:pt idx="22660">
                  <c:v>7782</c:v>
                </c:pt>
                <c:pt idx="22661">
                  <c:v>7811</c:v>
                </c:pt>
                <c:pt idx="22662">
                  <c:v>7829</c:v>
                </c:pt>
                <c:pt idx="22663">
                  <c:v>7835</c:v>
                </c:pt>
                <c:pt idx="22664">
                  <c:v>7831</c:v>
                </c:pt>
                <c:pt idx="22665">
                  <c:v>7825</c:v>
                </c:pt>
                <c:pt idx="22666">
                  <c:v>7823</c:v>
                </c:pt>
                <c:pt idx="22667">
                  <c:v>7827</c:v>
                </c:pt>
                <c:pt idx="22668">
                  <c:v>7841</c:v>
                </c:pt>
                <c:pt idx="22669">
                  <c:v>7866</c:v>
                </c:pt>
                <c:pt idx="22670">
                  <c:v>7894</c:v>
                </c:pt>
                <c:pt idx="22671">
                  <c:v>7920</c:v>
                </c:pt>
                <c:pt idx="22672">
                  <c:v>7944</c:v>
                </c:pt>
                <c:pt idx="22673">
                  <c:v>7967</c:v>
                </c:pt>
                <c:pt idx="22674">
                  <c:v>7988</c:v>
                </c:pt>
                <c:pt idx="22675">
                  <c:v>8009</c:v>
                </c:pt>
                <c:pt idx="22676">
                  <c:v>8030</c:v>
                </c:pt>
                <c:pt idx="22677">
                  <c:v>8053</c:v>
                </c:pt>
                <c:pt idx="22678">
                  <c:v>8078</c:v>
                </c:pt>
                <c:pt idx="22679">
                  <c:v>8102</c:v>
                </c:pt>
                <c:pt idx="22680">
                  <c:v>8122</c:v>
                </c:pt>
                <c:pt idx="22681">
                  <c:v>8135</c:v>
                </c:pt>
                <c:pt idx="22682">
                  <c:v>8147</c:v>
                </c:pt>
                <c:pt idx="22683">
                  <c:v>8161</c:v>
                </c:pt>
                <c:pt idx="22684">
                  <c:v>8177</c:v>
                </c:pt>
                <c:pt idx="22685">
                  <c:v>8191</c:v>
                </c:pt>
                <c:pt idx="22686">
                  <c:v>8203</c:v>
                </c:pt>
                <c:pt idx="22687">
                  <c:v>8217</c:v>
                </c:pt>
                <c:pt idx="22688">
                  <c:v>8235</c:v>
                </c:pt>
                <c:pt idx="22689">
                  <c:v>8253</c:v>
                </c:pt>
                <c:pt idx="22690">
                  <c:v>8271</c:v>
                </c:pt>
                <c:pt idx="22691">
                  <c:v>8287</c:v>
                </c:pt>
                <c:pt idx="22692">
                  <c:v>8305</c:v>
                </c:pt>
                <c:pt idx="22693">
                  <c:v>8327</c:v>
                </c:pt>
                <c:pt idx="22694">
                  <c:v>8350</c:v>
                </c:pt>
                <c:pt idx="22695">
                  <c:v>8370</c:v>
                </c:pt>
                <c:pt idx="22696">
                  <c:v>8385</c:v>
                </c:pt>
                <c:pt idx="22697">
                  <c:v>8400</c:v>
                </c:pt>
                <c:pt idx="22698">
                  <c:v>8418</c:v>
                </c:pt>
                <c:pt idx="22699">
                  <c:v>8442</c:v>
                </c:pt>
                <c:pt idx="22700">
                  <c:v>8468</c:v>
                </c:pt>
                <c:pt idx="22701">
                  <c:v>8491</c:v>
                </c:pt>
                <c:pt idx="22702">
                  <c:v>8510</c:v>
                </c:pt>
                <c:pt idx="22703">
                  <c:v>8525</c:v>
                </c:pt>
                <c:pt idx="22704">
                  <c:v>8539</c:v>
                </c:pt>
                <c:pt idx="22705">
                  <c:v>8557</c:v>
                </c:pt>
                <c:pt idx="22706">
                  <c:v>8580</c:v>
                </c:pt>
                <c:pt idx="22707">
                  <c:v>8604</c:v>
                </c:pt>
                <c:pt idx="22708">
                  <c:v>8620</c:v>
                </c:pt>
                <c:pt idx="22709">
                  <c:v>8625</c:v>
                </c:pt>
                <c:pt idx="22710">
                  <c:v>8620</c:v>
                </c:pt>
                <c:pt idx="22711">
                  <c:v>8615</c:v>
                </c:pt>
                <c:pt idx="22712">
                  <c:v>8619</c:v>
                </c:pt>
                <c:pt idx="22713">
                  <c:v>8636</c:v>
                </c:pt>
                <c:pt idx="22714">
                  <c:v>8665</c:v>
                </c:pt>
                <c:pt idx="22715">
                  <c:v>8694</c:v>
                </c:pt>
                <c:pt idx="22716">
                  <c:v>8713</c:v>
                </c:pt>
                <c:pt idx="22717">
                  <c:v>8717</c:v>
                </c:pt>
                <c:pt idx="22718">
                  <c:v>8711</c:v>
                </c:pt>
                <c:pt idx="22719">
                  <c:v>8707</c:v>
                </c:pt>
                <c:pt idx="22720">
                  <c:v>8710</c:v>
                </c:pt>
                <c:pt idx="22721">
                  <c:v>8723</c:v>
                </c:pt>
                <c:pt idx="22722">
                  <c:v>8744</c:v>
                </c:pt>
                <c:pt idx="22723">
                  <c:v>8769</c:v>
                </c:pt>
                <c:pt idx="22724">
                  <c:v>8796</c:v>
                </c:pt>
                <c:pt idx="22725">
                  <c:v>8820</c:v>
                </c:pt>
                <c:pt idx="22726">
                  <c:v>8843</c:v>
                </c:pt>
                <c:pt idx="22727">
                  <c:v>8867</c:v>
                </c:pt>
                <c:pt idx="22728">
                  <c:v>8892</c:v>
                </c:pt>
                <c:pt idx="22729">
                  <c:v>8912</c:v>
                </c:pt>
                <c:pt idx="22730">
                  <c:v>8922</c:v>
                </c:pt>
                <c:pt idx="22731">
                  <c:v>8925</c:v>
                </c:pt>
                <c:pt idx="22732">
                  <c:v>8928</c:v>
                </c:pt>
                <c:pt idx="22733">
                  <c:v>8942</c:v>
                </c:pt>
                <c:pt idx="22734">
                  <c:v>8972</c:v>
                </c:pt>
                <c:pt idx="22735">
                  <c:v>9010</c:v>
                </c:pt>
                <c:pt idx="22736">
                  <c:v>9045</c:v>
                </c:pt>
                <c:pt idx="22737">
                  <c:v>9067</c:v>
                </c:pt>
                <c:pt idx="22738">
                  <c:v>9079</c:v>
                </c:pt>
                <c:pt idx="22739">
                  <c:v>9089</c:v>
                </c:pt>
                <c:pt idx="22740">
                  <c:v>9101</c:v>
                </c:pt>
                <c:pt idx="22741">
                  <c:v>9116</c:v>
                </c:pt>
                <c:pt idx="22742">
                  <c:v>9130</c:v>
                </c:pt>
                <c:pt idx="22743">
                  <c:v>9144</c:v>
                </c:pt>
                <c:pt idx="22744">
                  <c:v>9160</c:v>
                </c:pt>
                <c:pt idx="22745">
                  <c:v>9184</c:v>
                </c:pt>
                <c:pt idx="22746">
                  <c:v>9213</c:v>
                </c:pt>
                <c:pt idx="22747">
                  <c:v>9243</c:v>
                </c:pt>
                <c:pt idx="22748">
                  <c:v>9268</c:v>
                </c:pt>
                <c:pt idx="22749">
                  <c:v>9288</c:v>
                </c:pt>
                <c:pt idx="22750">
                  <c:v>9309</c:v>
                </c:pt>
                <c:pt idx="22751">
                  <c:v>9336</c:v>
                </c:pt>
                <c:pt idx="22752">
                  <c:v>9371</c:v>
                </c:pt>
                <c:pt idx="22753">
                  <c:v>9403</c:v>
                </c:pt>
                <c:pt idx="22754">
                  <c:v>9420</c:v>
                </c:pt>
                <c:pt idx="22755">
                  <c:v>9420</c:v>
                </c:pt>
                <c:pt idx="22756">
                  <c:v>9408</c:v>
                </c:pt>
                <c:pt idx="22757">
                  <c:v>9397</c:v>
                </c:pt>
                <c:pt idx="22758">
                  <c:v>9393</c:v>
                </c:pt>
                <c:pt idx="22759">
                  <c:v>9400</c:v>
                </c:pt>
                <c:pt idx="22760">
                  <c:v>9417</c:v>
                </c:pt>
                <c:pt idx="22761">
                  <c:v>9444</c:v>
                </c:pt>
                <c:pt idx="22762">
                  <c:v>9480</c:v>
                </c:pt>
                <c:pt idx="22763">
                  <c:v>9520</c:v>
                </c:pt>
                <c:pt idx="22764">
                  <c:v>9560</c:v>
                </c:pt>
                <c:pt idx="22765">
                  <c:v>9595</c:v>
                </c:pt>
                <c:pt idx="22766">
                  <c:v>9617</c:v>
                </c:pt>
                <c:pt idx="22767">
                  <c:v>9630</c:v>
                </c:pt>
                <c:pt idx="22768">
                  <c:v>9642</c:v>
                </c:pt>
                <c:pt idx="22769">
                  <c:v>9663</c:v>
                </c:pt>
                <c:pt idx="22770">
                  <c:v>9695</c:v>
                </c:pt>
                <c:pt idx="22771">
                  <c:v>9727</c:v>
                </c:pt>
                <c:pt idx="22772">
                  <c:v>9748</c:v>
                </c:pt>
                <c:pt idx="22773">
                  <c:v>9757</c:v>
                </c:pt>
                <c:pt idx="22774">
                  <c:v>9764</c:v>
                </c:pt>
                <c:pt idx="22775">
                  <c:v>9778</c:v>
                </c:pt>
                <c:pt idx="22776">
                  <c:v>9803</c:v>
                </c:pt>
                <c:pt idx="22777">
                  <c:v>9833</c:v>
                </c:pt>
                <c:pt idx="22778">
                  <c:v>9861</c:v>
                </c:pt>
                <c:pt idx="22779">
                  <c:v>9884</c:v>
                </c:pt>
                <c:pt idx="22780">
                  <c:v>9900</c:v>
                </c:pt>
                <c:pt idx="22781">
                  <c:v>9908</c:v>
                </c:pt>
                <c:pt idx="22782">
                  <c:v>9912</c:v>
                </c:pt>
                <c:pt idx="22783">
                  <c:v>9914</c:v>
                </c:pt>
                <c:pt idx="22784">
                  <c:v>9918</c:v>
                </c:pt>
                <c:pt idx="22785">
                  <c:v>9926</c:v>
                </c:pt>
                <c:pt idx="22786">
                  <c:v>9938</c:v>
                </c:pt>
                <c:pt idx="22787">
                  <c:v>9954</c:v>
                </c:pt>
                <c:pt idx="22788">
                  <c:v>9975</c:v>
                </c:pt>
                <c:pt idx="22789">
                  <c:v>10003</c:v>
                </c:pt>
                <c:pt idx="22790">
                  <c:v>10038</c:v>
                </c:pt>
                <c:pt idx="22791">
                  <c:v>10073</c:v>
                </c:pt>
                <c:pt idx="22792">
                  <c:v>10102</c:v>
                </c:pt>
                <c:pt idx="22793">
                  <c:v>10125</c:v>
                </c:pt>
                <c:pt idx="22794">
                  <c:v>10148</c:v>
                </c:pt>
                <c:pt idx="22795">
                  <c:v>10175</c:v>
                </c:pt>
                <c:pt idx="22796">
                  <c:v>10207</c:v>
                </c:pt>
                <c:pt idx="22797">
                  <c:v>10247</c:v>
                </c:pt>
                <c:pt idx="22798">
                  <c:v>10289</c:v>
                </c:pt>
                <c:pt idx="22799">
                  <c:v>10325</c:v>
                </c:pt>
                <c:pt idx="22800">
                  <c:v>10349</c:v>
                </c:pt>
                <c:pt idx="22801">
                  <c:v>10357</c:v>
                </c:pt>
                <c:pt idx="22802">
                  <c:v>10355</c:v>
                </c:pt>
                <c:pt idx="22803">
                  <c:v>10349</c:v>
                </c:pt>
                <c:pt idx="22804">
                  <c:v>10349</c:v>
                </c:pt>
                <c:pt idx="22805">
                  <c:v>10359</c:v>
                </c:pt>
                <c:pt idx="22806">
                  <c:v>10381</c:v>
                </c:pt>
                <c:pt idx="22807">
                  <c:v>10412</c:v>
                </c:pt>
                <c:pt idx="22808">
                  <c:v>10442</c:v>
                </c:pt>
                <c:pt idx="22809">
                  <c:v>10460</c:v>
                </c:pt>
                <c:pt idx="22810">
                  <c:v>10465</c:v>
                </c:pt>
                <c:pt idx="22811">
                  <c:v>10464</c:v>
                </c:pt>
                <c:pt idx="22812">
                  <c:v>10462</c:v>
                </c:pt>
                <c:pt idx="22813">
                  <c:v>10460</c:v>
                </c:pt>
                <c:pt idx="22814">
                  <c:v>10458</c:v>
                </c:pt>
                <c:pt idx="22815">
                  <c:v>10462</c:v>
                </c:pt>
                <c:pt idx="22816">
                  <c:v>10477</c:v>
                </c:pt>
                <c:pt idx="22817">
                  <c:v>10503</c:v>
                </c:pt>
                <c:pt idx="22818">
                  <c:v>10534</c:v>
                </c:pt>
                <c:pt idx="22819">
                  <c:v>10564</c:v>
                </c:pt>
                <c:pt idx="22820">
                  <c:v>10595</c:v>
                </c:pt>
                <c:pt idx="22821">
                  <c:v>10629</c:v>
                </c:pt>
                <c:pt idx="22822">
                  <c:v>10665</c:v>
                </c:pt>
                <c:pt idx="22823">
                  <c:v>10699</c:v>
                </c:pt>
                <c:pt idx="22824">
                  <c:v>10725</c:v>
                </c:pt>
                <c:pt idx="22825">
                  <c:v>10743</c:v>
                </c:pt>
                <c:pt idx="22826">
                  <c:v>10754</c:v>
                </c:pt>
                <c:pt idx="22827">
                  <c:v>10767</c:v>
                </c:pt>
                <c:pt idx="22828">
                  <c:v>10788</c:v>
                </c:pt>
                <c:pt idx="22829">
                  <c:v>10815</c:v>
                </c:pt>
                <c:pt idx="22830">
                  <c:v>10834</c:v>
                </c:pt>
                <c:pt idx="22831">
                  <c:v>10840</c:v>
                </c:pt>
                <c:pt idx="22832">
                  <c:v>10834</c:v>
                </c:pt>
                <c:pt idx="22833">
                  <c:v>10831</c:v>
                </c:pt>
                <c:pt idx="22834">
                  <c:v>10841</c:v>
                </c:pt>
                <c:pt idx="22835">
                  <c:v>10865</c:v>
                </c:pt>
                <c:pt idx="22836">
                  <c:v>10898</c:v>
                </c:pt>
                <c:pt idx="22837">
                  <c:v>10935</c:v>
                </c:pt>
                <c:pt idx="22838">
                  <c:v>10970</c:v>
                </c:pt>
                <c:pt idx="22839">
                  <c:v>10996</c:v>
                </c:pt>
                <c:pt idx="22840">
                  <c:v>11010</c:v>
                </c:pt>
                <c:pt idx="22841">
                  <c:v>11016</c:v>
                </c:pt>
                <c:pt idx="22842">
                  <c:v>11020</c:v>
                </c:pt>
                <c:pt idx="22843">
                  <c:v>11029</c:v>
                </c:pt>
                <c:pt idx="22844">
                  <c:v>11043</c:v>
                </c:pt>
                <c:pt idx="22845">
                  <c:v>11062</c:v>
                </c:pt>
                <c:pt idx="22846">
                  <c:v>11083</c:v>
                </c:pt>
                <c:pt idx="22847">
                  <c:v>11103</c:v>
                </c:pt>
                <c:pt idx="22848">
                  <c:v>11117</c:v>
                </c:pt>
                <c:pt idx="22849">
                  <c:v>11128</c:v>
                </c:pt>
                <c:pt idx="22850">
                  <c:v>11143</c:v>
                </c:pt>
                <c:pt idx="22851">
                  <c:v>11170</c:v>
                </c:pt>
                <c:pt idx="22852">
                  <c:v>11208</c:v>
                </c:pt>
                <c:pt idx="22853">
                  <c:v>11243</c:v>
                </c:pt>
                <c:pt idx="22854">
                  <c:v>11264</c:v>
                </c:pt>
                <c:pt idx="22855">
                  <c:v>11271</c:v>
                </c:pt>
                <c:pt idx="22856">
                  <c:v>11273</c:v>
                </c:pt>
                <c:pt idx="22857">
                  <c:v>11283</c:v>
                </c:pt>
                <c:pt idx="22858">
                  <c:v>11301</c:v>
                </c:pt>
                <c:pt idx="22859">
                  <c:v>11322</c:v>
                </c:pt>
                <c:pt idx="22860">
                  <c:v>11341</c:v>
                </c:pt>
                <c:pt idx="22861">
                  <c:v>11358</c:v>
                </c:pt>
                <c:pt idx="22862">
                  <c:v>11379</c:v>
                </c:pt>
                <c:pt idx="22863">
                  <c:v>11408</c:v>
                </c:pt>
                <c:pt idx="22864">
                  <c:v>11443</c:v>
                </c:pt>
                <c:pt idx="22865">
                  <c:v>11480</c:v>
                </c:pt>
                <c:pt idx="22866">
                  <c:v>11517</c:v>
                </c:pt>
                <c:pt idx="22867">
                  <c:v>11548</c:v>
                </c:pt>
                <c:pt idx="22868">
                  <c:v>11569</c:v>
                </c:pt>
                <c:pt idx="22869">
                  <c:v>11579</c:v>
                </c:pt>
                <c:pt idx="22870">
                  <c:v>11580</c:v>
                </c:pt>
                <c:pt idx="22871">
                  <c:v>11580</c:v>
                </c:pt>
                <c:pt idx="22872">
                  <c:v>11584</c:v>
                </c:pt>
                <c:pt idx="22873">
                  <c:v>11594</c:v>
                </c:pt>
                <c:pt idx="22874">
                  <c:v>11610</c:v>
                </c:pt>
                <c:pt idx="22875">
                  <c:v>11631</c:v>
                </c:pt>
                <c:pt idx="22876">
                  <c:v>11655</c:v>
                </c:pt>
                <c:pt idx="22877">
                  <c:v>11680</c:v>
                </c:pt>
                <c:pt idx="22878">
                  <c:v>11704</c:v>
                </c:pt>
                <c:pt idx="22879">
                  <c:v>11728</c:v>
                </c:pt>
                <c:pt idx="22880">
                  <c:v>11747</c:v>
                </c:pt>
                <c:pt idx="22881">
                  <c:v>11761</c:v>
                </c:pt>
                <c:pt idx="22882">
                  <c:v>11773</c:v>
                </c:pt>
                <c:pt idx="22883">
                  <c:v>11790</c:v>
                </c:pt>
                <c:pt idx="22884">
                  <c:v>11810</c:v>
                </c:pt>
                <c:pt idx="22885">
                  <c:v>11825</c:v>
                </c:pt>
                <c:pt idx="22886">
                  <c:v>11829</c:v>
                </c:pt>
                <c:pt idx="22887">
                  <c:v>11827</c:v>
                </c:pt>
                <c:pt idx="22888">
                  <c:v>11834</c:v>
                </c:pt>
                <c:pt idx="22889">
                  <c:v>11853</c:v>
                </c:pt>
                <c:pt idx="22890">
                  <c:v>11875</c:v>
                </c:pt>
                <c:pt idx="22891">
                  <c:v>11894</c:v>
                </c:pt>
                <c:pt idx="22892">
                  <c:v>11909</c:v>
                </c:pt>
                <c:pt idx="22893">
                  <c:v>11924</c:v>
                </c:pt>
                <c:pt idx="22894">
                  <c:v>11944</c:v>
                </c:pt>
                <c:pt idx="22895">
                  <c:v>11971</c:v>
                </c:pt>
                <c:pt idx="22896">
                  <c:v>12002</c:v>
                </c:pt>
                <c:pt idx="22897">
                  <c:v>12039</c:v>
                </c:pt>
                <c:pt idx="22898">
                  <c:v>12079</c:v>
                </c:pt>
                <c:pt idx="22899">
                  <c:v>12122</c:v>
                </c:pt>
                <c:pt idx="22900">
                  <c:v>12165</c:v>
                </c:pt>
                <c:pt idx="22901">
                  <c:v>12201</c:v>
                </c:pt>
                <c:pt idx="22902">
                  <c:v>12223</c:v>
                </c:pt>
                <c:pt idx="22903">
                  <c:v>12232</c:v>
                </c:pt>
                <c:pt idx="22904">
                  <c:v>12237</c:v>
                </c:pt>
                <c:pt idx="22905">
                  <c:v>12246</c:v>
                </c:pt>
                <c:pt idx="22906">
                  <c:v>12257</c:v>
                </c:pt>
                <c:pt idx="22907">
                  <c:v>12264</c:v>
                </c:pt>
                <c:pt idx="22908">
                  <c:v>12260</c:v>
                </c:pt>
                <c:pt idx="22909">
                  <c:v>12252</c:v>
                </c:pt>
                <c:pt idx="22910">
                  <c:v>12252</c:v>
                </c:pt>
                <c:pt idx="22911">
                  <c:v>12268</c:v>
                </c:pt>
                <c:pt idx="22912">
                  <c:v>12296</c:v>
                </c:pt>
                <c:pt idx="22913">
                  <c:v>12329</c:v>
                </c:pt>
                <c:pt idx="22914">
                  <c:v>12360</c:v>
                </c:pt>
                <c:pt idx="22915">
                  <c:v>12383</c:v>
                </c:pt>
                <c:pt idx="22916">
                  <c:v>12396</c:v>
                </c:pt>
                <c:pt idx="22917">
                  <c:v>12409</c:v>
                </c:pt>
                <c:pt idx="22918">
                  <c:v>12432</c:v>
                </c:pt>
                <c:pt idx="22919">
                  <c:v>12465</c:v>
                </c:pt>
                <c:pt idx="22920">
                  <c:v>12497</c:v>
                </c:pt>
                <c:pt idx="22921">
                  <c:v>12516</c:v>
                </c:pt>
                <c:pt idx="22922">
                  <c:v>12521</c:v>
                </c:pt>
                <c:pt idx="22923">
                  <c:v>12519</c:v>
                </c:pt>
                <c:pt idx="22924">
                  <c:v>12518</c:v>
                </c:pt>
                <c:pt idx="22925">
                  <c:v>12520</c:v>
                </c:pt>
                <c:pt idx="22926">
                  <c:v>12525</c:v>
                </c:pt>
                <c:pt idx="22927">
                  <c:v>12536</c:v>
                </c:pt>
                <c:pt idx="22928">
                  <c:v>12550</c:v>
                </c:pt>
                <c:pt idx="22929">
                  <c:v>12565</c:v>
                </c:pt>
                <c:pt idx="22930">
                  <c:v>12575</c:v>
                </c:pt>
                <c:pt idx="22931">
                  <c:v>12583</c:v>
                </c:pt>
                <c:pt idx="22932">
                  <c:v>12593</c:v>
                </c:pt>
                <c:pt idx="22933">
                  <c:v>12610</c:v>
                </c:pt>
                <c:pt idx="22934">
                  <c:v>12631</c:v>
                </c:pt>
                <c:pt idx="22935">
                  <c:v>12651</c:v>
                </c:pt>
                <c:pt idx="22936">
                  <c:v>12666</c:v>
                </c:pt>
                <c:pt idx="22937">
                  <c:v>12680</c:v>
                </c:pt>
                <c:pt idx="22938">
                  <c:v>12699</c:v>
                </c:pt>
                <c:pt idx="22939">
                  <c:v>12727</c:v>
                </c:pt>
                <c:pt idx="22940">
                  <c:v>12767</c:v>
                </c:pt>
                <c:pt idx="22941">
                  <c:v>12811</c:v>
                </c:pt>
                <c:pt idx="22942">
                  <c:v>12849</c:v>
                </c:pt>
                <c:pt idx="22943">
                  <c:v>12873</c:v>
                </c:pt>
                <c:pt idx="22944">
                  <c:v>12880</c:v>
                </c:pt>
                <c:pt idx="22945">
                  <c:v>12881</c:v>
                </c:pt>
                <c:pt idx="22946">
                  <c:v>12884</c:v>
                </c:pt>
                <c:pt idx="22947">
                  <c:v>12895</c:v>
                </c:pt>
                <c:pt idx="22948">
                  <c:v>12915</c:v>
                </c:pt>
                <c:pt idx="22949">
                  <c:v>12946</c:v>
                </c:pt>
                <c:pt idx="22950">
                  <c:v>12986</c:v>
                </c:pt>
                <c:pt idx="22951">
                  <c:v>13031</c:v>
                </c:pt>
                <c:pt idx="22952">
                  <c:v>13072</c:v>
                </c:pt>
                <c:pt idx="22953">
                  <c:v>13104</c:v>
                </c:pt>
                <c:pt idx="22954">
                  <c:v>13125</c:v>
                </c:pt>
                <c:pt idx="22955">
                  <c:v>13142</c:v>
                </c:pt>
                <c:pt idx="22956">
                  <c:v>13163</c:v>
                </c:pt>
                <c:pt idx="22957">
                  <c:v>13189</c:v>
                </c:pt>
                <c:pt idx="22958">
                  <c:v>13214</c:v>
                </c:pt>
                <c:pt idx="22959">
                  <c:v>13232</c:v>
                </c:pt>
                <c:pt idx="22960">
                  <c:v>13242</c:v>
                </c:pt>
                <c:pt idx="22961">
                  <c:v>13244</c:v>
                </c:pt>
                <c:pt idx="22962">
                  <c:v>13245</c:v>
                </c:pt>
                <c:pt idx="22963">
                  <c:v>13246</c:v>
                </c:pt>
                <c:pt idx="22964">
                  <c:v>13246</c:v>
                </c:pt>
                <c:pt idx="22965">
                  <c:v>13247</c:v>
                </c:pt>
                <c:pt idx="22966">
                  <c:v>13251</c:v>
                </c:pt>
                <c:pt idx="22967">
                  <c:v>13263</c:v>
                </c:pt>
                <c:pt idx="22968">
                  <c:v>13282</c:v>
                </c:pt>
                <c:pt idx="22969">
                  <c:v>13306</c:v>
                </c:pt>
                <c:pt idx="22970">
                  <c:v>13333</c:v>
                </c:pt>
                <c:pt idx="22971">
                  <c:v>13362</c:v>
                </c:pt>
                <c:pt idx="22972">
                  <c:v>13389</c:v>
                </c:pt>
                <c:pt idx="22973">
                  <c:v>13409</c:v>
                </c:pt>
                <c:pt idx="22974">
                  <c:v>13420</c:v>
                </c:pt>
                <c:pt idx="22975">
                  <c:v>13423</c:v>
                </c:pt>
                <c:pt idx="22976">
                  <c:v>13425</c:v>
                </c:pt>
                <c:pt idx="22977">
                  <c:v>13431</c:v>
                </c:pt>
                <c:pt idx="22978">
                  <c:v>13449</c:v>
                </c:pt>
                <c:pt idx="22979">
                  <c:v>13479</c:v>
                </c:pt>
                <c:pt idx="22980">
                  <c:v>13518</c:v>
                </c:pt>
                <c:pt idx="22981">
                  <c:v>13556</c:v>
                </c:pt>
                <c:pt idx="22982">
                  <c:v>13589</c:v>
                </c:pt>
                <c:pt idx="22983">
                  <c:v>13616</c:v>
                </c:pt>
                <c:pt idx="22984">
                  <c:v>13639</c:v>
                </c:pt>
                <c:pt idx="22985">
                  <c:v>13658</c:v>
                </c:pt>
                <c:pt idx="22986">
                  <c:v>13677</c:v>
                </c:pt>
                <c:pt idx="22987">
                  <c:v>13699</c:v>
                </c:pt>
                <c:pt idx="22988">
                  <c:v>13722</c:v>
                </c:pt>
                <c:pt idx="22989">
                  <c:v>13738</c:v>
                </c:pt>
                <c:pt idx="22990">
                  <c:v>13744</c:v>
                </c:pt>
                <c:pt idx="22991">
                  <c:v>13742</c:v>
                </c:pt>
                <c:pt idx="22992">
                  <c:v>13738</c:v>
                </c:pt>
                <c:pt idx="22993">
                  <c:v>13736</c:v>
                </c:pt>
                <c:pt idx="22994">
                  <c:v>13740</c:v>
                </c:pt>
                <c:pt idx="22995">
                  <c:v>13749</c:v>
                </c:pt>
                <c:pt idx="22996">
                  <c:v>13762</c:v>
                </c:pt>
                <c:pt idx="22997">
                  <c:v>13776</c:v>
                </c:pt>
                <c:pt idx="22998">
                  <c:v>13791</c:v>
                </c:pt>
                <c:pt idx="22999">
                  <c:v>13807</c:v>
                </c:pt>
                <c:pt idx="23000">
                  <c:v>13822</c:v>
                </c:pt>
                <c:pt idx="23001">
                  <c:v>13837</c:v>
                </c:pt>
                <c:pt idx="23002">
                  <c:v>13854</c:v>
                </c:pt>
                <c:pt idx="23003">
                  <c:v>13874</c:v>
                </c:pt>
                <c:pt idx="23004">
                  <c:v>13897</c:v>
                </c:pt>
                <c:pt idx="23005">
                  <c:v>13926</c:v>
                </c:pt>
                <c:pt idx="23006">
                  <c:v>13961</c:v>
                </c:pt>
                <c:pt idx="23007">
                  <c:v>13997</c:v>
                </c:pt>
                <c:pt idx="23008">
                  <c:v>14028</c:v>
                </c:pt>
                <c:pt idx="23009">
                  <c:v>14051</c:v>
                </c:pt>
                <c:pt idx="23010">
                  <c:v>14066</c:v>
                </c:pt>
                <c:pt idx="23011">
                  <c:v>14075</c:v>
                </c:pt>
                <c:pt idx="23012">
                  <c:v>14077</c:v>
                </c:pt>
                <c:pt idx="23013">
                  <c:v>14077</c:v>
                </c:pt>
                <c:pt idx="23014">
                  <c:v>14081</c:v>
                </c:pt>
                <c:pt idx="23015">
                  <c:v>14093</c:v>
                </c:pt>
                <c:pt idx="23016">
                  <c:v>14108</c:v>
                </c:pt>
                <c:pt idx="23017">
                  <c:v>14126</c:v>
                </c:pt>
                <c:pt idx="23018">
                  <c:v>14144</c:v>
                </c:pt>
                <c:pt idx="23019">
                  <c:v>14163</c:v>
                </c:pt>
                <c:pt idx="23020">
                  <c:v>14179</c:v>
                </c:pt>
                <c:pt idx="23021">
                  <c:v>14190</c:v>
                </c:pt>
                <c:pt idx="23022">
                  <c:v>14197</c:v>
                </c:pt>
                <c:pt idx="23023">
                  <c:v>14208</c:v>
                </c:pt>
                <c:pt idx="23024">
                  <c:v>14228</c:v>
                </c:pt>
                <c:pt idx="23025">
                  <c:v>14258</c:v>
                </c:pt>
                <c:pt idx="23026">
                  <c:v>14289</c:v>
                </c:pt>
                <c:pt idx="23027">
                  <c:v>14314</c:v>
                </c:pt>
                <c:pt idx="23028">
                  <c:v>14329</c:v>
                </c:pt>
                <c:pt idx="23029">
                  <c:v>14337</c:v>
                </c:pt>
                <c:pt idx="23030">
                  <c:v>14343</c:v>
                </c:pt>
                <c:pt idx="23031">
                  <c:v>14352</c:v>
                </c:pt>
                <c:pt idx="23032">
                  <c:v>14367</c:v>
                </c:pt>
                <c:pt idx="23033">
                  <c:v>14391</c:v>
                </c:pt>
                <c:pt idx="23034">
                  <c:v>14422</c:v>
                </c:pt>
                <c:pt idx="23035">
                  <c:v>14453</c:v>
                </c:pt>
                <c:pt idx="23036">
                  <c:v>14479</c:v>
                </c:pt>
                <c:pt idx="23037">
                  <c:v>14496</c:v>
                </c:pt>
                <c:pt idx="23038">
                  <c:v>14509</c:v>
                </c:pt>
                <c:pt idx="23039">
                  <c:v>14518</c:v>
                </c:pt>
                <c:pt idx="23040">
                  <c:v>14520</c:v>
                </c:pt>
                <c:pt idx="23041">
                  <c:v>14516</c:v>
                </c:pt>
                <c:pt idx="23042">
                  <c:v>14504</c:v>
                </c:pt>
                <c:pt idx="23043">
                  <c:v>14489</c:v>
                </c:pt>
                <c:pt idx="23044">
                  <c:v>14476</c:v>
                </c:pt>
                <c:pt idx="23045">
                  <c:v>14477</c:v>
                </c:pt>
                <c:pt idx="23046">
                  <c:v>14499</c:v>
                </c:pt>
                <c:pt idx="23047">
                  <c:v>14539</c:v>
                </c:pt>
                <c:pt idx="23048">
                  <c:v>14582</c:v>
                </c:pt>
                <c:pt idx="23049">
                  <c:v>14620</c:v>
                </c:pt>
                <c:pt idx="23050">
                  <c:v>14650</c:v>
                </c:pt>
                <c:pt idx="23051">
                  <c:v>14677</c:v>
                </c:pt>
                <c:pt idx="23052">
                  <c:v>14701</c:v>
                </c:pt>
                <c:pt idx="23053">
                  <c:v>14721</c:v>
                </c:pt>
                <c:pt idx="23054">
                  <c:v>14737</c:v>
                </c:pt>
                <c:pt idx="23055">
                  <c:v>14752</c:v>
                </c:pt>
                <c:pt idx="23056">
                  <c:v>14769</c:v>
                </c:pt>
                <c:pt idx="23057">
                  <c:v>14786</c:v>
                </c:pt>
                <c:pt idx="23058">
                  <c:v>14798</c:v>
                </c:pt>
                <c:pt idx="23059">
                  <c:v>14807</c:v>
                </c:pt>
                <c:pt idx="23060">
                  <c:v>14817</c:v>
                </c:pt>
                <c:pt idx="23061">
                  <c:v>14833</c:v>
                </c:pt>
                <c:pt idx="23062">
                  <c:v>14854</c:v>
                </c:pt>
                <c:pt idx="23063">
                  <c:v>14875</c:v>
                </c:pt>
                <c:pt idx="23064">
                  <c:v>14890</c:v>
                </c:pt>
                <c:pt idx="23065">
                  <c:v>14896</c:v>
                </c:pt>
                <c:pt idx="23066">
                  <c:v>14891</c:v>
                </c:pt>
                <c:pt idx="23067">
                  <c:v>14876</c:v>
                </c:pt>
                <c:pt idx="23068">
                  <c:v>14861</c:v>
                </c:pt>
                <c:pt idx="23069">
                  <c:v>14859</c:v>
                </c:pt>
                <c:pt idx="23070">
                  <c:v>14874</c:v>
                </c:pt>
                <c:pt idx="23071">
                  <c:v>14904</c:v>
                </c:pt>
                <c:pt idx="23072">
                  <c:v>14936</c:v>
                </c:pt>
                <c:pt idx="23073">
                  <c:v>14965</c:v>
                </c:pt>
                <c:pt idx="23074">
                  <c:v>14989</c:v>
                </c:pt>
                <c:pt idx="23075">
                  <c:v>15011</c:v>
                </c:pt>
                <c:pt idx="23076">
                  <c:v>15032</c:v>
                </c:pt>
                <c:pt idx="23077">
                  <c:v>15049</c:v>
                </c:pt>
                <c:pt idx="23078">
                  <c:v>15062</c:v>
                </c:pt>
                <c:pt idx="23079">
                  <c:v>15070</c:v>
                </c:pt>
                <c:pt idx="23080">
                  <c:v>15079</c:v>
                </c:pt>
                <c:pt idx="23081">
                  <c:v>15092</c:v>
                </c:pt>
                <c:pt idx="23082">
                  <c:v>15108</c:v>
                </c:pt>
                <c:pt idx="23083">
                  <c:v>15123</c:v>
                </c:pt>
                <c:pt idx="23084">
                  <c:v>15133</c:v>
                </c:pt>
                <c:pt idx="23085">
                  <c:v>15137</c:v>
                </c:pt>
                <c:pt idx="23086">
                  <c:v>15137</c:v>
                </c:pt>
                <c:pt idx="23087">
                  <c:v>15143</c:v>
                </c:pt>
                <c:pt idx="23088">
                  <c:v>15157</c:v>
                </c:pt>
                <c:pt idx="23089">
                  <c:v>15179</c:v>
                </c:pt>
                <c:pt idx="23090">
                  <c:v>15198</c:v>
                </c:pt>
                <c:pt idx="23091">
                  <c:v>15209</c:v>
                </c:pt>
                <c:pt idx="23092">
                  <c:v>15212</c:v>
                </c:pt>
                <c:pt idx="23093">
                  <c:v>15209</c:v>
                </c:pt>
                <c:pt idx="23094">
                  <c:v>15208</c:v>
                </c:pt>
                <c:pt idx="23095">
                  <c:v>15211</c:v>
                </c:pt>
                <c:pt idx="23096">
                  <c:v>15220</c:v>
                </c:pt>
                <c:pt idx="23097">
                  <c:v>15232</c:v>
                </c:pt>
                <c:pt idx="23098">
                  <c:v>15244</c:v>
                </c:pt>
                <c:pt idx="23099">
                  <c:v>15255</c:v>
                </c:pt>
                <c:pt idx="23100">
                  <c:v>15264</c:v>
                </c:pt>
                <c:pt idx="23101">
                  <c:v>15274</c:v>
                </c:pt>
                <c:pt idx="23102">
                  <c:v>15285</c:v>
                </c:pt>
                <c:pt idx="23103">
                  <c:v>15296</c:v>
                </c:pt>
                <c:pt idx="23104">
                  <c:v>15302</c:v>
                </c:pt>
                <c:pt idx="23105">
                  <c:v>15304</c:v>
                </c:pt>
                <c:pt idx="23106">
                  <c:v>15306</c:v>
                </c:pt>
                <c:pt idx="23107">
                  <c:v>15313</c:v>
                </c:pt>
                <c:pt idx="23108">
                  <c:v>15324</c:v>
                </c:pt>
                <c:pt idx="23109">
                  <c:v>15336</c:v>
                </c:pt>
                <c:pt idx="23110">
                  <c:v>15344</c:v>
                </c:pt>
                <c:pt idx="23111">
                  <c:v>15348</c:v>
                </c:pt>
                <c:pt idx="23112">
                  <c:v>15354</c:v>
                </c:pt>
                <c:pt idx="23113">
                  <c:v>15364</c:v>
                </c:pt>
                <c:pt idx="23114">
                  <c:v>15378</c:v>
                </c:pt>
                <c:pt idx="23115">
                  <c:v>15394</c:v>
                </c:pt>
                <c:pt idx="23116">
                  <c:v>15412</c:v>
                </c:pt>
                <c:pt idx="23117">
                  <c:v>15431</c:v>
                </c:pt>
                <c:pt idx="23118">
                  <c:v>15448</c:v>
                </c:pt>
                <c:pt idx="23119">
                  <c:v>15462</c:v>
                </c:pt>
                <c:pt idx="23120">
                  <c:v>15470</c:v>
                </c:pt>
                <c:pt idx="23121">
                  <c:v>15476</c:v>
                </c:pt>
                <c:pt idx="23122">
                  <c:v>15484</c:v>
                </c:pt>
                <c:pt idx="23123">
                  <c:v>15497</c:v>
                </c:pt>
                <c:pt idx="23124">
                  <c:v>15514</c:v>
                </c:pt>
                <c:pt idx="23125">
                  <c:v>15536</c:v>
                </c:pt>
                <c:pt idx="23126">
                  <c:v>15558</c:v>
                </c:pt>
                <c:pt idx="23127">
                  <c:v>15575</c:v>
                </c:pt>
                <c:pt idx="23128">
                  <c:v>15581</c:v>
                </c:pt>
                <c:pt idx="23129">
                  <c:v>15579</c:v>
                </c:pt>
                <c:pt idx="23130">
                  <c:v>15579</c:v>
                </c:pt>
                <c:pt idx="23131">
                  <c:v>15590</c:v>
                </c:pt>
                <c:pt idx="23132">
                  <c:v>15610</c:v>
                </c:pt>
                <c:pt idx="23133">
                  <c:v>15629</c:v>
                </c:pt>
                <c:pt idx="23134">
                  <c:v>15638</c:v>
                </c:pt>
                <c:pt idx="23135">
                  <c:v>15636</c:v>
                </c:pt>
                <c:pt idx="23136">
                  <c:v>15626</c:v>
                </c:pt>
                <c:pt idx="23137">
                  <c:v>15618</c:v>
                </c:pt>
                <c:pt idx="23138">
                  <c:v>15618</c:v>
                </c:pt>
                <c:pt idx="23139">
                  <c:v>15629</c:v>
                </c:pt>
                <c:pt idx="23140">
                  <c:v>15646</c:v>
                </c:pt>
                <c:pt idx="23141">
                  <c:v>15660</c:v>
                </c:pt>
                <c:pt idx="23142">
                  <c:v>15669</c:v>
                </c:pt>
                <c:pt idx="23143">
                  <c:v>15672</c:v>
                </c:pt>
                <c:pt idx="23144">
                  <c:v>15675</c:v>
                </c:pt>
                <c:pt idx="23145">
                  <c:v>15681</c:v>
                </c:pt>
                <c:pt idx="23146">
                  <c:v>15690</c:v>
                </c:pt>
                <c:pt idx="23147">
                  <c:v>15698</c:v>
                </c:pt>
                <c:pt idx="23148">
                  <c:v>15707</c:v>
                </c:pt>
                <c:pt idx="23149">
                  <c:v>15721</c:v>
                </c:pt>
                <c:pt idx="23150">
                  <c:v>15746</c:v>
                </c:pt>
                <c:pt idx="23151">
                  <c:v>15776</c:v>
                </c:pt>
                <c:pt idx="23152">
                  <c:v>15802</c:v>
                </c:pt>
                <c:pt idx="23153">
                  <c:v>15814</c:v>
                </c:pt>
                <c:pt idx="23154">
                  <c:v>15809</c:v>
                </c:pt>
                <c:pt idx="23155">
                  <c:v>15794</c:v>
                </c:pt>
                <c:pt idx="23156">
                  <c:v>15784</c:v>
                </c:pt>
                <c:pt idx="23157">
                  <c:v>15788</c:v>
                </c:pt>
                <c:pt idx="23158">
                  <c:v>15805</c:v>
                </c:pt>
                <c:pt idx="23159">
                  <c:v>15824</c:v>
                </c:pt>
                <c:pt idx="23160">
                  <c:v>15836</c:v>
                </c:pt>
                <c:pt idx="23161">
                  <c:v>15839</c:v>
                </c:pt>
                <c:pt idx="23162">
                  <c:v>15837</c:v>
                </c:pt>
                <c:pt idx="23163">
                  <c:v>15839</c:v>
                </c:pt>
                <c:pt idx="23164">
                  <c:v>15845</c:v>
                </c:pt>
                <c:pt idx="23165">
                  <c:v>15856</c:v>
                </c:pt>
                <c:pt idx="23166">
                  <c:v>15869</c:v>
                </c:pt>
                <c:pt idx="23167">
                  <c:v>15884</c:v>
                </c:pt>
                <c:pt idx="23168">
                  <c:v>15900</c:v>
                </c:pt>
                <c:pt idx="23169">
                  <c:v>15913</c:v>
                </c:pt>
                <c:pt idx="23170">
                  <c:v>15915</c:v>
                </c:pt>
                <c:pt idx="23171">
                  <c:v>15910</c:v>
                </c:pt>
                <c:pt idx="23172">
                  <c:v>15907</c:v>
                </c:pt>
                <c:pt idx="23173">
                  <c:v>15916</c:v>
                </c:pt>
                <c:pt idx="23174">
                  <c:v>15933</c:v>
                </c:pt>
                <c:pt idx="23175">
                  <c:v>15954</c:v>
                </c:pt>
                <c:pt idx="23176">
                  <c:v>15972</c:v>
                </c:pt>
                <c:pt idx="23177">
                  <c:v>15988</c:v>
                </c:pt>
                <c:pt idx="23178">
                  <c:v>16000</c:v>
                </c:pt>
                <c:pt idx="23179">
                  <c:v>16004</c:v>
                </c:pt>
                <c:pt idx="23180">
                  <c:v>16003</c:v>
                </c:pt>
                <c:pt idx="23181">
                  <c:v>16002</c:v>
                </c:pt>
                <c:pt idx="23182">
                  <c:v>16006</c:v>
                </c:pt>
                <c:pt idx="23183">
                  <c:v>16015</c:v>
                </c:pt>
                <c:pt idx="23184">
                  <c:v>16027</c:v>
                </c:pt>
                <c:pt idx="23185">
                  <c:v>16040</c:v>
                </c:pt>
                <c:pt idx="23186">
                  <c:v>16048</c:v>
                </c:pt>
                <c:pt idx="23187">
                  <c:v>16049</c:v>
                </c:pt>
                <c:pt idx="23188">
                  <c:v>16041</c:v>
                </c:pt>
                <c:pt idx="23189">
                  <c:v>16031</c:v>
                </c:pt>
                <c:pt idx="23190">
                  <c:v>16029</c:v>
                </c:pt>
                <c:pt idx="23191">
                  <c:v>16039</c:v>
                </c:pt>
                <c:pt idx="23192">
                  <c:v>16058</c:v>
                </c:pt>
                <c:pt idx="23193">
                  <c:v>16077</c:v>
                </c:pt>
                <c:pt idx="23194">
                  <c:v>16087</c:v>
                </c:pt>
                <c:pt idx="23195">
                  <c:v>16085</c:v>
                </c:pt>
                <c:pt idx="23196">
                  <c:v>16074</c:v>
                </c:pt>
                <c:pt idx="23197">
                  <c:v>16062</c:v>
                </c:pt>
                <c:pt idx="23198">
                  <c:v>16059</c:v>
                </c:pt>
                <c:pt idx="23199">
                  <c:v>16065</c:v>
                </c:pt>
                <c:pt idx="23200">
                  <c:v>16077</c:v>
                </c:pt>
                <c:pt idx="23201">
                  <c:v>16091</c:v>
                </c:pt>
                <c:pt idx="23202">
                  <c:v>16103</c:v>
                </c:pt>
                <c:pt idx="23203">
                  <c:v>16112</c:v>
                </c:pt>
                <c:pt idx="23204">
                  <c:v>16120</c:v>
                </c:pt>
                <c:pt idx="23205">
                  <c:v>16128</c:v>
                </c:pt>
                <c:pt idx="23206">
                  <c:v>16135</c:v>
                </c:pt>
                <c:pt idx="23207">
                  <c:v>16138</c:v>
                </c:pt>
                <c:pt idx="23208">
                  <c:v>16136</c:v>
                </c:pt>
                <c:pt idx="23209">
                  <c:v>16135</c:v>
                </c:pt>
                <c:pt idx="23210">
                  <c:v>16140</c:v>
                </c:pt>
                <c:pt idx="23211">
                  <c:v>16150</c:v>
                </c:pt>
                <c:pt idx="23212">
                  <c:v>16163</c:v>
                </c:pt>
                <c:pt idx="23213">
                  <c:v>16174</c:v>
                </c:pt>
                <c:pt idx="23214">
                  <c:v>16181</c:v>
                </c:pt>
                <c:pt idx="23215">
                  <c:v>16185</c:v>
                </c:pt>
                <c:pt idx="23216">
                  <c:v>16186</c:v>
                </c:pt>
                <c:pt idx="23217">
                  <c:v>16186</c:v>
                </c:pt>
                <c:pt idx="23218">
                  <c:v>16184</c:v>
                </c:pt>
                <c:pt idx="23219">
                  <c:v>16182</c:v>
                </c:pt>
                <c:pt idx="23220">
                  <c:v>16183</c:v>
                </c:pt>
                <c:pt idx="23221">
                  <c:v>16187</c:v>
                </c:pt>
                <c:pt idx="23222">
                  <c:v>16192</c:v>
                </c:pt>
                <c:pt idx="23223">
                  <c:v>16195</c:v>
                </c:pt>
                <c:pt idx="23224">
                  <c:v>16196</c:v>
                </c:pt>
                <c:pt idx="23225">
                  <c:v>16193</c:v>
                </c:pt>
                <c:pt idx="23226">
                  <c:v>16183</c:v>
                </c:pt>
                <c:pt idx="23227">
                  <c:v>16169</c:v>
                </c:pt>
                <c:pt idx="23228">
                  <c:v>16159</c:v>
                </c:pt>
                <c:pt idx="23229">
                  <c:v>16159</c:v>
                </c:pt>
                <c:pt idx="23230">
                  <c:v>16172</c:v>
                </c:pt>
                <c:pt idx="23231">
                  <c:v>16193</c:v>
                </c:pt>
                <c:pt idx="23232">
                  <c:v>16216</c:v>
                </c:pt>
                <c:pt idx="23233">
                  <c:v>16235</c:v>
                </c:pt>
                <c:pt idx="23234">
                  <c:v>16250</c:v>
                </c:pt>
                <c:pt idx="23235">
                  <c:v>16258</c:v>
                </c:pt>
                <c:pt idx="23236">
                  <c:v>16257</c:v>
                </c:pt>
                <c:pt idx="23237">
                  <c:v>16248</c:v>
                </c:pt>
                <c:pt idx="23238">
                  <c:v>16233</c:v>
                </c:pt>
                <c:pt idx="23239">
                  <c:v>16219</c:v>
                </c:pt>
                <c:pt idx="23240">
                  <c:v>16213</c:v>
                </c:pt>
                <c:pt idx="23241">
                  <c:v>16215</c:v>
                </c:pt>
                <c:pt idx="23242">
                  <c:v>16221</c:v>
                </c:pt>
                <c:pt idx="23243">
                  <c:v>16228</c:v>
                </c:pt>
                <c:pt idx="23244">
                  <c:v>16234</c:v>
                </c:pt>
                <c:pt idx="23245">
                  <c:v>16241</c:v>
                </c:pt>
                <c:pt idx="23246">
                  <c:v>16251</c:v>
                </c:pt>
                <c:pt idx="23247">
                  <c:v>16262</c:v>
                </c:pt>
                <c:pt idx="23248">
                  <c:v>16273</c:v>
                </c:pt>
                <c:pt idx="23249">
                  <c:v>16280</c:v>
                </c:pt>
                <c:pt idx="23250">
                  <c:v>16283</c:v>
                </c:pt>
                <c:pt idx="23251">
                  <c:v>16279</c:v>
                </c:pt>
                <c:pt idx="23252">
                  <c:v>16272</c:v>
                </c:pt>
                <c:pt idx="23253">
                  <c:v>16264</c:v>
                </c:pt>
                <c:pt idx="23254">
                  <c:v>16260</c:v>
                </c:pt>
                <c:pt idx="23255">
                  <c:v>16262</c:v>
                </c:pt>
                <c:pt idx="23256">
                  <c:v>16267</c:v>
                </c:pt>
                <c:pt idx="23257">
                  <c:v>16277</c:v>
                </c:pt>
                <c:pt idx="23258">
                  <c:v>16292</c:v>
                </c:pt>
                <c:pt idx="23259">
                  <c:v>16310</c:v>
                </c:pt>
                <c:pt idx="23260">
                  <c:v>16325</c:v>
                </c:pt>
                <c:pt idx="23261">
                  <c:v>16335</c:v>
                </c:pt>
                <c:pt idx="23262">
                  <c:v>16337</c:v>
                </c:pt>
                <c:pt idx="23263">
                  <c:v>16333</c:v>
                </c:pt>
                <c:pt idx="23264">
                  <c:v>16326</c:v>
                </c:pt>
                <c:pt idx="23265">
                  <c:v>16320</c:v>
                </c:pt>
                <c:pt idx="23266">
                  <c:v>16320</c:v>
                </c:pt>
                <c:pt idx="23267">
                  <c:v>16325</c:v>
                </c:pt>
                <c:pt idx="23268">
                  <c:v>16334</c:v>
                </c:pt>
                <c:pt idx="23269">
                  <c:v>16347</c:v>
                </c:pt>
                <c:pt idx="23270">
                  <c:v>16363</c:v>
                </c:pt>
                <c:pt idx="23271">
                  <c:v>16387</c:v>
                </c:pt>
                <c:pt idx="23272">
                  <c:v>16417</c:v>
                </c:pt>
                <c:pt idx="23273">
                  <c:v>16449</c:v>
                </c:pt>
                <c:pt idx="23274">
                  <c:v>16477</c:v>
                </c:pt>
                <c:pt idx="23275">
                  <c:v>16496</c:v>
                </c:pt>
                <c:pt idx="23276">
                  <c:v>16507</c:v>
                </c:pt>
                <c:pt idx="23277">
                  <c:v>16511</c:v>
                </c:pt>
                <c:pt idx="23278">
                  <c:v>16514</c:v>
                </c:pt>
                <c:pt idx="23279">
                  <c:v>16523</c:v>
                </c:pt>
                <c:pt idx="23280">
                  <c:v>16545</c:v>
                </c:pt>
                <c:pt idx="23281">
                  <c:v>16576</c:v>
                </c:pt>
                <c:pt idx="23282">
                  <c:v>16608</c:v>
                </c:pt>
                <c:pt idx="23283">
                  <c:v>16631</c:v>
                </c:pt>
                <c:pt idx="23284">
                  <c:v>16643</c:v>
                </c:pt>
                <c:pt idx="23285">
                  <c:v>16648</c:v>
                </c:pt>
                <c:pt idx="23286">
                  <c:v>16653</c:v>
                </c:pt>
                <c:pt idx="23287">
                  <c:v>16664</c:v>
                </c:pt>
                <c:pt idx="23288">
                  <c:v>16679</c:v>
                </c:pt>
                <c:pt idx="23289">
                  <c:v>16690</c:v>
                </c:pt>
                <c:pt idx="23290">
                  <c:v>16691</c:v>
                </c:pt>
                <c:pt idx="23291">
                  <c:v>16686</c:v>
                </c:pt>
                <c:pt idx="23292">
                  <c:v>16686</c:v>
                </c:pt>
                <c:pt idx="23293">
                  <c:v>16695</c:v>
                </c:pt>
                <c:pt idx="23294">
                  <c:v>16712</c:v>
                </c:pt>
                <c:pt idx="23295">
                  <c:v>16736</c:v>
                </c:pt>
                <c:pt idx="23296">
                  <c:v>16776</c:v>
                </c:pt>
                <c:pt idx="23297">
                  <c:v>16830</c:v>
                </c:pt>
                <c:pt idx="23298">
                  <c:v>16894</c:v>
                </c:pt>
                <c:pt idx="23299">
                  <c:v>16961</c:v>
                </c:pt>
                <c:pt idx="23300">
                  <c:v>17026</c:v>
                </c:pt>
                <c:pt idx="23301">
                  <c:v>17090</c:v>
                </c:pt>
                <c:pt idx="23302">
                  <c:v>17154</c:v>
                </c:pt>
                <c:pt idx="23303">
                  <c:v>17217</c:v>
                </c:pt>
                <c:pt idx="23304">
                  <c:v>17274</c:v>
                </c:pt>
                <c:pt idx="23305">
                  <c:v>17324</c:v>
                </c:pt>
                <c:pt idx="23306">
                  <c:v>17365</c:v>
                </c:pt>
                <c:pt idx="23307">
                  <c:v>17397</c:v>
                </c:pt>
                <c:pt idx="23308">
                  <c:v>17422</c:v>
                </c:pt>
                <c:pt idx="23309">
                  <c:v>17446</c:v>
                </c:pt>
                <c:pt idx="23310">
                  <c:v>17472</c:v>
                </c:pt>
                <c:pt idx="23311">
                  <c:v>17507</c:v>
                </c:pt>
                <c:pt idx="23312">
                  <c:v>17547</c:v>
                </c:pt>
                <c:pt idx="23313">
                  <c:v>17591</c:v>
                </c:pt>
                <c:pt idx="23314">
                  <c:v>17639</c:v>
                </c:pt>
                <c:pt idx="23315">
                  <c:v>17691</c:v>
                </c:pt>
                <c:pt idx="23316">
                  <c:v>17748</c:v>
                </c:pt>
                <c:pt idx="23317">
                  <c:v>17812</c:v>
                </c:pt>
                <c:pt idx="23318">
                  <c:v>17890</c:v>
                </c:pt>
                <c:pt idx="23319">
                  <c:v>17985</c:v>
                </c:pt>
                <c:pt idx="23320">
                  <c:v>18092</c:v>
                </c:pt>
                <c:pt idx="23321">
                  <c:v>18200</c:v>
                </c:pt>
                <c:pt idx="23322">
                  <c:v>18297</c:v>
                </c:pt>
                <c:pt idx="23323">
                  <c:v>18378</c:v>
                </c:pt>
                <c:pt idx="23324">
                  <c:v>18447</c:v>
                </c:pt>
                <c:pt idx="23325">
                  <c:v>18514</c:v>
                </c:pt>
                <c:pt idx="23326">
                  <c:v>18588</c:v>
                </c:pt>
                <c:pt idx="23327">
                  <c:v>18675</c:v>
                </c:pt>
                <c:pt idx="23328">
                  <c:v>18771</c:v>
                </c:pt>
                <c:pt idx="23329">
                  <c:v>18867</c:v>
                </c:pt>
                <c:pt idx="23330">
                  <c:v>18959</c:v>
                </c:pt>
                <c:pt idx="23331">
                  <c:v>19050</c:v>
                </c:pt>
                <c:pt idx="23332">
                  <c:v>19145</c:v>
                </c:pt>
                <c:pt idx="23333">
                  <c:v>19249</c:v>
                </c:pt>
                <c:pt idx="23334">
                  <c:v>19360</c:v>
                </c:pt>
                <c:pt idx="23335">
                  <c:v>19474</c:v>
                </c:pt>
                <c:pt idx="23336">
                  <c:v>19580</c:v>
                </c:pt>
                <c:pt idx="23337">
                  <c:v>19679</c:v>
                </c:pt>
                <c:pt idx="23338">
                  <c:v>19775</c:v>
                </c:pt>
                <c:pt idx="23339">
                  <c:v>19873</c:v>
                </c:pt>
                <c:pt idx="23340">
                  <c:v>19978</c:v>
                </c:pt>
                <c:pt idx="23341">
                  <c:v>20087</c:v>
                </c:pt>
                <c:pt idx="23342">
                  <c:v>20200</c:v>
                </c:pt>
                <c:pt idx="23343">
                  <c:v>20320</c:v>
                </c:pt>
                <c:pt idx="23344">
                  <c:v>20451</c:v>
                </c:pt>
                <c:pt idx="23345">
                  <c:v>20590</c:v>
                </c:pt>
                <c:pt idx="23346">
                  <c:v>20731</c:v>
                </c:pt>
                <c:pt idx="23347">
                  <c:v>20865</c:v>
                </c:pt>
                <c:pt idx="23348">
                  <c:v>20995</c:v>
                </c:pt>
                <c:pt idx="23349">
                  <c:v>21125</c:v>
                </c:pt>
                <c:pt idx="23350">
                  <c:v>21259</c:v>
                </c:pt>
                <c:pt idx="23351">
                  <c:v>21395</c:v>
                </c:pt>
                <c:pt idx="23352">
                  <c:v>21532</c:v>
                </c:pt>
                <c:pt idx="23353">
                  <c:v>21677</c:v>
                </c:pt>
                <c:pt idx="23354">
                  <c:v>21832</c:v>
                </c:pt>
                <c:pt idx="23355">
                  <c:v>21992</c:v>
                </c:pt>
                <c:pt idx="23356">
                  <c:v>22152</c:v>
                </c:pt>
                <c:pt idx="23357">
                  <c:v>22312</c:v>
                </c:pt>
                <c:pt idx="23358">
                  <c:v>22478</c:v>
                </c:pt>
                <c:pt idx="23359">
                  <c:v>22651</c:v>
                </c:pt>
                <c:pt idx="23360">
                  <c:v>22829</c:v>
                </c:pt>
                <c:pt idx="23361">
                  <c:v>23003</c:v>
                </c:pt>
                <c:pt idx="23362">
                  <c:v>23170</c:v>
                </c:pt>
                <c:pt idx="23363">
                  <c:v>23333</c:v>
                </c:pt>
                <c:pt idx="23364">
                  <c:v>23497</c:v>
                </c:pt>
                <c:pt idx="23365">
                  <c:v>23660</c:v>
                </c:pt>
                <c:pt idx="23366">
                  <c:v>23819</c:v>
                </c:pt>
                <c:pt idx="23367">
                  <c:v>23976</c:v>
                </c:pt>
                <c:pt idx="23368">
                  <c:v>24138</c:v>
                </c:pt>
                <c:pt idx="23369">
                  <c:v>24316</c:v>
                </c:pt>
                <c:pt idx="23370">
                  <c:v>24509</c:v>
                </c:pt>
                <c:pt idx="23371">
                  <c:v>24708</c:v>
                </c:pt>
                <c:pt idx="23372">
                  <c:v>24909</c:v>
                </c:pt>
                <c:pt idx="23373">
                  <c:v>25110</c:v>
                </c:pt>
                <c:pt idx="23374">
                  <c:v>25313</c:v>
                </c:pt>
                <c:pt idx="23375">
                  <c:v>25518</c:v>
                </c:pt>
                <c:pt idx="23376">
                  <c:v>25727</c:v>
                </c:pt>
                <c:pt idx="23377">
                  <c:v>25939</c:v>
                </c:pt>
                <c:pt idx="23378">
                  <c:v>26152</c:v>
                </c:pt>
                <c:pt idx="23379">
                  <c:v>26365</c:v>
                </c:pt>
                <c:pt idx="23380">
                  <c:v>26576</c:v>
                </c:pt>
                <c:pt idx="23381">
                  <c:v>26787</c:v>
                </c:pt>
                <c:pt idx="23382">
                  <c:v>26993</c:v>
                </c:pt>
                <c:pt idx="23383">
                  <c:v>27191</c:v>
                </c:pt>
                <c:pt idx="23384">
                  <c:v>27380</c:v>
                </c:pt>
                <c:pt idx="23385">
                  <c:v>27568</c:v>
                </c:pt>
                <c:pt idx="23386">
                  <c:v>27762</c:v>
                </c:pt>
                <c:pt idx="23387">
                  <c:v>27974</c:v>
                </c:pt>
                <c:pt idx="23388">
                  <c:v>28205</c:v>
                </c:pt>
                <c:pt idx="23389">
                  <c:v>28446</c:v>
                </c:pt>
                <c:pt idx="23390">
                  <c:v>28685</c:v>
                </c:pt>
                <c:pt idx="23391">
                  <c:v>28914</c:v>
                </c:pt>
                <c:pt idx="23392">
                  <c:v>29138</c:v>
                </c:pt>
                <c:pt idx="23393">
                  <c:v>29364</c:v>
                </c:pt>
                <c:pt idx="23394">
                  <c:v>29591</c:v>
                </c:pt>
                <c:pt idx="23395">
                  <c:v>29815</c:v>
                </c:pt>
                <c:pt idx="23396">
                  <c:v>30030</c:v>
                </c:pt>
                <c:pt idx="23397">
                  <c:v>30238</c:v>
                </c:pt>
                <c:pt idx="23398">
                  <c:v>30446</c:v>
                </c:pt>
                <c:pt idx="23399">
                  <c:v>30659</c:v>
                </c:pt>
                <c:pt idx="23400">
                  <c:v>30882</c:v>
                </c:pt>
                <c:pt idx="23401">
                  <c:v>31116</c:v>
                </c:pt>
                <c:pt idx="23402">
                  <c:v>31355</c:v>
                </c:pt>
                <c:pt idx="23403">
                  <c:v>31589</c:v>
                </c:pt>
                <c:pt idx="23404">
                  <c:v>31811</c:v>
                </c:pt>
                <c:pt idx="23405">
                  <c:v>32021</c:v>
                </c:pt>
                <c:pt idx="23406">
                  <c:v>32227</c:v>
                </c:pt>
                <c:pt idx="23407">
                  <c:v>32437</c:v>
                </c:pt>
                <c:pt idx="23408">
                  <c:v>32650</c:v>
                </c:pt>
                <c:pt idx="23409">
                  <c:v>32864</c:v>
                </c:pt>
                <c:pt idx="23410">
                  <c:v>33075</c:v>
                </c:pt>
                <c:pt idx="23411">
                  <c:v>33282</c:v>
                </c:pt>
                <c:pt idx="23412">
                  <c:v>33487</c:v>
                </c:pt>
                <c:pt idx="23413">
                  <c:v>33692</c:v>
                </c:pt>
                <c:pt idx="23414">
                  <c:v>33897</c:v>
                </c:pt>
                <c:pt idx="23415">
                  <c:v>34100</c:v>
                </c:pt>
                <c:pt idx="23416">
                  <c:v>34299</c:v>
                </c:pt>
                <c:pt idx="23417">
                  <c:v>34492</c:v>
                </c:pt>
                <c:pt idx="23418">
                  <c:v>34679</c:v>
                </c:pt>
                <c:pt idx="23419">
                  <c:v>34864</c:v>
                </c:pt>
                <c:pt idx="23420">
                  <c:v>35045</c:v>
                </c:pt>
                <c:pt idx="23421">
                  <c:v>35220</c:v>
                </c:pt>
                <c:pt idx="23422">
                  <c:v>35385</c:v>
                </c:pt>
                <c:pt idx="23423">
                  <c:v>35546</c:v>
                </c:pt>
                <c:pt idx="23424">
                  <c:v>35708</c:v>
                </c:pt>
                <c:pt idx="23425">
                  <c:v>35875</c:v>
                </c:pt>
                <c:pt idx="23426">
                  <c:v>36043</c:v>
                </c:pt>
                <c:pt idx="23427">
                  <c:v>36209</c:v>
                </c:pt>
                <c:pt idx="23428">
                  <c:v>36369</c:v>
                </c:pt>
                <c:pt idx="23429">
                  <c:v>36523</c:v>
                </c:pt>
                <c:pt idx="23430">
                  <c:v>36679</c:v>
                </c:pt>
                <c:pt idx="23431">
                  <c:v>36843</c:v>
                </c:pt>
                <c:pt idx="23432">
                  <c:v>37015</c:v>
                </c:pt>
                <c:pt idx="23433">
                  <c:v>37184</c:v>
                </c:pt>
                <c:pt idx="23434">
                  <c:v>37339</c:v>
                </c:pt>
                <c:pt idx="23435">
                  <c:v>37477</c:v>
                </c:pt>
                <c:pt idx="23436">
                  <c:v>37597</c:v>
                </c:pt>
                <c:pt idx="23437">
                  <c:v>37705</c:v>
                </c:pt>
                <c:pt idx="23438">
                  <c:v>37805</c:v>
                </c:pt>
                <c:pt idx="23439">
                  <c:v>37904</c:v>
                </c:pt>
                <c:pt idx="23440">
                  <c:v>38000</c:v>
                </c:pt>
                <c:pt idx="23441">
                  <c:v>38089</c:v>
                </c:pt>
                <c:pt idx="23442">
                  <c:v>38174</c:v>
                </c:pt>
                <c:pt idx="23443">
                  <c:v>38259</c:v>
                </c:pt>
                <c:pt idx="23444">
                  <c:v>38351</c:v>
                </c:pt>
                <c:pt idx="23445">
                  <c:v>38443</c:v>
                </c:pt>
                <c:pt idx="23446">
                  <c:v>38525</c:v>
                </c:pt>
                <c:pt idx="23447">
                  <c:v>38588</c:v>
                </c:pt>
                <c:pt idx="23448">
                  <c:v>38636</c:v>
                </c:pt>
                <c:pt idx="23449">
                  <c:v>38679</c:v>
                </c:pt>
                <c:pt idx="23450">
                  <c:v>38725</c:v>
                </c:pt>
                <c:pt idx="23451">
                  <c:v>38775</c:v>
                </c:pt>
                <c:pt idx="23452">
                  <c:v>38824</c:v>
                </c:pt>
                <c:pt idx="23453">
                  <c:v>38872</c:v>
                </c:pt>
                <c:pt idx="23454">
                  <c:v>38920</c:v>
                </c:pt>
                <c:pt idx="23455">
                  <c:v>38969</c:v>
                </c:pt>
                <c:pt idx="23456">
                  <c:v>39010</c:v>
                </c:pt>
                <c:pt idx="23457">
                  <c:v>39035</c:v>
                </c:pt>
                <c:pt idx="23458">
                  <c:v>39042</c:v>
                </c:pt>
                <c:pt idx="23459">
                  <c:v>39041</c:v>
                </c:pt>
                <c:pt idx="23460">
                  <c:v>39036</c:v>
                </c:pt>
                <c:pt idx="23461">
                  <c:v>39026</c:v>
                </c:pt>
                <c:pt idx="23462">
                  <c:v>39007</c:v>
                </c:pt>
                <c:pt idx="23463">
                  <c:v>38985</c:v>
                </c:pt>
                <c:pt idx="23464">
                  <c:v>38965</c:v>
                </c:pt>
                <c:pt idx="23465">
                  <c:v>38948</c:v>
                </c:pt>
                <c:pt idx="23466">
                  <c:v>38927</c:v>
                </c:pt>
                <c:pt idx="23467">
                  <c:v>38894</c:v>
                </c:pt>
                <c:pt idx="23468">
                  <c:v>38844</c:v>
                </c:pt>
                <c:pt idx="23469">
                  <c:v>38777</c:v>
                </c:pt>
                <c:pt idx="23470">
                  <c:v>38694</c:v>
                </c:pt>
                <c:pt idx="23471">
                  <c:v>38602</c:v>
                </c:pt>
                <c:pt idx="23472">
                  <c:v>38506</c:v>
                </c:pt>
                <c:pt idx="23473">
                  <c:v>38413</c:v>
                </c:pt>
                <c:pt idx="23474">
                  <c:v>38331</c:v>
                </c:pt>
                <c:pt idx="23475">
                  <c:v>38260</c:v>
                </c:pt>
                <c:pt idx="23476">
                  <c:v>38192</c:v>
                </c:pt>
                <c:pt idx="23477">
                  <c:v>38113</c:v>
                </c:pt>
                <c:pt idx="23478">
                  <c:v>38016</c:v>
                </c:pt>
                <c:pt idx="23479">
                  <c:v>37897</c:v>
                </c:pt>
                <c:pt idx="23480">
                  <c:v>37755</c:v>
                </c:pt>
                <c:pt idx="23481">
                  <c:v>37597</c:v>
                </c:pt>
                <c:pt idx="23482">
                  <c:v>37436</c:v>
                </c:pt>
                <c:pt idx="23483">
                  <c:v>37278</c:v>
                </c:pt>
                <c:pt idx="23484">
                  <c:v>37121</c:v>
                </c:pt>
                <c:pt idx="23485">
                  <c:v>36964</c:v>
                </c:pt>
                <c:pt idx="23486">
                  <c:v>36810</c:v>
                </c:pt>
                <c:pt idx="23487">
                  <c:v>36661</c:v>
                </c:pt>
                <c:pt idx="23488">
                  <c:v>36518</c:v>
                </c:pt>
                <c:pt idx="23489">
                  <c:v>36381</c:v>
                </c:pt>
                <c:pt idx="23490">
                  <c:v>36243</c:v>
                </c:pt>
                <c:pt idx="23491">
                  <c:v>36098</c:v>
                </c:pt>
                <c:pt idx="23492">
                  <c:v>35938</c:v>
                </c:pt>
                <c:pt idx="23493">
                  <c:v>35762</c:v>
                </c:pt>
                <c:pt idx="23494">
                  <c:v>35577</c:v>
                </c:pt>
                <c:pt idx="23495">
                  <c:v>35389</c:v>
                </c:pt>
                <c:pt idx="23496">
                  <c:v>35197</c:v>
                </c:pt>
                <c:pt idx="23497">
                  <c:v>34997</c:v>
                </c:pt>
                <c:pt idx="23498">
                  <c:v>34791</c:v>
                </c:pt>
                <c:pt idx="23499">
                  <c:v>34582</c:v>
                </c:pt>
                <c:pt idx="23500">
                  <c:v>34368</c:v>
                </c:pt>
                <c:pt idx="23501">
                  <c:v>34146</c:v>
                </c:pt>
                <c:pt idx="23502">
                  <c:v>33915</c:v>
                </c:pt>
                <c:pt idx="23503">
                  <c:v>33676</c:v>
                </c:pt>
                <c:pt idx="23504">
                  <c:v>33436</c:v>
                </c:pt>
                <c:pt idx="23505">
                  <c:v>33206</c:v>
                </c:pt>
                <c:pt idx="23506">
                  <c:v>32989</c:v>
                </c:pt>
                <c:pt idx="23507">
                  <c:v>32778</c:v>
                </c:pt>
                <c:pt idx="23508">
                  <c:v>32559</c:v>
                </c:pt>
                <c:pt idx="23509">
                  <c:v>32324</c:v>
                </c:pt>
                <c:pt idx="23510">
                  <c:v>32076</c:v>
                </c:pt>
                <c:pt idx="23511">
                  <c:v>31826</c:v>
                </c:pt>
                <c:pt idx="23512">
                  <c:v>31585</c:v>
                </c:pt>
                <c:pt idx="23513">
                  <c:v>31346</c:v>
                </c:pt>
                <c:pt idx="23514">
                  <c:v>31099</c:v>
                </c:pt>
                <c:pt idx="23515">
                  <c:v>30839</c:v>
                </c:pt>
                <c:pt idx="23516">
                  <c:v>30572</c:v>
                </c:pt>
                <c:pt idx="23517">
                  <c:v>30307</c:v>
                </c:pt>
                <c:pt idx="23518">
                  <c:v>30045</c:v>
                </c:pt>
                <c:pt idx="23519">
                  <c:v>29787</c:v>
                </c:pt>
                <c:pt idx="23520">
                  <c:v>29533</c:v>
                </c:pt>
                <c:pt idx="23521">
                  <c:v>29285</c:v>
                </c:pt>
                <c:pt idx="23522">
                  <c:v>29042</c:v>
                </c:pt>
                <c:pt idx="23523">
                  <c:v>28802</c:v>
                </c:pt>
                <c:pt idx="23524">
                  <c:v>28554</c:v>
                </c:pt>
                <c:pt idx="23525">
                  <c:v>28288</c:v>
                </c:pt>
                <c:pt idx="23526">
                  <c:v>28000</c:v>
                </c:pt>
                <c:pt idx="23527">
                  <c:v>27699</c:v>
                </c:pt>
                <c:pt idx="23528">
                  <c:v>27399</c:v>
                </c:pt>
                <c:pt idx="23529">
                  <c:v>27110</c:v>
                </c:pt>
                <c:pt idx="23530">
                  <c:v>26827</c:v>
                </c:pt>
                <c:pt idx="23531">
                  <c:v>26547</c:v>
                </c:pt>
                <c:pt idx="23532">
                  <c:v>26265</c:v>
                </c:pt>
                <c:pt idx="23533">
                  <c:v>25985</c:v>
                </c:pt>
                <c:pt idx="23534">
                  <c:v>25712</c:v>
                </c:pt>
                <c:pt idx="23535">
                  <c:v>25448</c:v>
                </c:pt>
                <c:pt idx="23536">
                  <c:v>25192</c:v>
                </c:pt>
                <c:pt idx="23537">
                  <c:v>24941</c:v>
                </c:pt>
                <c:pt idx="23538">
                  <c:v>24688</c:v>
                </c:pt>
                <c:pt idx="23539">
                  <c:v>24427</c:v>
                </c:pt>
                <c:pt idx="23540">
                  <c:v>24153</c:v>
                </c:pt>
                <c:pt idx="23541">
                  <c:v>23872</c:v>
                </c:pt>
                <c:pt idx="23542">
                  <c:v>23587</c:v>
                </c:pt>
                <c:pt idx="23543">
                  <c:v>23303</c:v>
                </c:pt>
                <c:pt idx="23544">
                  <c:v>23021</c:v>
                </c:pt>
                <c:pt idx="23545">
                  <c:v>22747</c:v>
                </c:pt>
                <c:pt idx="23546">
                  <c:v>22482</c:v>
                </c:pt>
                <c:pt idx="23547">
                  <c:v>22225</c:v>
                </c:pt>
                <c:pt idx="23548">
                  <c:v>21971</c:v>
                </c:pt>
                <c:pt idx="23549">
                  <c:v>21715</c:v>
                </c:pt>
                <c:pt idx="23550">
                  <c:v>21460</c:v>
                </c:pt>
                <c:pt idx="23551">
                  <c:v>21211</c:v>
                </c:pt>
                <c:pt idx="23552">
                  <c:v>20964</c:v>
                </c:pt>
                <c:pt idx="23553">
                  <c:v>20714</c:v>
                </c:pt>
                <c:pt idx="23554">
                  <c:v>20459</c:v>
                </c:pt>
                <c:pt idx="23555">
                  <c:v>20204</c:v>
                </c:pt>
                <c:pt idx="23556">
                  <c:v>19960</c:v>
                </c:pt>
                <c:pt idx="23557">
                  <c:v>19727</c:v>
                </c:pt>
                <c:pt idx="23558">
                  <c:v>19500</c:v>
                </c:pt>
                <c:pt idx="23559">
                  <c:v>19270</c:v>
                </c:pt>
                <c:pt idx="23560">
                  <c:v>19034</c:v>
                </c:pt>
                <c:pt idx="23561">
                  <c:v>18793</c:v>
                </c:pt>
                <c:pt idx="23562">
                  <c:v>18554</c:v>
                </c:pt>
                <c:pt idx="23563">
                  <c:v>18320</c:v>
                </c:pt>
                <c:pt idx="23564">
                  <c:v>18090</c:v>
                </c:pt>
                <c:pt idx="23565">
                  <c:v>17862</c:v>
                </c:pt>
                <c:pt idx="23566">
                  <c:v>17634</c:v>
                </c:pt>
                <c:pt idx="23567">
                  <c:v>17404</c:v>
                </c:pt>
                <c:pt idx="23568">
                  <c:v>17173</c:v>
                </c:pt>
                <c:pt idx="23569">
                  <c:v>16941</c:v>
                </c:pt>
                <c:pt idx="23570">
                  <c:v>16709</c:v>
                </c:pt>
                <c:pt idx="23571">
                  <c:v>16479</c:v>
                </c:pt>
                <c:pt idx="23572">
                  <c:v>16251</c:v>
                </c:pt>
                <c:pt idx="23573">
                  <c:v>16029</c:v>
                </c:pt>
                <c:pt idx="23574">
                  <c:v>15815</c:v>
                </c:pt>
                <c:pt idx="23575">
                  <c:v>15610</c:v>
                </c:pt>
                <c:pt idx="23576">
                  <c:v>15411</c:v>
                </c:pt>
                <c:pt idx="23577">
                  <c:v>15216</c:v>
                </c:pt>
                <c:pt idx="23578">
                  <c:v>15026</c:v>
                </c:pt>
                <c:pt idx="23579">
                  <c:v>14842</c:v>
                </c:pt>
                <c:pt idx="23580">
                  <c:v>14662</c:v>
                </c:pt>
                <c:pt idx="23581">
                  <c:v>14484</c:v>
                </c:pt>
                <c:pt idx="23582">
                  <c:v>14306</c:v>
                </c:pt>
                <c:pt idx="23583">
                  <c:v>14129</c:v>
                </c:pt>
                <c:pt idx="23584">
                  <c:v>13954</c:v>
                </c:pt>
                <c:pt idx="23585">
                  <c:v>13782</c:v>
                </c:pt>
                <c:pt idx="23586">
                  <c:v>13614</c:v>
                </c:pt>
                <c:pt idx="23587">
                  <c:v>13448</c:v>
                </c:pt>
                <c:pt idx="23588">
                  <c:v>13282</c:v>
                </c:pt>
                <c:pt idx="23589">
                  <c:v>13112</c:v>
                </c:pt>
                <c:pt idx="23590">
                  <c:v>12937</c:v>
                </c:pt>
                <c:pt idx="23591">
                  <c:v>12759</c:v>
                </c:pt>
                <c:pt idx="23592">
                  <c:v>12583</c:v>
                </c:pt>
                <c:pt idx="23593">
                  <c:v>12415</c:v>
                </c:pt>
                <c:pt idx="23594">
                  <c:v>12262</c:v>
                </c:pt>
                <c:pt idx="23595">
                  <c:v>12121</c:v>
                </c:pt>
                <c:pt idx="23596">
                  <c:v>11983</c:v>
                </c:pt>
                <c:pt idx="23597">
                  <c:v>11843</c:v>
                </c:pt>
                <c:pt idx="23598">
                  <c:v>11699</c:v>
                </c:pt>
                <c:pt idx="23599">
                  <c:v>11556</c:v>
                </c:pt>
                <c:pt idx="23600">
                  <c:v>11420</c:v>
                </c:pt>
                <c:pt idx="23601">
                  <c:v>11294</c:v>
                </c:pt>
                <c:pt idx="23602">
                  <c:v>11175</c:v>
                </c:pt>
                <c:pt idx="23603">
                  <c:v>11060</c:v>
                </c:pt>
                <c:pt idx="23604">
                  <c:v>10949</c:v>
                </c:pt>
                <c:pt idx="23605">
                  <c:v>10835</c:v>
                </c:pt>
                <c:pt idx="23606">
                  <c:v>10720</c:v>
                </c:pt>
                <c:pt idx="23607">
                  <c:v>10603</c:v>
                </c:pt>
                <c:pt idx="23608">
                  <c:v>10487</c:v>
                </c:pt>
                <c:pt idx="23609">
                  <c:v>10373</c:v>
                </c:pt>
                <c:pt idx="23610">
                  <c:v>10257</c:v>
                </c:pt>
                <c:pt idx="23611">
                  <c:v>10140</c:v>
                </c:pt>
                <c:pt idx="23612">
                  <c:v>10028</c:v>
                </c:pt>
                <c:pt idx="23613">
                  <c:v>9924</c:v>
                </c:pt>
                <c:pt idx="23614">
                  <c:v>9831</c:v>
                </c:pt>
                <c:pt idx="23615">
                  <c:v>9749</c:v>
                </c:pt>
                <c:pt idx="23616">
                  <c:v>9670</c:v>
                </c:pt>
                <c:pt idx="23617">
                  <c:v>9589</c:v>
                </c:pt>
                <c:pt idx="23618">
                  <c:v>9506</c:v>
                </c:pt>
                <c:pt idx="23619">
                  <c:v>9429</c:v>
                </c:pt>
                <c:pt idx="23620">
                  <c:v>9358</c:v>
                </c:pt>
                <c:pt idx="23621">
                  <c:v>9292</c:v>
                </c:pt>
                <c:pt idx="23622">
                  <c:v>9228</c:v>
                </c:pt>
                <c:pt idx="23623">
                  <c:v>9169</c:v>
                </c:pt>
                <c:pt idx="23624">
                  <c:v>9114</c:v>
                </c:pt>
                <c:pt idx="23625">
                  <c:v>9057</c:v>
                </c:pt>
                <c:pt idx="23626">
                  <c:v>8994</c:v>
                </c:pt>
                <c:pt idx="23627">
                  <c:v>8928</c:v>
                </c:pt>
                <c:pt idx="23628">
                  <c:v>8864</c:v>
                </c:pt>
                <c:pt idx="23629">
                  <c:v>8803</c:v>
                </c:pt>
                <c:pt idx="23630">
                  <c:v>8747</c:v>
                </c:pt>
                <c:pt idx="23631">
                  <c:v>8693</c:v>
                </c:pt>
                <c:pt idx="23632">
                  <c:v>8641</c:v>
                </c:pt>
                <c:pt idx="23633">
                  <c:v>8585</c:v>
                </c:pt>
                <c:pt idx="23634">
                  <c:v>8523</c:v>
                </c:pt>
                <c:pt idx="23635">
                  <c:v>8457</c:v>
                </c:pt>
                <c:pt idx="23636">
                  <c:v>8393</c:v>
                </c:pt>
                <c:pt idx="23637">
                  <c:v>8337</c:v>
                </c:pt>
                <c:pt idx="23638">
                  <c:v>8294</c:v>
                </c:pt>
                <c:pt idx="23639">
                  <c:v>8260</c:v>
                </c:pt>
                <c:pt idx="23640">
                  <c:v>8233</c:v>
                </c:pt>
                <c:pt idx="23641">
                  <c:v>8206</c:v>
                </c:pt>
                <c:pt idx="23642">
                  <c:v>8178</c:v>
                </c:pt>
                <c:pt idx="23643">
                  <c:v>8148</c:v>
                </c:pt>
                <c:pt idx="23644">
                  <c:v>8116</c:v>
                </c:pt>
                <c:pt idx="23645">
                  <c:v>8079</c:v>
                </c:pt>
                <c:pt idx="23646">
                  <c:v>8037</c:v>
                </c:pt>
                <c:pt idx="23647">
                  <c:v>7996</c:v>
                </c:pt>
                <c:pt idx="23648">
                  <c:v>7966</c:v>
                </c:pt>
                <c:pt idx="23649">
                  <c:v>7951</c:v>
                </c:pt>
                <c:pt idx="23650">
                  <c:v>7949</c:v>
                </c:pt>
                <c:pt idx="23651">
                  <c:v>7955</c:v>
                </c:pt>
                <c:pt idx="23652">
                  <c:v>7963</c:v>
                </c:pt>
                <c:pt idx="23653">
                  <c:v>7965</c:v>
                </c:pt>
                <c:pt idx="23654">
                  <c:v>7955</c:v>
                </c:pt>
                <c:pt idx="23655">
                  <c:v>7933</c:v>
                </c:pt>
                <c:pt idx="23656">
                  <c:v>7910</c:v>
                </c:pt>
                <c:pt idx="23657">
                  <c:v>7899</c:v>
                </c:pt>
                <c:pt idx="23658">
                  <c:v>7907</c:v>
                </c:pt>
                <c:pt idx="23659">
                  <c:v>7928</c:v>
                </c:pt>
                <c:pt idx="23660">
                  <c:v>7953</c:v>
                </c:pt>
                <c:pt idx="23661">
                  <c:v>7971</c:v>
                </c:pt>
                <c:pt idx="23662">
                  <c:v>7977</c:v>
                </c:pt>
                <c:pt idx="23663">
                  <c:v>7970</c:v>
                </c:pt>
                <c:pt idx="23664">
                  <c:v>7956</c:v>
                </c:pt>
                <c:pt idx="23665">
                  <c:v>7940</c:v>
                </c:pt>
                <c:pt idx="23666">
                  <c:v>7927</c:v>
                </c:pt>
                <c:pt idx="23667">
                  <c:v>7920</c:v>
                </c:pt>
                <c:pt idx="23668">
                  <c:v>7926</c:v>
                </c:pt>
                <c:pt idx="23669">
                  <c:v>7947</c:v>
                </c:pt>
                <c:pt idx="23670">
                  <c:v>7983</c:v>
                </c:pt>
                <c:pt idx="23671">
                  <c:v>8027</c:v>
                </c:pt>
                <c:pt idx="23672">
                  <c:v>8072</c:v>
                </c:pt>
                <c:pt idx="23673">
                  <c:v>8112</c:v>
                </c:pt>
                <c:pt idx="23674">
                  <c:v>8145</c:v>
                </c:pt>
                <c:pt idx="23675">
                  <c:v>8166</c:v>
                </c:pt>
                <c:pt idx="23676">
                  <c:v>8173</c:v>
                </c:pt>
                <c:pt idx="23677">
                  <c:v>8176</c:v>
                </c:pt>
                <c:pt idx="23678">
                  <c:v>8190</c:v>
                </c:pt>
                <c:pt idx="23679">
                  <c:v>8223</c:v>
                </c:pt>
                <c:pt idx="23680">
                  <c:v>8270</c:v>
                </c:pt>
                <c:pt idx="23681">
                  <c:v>8319</c:v>
                </c:pt>
                <c:pt idx="23682">
                  <c:v>8363</c:v>
                </c:pt>
                <c:pt idx="23683">
                  <c:v>8406</c:v>
                </c:pt>
                <c:pt idx="23684">
                  <c:v>8454</c:v>
                </c:pt>
                <c:pt idx="23685">
                  <c:v>8507</c:v>
                </c:pt>
                <c:pt idx="23686">
                  <c:v>8557</c:v>
                </c:pt>
                <c:pt idx="23687">
                  <c:v>8601</c:v>
                </c:pt>
                <c:pt idx="23688">
                  <c:v>8642</c:v>
                </c:pt>
                <c:pt idx="23689">
                  <c:v>8688</c:v>
                </c:pt>
                <c:pt idx="23690">
                  <c:v>8741</c:v>
                </c:pt>
                <c:pt idx="23691">
                  <c:v>8797</c:v>
                </c:pt>
                <c:pt idx="23692">
                  <c:v>8853</c:v>
                </c:pt>
                <c:pt idx="23693">
                  <c:v>8904</c:v>
                </c:pt>
                <c:pt idx="23694">
                  <c:v>8952</c:v>
                </c:pt>
                <c:pt idx="23695">
                  <c:v>9002</c:v>
                </c:pt>
                <c:pt idx="23696">
                  <c:v>9065</c:v>
                </c:pt>
                <c:pt idx="23697">
                  <c:v>9147</c:v>
                </c:pt>
                <c:pt idx="23698">
                  <c:v>9241</c:v>
                </c:pt>
                <c:pt idx="23699">
                  <c:v>9334</c:v>
                </c:pt>
                <c:pt idx="23700">
                  <c:v>9411</c:v>
                </c:pt>
                <c:pt idx="23701">
                  <c:v>9466</c:v>
                </c:pt>
                <c:pt idx="23702">
                  <c:v>9509</c:v>
                </c:pt>
                <c:pt idx="23703">
                  <c:v>9552</c:v>
                </c:pt>
                <c:pt idx="23704">
                  <c:v>9604</c:v>
                </c:pt>
                <c:pt idx="23705">
                  <c:v>9658</c:v>
                </c:pt>
                <c:pt idx="23706">
                  <c:v>9711</c:v>
                </c:pt>
                <c:pt idx="23707">
                  <c:v>9764</c:v>
                </c:pt>
                <c:pt idx="23708">
                  <c:v>9822</c:v>
                </c:pt>
                <c:pt idx="23709">
                  <c:v>9888</c:v>
                </c:pt>
                <c:pt idx="23710">
                  <c:v>9961</c:v>
                </c:pt>
                <c:pt idx="23711">
                  <c:v>10036</c:v>
                </c:pt>
                <c:pt idx="23712">
                  <c:v>10113</c:v>
                </c:pt>
                <c:pt idx="23713">
                  <c:v>10193</c:v>
                </c:pt>
                <c:pt idx="23714">
                  <c:v>10275</c:v>
                </c:pt>
                <c:pt idx="23715">
                  <c:v>10357</c:v>
                </c:pt>
                <c:pt idx="23716">
                  <c:v>10435</c:v>
                </c:pt>
                <c:pt idx="23717">
                  <c:v>10512</c:v>
                </c:pt>
                <c:pt idx="23718">
                  <c:v>10590</c:v>
                </c:pt>
                <c:pt idx="23719">
                  <c:v>10669</c:v>
                </c:pt>
                <c:pt idx="23720">
                  <c:v>10747</c:v>
                </c:pt>
                <c:pt idx="23721">
                  <c:v>10827</c:v>
                </c:pt>
                <c:pt idx="23722">
                  <c:v>10912</c:v>
                </c:pt>
                <c:pt idx="23723">
                  <c:v>11006</c:v>
                </c:pt>
                <c:pt idx="23724">
                  <c:v>11104</c:v>
                </c:pt>
                <c:pt idx="23725">
                  <c:v>11199</c:v>
                </c:pt>
                <c:pt idx="23726">
                  <c:v>11287</c:v>
                </c:pt>
                <c:pt idx="23727">
                  <c:v>11365</c:v>
                </c:pt>
                <c:pt idx="23728">
                  <c:v>11437</c:v>
                </c:pt>
                <c:pt idx="23729">
                  <c:v>11508</c:v>
                </c:pt>
                <c:pt idx="23730">
                  <c:v>11588</c:v>
                </c:pt>
                <c:pt idx="23731">
                  <c:v>11683</c:v>
                </c:pt>
                <c:pt idx="23732">
                  <c:v>11794</c:v>
                </c:pt>
                <c:pt idx="23733">
                  <c:v>11910</c:v>
                </c:pt>
                <c:pt idx="23734">
                  <c:v>12017</c:v>
                </c:pt>
                <c:pt idx="23735">
                  <c:v>12106</c:v>
                </c:pt>
                <c:pt idx="23736">
                  <c:v>12181</c:v>
                </c:pt>
                <c:pt idx="23737">
                  <c:v>12252</c:v>
                </c:pt>
                <c:pt idx="23738">
                  <c:v>12322</c:v>
                </c:pt>
                <c:pt idx="23739">
                  <c:v>12393</c:v>
                </c:pt>
                <c:pt idx="23740">
                  <c:v>12461</c:v>
                </c:pt>
                <c:pt idx="23741">
                  <c:v>12528</c:v>
                </c:pt>
                <c:pt idx="23742">
                  <c:v>12600</c:v>
                </c:pt>
                <c:pt idx="23743">
                  <c:v>12686</c:v>
                </c:pt>
                <c:pt idx="23744">
                  <c:v>12784</c:v>
                </c:pt>
                <c:pt idx="23745">
                  <c:v>12883</c:v>
                </c:pt>
                <c:pt idx="23746">
                  <c:v>12968</c:v>
                </c:pt>
                <c:pt idx="23747">
                  <c:v>13035</c:v>
                </c:pt>
                <c:pt idx="23748">
                  <c:v>13095</c:v>
                </c:pt>
                <c:pt idx="23749">
                  <c:v>13161</c:v>
                </c:pt>
                <c:pt idx="23750">
                  <c:v>13238</c:v>
                </c:pt>
                <c:pt idx="23751">
                  <c:v>13322</c:v>
                </c:pt>
                <c:pt idx="23752">
                  <c:v>13405</c:v>
                </c:pt>
                <c:pt idx="23753">
                  <c:v>13484</c:v>
                </c:pt>
                <c:pt idx="23754">
                  <c:v>13555</c:v>
                </c:pt>
                <c:pt idx="23755">
                  <c:v>13622</c:v>
                </c:pt>
                <c:pt idx="23756">
                  <c:v>13688</c:v>
                </c:pt>
                <c:pt idx="23757">
                  <c:v>13754</c:v>
                </c:pt>
                <c:pt idx="23758">
                  <c:v>13817</c:v>
                </c:pt>
                <c:pt idx="23759">
                  <c:v>13880</c:v>
                </c:pt>
                <c:pt idx="23760">
                  <c:v>13945</c:v>
                </c:pt>
                <c:pt idx="23761">
                  <c:v>14013</c:v>
                </c:pt>
                <c:pt idx="23762">
                  <c:v>14086</c:v>
                </c:pt>
                <c:pt idx="23763">
                  <c:v>14157</c:v>
                </c:pt>
                <c:pt idx="23764">
                  <c:v>14224</c:v>
                </c:pt>
                <c:pt idx="23765">
                  <c:v>14286</c:v>
                </c:pt>
                <c:pt idx="23766">
                  <c:v>14349</c:v>
                </c:pt>
                <c:pt idx="23767">
                  <c:v>14416</c:v>
                </c:pt>
                <c:pt idx="23768">
                  <c:v>14488</c:v>
                </c:pt>
                <c:pt idx="23769">
                  <c:v>14558</c:v>
                </c:pt>
                <c:pt idx="23770">
                  <c:v>14618</c:v>
                </c:pt>
                <c:pt idx="23771">
                  <c:v>14666</c:v>
                </c:pt>
                <c:pt idx="23772">
                  <c:v>14710</c:v>
                </c:pt>
                <c:pt idx="23773">
                  <c:v>14762</c:v>
                </c:pt>
                <c:pt idx="23774">
                  <c:v>14824</c:v>
                </c:pt>
                <c:pt idx="23775">
                  <c:v>14887</c:v>
                </c:pt>
                <c:pt idx="23776">
                  <c:v>14939</c:v>
                </c:pt>
                <c:pt idx="23777">
                  <c:v>14974</c:v>
                </c:pt>
                <c:pt idx="23778">
                  <c:v>14997</c:v>
                </c:pt>
                <c:pt idx="23779">
                  <c:v>15018</c:v>
                </c:pt>
                <c:pt idx="23780">
                  <c:v>15048</c:v>
                </c:pt>
                <c:pt idx="23781">
                  <c:v>15090</c:v>
                </c:pt>
                <c:pt idx="23782">
                  <c:v>15137</c:v>
                </c:pt>
                <c:pt idx="23783">
                  <c:v>15180</c:v>
                </c:pt>
                <c:pt idx="23784">
                  <c:v>15212</c:v>
                </c:pt>
                <c:pt idx="23785">
                  <c:v>15231</c:v>
                </c:pt>
                <c:pt idx="23786">
                  <c:v>15244</c:v>
                </c:pt>
                <c:pt idx="23787">
                  <c:v>15261</c:v>
                </c:pt>
                <c:pt idx="23788">
                  <c:v>15285</c:v>
                </c:pt>
                <c:pt idx="23789">
                  <c:v>15311</c:v>
                </c:pt>
                <c:pt idx="23790">
                  <c:v>15334</c:v>
                </c:pt>
                <c:pt idx="23791">
                  <c:v>15347</c:v>
                </c:pt>
                <c:pt idx="23792">
                  <c:v>15352</c:v>
                </c:pt>
                <c:pt idx="23793">
                  <c:v>15353</c:v>
                </c:pt>
                <c:pt idx="23794">
                  <c:v>15358</c:v>
                </c:pt>
                <c:pt idx="23795">
                  <c:v>15373</c:v>
                </c:pt>
                <c:pt idx="23796">
                  <c:v>15394</c:v>
                </c:pt>
                <c:pt idx="23797">
                  <c:v>15412</c:v>
                </c:pt>
                <c:pt idx="23798">
                  <c:v>15414</c:v>
                </c:pt>
                <c:pt idx="23799">
                  <c:v>15398</c:v>
                </c:pt>
                <c:pt idx="23800">
                  <c:v>15370</c:v>
                </c:pt>
                <c:pt idx="23801">
                  <c:v>15341</c:v>
                </c:pt>
                <c:pt idx="23802">
                  <c:v>15319</c:v>
                </c:pt>
                <c:pt idx="23803">
                  <c:v>15306</c:v>
                </c:pt>
                <c:pt idx="23804">
                  <c:v>15301</c:v>
                </c:pt>
                <c:pt idx="23805">
                  <c:v>15300</c:v>
                </c:pt>
                <c:pt idx="23806">
                  <c:v>15300</c:v>
                </c:pt>
                <c:pt idx="23807">
                  <c:v>15295</c:v>
                </c:pt>
                <c:pt idx="23808">
                  <c:v>15285</c:v>
                </c:pt>
                <c:pt idx="23809">
                  <c:v>15269</c:v>
                </c:pt>
                <c:pt idx="23810">
                  <c:v>15251</c:v>
                </c:pt>
                <c:pt idx="23811">
                  <c:v>15233</c:v>
                </c:pt>
                <c:pt idx="23812">
                  <c:v>15214</c:v>
                </c:pt>
                <c:pt idx="23813">
                  <c:v>15192</c:v>
                </c:pt>
                <c:pt idx="23814">
                  <c:v>15160</c:v>
                </c:pt>
                <c:pt idx="23815">
                  <c:v>15117</c:v>
                </c:pt>
                <c:pt idx="23816">
                  <c:v>15070</c:v>
                </c:pt>
                <c:pt idx="23817">
                  <c:v>15027</c:v>
                </c:pt>
                <c:pt idx="23818">
                  <c:v>14991</c:v>
                </c:pt>
                <c:pt idx="23819">
                  <c:v>14955</c:v>
                </c:pt>
                <c:pt idx="23820">
                  <c:v>14911</c:v>
                </c:pt>
                <c:pt idx="23821">
                  <c:v>14861</c:v>
                </c:pt>
                <c:pt idx="23822">
                  <c:v>14814</c:v>
                </c:pt>
                <c:pt idx="23823">
                  <c:v>14775</c:v>
                </c:pt>
                <c:pt idx="23824">
                  <c:v>14741</c:v>
                </c:pt>
                <c:pt idx="23825">
                  <c:v>14702</c:v>
                </c:pt>
                <c:pt idx="23826">
                  <c:v>14651</c:v>
                </c:pt>
                <c:pt idx="23827">
                  <c:v>14592</c:v>
                </c:pt>
                <c:pt idx="23828">
                  <c:v>14526</c:v>
                </c:pt>
                <c:pt idx="23829">
                  <c:v>14458</c:v>
                </c:pt>
                <c:pt idx="23830">
                  <c:v>14390</c:v>
                </c:pt>
                <c:pt idx="23831">
                  <c:v>14320</c:v>
                </c:pt>
                <c:pt idx="23832">
                  <c:v>14249</c:v>
                </c:pt>
                <c:pt idx="23833">
                  <c:v>14178</c:v>
                </c:pt>
                <c:pt idx="23834">
                  <c:v>14109</c:v>
                </c:pt>
                <c:pt idx="23835">
                  <c:v>14036</c:v>
                </c:pt>
                <c:pt idx="23836">
                  <c:v>13955</c:v>
                </c:pt>
                <c:pt idx="23837">
                  <c:v>13863</c:v>
                </c:pt>
                <c:pt idx="23838">
                  <c:v>13768</c:v>
                </c:pt>
                <c:pt idx="23839">
                  <c:v>13676</c:v>
                </c:pt>
                <c:pt idx="23840">
                  <c:v>13592</c:v>
                </c:pt>
                <c:pt idx="23841">
                  <c:v>13511</c:v>
                </c:pt>
                <c:pt idx="23842">
                  <c:v>13428</c:v>
                </c:pt>
                <c:pt idx="23843">
                  <c:v>13340</c:v>
                </c:pt>
                <c:pt idx="23844">
                  <c:v>13251</c:v>
                </c:pt>
                <c:pt idx="23845">
                  <c:v>13165</c:v>
                </c:pt>
                <c:pt idx="23846">
                  <c:v>13081</c:v>
                </c:pt>
                <c:pt idx="23847">
                  <c:v>12996</c:v>
                </c:pt>
                <c:pt idx="23848">
                  <c:v>12908</c:v>
                </c:pt>
                <c:pt idx="23849">
                  <c:v>12817</c:v>
                </c:pt>
                <c:pt idx="23850">
                  <c:v>12728</c:v>
                </c:pt>
                <c:pt idx="23851">
                  <c:v>12639</c:v>
                </c:pt>
                <c:pt idx="23852">
                  <c:v>12544</c:v>
                </c:pt>
                <c:pt idx="23853">
                  <c:v>12440</c:v>
                </c:pt>
                <c:pt idx="23854">
                  <c:v>12333</c:v>
                </c:pt>
                <c:pt idx="23855">
                  <c:v>12232</c:v>
                </c:pt>
                <c:pt idx="23856">
                  <c:v>12142</c:v>
                </c:pt>
                <c:pt idx="23857">
                  <c:v>12064</c:v>
                </c:pt>
                <c:pt idx="23858">
                  <c:v>11994</c:v>
                </c:pt>
                <c:pt idx="23859">
                  <c:v>11923</c:v>
                </c:pt>
                <c:pt idx="23860">
                  <c:v>11843</c:v>
                </c:pt>
                <c:pt idx="23861">
                  <c:v>11748</c:v>
                </c:pt>
                <c:pt idx="23862">
                  <c:v>11642</c:v>
                </c:pt>
                <c:pt idx="23863">
                  <c:v>11536</c:v>
                </c:pt>
                <c:pt idx="23864">
                  <c:v>11439</c:v>
                </c:pt>
                <c:pt idx="23865">
                  <c:v>11348</c:v>
                </c:pt>
                <c:pt idx="23866">
                  <c:v>11252</c:v>
                </c:pt>
                <c:pt idx="23867">
                  <c:v>11141</c:v>
                </c:pt>
                <c:pt idx="23868">
                  <c:v>11020</c:v>
                </c:pt>
                <c:pt idx="23869">
                  <c:v>10898</c:v>
                </c:pt>
                <c:pt idx="23870">
                  <c:v>10780</c:v>
                </c:pt>
                <c:pt idx="23871">
                  <c:v>10663</c:v>
                </c:pt>
                <c:pt idx="23872">
                  <c:v>10547</c:v>
                </c:pt>
                <c:pt idx="23873">
                  <c:v>10431</c:v>
                </c:pt>
                <c:pt idx="23874">
                  <c:v>10319</c:v>
                </c:pt>
                <c:pt idx="23875">
                  <c:v>10212</c:v>
                </c:pt>
                <c:pt idx="23876">
                  <c:v>10108</c:v>
                </c:pt>
                <c:pt idx="23877">
                  <c:v>10007</c:v>
                </c:pt>
                <c:pt idx="23878">
                  <c:v>9908</c:v>
                </c:pt>
                <c:pt idx="23879">
                  <c:v>9817</c:v>
                </c:pt>
                <c:pt idx="23880">
                  <c:v>9731</c:v>
                </c:pt>
                <c:pt idx="23881">
                  <c:v>9640</c:v>
                </c:pt>
                <c:pt idx="23882">
                  <c:v>9534</c:v>
                </c:pt>
                <c:pt idx="23883">
                  <c:v>9418</c:v>
                </c:pt>
                <c:pt idx="23884">
                  <c:v>9310</c:v>
                </c:pt>
                <c:pt idx="23885">
                  <c:v>9220</c:v>
                </c:pt>
                <c:pt idx="23886">
                  <c:v>9145</c:v>
                </c:pt>
                <c:pt idx="23887">
                  <c:v>9073</c:v>
                </c:pt>
                <c:pt idx="23888">
                  <c:v>8988</c:v>
                </c:pt>
                <c:pt idx="23889">
                  <c:v>8887</c:v>
                </c:pt>
                <c:pt idx="23890">
                  <c:v>8776</c:v>
                </c:pt>
                <c:pt idx="23891">
                  <c:v>8669</c:v>
                </c:pt>
                <c:pt idx="23892">
                  <c:v>8569</c:v>
                </c:pt>
                <c:pt idx="23893">
                  <c:v>8471</c:v>
                </c:pt>
                <c:pt idx="23894">
                  <c:v>8370</c:v>
                </c:pt>
                <c:pt idx="23895">
                  <c:v>8267</c:v>
                </c:pt>
                <c:pt idx="23896">
                  <c:v>8165</c:v>
                </c:pt>
                <c:pt idx="23897">
                  <c:v>8063</c:v>
                </c:pt>
                <c:pt idx="23898">
                  <c:v>7960</c:v>
                </c:pt>
                <c:pt idx="23899">
                  <c:v>7858</c:v>
                </c:pt>
                <c:pt idx="23900">
                  <c:v>7763</c:v>
                </c:pt>
                <c:pt idx="23901">
                  <c:v>7680</c:v>
                </c:pt>
                <c:pt idx="23902">
                  <c:v>7608</c:v>
                </c:pt>
                <c:pt idx="23903">
                  <c:v>7543</c:v>
                </c:pt>
                <c:pt idx="23904">
                  <c:v>7475</c:v>
                </c:pt>
                <c:pt idx="23905">
                  <c:v>7399</c:v>
                </c:pt>
                <c:pt idx="23906">
                  <c:v>7313</c:v>
                </c:pt>
                <c:pt idx="23907">
                  <c:v>7223</c:v>
                </c:pt>
                <c:pt idx="23908">
                  <c:v>7137</c:v>
                </c:pt>
                <c:pt idx="23909">
                  <c:v>7058</c:v>
                </c:pt>
                <c:pt idx="23910">
                  <c:v>6979</c:v>
                </c:pt>
                <c:pt idx="23911">
                  <c:v>6897</c:v>
                </c:pt>
                <c:pt idx="23912">
                  <c:v>6810</c:v>
                </c:pt>
                <c:pt idx="23913">
                  <c:v>6723</c:v>
                </c:pt>
                <c:pt idx="23914">
                  <c:v>6636</c:v>
                </c:pt>
                <c:pt idx="23915">
                  <c:v>6549</c:v>
                </c:pt>
                <c:pt idx="23916">
                  <c:v>6463</c:v>
                </c:pt>
                <c:pt idx="23917">
                  <c:v>6380</c:v>
                </c:pt>
                <c:pt idx="23918">
                  <c:v>6308</c:v>
                </c:pt>
                <c:pt idx="23919">
                  <c:v>6246</c:v>
                </c:pt>
                <c:pt idx="23920">
                  <c:v>6191</c:v>
                </c:pt>
                <c:pt idx="23921">
                  <c:v>6133</c:v>
                </c:pt>
                <c:pt idx="23922">
                  <c:v>6066</c:v>
                </c:pt>
                <c:pt idx="23923">
                  <c:v>5990</c:v>
                </c:pt>
                <c:pt idx="23924">
                  <c:v>5911</c:v>
                </c:pt>
                <c:pt idx="23925">
                  <c:v>5833</c:v>
                </c:pt>
                <c:pt idx="23926">
                  <c:v>5762</c:v>
                </c:pt>
                <c:pt idx="23927">
                  <c:v>5699</c:v>
                </c:pt>
                <c:pt idx="23928">
                  <c:v>5638</c:v>
                </c:pt>
                <c:pt idx="23929">
                  <c:v>5574</c:v>
                </c:pt>
                <c:pt idx="23930">
                  <c:v>5502</c:v>
                </c:pt>
                <c:pt idx="23931">
                  <c:v>5423</c:v>
                </c:pt>
                <c:pt idx="23932">
                  <c:v>5341</c:v>
                </c:pt>
                <c:pt idx="23933">
                  <c:v>5261</c:v>
                </c:pt>
                <c:pt idx="23934">
                  <c:v>5184</c:v>
                </c:pt>
                <c:pt idx="23935">
                  <c:v>5117</c:v>
                </c:pt>
                <c:pt idx="23936">
                  <c:v>5063</c:v>
                </c:pt>
                <c:pt idx="23937">
                  <c:v>5019</c:v>
                </c:pt>
                <c:pt idx="23938">
                  <c:v>4976</c:v>
                </c:pt>
                <c:pt idx="23939">
                  <c:v>4927</c:v>
                </c:pt>
                <c:pt idx="23940">
                  <c:v>4872</c:v>
                </c:pt>
                <c:pt idx="23941">
                  <c:v>4813</c:v>
                </c:pt>
                <c:pt idx="23942">
                  <c:v>4752</c:v>
                </c:pt>
                <c:pt idx="23943">
                  <c:v>4688</c:v>
                </c:pt>
                <c:pt idx="23944">
                  <c:v>4623</c:v>
                </c:pt>
                <c:pt idx="23945">
                  <c:v>4563</c:v>
                </c:pt>
                <c:pt idx="23946">
                  <c:v>4516</c:v>
                </c:pt>
                <c:pt idx="23947">
                  <c:v>4483</c:v>
                </c:pt>
                <c:pt idx="23948">
                  <c:v>4458</c:v>
                </c:pt>
                <c:pt idx="23949">
                  <c:v>4426</c:v>
                </c:pt>
                <c:pt idx="23950">
                  <c:v>4381</c:v>
                </c:pt>
                <c:pt idx="23951">
                  <c:v>4326</c:v>
                </c:pt>
                <c:pt idx="23952">
                  <c:v>4273</c:v>
                </c:pt>
                <c:pt idx="23953">
                  <c:v>4227</c:v>
                </c:pt>
                <c:pt idx="23954">
                  <c:v>4189</c:v>
                </c:pt>
                <c:pt idx="23955">
                  <c:v>4158</c:v>
                </c:pt>
                <c:pt idx="23956">
                  <c:v>4130</c:v>
                </c:pt>
                <c:pt idx="23957">
                  <c:v>4101</c:v>
                </c:pt>
                <c:pt idx="23958">
                  <c:v>4067</c:v>
                </c:pt>
                <c:pt idx="23959">
                  <c:v>4025</c:v>
                </c:pt>
                <c:pt idx="23960">
                  <c:v>3976</c:v>
                </c:pt>
                <c:pt idx="23961">
                  <c:v>3927</c:v>
                </c:pt>
                <c:pt idx="23962">
                  <c:v>3885</c:v>
                </c:pt>
                <c:pt idx="23963">
                  <c:v>3851</c:v>
                </c:pt>
                <c:pt idx="23964">
                  <c:v>3817</c:v>
                </c:pt>
                <c:pt idx="23965">
                  <c:v>3773</c:v>
                </c:pt>
                <c:pt idx="23966">
                  <c:v>3719</c:v>
                </c:pt>
                <c:pt idx="23967">
                  <c:v>3663</c:v>
                </c:pt>
                <c:pt idx="23968">
                  <c:v>3614</c:v>
                </c:pt>
                <c:pt idx="23969">
                  <c:v>3579</c:v>
                </c:pt>
                <c:pt idx="23970">
                  <c:v>3558</c:v>
                </c:pt>
                <c:pt idx="23971">
                  <c:v>3542</c:v>
                </c:pt>
                <c:pt idx="23972">
                  <c:v>3524</c:v>
                </c:pt>
                <c:pt idx="23973">
                  <c:v>3501</c:v>
                </c:pt>
                <c:pt idx="23974">
                  <c:v>3475</c:v>
                </c:pt>
                <c:pt idx="23975">
                  <c:v>3449</c:v>
                </c:pt>
                <c:pt idx="23976">
                  <c:v>3424</c:v>
                </c:pt>
                <c:pt idx="23977">
                  <c:v>3400</c:v>
                </c:pt>
                <c:pt idx="23978">
                  <c:v>3377</c:v>
                </c:pt>
                <c:pt idx="23979">
                  <c:v>3356</c:v>
                </c:pt>
                <c:pt idx="23980">
                  <c:v>3335</c:v>
                </c:pt>
                <c:pt idx="23981">
                  <c:v>3309</c:v>
                </c:pt>
                <c:pt idx="23982">
                  <c:v>3274</c:v>
                </c:pt>
                <c:pt idx="23983">
                  <c:v>3236</c:v>
                </c:pt>
                <c:pt idx="23984">
                  <c:v>3205</c:v>
                </c:pt>
                <c:pt idx="23985">
                  <c:v>3181</c:v>
                </c:pt>
                <c:pt idx="23986">
                  <c:v>3160</c:v>
                </c:pt>
                <c:pt idx="23987">
                  <c:v>3133</c:v>
                </c:pt>
                <c:pt idx="23988">
                  <c:v>3100</c:v>
                </c:pt>
                <c:pt idx="23989">
                  <c:v>3069</c:v>
                </c:pt>
                <c:pt idx="23990">
                  <c:v>3046</c:v>
                </c:pt>
                <c:pt idx="23991">
                  <c:v>3032</c:v>
                </c:pt>
                <c:pt idx="23992">
                  <c:v>3023</c:v>
                </c:pt>
                <c:pt idx="23993">
                  <c:v>3011</c:v>
                </c:pt>
                <c:pt idx="23994">
                  <c:v>2994</c:v>
                </c:pt>
                <c:pt idx="23995">
                  <c:v>2970</c:v>
                </c:pt>
                <c:pt idx="23996">
                  <c:v>2934</c:v>
                </c:pt>
                <c:pt idx="23997">
                  <c:v>2892</c:v>
                </c:pt>
                <c:pt idx="23998">
                  <c:v>2856</c:v>
                </c:pt>
                <c:pt idx="23999">
                  <c:v>2833</c:v>
                </c:pt>
                <c:pt idx="24000">
                  <c:v>2816</c:v>
                </c:pt>
                <c:pt idx="24001">
                  <c:v>2794</c:v>
                </c:pt>
                <c:pt idx="24002">
                  <c:v>2760</c:v>
                </c:pt>
                <c:pt idx="24003">
                  <c:v>2726</c:v>
                </c:pt>
                <c:pt idx="24004">
                  <c:v>2706</c:v>
                </c:pt>
                <c:pt idx="24005">
                  <c:v>2705</c:v>
                </c:pt>
                <c:pt idx="24006">
                  <c:v>2716</c:v>
                </c:pt>
                <c:pt idx="24007">
                  <c:v>2729</c:v>
                </c:pt>
                <c:pt idx="24008">
                  <c:v>2738</c:v>
                </c:pt>
                <c:pt idx="24009">
                  <c:v>2742</c:v>
                </c:pt>
                <c:pt idx="24010">
                  <c:v>2742</c:v>
                </c:pt>
                <c:pt idx="24011">
                  <c:v>2737</c:v>
                </c:pt>
                <c:pt idx="24012">
                  <c:v>2729</c:v>
                </c:pt>
                <c:pt idx="24013">
                  <c:v>2718</c:v>
                </c:pt>
                <c:pt idx="24014">
                  <c:v>2708</c:v>
                </c:pt>
                <c:pt idx="24015">
                  <c:v>2703</c:v>
                </c:pt>
                <c:pt idx="24016">
                  <c:v>2700</c:v>
                </c:pt>
                <c:pt idx="24017">
                  <c:v>2697</c:v>
                </c:pt>
                <c:pt idx="24018">
                  <c:v>2692</c:v>
                </c:pt>
                <c:pt idx="24019">
                  <c:v>2681</c:v>
                </c:pt>
                <c:pt idx="24020">
                  <c:v>2663</c:v>
                </c:pt>
                <c:pt idx="24021">
                  <c:v>2642</c:v>
                </c:pt>
                <c:pt idx="24022">
                  <c:v>2622</c:v>
                </c:pt>
                <c:pt idx="24023">
                  <c:v>2606</c:v>
                </c:pt>
                <c:pt idx="24024">
                  <c:v>2594</c:v>
                </c:pt>
                <c:pt idx="24025">
                  <c:v>2584</c:v>
                </c:pt>
                <c:pt idx="24026">
                  <c:v>2570</c:v>
                </c:pt>
                <c:pt idx="24027">
                  <c:v>2551</c:v>
                </c:pt>
                <c:pt idx="24028">
                  <c:v>2523</c:v>
                </c:pt>
                <c:pt idx="24029">
                  <c:v>2493</c:v>
                </c:pt>
                <c:pt idx="24030">
                  <c:v>2469</c:v>
                </c:pt>
                <c:pt idx="24031">
                  <c:v>2456</c:v>
                </c:pt>
                <c:pt idx="24032">
                  <c:v>2449</c:v>
                </c:pt>
                <c:pt idx="24033">
                  <c:v>2447</c:v>
                </c:pt>
                <c:pt idx="24034">
                  <c:v>2444</c:v>
                </c:pt>
                <c:pt idx="24035">
                  <c:v>2437</c:v>
                </c:pt>
                <c:pt idx="24036">
                  <c:v>2422</c:v>
                </c:pt>
                <c:pt idx="24037">
                  <c:v>2398</c:v>
                </c:pt>
                <c:pt idx="24038">
                  <c:v>2368</c:v>
                </c:pt>
                <c:pt idx="24039">
                  <c:v>2340</c:v>
                </c:pt>
                <c:pt idx="24040">
                  <c:v>2324</c:v>
                </c:pt>
                <c:pt idx="24041">
                  <c:v>2324</c:v>
                </c:pt>
                <c:pt idx="24042">
                  <c:v>2334</c:v>
                </c:pt>
                <c:pt idx="24043">
                  <c:v>2346</c:v>
                </c:pt>
                <c:pt idx="24044">
                  <c:v>2349</c:v>
                </c:pt>
                <c:pt idx="24045">
                  <c:v>2343</c:v>
                </c:pt>
                <c:pt idx="24046">
                  <c:v>2334</c:v>
                </c:pt>
                <c:pt idx="24047">
                  <c:v>2329</c:v>
                </c:pt>
                <c:pt idx="24048">
                  <c:v>2329</c:v>
                </c:pt>
                <c:pt idx="24049">
                  <c:v>2330</c:v>
                </c:pt>
                <c:pt idx="24050">
                  <c:v>2327</c:v>
                </c:pt>
                <c:pt idx="24051">
                  <c:v>2320</c:v>
                </c:pt>
                <c:pt idx="24052">
                  <c:v>2310</c:v>
                </c:pt>
                <c:pt idx="24053">
                  <c:v>2302</c:v>
                </c:pt>
                <c:pt idx="24054">
                  <c:v>2301</c:v>
                </c:pt>
                <c:pt idx="24055">
                  <c:v>2307</c:v>
                </c:pt>
                <c:pt idx="24056">
                  <c:v>2313</c:v>
                </c:pt>
                <c:pt idx="24057">
                  <c:v>2309</c:v>
                </c:pt>
                <c:pt idx="24058">
                  <c:v>2294</c:v>
                </c:pt>
                <c:pt idx="24059">
                  <c:v>2271</c:v>
                </c:pt>
                <c:pt idx="24060">
                  <c:v>2246</c:v>
                </c:pt>
                <c:pt idx="24061">
                  <c:v>2225</c:v>
                </c:pt>
                <c:pt idx="24062">
                  <c:v>2212</c:v>
                </c:pt>
                <c:pt idx="24063">
                  <c:v>2210</c:v>
                </c:pt>
                <c:pt idx="24064">
                  <c:v>2216</c:v>
                </c:pt>
                <c:pt idx="24065">
                  <c:v>2225</c:v>
                </c:pt>
                <c:pt idx="24066">
                  <c:v>2233</c:v>
                </c:pt>
                <c:pt idx="24067">
                  <c:v>2240</c:v>
                </c:pt>
                <c:pt idx="24068">
                  <c:v>2245</c:v>
                </c:pt>
                <c:pt idx="24069">
                  <c:v>2247</c:v>
                </c:pt>
                <c:pt idx="24070">
                  <c:v>2247</c:v>
                </c:pt>
                <c:pt idx="24071">
                  <c:v>2246</c:v>
                </c:pt>
                <c:pt idx="24072">
                  <c:v>2244</c:v>
                </c:pt>
                <c:pt idx="24073">
                  <c:v>2238</c:v>
                </c:pt>
                <c:pt idx="24074">
                  <c:v>2226</c:v>
                </c:pt>
                <c:pt idx="24075">
                  <c:v>2211</c:v>
                </c:pt>
                <c:pt idx="24076">
                  <c:v>2199</c:v>
                </c:pt>
                <c:pt idx="24077">
                  <c:v>2192</c:v>
                </c:pt>
                <c:pt idx="24078">
                  <c:v>2190</c:v>
                </c:pt>
                <c:pt idx="24079">
                  <c:v>2191</c:v>
                </c:pt>
                <c:pt idx="24080">
                  <c:v>2193</c:v>
                </c:pt>
                <c:pt idx="24081">
                  <c:v>2194</c:v>
                </c:pt>
                <c:pt idx="24082">
                  <c:v>2188</c:v>
                </c:pt>
                <c:pt idx="24083">
                  <c:v>2176</c:v>
                </c:pt>
                <c:pt idx="24084">
                  <c:v>2164</c:v>
                </c:pt>
                <c:pt idx="24085">
                  <c:v>2157</c:v>
                </c:pt>
                <c:pt idx="24086">
                  <c:v>2155</c:v>
                </c:pt>
                <c:pt idx="24087">
                  <c:v>2154</c:v>
                </c:pt>
                <c:pt idx="24088">
                  <c:v>2152</c:v>
                </c:pt>
                <c:pt idx="24089">
                  <c:v>2151</c:v>
                </c:pt>
                <c:pt idx="24090">
                  <c:v>2153</c:v>
                </c:pt>
                <c:pt idx="24091">
                  <c:v>2156</c:v>
                </c:pt>
                <c:pt idx="24092">
                  <c:v>2151</c:v>
                </c:pt>
                <c:pt idx="24093">
                  <c:v>2135</c:v>
                </c:pt>
                <c:pt idx="24094">
                  <c:v>2112</c:v>
                </c:pt>
                <c:pt idx="24095">
                  <c:v>2097</c:v>
                </c:pt>
                <c:pt idx="24096">
                  <c:v>2097</c:v>
                </c:pt>
                <c:pt idx="24097">
                  <c:v>2106</c:v>
                </c:pt>
                <c:pt idx="24098">
                  <c:v>2110</c:v>
                </c:pt>
                <c:pt idx="24099">
                  <c:v>2103</c:v>
                </c:pt>
                <c:pt idx="24100">
                  <c:v>2089</c:v>
                </c:pt>
                <c:pt idx="24101">
                  <c:v>2074</c:v>
                </c:pt>
                <c:pt idx="24102">
                  <c:v>2066</c:v>
                </c:pt>
                <c:pt idx="24103">
                  <c:v>2067</c:v>
                </c:pt>
                <c:pt idx="24104">
                  <c:v>2075</c:v>
                </c:pt>
                <c:pt idx="24105">
                  <c:v>2084</c:v>
                </c:pt>
                <c:pt idx="24106">
                  <c:v>2093</c:v>
                </c:pt>
                <c:pt idx="24107">
                  <c:v>2103</c:v>
                </c:pt>
                <c:pt idx="24108">
                  <c:v>2113</c:v>
                </c:pt>
                <c:pt idx="24109">
                  <c:v>2119</c:v>
                </c:pt>
                <c:pt idx="24110">
                  <c:v>2115</c:v>
                </c:pt>
                <c:pt idx="24111">
                  <c:v>2098</c:v>
                </c:pt>
                <c:pt idx="24112">
                  <c:v>2075</c:v>
                </c:pt>
                <c:pt idx="24113">
                  <c:v>2054</c:v>
                </c:pt>
                <c:pt idx="24114">
                  <c:v>2040</c:v>
                </c:pt>
                <c:pt idx="24115">
                  <c:v>2034</c:v>
                </c:pt>
                <c:pt idx="24116">
                  <c:v>2032</c:v>
                </c:pt>
                <c:pt idx="24117">
                  <c:v>2031</c:v>
                </c:pt>
                <c:pt idx="24118">
                  <c:v>2033</c:v>
                </c:pt>
                <c:pt idx="24119">
                  <c:v>2040</c:v>
                </c:pt>
                <c:pt idx="24120">
                  <c:v>2051</c:v>
                </c:pt>
                <c:pt idx="24121">
                  <c:v>2061</c:v>
                </c:pt>
                <c:pt idx="24122">
                  <c:v>2067</c:v>
                </c:pt>
                <c:pt idx="24123">
                  <c:v>2068</c:v>
                </c:pt>
                <c:pt idx="24124">
                  <c:v>2065</c:v>
                </c:pt>
                <c:pt idx="24125">
                  <c:v>2055</c:v>
                </c:pt>
                <c:pt idx="24126">
                  <c:v>2038</c:v>
                </c:pt>
                <c:pt idx="24127">
                  <c:v>2016</c:v>
                </c:pt>
                <c:pt idx="24128">
                  <c:v>1998</c:v>
                </c:pt>
                <c:pt idx="24129">
                  <c:v>1991</c:v>
                </c:pt>
                <c:pt idx="24130">
                  <c:v>1996</c:v>
                </c:pt>
                <c:pt idx="24131">
                  <c:v>2008</c:v>
                </c:pt>
                <c:pt idx="24132">
                  <c:v>2020</c:v>
                </c:pt>
                <c:pt idx="24133">
                  <c:v>2026</c:v>
                </c:pt>
                <c:pt idx="24134">
                  <c:v>2023</c:v>
                </c:pt>
                <c:pt idx="24135">
                  <c:v>2014</c:v>
                </c:pt>
                <c:pt idx="24136">
                  <c:v>2007</c:v>
                </c:pt>
                <c:pt idx="24137">
                  <c:v>2004</c:v>
                </c:pt>
                <c:pt idx="24138">
                  <c:v>2006</c:v>
                </c:pt>
                <c:pt idx="24139">
                  <c:v>2005</c:v>
                </c:pt>
                <c:pt idx="24140">
                  <c:v>1998</c:v>
                </c:pt>
                <c:pt idx="24141">
                  <c:v>1988</c:v>
                </c:pt>
                <c:pt idx="24142">
                  <c:v>1982</c:v>
                </c:pt>
                <c:pt idx="24143">
                  <c:v>1986</c:v>
                </c:pt>
                <c:pt idx="24144">
                  <c:v>1995</c:v>
                </c:pt>
                <c:pt idx="24145">
                  <c:v>2002</c:v>
                </c:pt>
                <c:pt idx="24146">
                  <c:v>2004</c:v>
                </c:pt>
                <c:pt idx="24147">
                  <c:v>2004</c:v>
                </c:pt>
                <c:pt idx="24148">
                  <c:v>2004</c:v>
                </c:pt>
                <c:pt idx="24149">
                  <c:v>2004</c:v>
                </c:pt>
                <c:pt idx="24150">
                  <c:v>2004</c:v>
                </c:pt>
                <c:pt idx="24151">
                  <c:v>2004</c:v>
                </c:pt>
                <c:pt idx="24152">
                  <c:v>2007</c:v>
                </c:pt>
                <c:pt idx="24153">
                  <c:v>2009</c:v>
                </c:pt>
                <c:pt idx="24154">
                  <c:v>2009</c:v>
                </c:pt>
                <c:pt idx="24155">
                  <c:v>2006</c:v>
                </c:pt>
                <c:pt idx="24156">
                  <c:v>2002</c:v>
                </c:pt>
                <c:pt idx="24157">
                  <c:v>1997</c:v>
                </c:pt>
                <c:pt idx="24158">
                  <c:v>1991</c:v>
                </c:pt>
                <c:pt idx="24159">
                  <c:v>1984</c:v>
                </c:pt>
                <c:pt idx="24160">
                  <c:v>1975</c:v>
                </c:pt>
                <c:pt idx="24161">
                  <c:v>1966</c:v>
                </c:pt>
                <c:pt idx="24162">
                  <c:v>1958</c:v>
                </c:pt>
                <c:pt idx="24163">
                  <c:v>1952</c:v>
                </c:pt>
                <c:pt idx="24164">
                  <c:v>1953</c:v>
                </c:pt>
                <c:pt idx="24165">
                  <c:v>1960</c:v>
                </c:pt>
                <c:pt idx="24166">
                  <c:v>1974</c:v>
                </c:pt>
                <c:pt idx="24167">
                  <c:v>1994</c:v>
                </c:pt>
                <c:pt idx="24168">
                  <c:v>2015</c:v>
                </c:pt>
                <c:pt idx="24169">
                  <c:v>2026</c:v>
                </c:pt>
                <c:pt idx="24170">
                  <c:v>2020</c:v>
                </c:pt>
                <c:pt idx="24171">
                  <c:v>2001</c:v>
                </c:pt>
                <c:pt idx="24172">
                  <c:v>1983</c:v>
                </c:pt>
                <c:pt idx="24173">
                  <c:v>1977</c:v>
                </c:pt>
                <c:pt idx="24174">
                  <c:v>1989</c:v>
                </c:pt>
                <c:pt idx="24175">
                  <c:v>2011</c:v>
                </c:pt>
                <c:pt idx="24176">
                  <c:v>2027</c:v>
                </c:pt>
                <c:pt idx="24177">
                  <c:v>2026</c:v>
                </c:pt>
                <c:pt idx="24178">
                  <c:v>2009</c:v>
                </c:pt>
                <c:pt idx="24179">
                  <c:v>1986</c:v>
                </c:pt>
                <c:pt idx="24180">
                  <c:v>1971</c:v>
                </c:pt>
                <c:pt idx="24181">
                  <c:v>1962</c:v>
                </c:pt>
                <c:pt idx="24182">
                  <c:v>1959</c:v>
                </c:pt>
                <c:pt idx="24183">
                  <c:v>1954</c:v>
                </c:pt>
                <c:pt idx="24184">
                  <c:v>1944</c:v>
                </c:pt>
                <c:pt idx="24185">
                  <c:v>1932</c:v>
                </c:pt>
                <c:pt idx="24186">
                  <c:v>1925</c:v>
                </c:pt>
                <c:pt idx="24187">
                  <c:v>1925</c:v>
                </c:pt>
                <c:pt idx="24188">
                  <c:v>1931</c:v>
                </c:pt>
                <c:pt idx="24189">
                  <c:v>1936</c:v>
                </c:pt>
                <c:pt idx="24190">
                  <c:v>1933</c:v>
                </c:pt>
                <c:pt idx="24191">
                  <c:v>1922</c:v>
                </c:pt>
                <c:pt idx="24192">
                  <c:v>1907</c:v>
                </c:pt>
                <c:pt idx="24193">
                  <c:v>1897</c:v>
                </c:pt>
                <c:pt idx="24194">
                  <c:v>1897</c:v>
                </c:pt>
                <c:pt idx="24195">
                  <c:v>1905</c:v>
                </c:pt>
                <c:pt idx="24196">
                  <c:v>1910</c:v>
                </c:pt>
                <c:pt idx="24197">
                  <c:v>1909</c:v>
                </c:pt>
                <c:pt idx="24198">
                  <c:v>1902</c:v>
                </c:pt>
                <c:pt idx="24199">
                  <c:v>1893</c:v>
                </c:pt>
                <c:pt idx="24200">
                  <c:v>1886</c:v>
                </c:pt>
                <c:pt idx="24201">
                  <c:v>1880</c:v>
                </c:pt>
                <c:pt idx="24202">
                  <c:v>1873</c:v>
                </c:pt>
                <c:pt idx="24203">
                  <c:v>1862</c:v>
                </c:pt>
                <c:pt idx="24204">
                  <c:v>1854</c:v>
                </c:pt>
                <c:pt idx="24205">
                  <c:v>1856</c:v>
                </c:pt>
                <c:pt idx="24206">
                  <c:v>1869</c:v>
                </c:pt>
                <c:pt idx="24207">
                  <c:v>1891</c:v>
                </c:pt>
                <c:pt idx="24208">
                  <c:v>1913</c:v>
                </c:pt>
                <c:pt idx="24209">
                  <c:v>1934</c:v>
                </c:pt>
                <c:pt idx="24210">
                  <c:v>1952</c:v>
                </c:pt>
                <c:pt idx="24211">
                  <c:v>1967</c:v>
                </c:pt>
                <c:pt idx="24212">
                  <c:v>1975</c:v>
                </c:pt>
                <c:pt idx="24213">
                  <c:v>1972</c:v>
                </c:pt>
                <c:pt idx="24214">
                  <c:v>1959</c:v>
                </c:pt>
                <c:pt idx="24215">
                  <c:v>1948</c:v>
                </c:pt>
                <c:pt idx="24216">
                  <c:v>1945</c:v>
                </c:pt>
                <c:pt idx="24217">
                  <c:v>1950</c:v>
                </c:pt>
                <c:pt idx="24218">
                  <c:v>1954</c:v>
                </c:pt>
                <c:pt idx="24219">
                  <c:v>1949</c:v>
                </c:pt>
                <c:pt idx="24220">
                  <c:v>1934</c:v>
                </c:pt>
                <c:pt idx="24221">
                  <c:v>1914</c:v>
                </c:pt>
                <c:pt idx="24222">
                  <c:v>1900</c:v>
                </c:pt>
                <c:pt idx="24223">
                  <c:v>1896</c:v>
                </c:pt>
                <c:pt idx="24224">
                  <c:v>1901</c:v>
                </c:pt>
                <c:pt idx="24225">
                  <c:v>1910</c:v>
                </c:pt>
                <c:pt idx="24226">
                  <c:v>1918</c:v>
                </c:pt>
                <c:pt idx="24227">
                  <c:v>1921</c:v>
                </c:pt>
                <c:pt idx="24228">
                  <c:v>1918</c:v>
                </c:pt>
                <c:pt idx="24229">
                  <c:v>1910</c:v>
                </c:pt>
                <c:pt idx="24230">
                  <c:v>1897</c:v>
                </c:pt>
                <c:pt idx="24231">
                  <c:v>1884</c:v>
                </c:pt>
                <c:pt idx="24232">
                  <c:v>1874</c:v>
                </c:pt>
                <c:pt idx="24233">
                  <c:v>1873</c:v>
                </c:pt>
                <c:pt idx="24234">
                  <c:v>1877</c:v>
                </c:pt>
                <c:pt idx="24235">
                  <c:v>1877</c:v>
                </c:pt>
                <c:pt idx="24236">
                  <c:v>1868</c:v>
                </c:pt>
                <c:pt idx="24237">
                  <c:v>1855</c:v>
                </c:pt>
                <c:pt idx="24238">
                  <c:v>1842</c:v>
                </c:pt>
                <c:pt idx="24239">
                  <c:v>1833</c:v>
                </c:pt>
                <c:pt idx="24240">
                  <c:v>1829</c:v>
                </c:pt>
                <c:pt idx="24241">
                  <c:v>1832</c:v>
                </c:pt>
                <c:pt idx="24242">
                  <c:v>1840</c:v>
                </c:pt>
                <c:pt idx="24243">
                  <c:v>1850</c:v>
                </c:pt>
                <c:pt idx="24244">
                  <c:v>1855</c:v>
                </c:pt>
                <c:pt idx="24245">
                  <c:v>1856</c:v>
                </c:pt>
                <c:pt idx="24246">
                  <c:v>1857</c:v>
                </c:pt>
                <c:pt idx="24247">
                  <c:v>1860</c:v>
                </c:pt>
                <c:pt idx="24248">
                  <c:v>1867</c:v>
                </c:pt>
                <c:pt idx="24249">
                  <c:v>1875</c:v>
                </c:pt>
                <c:pt idx="24250">
                  <c:v>1880</c:v>
                </c:pt>
                <c:pt idx="24251">
                  <c:v>1880</c:v>
                </c:pt>
                <c:pt idx="24252">
                  <c:v>1873</c:v>
                </c:pt>
                <c:pt idx="24253">
                  <c:v>1864</c:v>
                </c:pt>
                <c:pt idx="24254">
                  <c:v>1859</c:v>
                </c:pt>
                <c:pt idx="24255">
                  <c:v>1857</c:v>
                </c:pt>
                <c:pt idx="24256">
                  <c:v>1856</c:v>
                </c:pt>
                <c:pt idx="24257">
                  <c:v>1856</c:v>
                </c:pt>
                <c:pt idx="24258">
                  <c:v>1857</c:v>
                </c:pt>
                <c:pt idx="24259">
                  <c:v>1862</c:v>
                </c:pt>
                <c:pt idx="24260">
                  <c:v>1871</c:v>
                </c:pt>
                <c:pt idx="24261">
                  <c:v>1880</c:v>
                </c:pt>
                <c:pt idx="24262">
                  <c:v>1885</c:v>
                </c:pt>
                <c:pt idx="24263">
                  <c:v>1884</c:v>
                </c:pt>
                <c:pt idx="24264">
                  <c:v>1882</c:v>
                </c:pt>
                <c:pt idx="24265">
                  <c:v>1886</c:v>
                </c:pt>
                <c:pt idx="24266">
                  <c:v>1895</c:v>
                </c:pt>
                <c:pt idx="24267">
                  <c:v>1903</c:v>
                </c:pt>
                <c:pt idx="24268">
                  <c:v>1901</c:v>
                </c:pt>
                <c:pt idx="24269">
                  <c:v>1893</c:v>
                </c:pt>
                <c:pt idx="24270">
                  <c:v>1884</c:v>
                </c:pt>
                <c:pt idx="24271">
                  <c:v>1879</c:v>
                </c:pt>
                <c:pt idx="24272">
                  <c:v>1879</c:v>
                </c:pt>
                <c:pt idx="24273">
                  <c:v>1879</c:v>
                </c:pt>
                <c:pt idx="24274">
                  <c:v>1877</c:v>
                </c:pt>
                <c:pt idx="24275">
                  <c:v>1870</c:v>
                </c:pt>
                <c:pt idx="24276">
                  <c:v>1856</c:v>
                </c:pt>
                <c:pt idx="24277">
                  <c:v>1838</c:v>
                </c:pt>
                <c:pt idx="24278">
                  <c:v>1820</c:v>
                </c:pt>
                <c:pt idx="24279">
                  <c:v>1805</c:v>
                </c:pt>
                <c:pt idx="24280">
                  <c:v>1795</c:v>
                </c:pt>
                <c:pt idx="24281">
                  <c:v>1791</c:v>
                </c:pt>
                <c:pt idx="24282">
                  <c:v>1795</c:v>
                </c:pt>
                <c:pt idx="24283">
                  <c:v>1803</c:v>
                </c:pt>
                <c:pt idx="24284">
                  <c:v>1814</c:v>
                </c:pt>
                <c:pt idx="24285">
                  <c:v>1821</c:v>
                </c:pt>
                <c:pt idx="24286">
                  <c:v>1824</c:v>
                </c:pt>
                <c:pt idx="24287">
                  <c:v>1823</c:v>
                </c:pt>
                <c:pt idx="24288">
                  <c:v>1816</c:v>
                </c:pt>
                <c:pt idx="24289">
                  <c:v>1805</c:v>
                </c:pt>
                <c:pt idx="24290">
                  <c:v>1794</c:v>
                </c:pt>
                <c:pt idx="24291">
                  <c:v>1788</c:v>
                </c:pt>
                <c:pt idx="24292">
                  <c:v>1788</c:v>
                </c:pt>
                <c:pt idx="24293">
                  <c:v>1791</c:v>
                </c:pt>
                <c:pt idx="24294">
                  <c:v>1798</c:v>
                </c:pt>
                <c:pt idx="24295">
                  <c:v>1808</c:v>
                </c:pt>
                <c:pt idx="24296">
                  <c:v>1820</c:v>
                </c:pt>
                <c:pt idx="24297">
                  <c:v>1831</c:v>
                </c:pt>
                <c:pt idx="24298">
                  <c:v>1836</c:v>
                </c:pt>
                <c:pt idx="24299">
                  <c:v>1837</c:v>
                </c:pt>
                <c:pt idx="24300">
                  <c:v>1833</c:v>
                </c:pt>
                <c:pt idx="24301">
                  <c:v>1828</c:v>
                </c:pt>
                <c:pt idx="24302">
                  <c:v>1822</c:v>
                </c:pt>
                <c:pt idx="24303">
                  <c:v>1818</c:v>
                </c:pt>
                <c:pt idx="24304">
                  <c:v>1820</c:v>
                </c:pt>
                <c:pt idx="24305">
                  <c:v>1827</c:v>
                </c:pt>
                <c:pt idx="24306">
                  <c:v>1836</c:v>
                </c:pt>
                <c:pt idx="24307">
                  <c:v>1845</c:v>
                </c:pt>
                <c:pt idx="24308">
                  <c:v>1854</c:v>
                </c:pt>
                <c:pt idx="24309">
                  <c:v>1865</c:v>
                </c:pt>
                <c:pt idx="24310">
                  <c:v>1880</c:v>
                </c:pt>
                <c:pt idx="24311">
                  <c:v>1897</c:v>
                </c:pt>
                <c:pt idx="24312">
                  <c:v>1912</c:v>
                </c:pt>
                <c:pt idx="24313">
                  <c:v>1917</c:v>
                </c:pt>
                <c:pt idx="24314">
                  <c:v>1912</c:v>
                </c:pt>
                <c:pt idx="24315">
                  <c:v>1901</c:v>
                </c:pt>
                <c:pt idx="24316">
                  <c:v>1883</c:v>
                </c:pt>
                <c:pt idx="24317">
                  <c:v>1862</c:v>
                </c:pt>
                <c:pt idx="24318">
                  <c:v>1843</c:v>
                </c:pt>
                <c:pt idx="24319">
                  <c:v>1834</c:v>
                </c:pt>
                <c:pt idx="24320">
                  <c:v>1834</c:v>
                </c:pt>
                <c:pt idx="24321">
                  <c:v>1842</c:v>
                </c:pt>
                <c:pt idx="24322">
                  <c:v>1855</c:v>
                </c:pt>
                <c:pt idx="24323">
                  <c:v>1870</c:v>
                </c:pt>
                <c:pt idx="24324">
                  <c:v>1883</c:v>
                </c:pt>
                <c:pt idx="24325">
                  <c:v>1891</c:v>
                </c:pt>
                <c:pt idx="24326">
                  <c:v>1893</c:v>
                </c:pt>
                <c:pt idx="24327">
                  <c:v>1890</c:v>
                </c:pt>
                <c:pt idx="24328">
                  <c:v>1881</c:v>
                </c:pt>
                <c:pt idx="24329">
                  <c:v>1865</c:v>
                </c:pt>
                <c:pt idx="24330">
                  <c:v>1846</c:v>
                </c:pt>
                <c:pt idx="24331">
                  <c:v>1831</c:v>
                </c:pt>
                <c:pt idx="24332">
                  <c:v>1824</c:v>
                </c:pt>
                <c:pt idx="24333">
                  <c:v>1825</c:v>
                </c:pt>
                <c:pt idx="24334">
                  <c:v>1828</c:v>
                </c:pt>
                <c:pt idx="24335">
                  <c:v>1831</c:v>
                </c:pt>
                <c:pt idx="24336">
                  <c:v>1836</c:v>
                </c:pt>
                <c:pt idx="24337">
                  <c:v>1846</c:v>
                </c:pt>
                <c:pt idx="24338">
                  <c:v>1857</c:v>
                </c:pt>
                <c:pt idx="24339">
                  <c:v>1864</c:v>
                </c:pt>
                <c:pt idx="24340">
                  <c:v>1863</c:v>
                </c:pt>
                <c:pt idx="24341">
                  <c:v>1853</c:v>
                </c:pt>
                <c:pt idx="24342">
                  <c:v>1835</c:v>
                </c:pt>
                <c:pt idx="24343">
                  <c:v>1815</c:v>
                </c:pt>
                <c:pt idx="24344">
                  <c:v>1801</c:v>
                </c:pt>
                <c:pt idx="24345">
                  <c:v>1796</c:v>
                </c:pt>
                <c:pt idx="24346">
                  <c:v>1797</c:v>
                </c:pt>
                <c:pt idx="24347">
                  <c:v>1800</c:v>
                </c:pt>
                <c:pt idx="24348">
                  <c:v>1799</c:v>
                </c:pt>
                <c:pt idx="24349">
                  <c:v>1794</c:v>
                </c:pt>
                <c:pt idx="24350">
                  <c:v>1789</c:v>
                </c:pt>
                <c:pt idx="24351">
                  <c:v>1786</c:v>
                </c:pt>
                <c:pt idx="24352">
                  <c:v>1782</c:v>
                </c:pt>
                <c:pt idx="24353">
                  <c:v>1777</c:v>
                </c:pt>
                <c:pt idx="24354">
                  <c:v>1774</c:v>
                </c:pt>
                <c:pt idx="24355">
                  <c:v>1776</c:v>
                </c:pt>
                <c:pt idx="24356">
                  <c:v>1784</c:v>
                </c:pt>
                <c:pt idx="24357">
                  <c:v>1791</c:v>
                </c:pt>
                <c:pt idx="24358">
                  <c:v>1791</c:v>
                </c:pt>
                <c:pt idx="24359">
                  <c:v>1785</c:v>
                </c:pt>
                <c:pt idx="24360">
                  <c:v>1774</c:v>
                </c:pt>
                <c:pt idx="24361">
                  <c:v>1760</c:v>
                </c:pt>
                <c:pt idx="24362">
                  <c:v>1748</c:v>
                </c:pt>
                <c:pt idx="24363">
                  <c:v>1742</c:v>
                </c:pt>
                <c:pt idx="24364">
                  <c:v>1750</c:v>
                </c:pt>
                <c:pt idx="24365">
                  <c:v>1772</c:v>
                </c:pt>
                <c:pt idx="24366">
                  <c:v>1801</c:v>
                </c:pt>
                <c:pt idx="24367">
                  <c:v>1830</c:v>
                </c:pt>
                <c:pt idx="24368">
                  <c:v>1854</c:v>
                </c:pt>
                <c:pt idx="24369">
                  <c:v>1867</c:v>
                </c:pt>
                <c:pt idx="24370">
                  <c:v>1866</c:v>
                </c:pt>
                <c:pt idx="24371">
                  <c:v>1855</c:v>
                </c:pt>
                <c:pt idx="24372">
                  <c:v>1842</c:v>
                </c:pt>
                <c:pt idx="24373">
                  <c:v>1834</c:v>
                </c:pt>
                <c:pt idx="24374">
                  <c:v>1835</c:v>
                </c:pt>
                <c:pt idx="24375">
                  <c:v>1841</c:v>
                </c:pt>
                <c:pt idx="24376">
                  <c:v>1845</c:v>
                </c:pt>
                <c:pt idx="24377">
                  <c:v>1841</c:v>
                </c:pt>
                <c:pt idx="24378">
                  <c:v>1832</c:v>
                </c:pt>
                <c:pt idx="24379">
                  <c:v>1821</c:v>
                </c:pt>
                <c:pt idx="24380">
                  <c:v>1814</c:v>
                </c:pt>
                <c:pt idx="24381">
                  <c:v>1814</c:v>
                </c:pt>
                <c:pt idx="24382">
                  <c:v>1818</c:v>
                </c:pt>
                <c:pt idx="24383">
                  <c:v>1823</c:v>
                </c:pt>
                <c:pt idx="24384">
                  <c:v>1827</c:v>
                </c:pt>
                <c:pt idx="24385">
                  <c:v>1831</c:v>
                </c:pt>
                <c:pt idx="24386">
                  <c:v>1831</c:v>
                </c:pt>
                <c:pt idx="24387">
                  <c:v>1825</c:v>
                </c:pt>
                <c:pt idx="24388">
                  <c:v>1814</c:v>
                </c:pt>
                <c:pt idx="24389">
                  <c:v>1803</c:v>
                </c:pt>
                <c:pt idx="24390">
                  <c:v>1795</c:v>
                </c:pt>
                <c:pt idx="24391">
                  <c:v>1792</c:v>
                </c:pt>
                <c:pt idx="24392">
                  <c:v>1796</c:v>
                </c:pt>
                <c:pt idx="24393">
                  <c:v>1809</c:v>
                </c:pt>
                <c:pt idx="24394">
                  <c:v>1826</c:v>
                </c:pt>
                <c:pt idx="24395">
                  <c:v>1842</c:v>
                </c:pt>
                <c:pt idx="24396">
                  <c:v>1850</c:v>
                </c:pt>
                <c:pt idx="24397">
                  <c:v>1844</c:v>
                </c:pt>
                <c:pt idx="24398">
                  <c:v>1827</c:v>
                </c:pt>
                <c:pt idx="24399">
                  <c:v>1806</c:v>
                </c:pt>
                <c:pt idx="24400">
                  <c:v>1791</c:v>
                </c:pt>
                <c:pt idx="24401">
                  <c:v>1786</c:v>
                </c:pt>
                <c:pt idx="24402">
                  <c:v>1789</c:v>
                </c:pt>
                <c:pt idx="24403">
                  <c:v>1794</c:v>
                </c:pt>
                <c:pt idx="24404">
                  <c:v>1795</c:v>
                </c:pt>
                <c:pt idx="24405">
                  <c:v>1792</c:v>
                </c:pt>
                <c:pt idx="24406">
                  <c:v>1786</c:v>
                </c:pt>
                <c:pt idx="24407">
                  <c:v>1777</c:v>
                </c:pt>
                <c:pt idx="24408">
                  <c:v>1767</c:v>
                </c:pt>
                <c:pt idx="24409">
                  <c:v>1760</c:v>
                </c:pt>
                <c:pt idx="24410">
                  <c:v>1759</c:v>
                </c:pt>
                <c:pt idx="24411">
                  <c:v>1763</c:v>
                </c:pt>
                <c:pt idx="24412">
                  <c:v>1770</c:v>
                </c:pt>
                <c:pt idx="24413">
                  <c:v>1778</c:v>
                </c:pt>
                <c:pt idx="24414">
                  <c:v>1787</c:v>
                </c:pt>
                <c:pt idx="24415">
                  <c:v>1797</c:v>
                </c:pt>
                <c:pt idx="24416">
                  <c:v>1809</c:v>
                </c:pt>
                <c:pt idx="24417">
                  <c:v>1820</c:v>
                </c:pt>
                <c:pt idx="24418">
                  <c:v>1829</c:v>
                </c:pt>
                <c:pt idx="24419">
                  <c:v>1831</c:v>
                </c:pt>
                <c:pt idx="24420">
                  <c:v>1827</c:v>
                </c:pt>
                <c:pt idx="24421">
                  <c:v>1820</c:v>
                </c:pt>
                <c:pt idx="24422">
                  <c:v>1814</c:v>
                </c:pt>
                <c:pt idx="24423">
                  <c:v>1809</c:v>
                </c:pt>
                <c:pt idx="24424">
                  <c:v>1805</c:v>
                </c:pt>
                <c:pt idx="24425">
                  <c:v>1801</c:v>
                </c:pt>
                <c:pt idx="24426">
                  <c:v>1799</c:v>
                </c:pt>
                <c:pt idx="24427">
                  <c:v>1802</c:v>
                </c:pt>
                <c:pt idx="24428">
                  <c:v>1813</c:v>
                </c:pt>
                <c:pt idx="24429">
                  <c:v>1831</c:v>
                </c:pt>
                <c:pt idx="24430">
                  <c:v>1849</c:v>
                </c:pt>
                <c:pt idx="24431">
                  <c:v>1860</c:v>
                </c:pt>
                <c:pt idx="24432">
                  <c:v>1858</c:v>
                </c:pt>
                <c:pt idx="24433">
                  <c:v>1846</c:v>
                </c:pt>
                <c:pt idx="24434">
                  <c:v>1832</c:v>
                </c:pt>
                <c:pt idx="24435">
                  <c:v>1825</c:v>
                </c:pt>
                <c:pt idx="24436">
                  <c:v>1829</c:v>
                </c:pt>
                <c:pt idx="24437">
                  <c:v>1840</c:v>
                </c:pt>
                <c:pt idx="24438">
                  <c:v>1849</c:v>
                </c:pt>
                <c:pt idx="24439">
                  <c:v>1853</c:v>
                </c:pt>
                <c:pt idx="24440">
                  <c:v>1853</c:v>
                </c:pt>
                <c:pt idx="24441">
                  <c:v>1850</c:v>
                </c:pt>
                <c:pt idx="24442">
                  <c:v>1842</c:v>
                </c:pt>
                <c:pt idx="24443">
                  <c:v>1830</c:v>
                </c:pt>
                <c:pt idx="24444">
                  <c:v>1816</c:v>
                </c:pt>
                <c:pt idx="24445">
                  <c:v>1803</c:v>
                </c:pt>
                <c:pt idx="24446">
                  <c:v>1789</c:v>
                </c:pt>
                <c:pt idx="24447">
                  <c:v>1780</c:v>
                </c:pt>
                <c:pt idx="24448">
                  <c:v>1779</c:v>
                </c:pt>
                <c:pt idx="24449">
                  <c:v>1792</c:v>
                </c:pt>
                <c:pt idx="24450">
                  <c:v>1816</c:v>
                </c:pt>
                <c:pt idx="24451">
                  <c:v>1843</c:v>
                </c:pt>
                <c:pt idx="24452">
                  <c:v>1864</c:v>
                </c:pt>
                <c:pt idx="24453">
                  <c:v>1873</c:v>
                </c:pt>
                <c:pt idx="24454">
                  <c:v>1869</c:v>
                </c:pt>
                <c:pt idx="24455">
                  <c:v>1858</c:v>
                </c:pt>
                <c:pt idx="24456">
                  <c:v>1844</c:v>
                </c:pt>
                <c:pt idx="24457">
                  <c:v>1831</c:v>
                </c:pt>
                <c:pt idx="24458">
                  <c:v>1822</c:v>
                </c:pt>
                <c:pt idx="24459">
                  <c:v>1817</c:v>
                </c:pt>
                <c:pt idx="24460">
                  <c:v>1818</c:v>
                </c:pt>
                <c:pt idx="24461">
                  <c:v>1823</c:v>
                </c:pt>
                <c:pt idx="24462">
                  <c:v>1828</c:v>
                </c:pt>
                <c:pt idx="24463">
                  <c:v>1828</c:v>
                </c:pt>
                <c:pt idx="24464">
                  <c:v>1820</c:v>
                </c:pt>
                <c:pt idx="24465">
                  <c:v>1805</c:v>
                </c:pt>
                <c:pt idx="24466">
                  <c:v>1794</c:v>
                </c:pt>
                <c:pt idx="24467">
                  <c:v>1797</c:v>
                </c:pt>
                <c:pt idx="24468">
                  <c:v>1817</c:v>
                </c:pt>
                <c:pt idx="24469">
                  <c:v>1841</c:v>
                </c:pt>
                <c:pt idx="24470">
                  <c:v>1861</c:v>
                </c:pt>
                <c:pt idx="24471">
                  <c:v>1874</c:v>
                </c:pt>
                <c:pt idx="24472">
                  <c:v>1886</c:v>
                </c:pt>
                <c:pt idx="24473">
                  <c:v>1896</c:v>
                </c:pt>
                <c:pt idx="24474">
                  <c:v>1900</c:v>
                </c:pt>
                <c:pt idx="24475">
                  <c:v>1897</c:v>
                </c:pt>
                <c:pt idx="24476">
                  <c:v>1887</c:v>
                </c:pt>
                <c:pt idx="24477">
                  <c:v>1874</c:v>
                </c:pt>
                <c:pt idx="24478">
                  <c:v>1864</c:v>
                </c:pt>
                <c:pt idx="24479">
                  <c:v>1862</c:v>
                </c:pt>
                <c:pt idx="24480">
                  <c:v>1866</c:v>
                </c:pt>
                <c:pt idx="24481">
                  <c:v>1873</c:v>
                </c:pt>
                <c:pt idx="24482">
                  <c:v>1876</c:v>
                </c:pt>
                <c:pt idx="24483">
                  <c:v>1870</c:v>
                </c:pt>
                <c:pt idx="24484">
                  <c:v>1855</c:v>
                </c:pt>
                <c:pt idx="24485">
                  <c:v>1835</c:v>
                </c:pt>
                <c:pt idx="24486">
                  <c:v>1817</c:v>
                </c:pt>
                <c:pt idx="24487">
                  <c:v>1806</c:v>
                </c:pt>
                <c:pt idx="24488">
                  <c:v>1800</c:v>
                </c:pt>
                <c:pt idx="24489">
                  <c:v>1795</c:v>
                </c:pt>
                <c:pt idx="24490">
                  <c:v>1791</c:v>
                </c:pt>
                <c:pt idx="24491">
                  <c:v>1789</c:v>
                </c:pt>
                <c:pt idx="24492">
                  <c:v>1793</c:v>
                </c:pt>
                <c:pt idx="24493">
                  <c:v>1800</c:v>
                </c:pt>
                <c:pt idx="24494">
                  <c:v>1809</c:v>
                </c:pt>
                <c:pt idx="24495">
                  <c:v>1822</c:v>
                </c:pt>
                <c:pt idx="24496">
                  <c:v>1842</c:v>
                </c:pt>
                <c:pt idx="24497">
                  <c:v>1861</c:v>
                </c:pt>
                <c:pt idx="24498">
                  <c:v>1871</c:v>
                </c:pt>
                <c:pt idx="24499">
                  <c:v>1867</c:v>
                </c:pt>
                <c:pt idx="24500">
                  <c:v>1856</c:v>
                </c:pt>
                <c:pt idx="24501">
                  <c:v>1847</c:v>
                </c:pt>
                <c:pt idx="24502">
                  <c:v>1844</c:v>
                </c:pt>
                <c:pt idx="24503">
                  <c:v>1846</c:v>
                </c:pt>
                <c:pt idx="24504">
                  <c:v>1850</c:v>
                </c:pt>
                <c:pt idx="24505">
                  <c:v>1851</c:v>
                </c:pt>
                <c:pt idx="24506">
                  <c:v>1852</c:v>
                </c:pt>
                <c:pt idx="24507">
                  <c:v>1856</c:v>
                </c:pt>
                <c:pt idx="24508">
                  <c:v>1864</c:v>
                </c:pt>
                <c:pt idx="24509">
                  <c:v>1868</c:v>
                </c:pt>
                <c:pt idx="24510">
                  <c:v>1863</c:v>
                </c:pt>
                <c:pt idx="24511">
                  <c:v>1849</c:v>
                </c:pt>
                <c:pt idx="24512">
                  <c:v>1832</c:v>
                </c:pt>
                <c:pt idx="24513">
                  <c:v>1820</c:v>
                </c:pt>
                <c:pt idx="24514">
                  <c:v>1817</c:v>
                </c:pt>
                <c:pt idx="24515">
                  <c:v>1821</c:v>
                </c:pt>
                <c:pt idx="24516">
                  <c:v>1831</c:v>
                </c:pt>
                <c:pt idx="24517">
                  <c:v>1844</c:v>
                </c:pt>
                <c:pt idx="24518">
                  <c:v>1858</c:v>
                </c:pt>
                <c:pt idx="24519">
                  <c:v>1869</c:v>
                </c:pt>
                <c:pt idx="24520">
                  <c:v>1878</c:v>
                </c:pt>
                <c:pt idx="24521">
                  <c:v>1885</c:v>
                </c:pt>
                <c:pt idx="24522">
                  <c:v>1885</c:v>
                </c:pt>
                <c:pt idx="24523">
                  <c:v>1879</c:v>
                </c:pt>
                <c:pt idx="24524">
                  <c:v>1871</c:v>
                </c:pt>
                <c:pt idx="24525">
                  <c:v>1865</c:v>
                </c:pt>
                <c:pt idx="24526">
                  <c:v>1863</c:v>
                </c:pt>
                <c:pt idx="24527">
                  <c:v>1864</c:v>
                </c:pt>
                <c:pt idx="24528">
                  <c:v>1865</c:v>
                </c:pt>
                <c:pt idx="24529">
                  <c:v>1865</c:v>
                </c:pt>
                <c:pt idx="24530">
                  <c:v>1867</c:v>
                </c:pt>
                <c:pt idx="24531">
                  <c:v>1873</c:v>
                </c:pt>
                <c:pt idx="24532">
                  <c:v>1879</c:v>
                </c:pt>
                <c:pt idx="24533">
                  <c:v>1879</c:v>
                </c:pt>
                <c:pt idx="24534">
                  <c:v>1870</c:v>
                </c:pt>
                <c:pt idx="24535">
                  <c:v>1856</c:v>
                </c:pt>
                <c:pt idx="24536">
                  <c:v>1847</c:v>
                </c:pt>
                <c:pt idx="24537">
                  <c:v>1847</c:v>
                </c:pt>
                <c:pt idx="24538">
                  <c:v>1857</c:v>
                </c:pt>
                <c:pt idx="24539">
                  <c:v>1871</c:v>
                </c:pt>
                <c:pt idx="24540">
                  <c:v>1883</c:v>
                </c:pt>
                <c:pt idx="24541">
                  <c:v>1888</c:v>
                </c:pt>
                <c:pt idx="24542">
                  <c:v>1885</c:v>
                </c:pt>
                <c:pt idx="24543">
                  <c:v>1876</c:v>
                </c:pt>
                <c:pt idx="24544">
                  <c:v>1865</c:v>
                </c:pt>
                <c:pt idx="24545">
                  <c:v>1853</c:v>
                </c:pt>
                <c:pt idx="24546">
                  <c:v>1841</c:v>
                </c:pt>
                <c:pt idx="24547">
                  <c:v>1832</c:v>
                </c:pt>
                <c:pt idx="24548">
                  <c:v>1829</c:v>
                </c:pt>
                <c:pt idx="24549">
                  <c:v>1834</c:v>
                </c:pt>
                <c:pt idx="24550">
                  <c:v>1843</c:v>
                </c:pt>
                <c:pt idx="24551">
                  <c:v>1852</c:v>
                </c:pt>
                <c:pt idx="24552">
                  <c:v>1851</c:v>
                </c:pt>
                <c:pt idx="24553">
                  <c:v>1839</c:v>
                </c:pt>
                <c:pt idx="24554">
                  <c:v>1824</c:v>
                </c:pt>
                <c:pt idx="24555">
                  <c:v>1815</c:v>
                </c:pt>
                <c:pt idx="24556">
                  <c:v>1813</c:v>
                </c:pt>
                <c:pt idx="24557">
                  <c:v>1812</c:v>
                </c:pt>
                <c:pt idx="24558">
                  <c:v>1805</c:v>
                </c:pt>
                <c:pt idx="24559">
                  <c:v>1795</c:v>
                </c:pt>
                <c:pt idx="24560">
                  <c:v>1786</c:v>
                </c:pt>
                <c:pt idx="24561">
                  <c:v>1786</c:v>
                </c:pt>
                <c:pt idx="24562">
                  <c:v>1801</c:v>
                </c:pt>
                <c:pt idx="24563">
                  <c:v>1829</c:v>
                </c:pt>
                <c:pt idx="24564">
                  <c:v>1861</c:v>
                </c:pt>
                <c:pt idx="24565">
                  <c:v>1886</c:v>
                </c:pt>
                <c:pt idx="24566">
                  <c:v>1895</c:v>
                </c:pt>
                <c:pt idx="24567">
                  <c:v>1889</c:v>
                </c:pt>
                <c:pt idx="24568">
                  <c:v>1870</c:v>
                </c:pt>
                <c:pt idx="24569">
                  <c:v>1847</c:v>
                </c:pt>
                <c:pt idx="24570">
                  <c:v>1828</c:v>
                </c:pt>
                <c:pt idx="24571">
                  <c:v>1817</c:v>
                </c:pt>
                <c:pt idx="24572">
                  <c:v>1821</c:v>
                </c:pt>
                <c:pt idx="24573">
                  <c:v>1837</c:v>
                </c:pt>
                <c:pt idx="24574">
                  <c:v>1857</c:v>
                </c:pt>
                <c:pt idx="24575">
                  <c:v>1873</c:v>
                </c:pt>
                <c:pt idx="24576">
                  <c:v>1879</c:v>
                </c:pt>
                <c:pt idx="24577">
                  <c:v>1875</c:v>
                </c:pt>
                <c:pt idx="24578">
                  <c:v>1868</c:v>
                </c:pt>
                <c:pt idx="24579">
                  <c:v>1864</c:v>
                </c:pt>
                <c:pt idx="24580">
                  <c:v>1867</c:v>
                </c:pt>
                <c:pt idx="24581">
                  <c:v>1873</c:v>
                </c:pt>
                <c:pt idx="24582">
                  <c:v>1879</c:v>
                </c:pt>
                <c:pt idx="24583">
                  <c:v>1881</c:v>
                </c:pt>
                <c:pt idx="24584">
                  <c:v>1880</c:v>
                </c:pt>
                <c:pt idx="24585">
                  <c:v>1878</c:v>
                </c:pt>
                <c:pt idx="24586">
                  <c:v>1876</c:v>
                </c:pt>
                <c:pt idx="24587">
                  <c:v>1873</c:v>
                </c:pt>
                <c:pt idx="24588">
                  <c:v>1868</c:v>
                </c:pt>
                <c:pt idx="24589">
                  <c:v>1861</c:v>
                </c:pt>
                <c:pt idx="24590">
                  <c:v>1853</c:v>
                </c:pt>
                <c:pt idx="24591">
                  <c:v>1845</c:v>
                </c:pt>
                <c:pt idx="24592">
                  <c:v>1837</c:v>
                </c:pt>
                <c:pt idx="24593">
                  <c:v>1830</c:v>
                </c:pt>
                <c:pt idx="24594">
                  <c:v>1826</c:v>
                </c:pt>
                <c:pt idx="24595">
                  <c:v>1827</c:v>
                </c:pt>
                <c:pt idx="24596">
                  <c:v>1833</c:v>
                </c:pt>
                <c:pt idx="24597">
                  <c:v>1840</c:v>
                </c:pt>
                <c:pt idx="24598">
                  <c:v>1844</c:v>
                </c:pt>
                <c:pt idx="24599">
                  <c:v>1842</c:v>
                </c:pt>
                <c:pt idx="24600">
                  <c:v>1841</c:v>
                </c:pt>
                <c:pt idx="24601">
                  <c:v>1846</c:v>
                </c:pt>
                <c:pt idx="24602">
                  <c:v>1858</c:v>
                </c:pt>
                <c:pt idx="24603">
                  <c:v>1872</c:v>
                </c:pt>
                <c:pt idx="24604">
                  <c:v>1884</c:v>
                </c:pt>
                <c:pt idx="24605">
                  <c:v>1892</c:v>
                </c:pt>
                <c:pt idx="24606">
                  <c:v>1897</c:v>
                </c:pt>
                <c:pt idx="24607">
                  <c:v>1896</c:v>
                </c:pt>
                <c:pt idx="24608">
                  <c:v>1890</c:v>
                </c:pt>
                <c:pt idx="24609">
                  <c:v>1880</c:v>
                </c:pt>
                <c:pt idx="24610">
                  <c:v>1874</c:v>
                </c:pt>
                <c:pt idx="24611">
                  <c:v>1877</c:v>
                </c:pt>
                <c:pt idx="24612">
                  <c:v>1888</c:v>
                </c:pt>
                <c:pt idx="24613">
                  <c:v>1902</c:v>
                </c:pt>
                <c:pt idx="24614">
                  <c:v>1912</c:v>
                </c:pt>
                <c:pt idx="24615">
                  <c:v>1913</c:v>
                </c:pt>
                <c:pt idx="24616">
                  <c:v>1909</c:v>
                </c:pt>
                <c:pt idx="24617">
                  <c:v>1904</c:v>
                </c:pt>
                <c:pt idx="24618">
                  <c:v>1900</c:v>
                </c:pt>
                <c:pt idx="24619">
                  <c:v>1895</c:v>
                </c:pt>
                <c:pt idx="24620">
                  <c:v>1892</c:v>
                </c:pt>
                <c:pt idx="24621">
                  <c:v>1891</c:v>
                </c:pt>
                <c:pt idx="24622">
                  <c:v>1892</c:v>
                </c:pt>
                <c:pt idx="24623">
                  <c:v>1892</c:v>
                </c:pt>
                <c:pt idx="24624">
                  <c:v>1885</c:v>
                </c:pt>
                <c:pt idx="24625">
                  <c:v>1872</c:v>
                </c:pt>
                <c:pt idx="24626">
                  <c:v>1854</c:v>
                </c:pt>
                <c:pt idx="24627">
                  <c:v>1838</c:v>
                </c:pt>
                <c:pt idx="24628">
                  <c:v>1832</c:v>
                </c:pt>
                <c:pt idx="24629">
                  <c:v>1838</c:v>
                </c:pt>
                <c:pt idx="24630">
                  <c:v>1852</c:v>
                </c:pt>
                <c:pt idx="24631">
                  <c:v>1866</c:v>
                </c:pt>
                <c:pt idx="24632">
                  <c:v>1877</c:v>
                </c:pt>
                <c:pt idx="24633">
                  <c:v>1884</c:v>
                </c:pt>
                <c:pt idx="24634">
                  <c:v>1889</c:v>
                </c:pt>
                <c:pt idx="24635">
                  <c:v>1890</c:v>
                </c:pt>
                <c:pt idx="24636">
                  <c:v>1887</c:v>
                </c:pt>
                <c:pt idx="24637">
                  <c:v>1881</c:v>
                </c:pt>
                <c:pt idx="24638">
                  <c:v>1875</c:v>
                </c:pt>
                <c:pt idx="24639">
                  <c:v>1873</c:v>
                </c:pt>
                <c:pt idx="24640">
                  <c:v>1873</c:v>
                </c:pt>
                <c:pt idx="24641">
                  <c:v>1872</c:v>
                </c:pt>
                <c:pt idx="24642">
                  <c:v>1867</c:v>
                </c:pt>
                <c:pt idx="24643">
                  <c:v>1857</c:v>
                </c:pt>
                <c:pt idx="24644">
                  <c:v>1846</c:v>
                </c:pt>
                <c:pt idx="24645">
                  <c:v>1840</c:v>
                </c:pt>
                <c:pt idx="24646">
                  <c:v>1846</c:v>
                </c:pt>
                <c:pt idx="24647">
                  <c:v>1864</c:v>
                </c:pt>
                <c:pt idx="24648">
                  <c:v>1883</c:v>
                </c:pt>
                <c:pt idx="24649">
                  <c:v>1897</c:v>
                </c:pt>
                <c:pt idx="24650">
                  <c:v>1908</c:v>
                </c:pt>
                <c:pt idx="24651">
                  <c:v>1918</c:v>
                </c:pt>
                <c:pt idx="24652">
                  <c:v>1927</c:v>
                </c:pt>
                <c:pt idx="24653">
                  <c:v>1934</c:v>
                </c:pt>
                <c:pt idx="24654">
                  <c:v>1937</c:v>
                </c:pt>
                <c:pt idx="24655">
                  <c:v>1937</c:v>
                </c:pt>
                <c:pt idx="24656">
                  <c:v>1936</c:v>
                </c:pt>
                <c:pt idx="24657">
                  <c:v>1934</c:v>
                </c:pt>
                <c:pt idx="24658">
                  <c:v>1932</c:v>
                </c:pt>
                <c:pt idx="24659">
                  <c:v>1929</c:v>
                </c:pt>
                <c:pt idx="24660">
                  <c:v>1926</c:v>
                </c:pt>
                <c:pt idx="24661">
                  <c:v>1925</c:v>
                </c:pt>
                <c:pt idx="24662">
                  <c:v>1923</c:v>
                </c:pt>
                <c:pt idx="24663">
                  <c:v>1918</c:v>
                </c:pt>
                <c:pt idx="24664">
                  <c:v>1913</c:v>
                </c:pt>
                <c:pt idx="24665">
                  <c:v>1913</c:v>
                </c:pt>
                <c:pt idx="24666">
                  <c:v>1921</c:v>
                </c:pt>
                <c:pt idx="24667">
                  <c:v>1930</c:v>
                </c:pt>
                <c:pt idx="24668">
                  <c:v>1933</c:v>
                </c:pt>
                <c:pt idx="24669">
                  <c:v>1927</c:v>
                </c:pt>
                <c:pt idx="24670">
                  <c:v>1920</c:v>
                </c:pt>
                <c:pt idx="24671">
                  <c:v>1918</c:v>
                </c:pt>
                <c:pt idx="24672">
                  <c:v>1924</c:v>
                </c:pt>
                <c:pt idx="24673">
                  <c:v>1934</c:v>
                </c:pt>
                <c:pt idx="24674">
                  <c:v>1938</c:v>
                </c:pt>
                <c:pt idx="24675">
                  <c:v>1934</c:v>
                </c:pt>
                <c:pt idx="24676">
                  <c:v>1921</c:v>
                </c:pt>
                <c:pt idx="24677">
                  <c:v>1909</c:v>
                </c:pt>
                <c:pt idx="24678">
                  <c:v>1903</c:v>
                </c:pt>
                <c:pt idx="24679">
                  <c:v>1905</c:v>
                </c:pt>
                <c:pt idx="24680">
                  <c:v>1910</c:v>
                </c:pt>
                <c:pt idx="24681">
                  <c:v>1916</c:v>
                </c:pt>
                <c:pt idx="24682">
                  <c:v>1926</c:v>
                </c:pt>
                <c:pt idx="24683">
                  <c:v>1946</c:v>
                </c:pt>
                <c:pt idx="24684">
                  <c:v>1973</c:v>
                </c:pt>
                <c:pt idx="24685">
                  <c:v>2000</c:v>
                </c:pt>
                <c:pt idx="24686">
                  <c:v>2018</c:v>
                </c:pt>
                <c:pt idx="24687">
                  <c:v>2019</c:v>
                </c:pt>
                <c:pt idx="24688">
                  <c:v>2008</c:v>
                </c:pt>
                <c:pt idx="24689">
                  <c:v>1994</c:v>
                </c:pt>
                <c:pt idx="24690">
                  <c:v>1992</c:v>
                </c:pt>
                <c:pt idx="24691">
                  <c:v>2005</c:v>
                </c:pt>
                <c:pt idx="24692">
                  <c:v>2026</c:v>
                </c:pt>
                <c:pt idx="24693">
                  <c:v>2043</c:v>
                </c:pt>
                <c:pt idx="24694">
                  <c:v>2048</c:v>
                </c:pt>
                <c:pt idx="24695">
                  <c:v>2038</c:v>
                </c:pt>
                <c:pt idx="24696">
                  <c:v>2019</c:v>
                </c:pt>
                <c:pt idx="24697">
                  <c:v>2000</c:v>
                </c:pt>
                <c:pt idx="24698">
                  <c:v>1985</c:v>
                </c:pt>
                <c:pt idx="24699">
                  <c:v>1972</c:v>
                </c:pt>
                <c:pt idx="24700">
                  <c:v>1956</c:v>
                </c:pt>
                <c:pt idx="24701">
                  <c:v>1937</c:v>
                </c:pt>
                <c:pt idx="24702">
                  <c:v>1920</c:v>
                </c:pt>
                <c:pt idx="24703">
                  <c:v>1911</c:v>
                </c:pt>
                <c:pt idx="24704">
                  <c:v>1913</c:v>
                </c:pt>
                <c:pt idx="24705">
                  <c:v>1926</c:v>
                </c:pt>
                <c:pt idx="24706">
                  <c:v>1949</c:v>
                </c:pt>
                <c:pt idx="24707">
                  <c:v>1979</c:v>
                </c:pt>
                <c:pt idx="24708">
                  <c:v>2008</c:v>
                </c:pt>
                <c:pt idx="24709">
                  <c:v>2031</c:v>
                </c:pt>
                <c:pt idx="24710">
                  <c:v>2042</c:v>
                </c:pt>
                <c:pt idx="24711">
                  <c:v>2043</c:v>
                </c:pt>
                <c:pt idx="24712">
                  <c:v>2038</c:v>
                </c:pt>
                <c:pt idx="24713">
                  <c:v>2035</c:v>
                </c:pt>
                <c:pt idx="24714">
                  <c:v>2035</c:v>
                </c:pt>
                <c:pt idx="24715">
                  <c:v>2037</c:v>
                </c:pt>
                <c:pt idx="24716">
                  <c:v>2033</c:v>
                </c:pt>
                <c:pt idx="24717">
                  <c:v>2022</c:v>
                </c:pt>
                <c:pt idx="24718">
                  <c:v>2006</c:v>
                </c:pt>
                <c:pt idx="24719">
                  <c:v>1991</c:v>
                </c:pt>
                <c:pt idx="24720">
                  <c:v>1983</c:v>
                </c:pt>
                <c:pt idx="24721">
                  <c:v>1984</c:v>
                </c:pt>
                <c:pt idx="24722">
                  <c:v>1994</c:v>
                </c:pt>
                <c:pt idx="24723">
                  <c:v>2006</c:v>
                </c:pt>
                <c:pt idx="24724">
                  <c:v>2017</c:v>
                </c:pt>
                <c:pt idx="24725">
                  <c:v>2024</c:v>
                </c:pt>
                <c:pt idx="24726">
                  <c:v>2029</c:v>
                </c:pt>
                <c:pt idx="24727">
                  <c:v>2030</c:v>
                </c:pt>
                <c:pt idx="24728">
                  <c:v>2026</c:v>
                </c:pt>
                <c:pt idx="24729">
                  <c:v>2022</c:v>
                </c:pt>
                <c:pt idx="24730">
                  <c:v>2019</c:v>
                </c:pt>
                <c:pt idx="24731">
                  <c:v>2018</c:v>
                </c:pt>
                <c:pt idx="24732">
                  <c:v>2016</c:v>
                </c:pt>
                <c:pt idx="24733">
                  <c:v>2010</c:v>
                </c:pt>
                <c:pt idx="24734">
                  <c:v>2004</c:v>
                </c:pt>
                <c:pt idx="24735">
                  <c:v>1999</c:v>
                </c:pt>
                <c:pt idx="24736">
                  <c:v>1997</c:v>
                </c:pt>
                <c:pt idx="24737">
                  <c:v>1996</c:v>
                </c:pt>
                <c:pt idx="24738">
                  <c:v>1993</c:v>
                </c:pt>
                <c:pt idx="24739">
                  <c:v>1986</c:v>
                </c:pt>
                <c:pt idx="24740">
                  <c:v>1975</c:v>
                </c:pt>
                <c:pt idx="24741">
                  <c:v>1966</c:v>
                </c:pt>
                <c:pt idx="24742">
                  <c:v>1963</c:v>
                </c:pt>
                <c:pt idx="24743">
                  <c:v>1969</c:v>
                </c:pt>
                <c:pt idx="24744">
                  <c:v>1979</c:v>
                </c:pt>
                <c:pt idx="24745">
                  <c:v>1985</c:v>
                </c:pt>
                <c:pt idx="24746">
                  <c:v>1980</c:v>
                </c:pt>
                <c:pt idx="24747">
                  <c:v>1966</c:v>
                </c:pt>
                <c:pt idx="24748">
                  <c:v>1952</c:v>
                </c:pt>
                <c:pt idx="24749">
                  <c:v>1949</c:v>
                </c:pt>
                <c:pt idx="24750">
                  <c:v>1962</c:v>
                </c:pt>
                <c:pt idx="24751">
                  <c:v>1983</c:v>
                </c:pt>
                <c:pt idx="24752">
                  <c:v>2003</c:v>
                </c:pt>
                <c:pt idx="24753">
                  <c:v>2014</c:v>
                </c:pt>
                <c:pt idx="24754">
                  <c:v>2018</c:v>
                </c:pt>
                <c:pt idx="24755">
                  <c:v>2019</c:v>
                </c:pt>
                <c:pt idx="24756">
                  <c:v>2020</c:v>
                </c:pt>
                <c:pt idx="24757">
                  <c:v>2023</c:v>
                </c:pt>
                <c:pt idx="24758">
                  <c:v>2025</c:v>
                </c:pt>
                <c:pt idx="24759">
                  <c:v>2024</c:v>
                </c:pt>
                <c:pt idx="24760">
                  <c:v>2020</c:v>
                </c:pt>
                <c:pt idx="24761">
                  <c:v>2016</c:v>
                </c:pt>
                <c:pt idx="24762">
                  <c:v>2015</c:v>
                </c:pt>
                <c:pt idx="24763">
                  <c:v>2020</c:v>
                </c:pt>
                <c:pt idx="24764">
                  <c:v>2031</c:v>
                </c:pt>
                <c:pt idx="24765">
                  <c:v>2043</c:v>
                </c:pt>
                <c:pt idx="24766">
                  <c:v>2044</c:v>
                </c:pt>
                <c:pt idx="24767">
                  <c:v>2032</c:v>
                </c:pt>
                <c:pt idx="24768">
                  <c:v>2011</c:v>
                </c:pt>
                <c:pt idx="24769">
                  <c:v>1991</c:v>
                </c:pt>
                <c:pt idx="24770">
                  <c:v>1981</c:v>
                </c:pt>
                <c:pt idx="24771">
                  <c:v>1984</c:v>
                </c:pt>
                <c:pt idx="24772">
                  <c:v>1999</c:v>
                </c:pt>
                <c:pt idx="24773">
                  <c:v>2021</c:v>
                </c:pt>
                <c:pt idx="24774">
                  <c:v>2038</c:v>
                </c:pt>
                <c:pt idx="24775">
                  <c:v>2044</c:v>
                </c:pt>
                <c:pt idx="24776">
                  <c:v>2036</c:v>
                </c:pt>
                <c:pt idx="24777">
                  <c:v>2022</c:v>
                </c:pt>
                <c:pt idx="24778">
                  <c:v>2010</c:v>
                </c:pt>
                <c:pt idx="24779">
                  <c:v>2005</c:v>
                </c:pt>
                <c:pt idx="24780">
                  <c:v>2003</c:v>
                </c:pt>
                <c:pt idx="24781">
                  <c:v>1997</c:v>
                </c:pt>
                <c:pt idx="24782">
                  <c:v>1981</c:v>
                </c:pt>
                <c:pt idx="24783">
                  <c:v>1964</c:v>
                </c:pt>
                <c:pt idx="24784">
                  <c:v>1957</c:v>
                </c:pt>
                <c:pt idx="24785">
                  <c:v>1965</c:v>
                </c:pt>
                <c:pt idx="24786">
                  <c:v>1981</c:v>
                </c:pt>
                <c:pt idx="24787">
                  <c:v>1995</c:v>
                </c:pt>
                <c:pt idx="24788">
                  <c:v>2000</c:v>
                </c:pt>
                <c:pt idx="24789">
                  <c:v>2000</c:v>
                </c:pt>
                <c:pt idx="24790">
                  <c:v>1999</c:v>
                </c:pt>
                <c:pt idx="24791">
                  <c:v>2003</c:v>
                </c:pt>
                <c:pt idx="24792">
                  <c:v>2008</c:v>
                </c:pt>
                <c:pt idx="24793">
                  <c:v>2016</c:v>
                </c:pt>
                <c:pt idx="24794">
                  <c:v>2025</c:v>
                </c:pt>
                <c:pt idx="24795">
                  <c:v>2037</c:v>
                </c:pt>
                <c:pt idx="24796">
                  <c:v>2046</c:v>
                </c:pt>
                <c:pt idx="24797">
                  <c:v>2050</c:v>
                </c:pt>
                <c:pt idx="24798">
                  <c:v>2046</c:v>
                </c:pt>
                <c:pt idx="24799">
                  <c:v>2039</c:v>
                </c:pt>
                <c:pt idx="24800">
                  <c:v>2032</c:v>
                </c:pt>
                <c:pt idx="24801">
                  <c:v>2024</c:v>
                </c:pt>
                <c:pt idx="24802">
                  <c:v>2018</c:v>
                </c:pt>
                <c:pt idx="24803">
                  <c:v>2021</c:v>
                </c:pt>
                <c:pt idx="24804">
                  <c:v>2035</c:v>
                </c:pt>
                <c:pt idx="24805">
                  <c:v>2058</c:v>
                </c:pt>
                <c:pt idx="24806">
                  <c:v>2078</c:v>
                </c:pt>
                <c:pt idx="24807">
                  <c:v>2085</c:v>
                </c:pt>
                <c:pt idx="24808">
                  <c:v>2078</c:v>
                </c:pt>
                <c:pt idx="24809">
                  <c:v>2058</c:v>
                </c:pt>
                <c:pt idx="24810">
                  <c:v>2033</c:v>
                </c:pt>
                <c:pt idx="24811">
                  <c:v>2012</c:v>
                </c:pt>
                <c:pt idx="24812">
                  <c:v>1999</c:v>
                </c:pt>
                <c:pt idx="24813">
                  <c:v>1991</c:v>
                </c:pt>
                <c:pt idx="24814">
                  <c:v>1984</c:v>
                </c:pt>
                <c:pt idx="24815">
                  <c:v>1974</c:v>
                </c:pt>
                <c:pt idx="24816">
                  <c:v>1967</c:v>
                </c:pt>
                <c:pt idx="24817">
                  <c:v>1967</c:v>
                </c:pt>
                <c:pt idx="24818">
                  <c:v>1975</c:v>
                </c:pt>
                <c:pt idx="24819">
                  <c:v>1984</c:v>
                </c:pt>
                <c:pt idx="24820">
                  <c:v>1991</c:v>
                </c:pt>
                <c:pt idx="24821">
                  <c:v>1994</c:v>
                </c:pt>
                <c:pt idx="24822">
                  <c:v>1993</c:v>
                </c:pt>
                <c:pt idx="24823">
                  <c:v>1988</c:v>
                </c:pt>
                <c:pt idx="24824">
                  <c:v>1978</c:v>
                </c:pt>
                <c:pt idx="24825">
                  <c:v>1965</c:v>
                </c:pt>
                <c:pt idx="24826">
                  <c:v>1951</c:v>
                </c:pt>
                <c:pt idx="24827">
                  <c:v>1939</c:v>
                </c:pt>
                <c:pt idx="24828">
                  <c:v>1933</c:v>
                </c:pt>
                <c:pt idx="24829">
                  <c:v>1938</c:v>
                </c:pt>
                <c:pt idx="24830">
                  <c:v>1953</c:v>
                </c:pt>
                <c:pt idx="24831">
                  <c:v>1970</c:v>
                </c:pt>
                <c:pt idx="24832">
                  <c:v>1980</c:v>
                </c:pt>
                <c:pt idx="24833">
                  <c:v>1978</c:v>
                </c:pt>
                <c:pt idx="24834">
                  <c:v>1968</c:v>
                </c:pt>
                <c:pt idx="24835">
                  <c:v>1960</c:v>
                </c:pt>
                <c:pt idx="24836">
                  <c:v>1965</c:v>
                </c:pt>
                <c:pt idx="24837">
                  <c:v>1981</c:v>
                </c:pt>
                <c:pt idx="24838">
                  <c:v>2003</c:v>
                </c:pt>
                <c:pt idx="24839">
                  <c:v>2017</c:v>
                </c:pt>
                <c:pt idx="24840">
                  <c:v>2016</c:v>
                </c:pt>
                <c:pt idx="24841">
                  <c:v>2000</c:v>
                </c:pt>
                <c:pt idx="24842">
                  <c:v>1979</c:v>
                </c:pt>
                <c:pt idx="24843">
                  <c:v>1966</c:v>
                </c:pt>
                <c:pt idx="24844">
                  <c:v>1967</c:v>
                </c:pt>
                <c:pt idx="24845">
                  <c:v>1975</c:v>
                </c:pt>
                <c:pt idx="24846">
                  <c:v>1984</c:v>
                </c:pt>
                <c:pt idx="24847">
                  <c:v>1987</c:v>
                </c:pt>
                <c:pt idx="24848">
                  <c:v>1987</c:v>
                </c:pt>
                <c:pt idx="24849">
                  <c:v>1988</c:v>
                </c:pt>
                <c:pt idx="24850">
                  <c:v>1999</c:v>
                </c:pt>
                <c:pt idx="24851">
                  <c:v>2021</c:v>
                </c:pt>
                <c:pt idx="24852">
                  <c:v>2046</c:v>
                </c:pt>
                <c:pt idx="24853">
                  <c:v>2065</c:v>
                </c:pt>
                <c:pt idx="24854">
                  <c:v>2068</c:v>
                </c:pt>
                <c:pt idx="24855">
                  <c:v>2058</c:v>
                </c:pt>
                <c:pt idx="24856">
                  <c:v>2041</c:v>
                </c:pt>
                <c:pt idx="24857">
                  <c:v>2025</c:v>
                </c:pt>
                <c:pt idx="24858">
                  <c:v>2020</c:v>
                </c:pt>
                <c:pt idx="24859">
                  <c:v>2027</c:v>
                </c:pt>
                <c:pt idx="24860">
                  <c:v>2043</c:v>
                </c:pt>
                <c:pt idx="24861">
                  <c:v>2060</c:v>
                </c:pt>
                <c:pt idx="24862">
                  <c:v>2070</c:v>
                </c:pt>
                <c:pt idx="24863">
                  <c:v>2076</c:v>
                </c:pt>
                <c:pt idx="24864">
                  <c:v>2081</c:v>
                </c:pt>
                <c:pt idx="24865">
                  <c:v>2083</c:v>
                </c:pt>
                <c:pt idx="24866">
                  <c:v>2082</c:v>
                </c:pt>
                <c:pt idx="24867">
                  <c:v>2082</c:v>
                </c:pt>
                <c:pt idx="24868">
                  <c:v>2088</c:v>
                </c:pt>
                <c:pt idx="24869">
                  <c:v>2100</c:v>
                </c:pt>
                <c:pt idx="24870">
                  <c:v>2114</c:v>
                </c:pt>
                <c:pt idx="24871">
                  <c:v>2121</c:v>
                </c:pt>
                <c:pt idx="24872">
                  <c:v>2121</c:v>
                </c:pt>
                <c:pt idx="24873">
                  <c:v>2113</c:v>
                </c:pt>
                <c:pt idx="24874">
                  <c:v>2100</c:v>
                </c:pt>
                <c:pt idx="24875">
                  <c:v>2087</c:v>
                </c:pt>
                <c:pt idx="24876">
                  <c:v>2082</c:v>
                </c:pt>
                <c:pt idx="24877">
                  <c:v>2088</c:v>
                </c:pt>
                <c:pt idx="24878">
                  <c:v>2095</c:v>
                </c:pt>
                <c:pt idx="24879">
                  <c:v>2092</c:v>
                </c:pt>
                <c:pt idx="24880">
                  <c:v>2076</c:v>
                </c:pt>
                <c:pt idx="24881">
                  <c:v>2052</c:v>
                </c:pt>
                <c:pt idx="24882">
                  <c:v>2036</c:v>
                </c:pt>
                <c:pt idx="24883">
                  <c:v>2034</c:v>
                </c:pt>
                <c:pt idx="24884">
                  <c:v>2044</c:v>
                </c:pt>
                <c:pt idx="24885">
                  <c:v>2057</c:v>
                </c:pt>
                <c:pt idx="24886">
                  <c:v>2068</c:v>
                </c:pt>
                <c:pt idx="24887">
                  <c:v>2071</c:v>
                </c:pt>
                <c:pt idx="24888">
                  <c:v>2067</c:v>
                </c:pt>
                <c:pt idx="24889">
                  <c:v>2056</c:v>
                </c:pt>
                <c:pt idx="24890">
                  <c:v>2042</c:v>
                </c:pt>
                <c:pt idx="24891">
                  <c:v>2027</c:v>
                </c:pt>
                <c:pt idx="24892">
                  <c:v>2012</c:v>
                </c:pt>
                <c:pt idx="24893">
                  <c:v>1998</c:v>
                </c:pt>
                <c:pt idx="24894">
                  <c:v>1984</c:v>
                </c:pt>
                <c:pt idx="24895">
                  <c:v>1971</c:v>
                </c:pt>
                <c:pt idx="24896">
                  <c:v>1962</c:v>
                </c:pt>
                <c:pt idx="24897">
                  <c:v>1958</c:v>
                </c:pt>
                <c:pt idx="24898">
                  <c:v>1958</c:v>
                </c:pt>
                <c:pt idx="24899">
                  <c:v>1962</c:v>
                </c:pt>
                <c:pt idx="24900">
                  <c:v>1972</c:v>
                </c:pt>
                <c:pt idx="24901">
                  <c:v>1982</c:v>
                </c:pt>
                <c:pt idx="24902">
                  <c:v>1991</c:v>
                </c:pt>
                <c:pt idx="24903">
                  <c:v>1995</c:v>
                </c:pt>
                <c:pt idx="24904">
                  <c:v>1991</c:v>
                </c:pt>
                <c:pt idx="24905">
                  <c:v>1981</c:v>
                </c:pt>
                <c:pt idx="24906">
                  <c:v>1971</c:v>
                </c:pt>
                <c:pt idx="24907">
                  <c:v>1963</c:v>
                </c:pt>
                <c:pt idx="24908">
                  <c:v>1960</c:v>
                </c:pt>
                <c:pt idx="24909">
                  <c:v>1961</c:v>
                </c:pt>
                <c:pt idx="24910">
                  <c:v>1963</c:v>
                </c:pt>
                <c:pt idx="24911">
                  <c:v>1969</c:v>
                </c:pt>
                <c:pt idx="24912">
                  <c:v>1982</c:v>
                </c:pt>
                <c:pt idx="24913">
                  <c:v>1999</c:v>
                </c:pt>
                <c:pt idx="24914">
                  <c:v>2017</c:v>
                </c:pt>
                <c:pt idx="24915">
                  <c:v>2032</c:v>
                </c:pt>
                <c:pt idx="24916">
                  <c:v>2044</c:v>
                </c:pt>
                <c:pt idx="24917">
                  <c:v>2050</c:v>
                </c:pt>
                <c:pt idx="24918">
                  <c:v>2054</c:v>
                </c:pt>
                <c:pt idx="24919">
                  <c:v>2052</c:v>
                </c:pt>
                <c:pt idx="24920">
                  <c:v>2046</c:v>
                </c:pt>
                <c:pt idx="24921">
                  <c:v>2038</c:v>
                </c:pt>
                <c:pt idx="24922">
                  <c:v>2032</c:v>
                </c:pt>
                <c:pt idx="24923">
                  <c:v>2031</c:v>
                </c:pt>
                <c:pt idx="24924">
                  <c:v>2036</c:v>
                </c:pt>
                <c:pt idx="24925">
                  <c:v>2044</c:v>
                </c:pt>
                <c:pt idx="24926">
                  <c:v>2051</c:v>
                </c:pt>
                <c:pt idx="24927">
                  <c:v>2054</c:v>
                </c:pt>
                <c:pt idx="24928">
                  <c:v>2054</c:v>
                </c:pt>
                <c:pt idx="24929">
                  <c:v>2054</c:v>
                </c:pt>
                <c:pt idx="24930">
                  <c:v>2055</c:v>
                </c:pt>
                <c:pt idx="24931">
                  <c:v>2054</c:v>
                </c:pt>
                <c:pt idx="24932">
                  <c:v>2049</c:v>
                </c:pt>
                <c:pt idx="24933">
                  <c:v>2043</c:v>
                </c:pt>
                <c:pt idx="24934">
                  <c:v>2035</c:v>
                </c:pt>
                <c:pt idx="24935">
                  <c:v>2024</c:v>
                </c:pt>
                <c:pt idx="24936">
                  <c:v>2013</c:v>
                </c:pt>
                <c:pt idx="24937">
                  <c:v>2006</c:v>
                </c:pt>
                <c:pt idx="24938">
                  <c:v>2005</c:v>
                </c:pt>
                <c:pt idx="24939">
                  <c:v>2007</c:v>
                </c:pt>
                <c:pt idx="24940">
                  <c:v>2005</c:v>
                </c:pt>
                <c:pt idx="24941">
                  <c:v>1995</c:v>
                </c:pt>
                <c:pt idx="24942">
                  <c:v>1975</c:v>
                </c:pt>
                <c:pt idx="24943">
                  <c:v>1951</c:v>
                </c:pt>
                <c:pt idx="24944">
                  <c:v>1927</c:v>
                </c:pt>
                <c:pt idx="24945">
                  <c:v>1913</c:v>
                </c:pt>
                <c:pt idx="24946">
                  <c:v>1912</c:v>
                </c:pt>
                <c:pt idx="24947">
                  <c:v>1922</c:v>
                </c:pt>
                <c:pt idx="24948">
                  <c:v>1940</c:v>
                </c:pt>
                <c:pt idx="24949">
                  <c:v>1958</c:v>
                </c:pt>
                <c:pt idx="24950">
                  <c:v>1969</c:v>
                </c:pt>
                <c:pt idx="24951">
                  <c:v>1973</c:v>
                </c:pt>
                <c:pt idx="24952">
                  <c:v>1973</c:v>
                </c:pt>
                <c:pt idx="24953">
                  <c:v>1972</c:v>
                </c:pt>
                <c:pt idx="24954">
                  <c:v>1971</c:v>
                </c:pt>
                <c:pt idx="24955">
                  <c:v>1970</c:v>
                </c:pt>
                <c:pt idx="24956">
                  <c:v>1967</c:v>
                </c:pt>
                <c:pt idx="24957">
                  <c:v>1961</c:v>
                </c:pt>
                <c:pt idx="24958">
                  <c:v>1952</c:v>
                </c:pt>
                <c:pt idx="24959">
                  <c:v>1942</c:v>
                </c:pt>
                <c:pt idx="24960">
                  <c:v>1934</c:v>
                </c:pt>
                <c:pt idx="24961">
                  <c:v>1935</c:v>
                </c:pt>
                <c:pt idx="24962">
                  <c:v>1943</c:v>
                </c:pt>
                <c:pt idx="24963">
                  <c:v>1957</c:v>
                </c:pt>
                <c:pt idx="24964">
                  <c:v>1970</c:v>
                </c:pt>
                <c:pt idx="24965">
                  <c:v>1983</c:v>
                </c:pt>
                <c:pt idx="24966">
                  <c:v>2000</c:v>
                </c:pt>
                <c:pt idx="24967">
                  <c:v>2019</c:v>
                </c:pt>
                <c:pt idx="24968">
                  <c:v>2032</c:v>
                </c:pt>
                <c:pt idx="24969">
                  <c:v>2031</c:v>
                </c:pt>
                <c:pt idx="24970">
                  <c:v>2018</c:v>
                </c:pt>
                <c:pt idx="24971">
                  <c:v>2001</c:v>
                </c:pt>
                <c:pt idx="24972">
                  <c:v>1986</c:v>
                </c:pt>
                <c:pt idx="24973">
                  <c:v>1977</c:v>
                </c:pt>
                <c:pt idx="24974">
                  <c:v>1973</c:v>
                </c:pt>
                <c:pt idx="24975">
                  <c:v>1971</c:v>
                </c:pt>
                <c:pt idx="24976">
                  <c:v>1971</c:v>
                </c:pt>
                <c:pt idx="24977">
                  <c:v>1971</c:v>
                </c:pt>
                <c:pt idx="24978">
                  <c:v>1974</c:v>
                </c:pt>
                <c:pt idx="24979">
                  <c:v>1976</c:v>
                </c:pt>
                <c:pt idx="24980">
                  <c:v>1979</c:v>
                </c:pt>
                <c:pt idx="24981">
                  <c:v>1981</c:v>
                </c:pt>
                <c:pt idx="24982">
                  <c:v>1984</c:v>
                </c:pt>
                <c:pt idx="24983">
                  <c:v>1988</c:v>
                </c:pt>
                <c:pt idx="24984">
                  <c:v>1997</c:v>
                </c:pt>
                <c:pt idx="24985">
                  <c:v>2005</c:v>
                </c:pt>
                <c:pt idx="24986">
                  <c:v>2009</c:v>
                </c:pt>
                <c:pt idx="24987">
                  <c:v>2003</c:v>
                </c:pt>
                <c:pt idx="24988">
                  <c:v>1992</c:v>
                </c:pt>
                <c:pt idx="24989">
                  <c:v>1982</c:v>
                </c:pt>
                <c:pt idx="24990">
                  <c:v>1977</c:v>
                </c:pt>
                <c:pt idx="24991">
                  <c:v>1976</c:v>
                </c:pt>
                <c:pt idx="24992">
                  <c:v>1978</c:v>
                </c:pt>
                <c:pt idx="24993">
                  <c:v>1981</c:v>
                </c:pt>
                <c:pt idx="24994">
                  <c:v>1985</c:v>
                </c:pt>
                <c:pt idx="24995">
                  <c:v>1986</c:v>
                </c:pt>
                <c:pt idx="24996">
                  <c:v>1985</c:v>
                </c:pt>
                <c:pt idx="24997">
                  <c:v>1984</c:v>
                </c:pt>
                <c:pt idx="24998">
                  <c:v>1989</c:v>
                </c:pt>
                <c:pt idx="24999">
                  <c:v>2005</c:v>
                </c:pt>
                <c:pt idx="25000">
                  <c:v>2034</c:v>
                </c:pt>
                <c:pt idx="25001">
                  <c:v>2066</c:v>
                </c:pt>
                <c:pt idx="25002">
                  <c:v>2092</c:v>
                </c:pt>
                <c:pt idx="25003">
                  <c:v>2105</c:v>
                </c:pt>
                <c:pt idx="25004">
                  <c:v>2108</c:v>
                </c:pt>
                <c:pt idx="25005">
                  <c:v>2102</c:v>
                </c:pt>
                <c:pt idx="25006">
                  <c:v>2092</c:v>
                </c:pt>
                <c:pt idx="25007">
                  <c:v>2081</c:v>
                </c:pt>
                <c:pt idx="25008">
                  <c:v>2070</c:v>
                </c:pt>
                <c:pt idx="25009">
                  <c:v>2062</c:v>
                </c:pt>
                <c:pt idx="25010">
                  <c:v>2055</c:v>
                </c:pt>
                <c:pt idx="25011">
                  <c:v>2048</c:v>
                </c:pt>
                <c:pt idx="25012">
                  <c:v>2042</c:v>
                </c:pt>
                <c:pt idx="25013">
                  <c:v>2044</c:v>
                </c:pt>
                <c:pt idx="25014">
                  <c:v>2058</c:v>
                </c:pt>
                <c:pt idx="25015">
                  <c:v>2079</c:v>
                </c:pt>
                <c:pt idx="25016">
                  <c:v>2099</c:v>
                </c:pt>
                <c:pt idx="25017">
                  <c:v>2112</c:v>
                </c:pt>
                <c:pt idx="25018">
                  <c:v>2119</c:v>
                </c:pt>
                <c:pt idx="25019">
                  <c:v>2124</c:v>
                </c:pt>
                <c:pt idx="25020">
                  <c:v>2127</c:v>
                </c:pt>
                <c:pt idx="25021">
                  <c:v>2128</c:v>
                </c:pt>
                <c:pt idx="25022">
                  <c:v>2124</c:v>
                </c:pt>
                <c:pt idx="25023">
                  <c:v>2118</c:v>
                </c:pt>
                <c:pt idx="25024">
                  <c:v>2112</c:v>
                </c:pt>
                <c:pt idx="25025">
                  <c:v>2111</c:v>
                </c:pt>
                <c:pt idx="25026">
                  <c:v>2115</c:v>
                </c:pt>
                <c:pt idx="25027">
                  <c:v>2121</c:v>
                </c:pt>
                <c:pt idx="25028">
                  <c:v>2128</c:v>
                </c:pt>
                <c:pt idx="25029">
                  <c:v>2133</c:v>
                </c:pt>
                <c:pt idx="25030">
                  <c:v>2136</c:v>
                </c:pt>
                <c:pt idx="25031">
                  <c:v>2140</c:v>
                </c:pt>
                <c:pt idx="25032">
                  <c:v>2147</c:v>
                </c:pt>
                <c:pt idx="25033">
                  <c:v>2158</c:v>
                </c:pt>
                <c:pt idx="25034">
                  <c:v>2172</c:v>
                </c:pt>
                <c:pt idx="25035">
                  <c:v>2192</c:v>
                </c:pt>
                <c:pt idx="25036">
                  <c:v>2217</c:v>
                </c:pt>
                <c:pt idx="25037">
                  <c:v>2240</c:v>
                </c:pt>
                <c:pt idx="25038">
                  <c:v>2256</c:v>
                </c:pt>
                <c:pt idx="25039">
                  <c:v>2262</c:v>
                </c:pt>
                <c:pt idx="25040">
                  <c:v>2261</c:v>
                </c:pt>
                <c:pt idx="25041">
                  <c:v>2257</c:v>
                </c:pt>
                <c:pt idx="25042">
                  <c:v>2255</c:v>
                </c:pt>
                <c:pt idx="25043">
                  <c:v>2261</c:v>
                </c:pt>
                <c:pt idx="25044">
                  <c:v>2277</c:v>
                </c:pt>
                <c:pt idx="25045">
                  <c:v>2301</c:v>
                </c:pt>
                <c:pt idx="25046">
                  <c:v>2327</c:v>
                </c:pt>
                <c:pt idx="25047">
                  <c:v>2347</c:v>
                </c:pt>
                <c:pt idx="25048">
                  <c:v>2361</c:v>
                </c:pt>
                <c:pt idx="25049">
                  <c:v>2370</c:v>
                </c:pt>
                <c:pt idx="25050">
                  <c:v>2379</c:v>
                </c:pt>
                <c:pt idx="25051">
                  <c:v>2390</c:v>
                </c:pt>
                <c:pt idx="25052">
                  <c:v>2406</c:v>
                </c:pt>
                <c:pt idx="25053">
                  <c:v>2428</c:v>
                </c:pt>
                <c:pt idx="25054">
                  <c:v>2448</c:v>
                </c:pt>
                <c:pt idx="25055">
                  <c:v>2462</c:v>
                </c:pt>
                <c:pt idx="25056">
                  <c:v>2473</c:v>
                </c:pt>
                <c:pt idx="25057">
                  <c:v>2488</c:v>
                </c:pt>
                <c:pt idx="25058">
                  <c:v>2509</c:v>
                </c:pt>
                <c:pt idx="25059">
                  <c:v>2534</c:v>
                </c:pt>
                <c:pt idx="25060">
                  <c:v>2561</c:v>
                </c:pt>
                <c:pt idx="25061">
                  <c:v>2588</c:v>
                </c:pt>
                <c:pt idx="25062">
                  <c:v>2620</c:v>
                </c:pt>
                <c:pt idx="25063">
                  <c:v>2656</c:v>
                </c:pt>
                <c:pt idx="25064">
                  <c:v>2696</c:v>
                </c:pt>
                <c:pt idx="25065">
                  <c:v>2732</c:v>
                </c:pt>
                <c:pt idx="25066">
                  <c:v>2762</c:v>
                </c:pt>
                <c:pt idx="25067">
                  <c:v>2786</c:v>
                </c:pt>
                <c:pt idx="25068">
                  <c:v>2807</c:v>
                </c:pt>
                <c:pt idx="25069">
                  <c:v>2828</c:v>
                </c:pt>
                <c:pt idx="25070">
                  <c:v>2856</c:v>
                </c:pt>
                <c:pt idx="25071">
                  <c:v>2890</c:v>
                </c:pt>
                <c:pt idx="25072">
                  <c:v>2926</c:v>
                </c:pt>
                <c:pt idx="25073">
                  <c:v>2963</c:v>
                </c:pt>
                <c:pt idx="25074">
                  <c:v>2998</c:v>
                </c:pt>
                <c:pt idx="25075">
                  <c:v>3033</c:v>
                </c:pt>
                <c:pt idx="25076">
                  <c:v>3065</c:v>
                </c:pt>
                <c:pt idx="25077">
                  <c:v>3093</c:v>
                </c:pt>
                <c:pt idx="25078">
                  <c:v>3118</c:v>
                </c:pt>
                <c:pt idx="25079">
                  <c:v>3147</c:v>
                </c:pt>
                <c:pt idx="25080">
                  <c:v>3184</c:v>
                </c:pt>
                <c:pt idx="25081">
                  <c:v>3227</c:v>
                </c:pt>
                <c:pt idx="25082">
                  <c:v>3274</c:v>
                </c:pt>
                <c:pt idx="25083">
                  <c:v>3320</c:v>
                </c:pt>
                <c:pt idx="25084">
                  <c:v>3361</c:v>
                </c:pt>
                <c:pt idx="25085">
                  <c:v>3397</c:v>
                </c:pt>
                <c:pt idx="25086">
                  <c:v>3430</c:v>
                </c:pt>
                <c:pt idx="25087">
                  <c:v>3467</c:v>
                </c:pt>
                <c:pt idx="25088">
                  <c:v>3512</c:v>
                </c:pt>
                <c:pt idx="25089">
                  <c:v>3564</c:v>
                </c:pt>
                <c:pt idx="25090">
                  <c:v>3618</c:v>
                </c:pt>
                <c:pt idx="25091">
                  <c:v>3671</c:v>
                </c:pt>
                <c:pt idx="25092">
                  <c:v>3726</c:v>
                </c:pt>
                <c:pt idx="25093">
                  <c:v>3788</c:v>
                </c:pt>
                <c:pt idx="25094">
                  <c:v>3859</c:v>
                </c:pt>
                <c:pt idx="25095">
                  <c:v>3935</c:v>
                </c:pt>
                <c:pt idx="25096">
                  <c:v>4009</c:v>
                </c:pt>
                <c:pt idx="25097">
                  <c:v>4076</c:v>
                </c:pt>
                <c:pt idx="25098">
                  <c:v>4137</c:v>
                </c:pt>
                <c:pt idx="25099">
                  <c:v>4196</c:v>
                </c:pt>
                <c:pt idx="25100">
                  <c:v>4259</c:v>
                </c:pt>
                <c:pt idx="25101">
                  <c:v>4327</c:v>
                </c:pt>
                <c:pt idx="25102">
                  <c:v>4402</c:v>
                </c:pt>
                <c:pt idx="25103">
                  <c:v>4485</c:v>
                </c:pt>
                <c:pt idx="25104">
                  <c:v>4571</c:v>
                </c:pt>
                <c:pt idx="25105">
                  <c:v>4658</c:v>
                </c:pt>
                <c:pt idx="25106">
                  <c:v>4743</c:v>
                </c:pt>
                <c:pt idx="25107">
                  <c:v>4829</c:v>
                </c:pt>
                <c:pt idx="25108">
                  <c:v>4922</c:v>
                </c:pt>
                <c:pt idx="25109">
                  <c:v>5022</c:v>
                </c:pt>
                <c:pt idx="25110">
                  <c:v>5130</c:v>
                </c:pt>
                <c:pt idx="25111">
                  <c:v>5238</c:v>
                </c:pt>
                <c:pt idx="25112">
                  <c:v>5340</c:v>
                </c:pt>
                <c:pt idx="25113">
                  <c:v>5431</c:v>
                </c:pt>
                <c:pt idx="25114">
                  <c:v>5512</c:v>
                </c:pt>
                <c:pt idx="25115">
                  <c:v>5589</c:v>
                </c:pt>
                <c:pt idx="25116">
                  <c:v>5674</c:v>
                </c:pt>
                <c:pt idx="25117">
                  <c:v>5775</c:v>
                </c:pt>
                <c:pt idx="25118">
                  <c:v>5894</c:v>
                </c:pt>
                <c:pt idx="25119">
                  <c:v>6027</c:v>
                </c:pt>
                <c:pt idx="25120">
                  <c:v>6162</c:v>
                </c:pt>
                <c:pt idx="25121">
                  <c:v>6297</c:v>
                </c:pt>
                <c:pt idx="25122">
                  <c:v>6429</c:v>
                </c:pt>
                <c:pt idx="25123">
                  <c:v>6559</c:v>
                </c:pt>
                <c:pt idx="25124">
                  <c:v>6685</c:v>
                </c:pt>
                <c:pt idx="25125">
                  <c:v>6811</c:v>
                </c:pt>
                <c:pt idx="25126">
                  <c:v>6946</c:v>
                </c:pt>
                <c:pt idx="25127">
                  <c:v>7091</c:v>
                </c:pt>
                <c:pt idx="25128">
                  <c:v>7240</c:v>
                </c:pt>
                <c:pt idx="25129">
                  <c:v>7388</c:v>
                </c:pt>
                <c:pt idx="25130">
                  <c:v>7538</c:v>
                </c:pt>
                <c:pt idx="25131">
                  <c:v>7697</c:v>
                </c:pt>
                <c:pt idx="25132">
                  <c:v>7866</c:v>
                </c:pt>
                <c:pt idx="25133">
                  <c:v>8037</c:v>
                </c:pt>
                <c:pt idx="25134">
                  <c:v>8203</c:v>
                </c:pt>
                <c:pt idx="25135">
                  <c:v>8363</c:v>
                </c:pt>
                <c:pt idx="25136">
                  <c:v>8520</c:v>
                </c:pt>
                <c:pt idx="25137">
                  <c:v>8678</c:v>
                </c:pt>
                <c:pt idx="25138">
                  <c:v>8842</c:v>
                </c:pt>
                <c:pt idx="25139">
                  <c:v>9015</c:v>
                </c:pt>
                <c:pt idx="25140">
                  <c:v>9188</c:v>
                </c:pt>
                <c:pt idx="25141">
                  <c:v>9356</c:v>
                </c:pt>
                <c:pt idx="25142">
                  <c:v>9521</c:v>
                </c:pt>
                <c:pt idx="25143">
                  <c:v>9694</c:v>
                </c:pt>
                <c:pt idx="25144">
                  <c:v>9878</c:v>
                </c:pt>
                <c:pt idx="25145">
                  <c:v>10072</c:v>
                </c:pt>
                <c:pt idx="25146">
                  <c:v>10271</c:v>
                </c:pt>
                <c:pt idx="25147">
                  <c:v>10474</c:v>
                </c:pt>
                <c:pt idx="25148">
                  <c:v>10680</c:v>
                </c:pt>
                <c:pt idx="25149">
                  <c:v>10893</c:v>
                </c:pt>
                <c:pt idx="25150">
                  <c:v>11118</c:v>
                </c:pt>
                <c:pt idx="25151">
                  <c:v>11348</c:v>
                </c:pt>
                <c:pt idx="25152">
                  <c:v>11572</c:v>
                </c:pt>
                <c:pt idx="25153">
                  <c:v>11786</c:v>
                </c:pt>
                <c:pt idx="25154">
                  <c:v>11998</c:v>
                </c:pt>
                <c:pt idx="25155">
                  <c:v>12213</c:v>
                </c:pt>
                <c:pt idx="25156">
                  <c:v>12436</c:v>
                </c:pt>
                <c:pt idx="25157">
                  <c:v>12664</c:v>
                </c:pt>
                <c:pt idx="25158">
                  <c:v>12897</c:v>
                </c:pt>
                <c:pt idx="25159">
                  <c:v>13138</c:v>
                </c:pt>
                <c:pt idx="25160">
                  <c:v>13385</c:v>
                </c:pt>
                <c:pt idx="25161">
                  <c:v>13638</c:v>
                </c:pt>
                <c:pt idx="25162">
                  <c:v>13894</c:v>
                </c:pt>
                <c:pt idx="25163">
                  <c:v>14152</c:v>
                </c:pt>
                <c:pt idx="25164">
                  <c:v>14417</c:v>
                </c:pt>
                <c:pt idx="25165">
                  <c:v>14693</c:v>
                </c:pt>
                <c:pt idx="25166">
                  <c:v>14977</c:v>
                </c:pt>
                <c:pt idx="25167">
                  <c:v>15261</c:v>
                </c:pt>
                <c:pt idx="25168">
                  <c:v>15539</c:v>
                </c:pt>
                <c:pt idx="25169">
                  <c:v>15815</c:v>
                </c:pt>
                <c:pt idx="25170">
                  <c:v>16093</c:v>
                </c:pt>
                <c:pt idx="25171">
                  <c:v>16377</c:v>
                </c:pt>
                <c:pt idx="25172">
                  <c:v>16663</c:v>
                </c:pt>
                <c:pt idx="25173">
                  <c:v>16954</c:v>
                </c:pt>
                <c:pt idx="25174">
                  <c:v>17252</c:v>
                </c:pt>
                <c:pt idx="25175">
                  <c:v>17558</c:v>
                </c:pt>
                <c:pt idx="25176">
                  <c:v>17866</c:v>
                </c:pt>
                <c:pt idx="25177">
                  <c:v>18176</c:v>
                </c:pt>
                <c:pt idx="25178">
                  <c:v>18488</c:v>
                </c:pt>
                <c:pt idx="25179">
                  <c:v>18805</c:v>
                </c:pt>
                <c:pt idx="25180">
                  <c:v>19130</c:v>
                </c:pt>
                <c:pt idx="25181">
                  <c:v>19461</c:v>
                </c:pt>
                <c:pt idx="25182">
                  <c:v>19784</c:v>
                </c:pt>
                <c:pt idx="25183">
                  <c:v>20097</c:v>
                </c:pt>
                <c:pt idx="25184">
                  <c:v>20406</c:v>
                </c:pt>
                <c:pt idx="25185">
                  <c:v>20730</c:v>
                </c:pt>
                <c:pt idx="25186">
                  <c:v>21075</c:v>
                </c:pt>
                <c:pt idx="25187">
                  <c:v>21435</c:v>
                </c:pt>
                <c:pt idx="25188">
                  <c:v>21798</c:v>
                </c:pt>
                <c:pt idx="25189">
                  <c:v>22159</c:v>
                </c:pt>
                <c:pt idx="25190">
                  <c:v>22524</c:v>
                </c:pt>
                <c:pt idx="25191">
                  <c:v>22896</c:v>
                </c:pt>
                <c:pt idx="25192">
                  <c:v>23268</c:v>
                </c:pt>
                <c:pt idx="25193">
                  <c:v>23633</c:v>
                </c:pt>
                <c:pt idx="25194">
                  <c:v>23988</c:v>
                </c:pt>
                <c:pt idx="25195">
                  <c:v>24339</c:v>
                </c:pt>
                <c:pt idx="25196">
                  <c:v>24691</c:v>
                </c:pt>
                <c:pt idx="25197">
                  <c:v>25047</c:v>
                </c:pt>
                <c:pt idx="25198">
                  <c:v>25406</c:v>
                </c:pt>
                <c:pt idx="25199">
                  <c:v>25770</c:v>
                </c:pt>
                <c:pt idx="25200">
                  <c:v>26142</c:v>
                </c:pt>
                <c:pt idx="25201">
                  <c:v>26521</c:v>
                </c:pt>
                <c:pt idx="25202">
                  <c:v>26898</c:v>
                </c:pt>
                <c:pt idx="25203">
                  <c:v>27274</c:v>
                </c:pt>
                <c:pt idx="25204">
                  <c:v>27652</c:v>
                </c:pt>
                <c:pt idx="25205">
                  <c:v>28032</c:v>
                </c:pt>
                <c:pt idx="25206">
                  <c:v>28415</c:v>
                </c:pt>
                <c:pt idx="25207">
                  <c:v>28798</c:v>
                </c:pt>
                <c:pt idx="25208">
                  <c:v>29179</c:v>
                </c:pt>
                <c:pt idx="25209">
                  <c:v>29559</c:v>
                </c:pt>
                <c:pt idx="25210">
                  <c:v>29937</c:v>
                </c:pt>
                <c:pt idx="25211">
                  <c:v>30317</c:v>
                </c:pt>
                <c:pt idx="25212">
                  <c:v>30702</c:v>
                </c:pt>
                <c:pt idx="25213">
                  <c:v>31093</c:v>
                </c:pt>
                <c:pt idx="25214">
                  <c:v>31490</c:v>
                </c:pt>
                <c:pt idx="25215">
                  <c:v>31887</c:v>
                </c:pt>
                <c:pt idx="25216">
                  <c:v>32280</c:v>
                </c:pt>
                <c:pt idx="25217">
                  <c:v>32670</c:v>
                </c:pt>
                <c:pt idx="25218">
                  <c:v>33059</c:v>
                </c:pt>
                <c:pt idx="25219">
                  <c:v>33451</c:v>
                </c:pt>
                <c:pt idx="25220">
                  <c:v>33848</c:v>
                </c:pt>
                <c:pt idx="25221">
                  <c:v>34247</c:v>
                </c:pt>
                <c:pt idx="25222">
                  <c:v>34642</c:v>
                </c:pt>
                <c:pt idx="25223">
                  <c:v>35030</c:v>
                </c:pt>
                <c:pt idx="25224">
                  <c:v>35411</c:v>
                </c:pt>
                <c:pt idx="25225">
                  <c:v>35789</c:v>
                </c:pt>
                <c:pt idx="25226">
                  <c:v>36164</c:v>
                </c:pt>
                <c:pt idx="25227">
                  <c:v>36535</c:v>
                </c:pt>
                <c:pt idx="25228">
                  <c:v>36904</c:v>
                </c:pt>
                <c:pt idx="25229">
                  <c:v>37277</c:v>
                </c:pt>
                <c:pt idx="25230">
                  <c:v>37660</c:v>
                </c:pt>
                <c:pt idx="25231">
                  <c:v>38045</c:v>
                </c:pt>
                <c:pt idx="25232">
                  <c:v>38424</c:v>
                </c:pt>
                <c:pt idx="25233">
                  <c:v>38797</c:v>
                </c:pt>
                <c:pt idx="25234">
                  <c:v>39169</c:v>
                </c:pt>
                <c:pt idx="25235">
                  <c:v>39548</c:v>
                </c:pt>
                <c:pt idx="25236">
                  <c:v>39932</c:v>
                </c:pt>
                <c:pt idx="25237">
                  <c:v>40312</c:v>
                </c:pt>
                <c:pt idx="25238">
                  <c:v>40683</c:v>
                </c:pt>
                <c:pt idx="25239">
                  <c:v>41049</c:v>
                </c:pt>
                <c:pt idx="25240">
                  <c:v>41418</c:v>
                </c:pt>
                <c:pt idx="25241">
                  <c:v>41787</c:v>
                </c:pt>
                <c:pt idx="25242">
                  <c:v>42147</c:v>
                </c:pt>
                <c:pt idx="25243">
                  <c:v>42494</c:v>
                </c:pt>
                <c:pt idx="25244">
                  <c:v>42829</c:v>
                </c:pt>
                <c:pt idx="25245">
                  <c:v>43157</c:v>
                </c:pt>
                <c:pt idx="25246">
                  <c:v>43485</c:v>
                </c:pt>
                <c:pt idx="25247">
                  <c:v>43813</c:v>
                </c:pt>
                <c:pt idx="25248">
                  <c:v>44138</c:v>
                </c:pt>
                <c:pt idx="25249">
                  <c:v>44455</c:v>
                </c:pt>
                <c:pt idx="25250">
                  <c:v>44759</c:v>
                </c:pt>
                <c:pt idx="25251">
                  <c:v>45055</c:v>
                </c:pt>
                <c:pt idx="25252">
                  <c:v>45349</c:v>
                </c:pt>
                <c:pt idx="25253">
                  <c:v>45647</c:v>
                </c:pt>
                <c:pt idx="25254">
                  <c:v>45950</c:v>
                </c:pt>
                <c:pt idx="25255">
                  <c:v>46258</c:v>
                </c:pt>
                <c:pt idx="25256">
                  <c:v>46566</c:v>
                </c:pt>
                <c:pt idx="25257">
                  <c:v>46869</c:v>
                </c:pt>
                <c:pt idx="25258">
                  <c:v>47163</c:v>
                </c:pt>
                <c:pt idx="25259">
                  <c:v>47445</c:v>
                </c:pt>
                <c:pt idx="25260">
                  <c:v>47710</c:v>
                </c:pt>
                <c:pt idx="25261">
                  <c:v>47960</c:v>
                </c:pt>
                <c:pt idx="25262">
                  <c:v>48198</c:v>
                </c:pt>
                <c:pt idx="25263">
                  <c:v>48431</c:v>
                </c:pt>
                <c:pt idx="25264">
                  <c:v>48666</c:v>
                </c:pt>
                <c:pt idx="25265">
                  <c:v>48902</c:v>
                </c:pt>
                <c:pt idx="25266">
                  <c:v>49134</c:v>
                </c:pt>
                <c:pt idx="25267">
                  <c:v>49357</c:v>
                </c:pt>
                <c:pt idx="25268">
                  <c:v>49569</c:v>
                </c:pt>
                <c:pt idx="25269">
                  <c:v>49769</c:v>
                </c:pt>
                <c:pt idx="25270">
                  <c:v>49959</c:v>
                </c:pt>
                <c:pt idx="25271">
                  <c:v>50138</c:v>
                </c:pt>
                <c:pt idx="25272">
                  <c:v>50310</c:v>
                </c:pt>
                <c:pt idx="25273">
                  <c:v>50477</c:v>
                </c:pt>
                <c:pt idx="25274">
                  <c:v>50650</c:v>
                </c:pt>
                <c:pt idx="25275">
                  <c:v>50832</c:v>
                </c:pt>
                <c:pt idx="25276">
                  <c:v>51014</c:v>
                </c:pt>
                <c:pt idx="25277">
                  <c:v>51186</c:v>
                </c:pt>
                <c:pt idx="25278">
                  <c:v>51341</c:v>
                </c:pt>
                <c:pt idx="25279">
                  <c:v>51480</c:v>
                </c:pt>
                <c:pt idx="25280">
                  <c:v>51607</c:v>
                </c:pt>
                <c:pt idx="25281">
                  <c:v>51727</c:v>
                </c:pt>
                <c:pt idx="25282">
                  <c:v>51839</c:v>
                </c:pt>
                <c:pt idx="25283">
                  <c:v>51938</c:v>
                </c:pt>
                <c:pt idx="25284">
                  <c:v>52024</c:v>
                </c:pt>
                <c:pt idx="25285">
                  <c:v>52098</c:v>
                </c:pt>
                <c:pt idx="25286">
                  <c:v>52163</c:v>
                </c:pt>
                <c:pt idx="25287">
                  <c:v>52224</c:v>
                </c:pt>
                <c:pt idx="25288">
                  <c:v>52281</c:v>
                </c:pt>
                <c:pt idx="25289">
                  <c:v>52335</c:v>
                </c:pt>
                <c:pt idx="25290">
                  <c:v>52384</c:v>
                </c:pt>
                <c:pt idx="25291">
                  <c:v>52424</c:v>
                </c:pt>
                <c:pt idx="25292">
                  <c:v>52449</c:v>
                </c:pt>
                <c:pt idx="25293">
                  <c:v>52457</c:v>
                </c:pt>
                <c:pt idx="25294">
                  <c:v>52455</c:v>
                </c:pt>
                <c:pt idx="25295">
                  <c:v>52449</c:v>
                </c:pt>
                <c:pt idx="25296">
                  <c:v>52443</c:v>
                </c:pt>
                <c:pt idx="25297">
                  <c:v>52434</c:v>
                </c:pt>
                <c:pt idx="25298">
                  <c:v>52421</c:v>
                </c:pt>
                <c:pt idx="25299">
                  <c:v>52402</c:v>
                </c:pt>
                <c:pt idx="25300">
                  <c:v>52375</c:v>
                </c:pt>
                <c:pt idx="25301">
                  <c:v>52346</c:v>
                </c:pt>
                <c:pt idx="25302">
                  <c:v>52318</c:v>
                </c:pt>
                <c:pt idx="25303">
                  <c:v>52289</c:v>
                </c:pt>
                <c:pt idx="25304">
                  <c:v>52251</c:v>
                </c:pt>
                <c:pt idx="25305">
                  <c:v>52195</c:v>
                </c:pt>
                <c:pt idx="25306">
                  <c:v>52120</c:v>
                </c:pt>
                <c:pt idx="25307">
                  <c:v>52030</c:v>
                </c:pt>
                <c:pt idx="25308">
                  <c:v>51933</c:v>
                </c:pt>
                <c:pt idx="25309">
                  <c:v>51832</c:v>
                </c:pt>
                <c:pt idx="25310">
                  <c:v>51728</c:v>
                </c:pt>
                <c:pt idx="25311">
                  <c:v>51616</c:v>
                </c:pt>
                <c:pt idx="25312">
                  <c:v>51496</c:v>
                </c:pt>
                <c:pt idx="25313">
                  <c:v>51368</c:v>
                </c:pt>
                <c:pt idx="25314">
                  <c:v>51229</c:v>
                </c:pt>
                <c:pt idx="25315">
                  <c:v>51075</c:v>
                </c:pt>
                <c:pt idx="25316">
                  <c:v>50903</c:v>
                </c:pt>
                <c:pt idx="25317">
                  <c:v>50713</c:v>
                </c:pt>
                <c:pt idx="25318">
                  <c:v>50511</c:v>
                </c:pt>
                <c:pt idx="25319">
                  <c:v>50305</c:v>
                </c:pt>
                <c:pt idx="25320">
                  <c:v>50102</c:v>
                </c:pt>
                <c:pt idx="25321">
                  <c:v>49902</c:v>
                </c:pt>
                <c:pt idx="25322">
                  <c:v>49702</c:v>
                </c:pt>
                <c:pt idx="25323">
                  <c:v>49501</c:v>
                </c:pt>
                <c:pt idx="25324">
                  <c:v>49296</c:v>
                </c:pt>
                <c:pt idx="25325">
                  <c:v>49085</c:v>
                </c:pt>
                <c:pt idx="25326">
                  <c:v>48863</c:v>
                </c:pt>
                <c:pt idx="25327">
                  <c:v>48629</c:v>
                </c:pt>
                <c:pt idx="25328">
                  <c:v>48384</c:v>
                </c:pt>
                <c:pt idx="25329">
                  <c:v>48132</c:v>
                </c:pt>
                <c:pt idx="25330">
                  <c:v>47876</c:v>
                </c:pt>
                <c:pt idx="25331">
                  <c:v>47615</c:v>
                </c:pt>
                <c:pt idx="25332">
                  <c:v>47350</c:v>
                </c:pt>
                <c:pt idx="25333">
                  <c:v>47079</c:v>
                </c:pt>
                <c:pt idx="25334">
                  <c:v>46804</c:v>
                </c:pt>
                <c:pt idx="25335">
                  <c:v>46528</c:v>
                </c:pt>
                <c:pt idx="25336">
                  <c:v>46250</c:v>
                </c:pt>
                <c:pt idx="25337">
                  <c:v>45973</c:v>
                </c:pt>
                <c:pt idx="25338">
                  <c:v>45689</c:v>
                </c:pt>
                <c:pt idx="25339">
                  <c:v>45390</c:v>
                </c:pt>
                <c:pt idx="25340">
                  <c:v>45068</c:v>
                </c:pt>
                <c:pt idx="25341">
                  <c:v>44729</c:v>
                </c:pt>
                <c:pt idx="25342">
                  <c:v>44391</c:v>
                </c:pt>
                <c:pt idx="25343">
                  <c:v>44069</c:v>
                </c:pt>
                <c:pt idx="25344">
                  <c:v>43770</c:v>
                </c:pt>
                <c:pt idx="25345">
                  <c:v>43481</c:v>
                </c:pt>
                <c:pt idx="25346">
                  <c:v>43186</c:v>
                </c:pt>
                <c:pt idx="25347">
                  <c:v>42876</c:v>
                </c:pt>
                <c:pt idx="25348">
                  <c:v>42553</c:v>
                </c:pt>
                <c:pt idx="25349">
                  <c:v>42219</c:v>
                </c:pt>
                <c:pt idx="25350">
                  <c:v>41875</c:v>
                </c:pt>
                <c:pt idx="25351">
                  <c:v>41524</c:v>
                </c:pt>
                <c:pt idx="25352">
                  <c:v>41173</c:v>
                </c:pt>
                <c:pt idx="25353">
                  <c:v>40824</c:v>
                </c:pt>
                <c:pt idx="25354">
                  <c:v>40479</c:v>
                </c:pt>
                <c:pt idx="25355">
                  <c:v>40132</c:v>
                </c:pt>
                <c:pt idx="25356">
                  <c:v>39777</c:v>
                </c:pt>
                <c:pt idx="25357">
                  <c:v>39414</c:v>
                </c:pt>
                <c:pt idx="25358">
                  <c:v>39045</c:v>
                </c:pt>
                <c:pt idx="25359">
                  <c:v>38674</c:v>
                </c:pt>
                <c:pt idx="25360">
                  <c:v>38304</c:v>
                </c:pt>
                <c:pt idx="25361">
                  <c:v>37935</c:v>
                </c:pt>
                <c:pt idx="25362">
                  <c:v>37565</c:v>
                </c:pt>
                <c:pt idx="25363">
                  <c:v>37190</c:v>
                </c:pt>
                <c:pt idx="25364">
                  <c:v>36812</c:v>
                </c:pt>
                <c:pt idx="25365">
                  <c:v>36434</c:v>
                </c:pt>
                <c:pt idx="25366">
                  <c:v>36063</c:v>
                </c:pt>
                <c:pt idx="25367">
                  <c:v>35697</c:v>
                </c:pt>
                <c:pt idx="25368">
                  <c:v>35329</c:v>
                </c:pt>
                <c:pt idx="25369">
                  <c:v>34951</c:v>
                </c:pt>
                <c:pt idx="25370">
                  <c:v>34565</c:v>
                </c:pt>
                <c:pt idx="25371">
                  <c:v>34174</c:v>
                </c:pt>
                <c:pt idx="25372">
                  <c:v>33786</c:v>
                </c:pt>
                <c:pt idx="25373">
                  <c:v>33408</c:v>
                </c:pt>
                <c:pt idx="25374">
                  <c:v>33047</c:v>
                </c:pt>
                <c:pt idx="25375">
                  <c:v>32699</c:v>
                </c:pt>
                <c:pt idx="25376">
                  <c:v>32354</c:v>
                </c:pt>
                <c:pt idx="25377">
                  <c:v>32000</c:v>
                </c:pt>
                <c:pt idx="25378">
                  <c:v>31634</c:v>
                </c:pt>
                <c:pt idx="25379">
                  <c:v>31255</c:v>
                </c:pt>
                <c:pt idx="25380">
                  <c:v>30869</c:v>
                </c:pt>
                <c:pt idx="25381">
                  <c:v>30480</c:v>
                </c:pt>
                <c:pt idx="25382">
                  <c:v>30093</c:v>
                </c:pt>
                <c:pt idx="25383">
                  <c:v>29714</c:v>
                </c:pt>
                <c:pt idx="25384">
                  <c:v>29346</c:v>
                </c:pt>
                <c:pt idx="25385">
                  <c:v>28985</c:v>
                </c:pt>
                <c:pt idx="25386">
                  <c:v>28620</c:v>
                </c:pt>
                <c:pt idx="25387">
                  <c:v>28241</c:v>
                </c:pt>
                <c:pt idx="25388">
                  <c:v>27846</c:v>
                </c:pt>
                <c:pt idx="25389">
                  <c:v>27441</c:v>
                </c:pt>
                <c:pt idx="25390">
                  <c:v>27042</c:v>
                </c:pt>
                <c:pt idx="25391">
                  <c:v>26660</c:v>
                </c:pt>
                <c:pt idx="25392">
                  <c:v>26292</c:v>
                </c:pt>
                <c:pt idx="25393">
                  <c:v>25934</c:v>
                </c:pt>
                <c:pt idx="25394">
                  <c:v>25582</c:v>
                </c:pt>
                <c:pt idx="25395">
                  <c:v>25236</c:v>
                </c:pt>
                <c:pt idx="25396">
                  <c:v>24894</c:v>
                </c:pt>
                <c:pt idx="25397">
                  <c:v>24561</c:v>
                </c:pt>
                <c:pt idx="25398">
                  <c:v>24239</c:v>
                </c:pt>
                <c:pt idx="25399">
                  <c:v>23927</c:v>
                </c:pt>
                <c:pt idx="25400">
                  <c:v>23620</c:v>
                </c:pt>
                <c:pt idx="25401">
                  <c:v>23311</c:v>
                </c:pt>
                <c:pt idx="25402">
                  <c:v>22998</c:v>
                </c:pt>
                <c:pt idx="25403">
                  <c:v>22678</c:v>
                </c:pt>
                <c:pt idx="25404">
                  <c:v>22348</c:v>
                </c:pt>
                <c:pt idx="25405">
                  <c:v>22007</c:v>
                </c:pt>
                <c:pt idx="25406">
                  <c:v>21657</c:v>
                </c:pt>
                <c:pt idx="25407">
                  <c:v>21304</c:v>
                </c:pt>
                <c:pt idx="25408">
                  <c:v>20955</c:v>
                </c:pt>
                <c:pt idx="25409">
                  <c:v>20617</c:v>
                </c:pt>
                <c:pt idx="25410">
                  <c:v>20291</c:v>
                </c:pt>
                <c:pt idx="25411">
                  <c:v>19972</c:v>
                </c:pt>
                <c:pt idx="25412">
                  <c:v>19655</c:v>
                </c:pt>
                <c:pt idx="25413">
                  <c:v>19344</c:v>
                </c:pt>
                <c:pt idx="25414">
                  <c:v>19038</c:v>
                </c:pt>
                <c:pt idx="25415">
                  <c:v>18733</c:v>
                </c:pt>
                <c:pt idx="25416">
                  <c:v>18423</c:v>
                </c:pt>
                <c:pt idx="25417">
                  <c:v>18106</c:v>
                </c:pt>
                <c:pt idx="25418">
                  <c:v>17791</c:v>
                </c:pt>
                <c:pt idx="25419">
                  <c:v>17484</c:v>
                </c:pt>
                <c:pt idx="25420">
                  <c:v>17195</c:v>
                </c:pt>
                <c:pt idx="25421">
                  <c:v>16923</c:v>
                </c:pt>
                <c:pt idx="25422">
                  <c:v>16666</c:v>
                </c:pt>
                <c:pt idx="25423">
                  <c:v>16416</c:v>
                </c:pt>
                <c:pt idx="25424">
                  <c:v>16162</c:v>
                </c:pt>
                <c:pt idx="25425">
                  <c:v>15898</c:v>
                </c:pt>
                <c:pt idx="25426">
                  <c:v>15628</c:v>
                </c:pt>
                <c:pt idx="25427">
                  <c:v>15357</c:v>
                </c:pt>
                <c:pt idx="25428">
                  <c:v>15091</c:v>
                </c:pt>
                <c:pt idx="25429">
                  <c:v>14828</c:v>
                </c:pt>
                <c:pt idx="25430">
                  <c:v>14566</c:v>
                </c:pt>
                <c:pt idx="25431">
                  <c:v>14309</c:v>
                </c:pt>
                <c:pt idx="25432">
                  <c:v>14056</c:v>
                </c:pt>
                <c:pt idx="25433">
                  <c:v>13807</c:v>
                </c:pt>
                <c:pt idx="25434">
                  <c:v>13560</c:v>
                </c:pt>
                <c:pt idx="25435">
                  <c:v>13315</c:v>
                </c:pt>
                <c:pt idx="25436">
                  <c:v>13075</c:v>
                </c:pt>
                <c:pt idx="25437">
                  <c:v>12841</c:v>
                </c:pt>
                <c:pt idx="25438">
                  <c:v>12613</c:v>
                </c:pt>
                <c:pt idx="25439">
                  <c:v>12391</c:v>
                </c:pt>
                <c:pt idx="25440">
                  <c:v>12173</c:v>
                </c:pt>
                <c:pt idx="25441">
                  <c:v>11955</c:v>
                </c:pt>
                <c:pt idx="25442">
                  <c:v>11734</c:v>
                </c:pt>
                <c:pt idx="25443">
                  <c:v>11513</c:v>
                </c:pt>
                <c:pt idx="25444">
                  <c:v>11297</c:v>
                </c:pt>
                <c:pt idx="25445">
                  <c:v>11091</c:v>
                </c:pt>
                <c:pt idx="25446">
                  <c:v>10891</c:v>
                </c:pt>
                <c:pt idx="25447">
                  <c:v>10692</c:v>
                </c:pt>
                <c:pt idx="25448">
                  <c:v>10495</c:v>
                </c:pt>
                <c:pt idx="25449">
                  <c:v>10300</c:v>
                </c:pt>
                <c:pt idx="25450">
                  <c:v>10115</c:v>
                </c:pt>
                <c:pt idx="25451">
                  <c:v>9940</c:v>
                </c:pt>
                <c:pt idx="25452">
                  <c:v>9772</c:v>
                </c:pt>
                <c:pt idx="25453">
                  <c:v>9604</c:v>
                </c:pt>
                <c:pt idx="25454">
                  <c:v>9433</c:v>
                </c:pt>
                <c:pt idx="25455">
                  <c:v>9261</c:v>
                </c:pt>
                <c:pt idx="25456">
                  <c:v>9096</c:v>
                </c:pt>
                <c:pt idx="25457">
                  <c:v>8939</c:v>
                </c:pt>
                <c:pt idx="25458">
                  <c:v>8786</c:v>
                </c:pt>
                <c:pt idx="25459">
                  <c:v>8630</c:v>
                </c:pt>
                <c:pt idx="25460">
                  <c:v>8468</c:v>
                </c:pt>
                <c:pt idx="25461">
                  <c:v>8305</c:v>
                </c:pt>
                <c:pt idx="25462">
                  <c:v>8144</c:v>
                </c:pt>
                <c:pt idx="25463">
                  <c:v>7985</c:v>
                </c:pt>
                <c:pt idx="25464">
                  <c:v>7825</c:v>
                </c:pt>
                <c:pt idx="25465">
                  <c:v>7670</c:v>
                </c:pt>
                <c:pt idx="25466">
                  <c:v>7522</c:v>
                </c:pt>
                <c:pt idx="25467">
                  <c:v>7383</c:v>
                </c:pt>
                <c:pt idx="25468">
                  <c:v>7248</c:v>
                </c:pt>
                <c:pt idx="25469">
                  <c:v>7115</c:v>
                </c:pt>
                <c:pt idx="25470">
                  <c:v>6984</c:v>
                </c:pt>
                <c:pt idx="25471">
                  <c:v>6860</c:v>
                </c:pt>
                <c:pt idx="25472">
                  <c:v>6746</c:v>
                </c:pt>
                <c:pt idx="25473">
                  <c:v>6634</c:v>
                </c:pt>
                <c:pt idx="25474">
                  <c:v>6519</c:v>
                </c:pt>
                <c:pt idx="25475">
                  <c:v>6399</c:v>
                </c:pt>
                <c:pt idx="25476">
                  <c:v>6275</c:v>
                </c:pt>
                <c:pt idx="25477">
                  <c:v>6149</c:v>
                </c:pt>
                <c:pt idx="25478">
                  <c:v>6018</c:v>
                </c:pt>
                <c:pt idx="25479">
                  <c:v>5884</c:v>
                </c:pt>
                <c:pt idx="25480">
                  <c:v>5753</c:v>
                </c:pt>
                <c:pt idx="25481">
                  <c:v>5631</c:v>
                </c:pt>
                <c:pt idx="25482">
                  <c:v>5527</c:v>
                </c:pt>
                <c:pt idx="25483">
                  <c:v>5441</c:v>
                </c:pt>
                <c:pt idx="25484">
                  <c:v>5368</c:v>
                </c:pt>
                <c:pt idx="25485">
                  <c:v>5304</c:v>
                </c:pt>
                <c:pt idx="25486">
                  <c:v>5241</c:v>
                </c:pt>
                <c:pt idx="25487">
                  <c:v>5179</c:v>
                </c:pt>
                <c:pt idx="25488">
                  <c:v>5112</c:v>
                </c:pt>
                <c:pt idx="25489">
                  <c:v>5037</c:v>
                </c:pt>
                <c:pt idx="25490">
                  <c:v>4951</c:v>
                </c:pt>
                <c:pt idx="25491">
                  <c:v>4851</c:v>
                </c:pt>
                <c:pt idx="25492">
                  <c:v>4744</c:v>
                </c:pt>
                <c:pt idx="25493">
                  <c:v>4644</c:v>
                </c:pt>
                <c:pt idx="25494">
                  <c:v>4563</c:v>
                </c:pt>
                <c:pt idx="25495">
                  <c:v>4502</c:v>
                </c:pt>
                <c:pt idx="25496">
                  <c:v>4450</c:v>
                </c:pt>
                <c:pt idx="25497">
                  <c:v>4390</c:v>
                </c:pt>
                <c:pt idx="25498">
                  <c:v>4313</c:v>
                </c:pt>
                <c:pt idx="25499">
                  <c:v>4221</c:v>
                </c:pt>
                <c:pt idx="25500">
                  <c:v>4124</c:v>
                </c:pt>
                <c:pt idx="25501">
                  <c:v>4033</c:v>
                </c:pt>
                <c:pt idx="25502">
                  <c:v>3956</c:v>
                </c:pt>
                <c:pt idx="25503">
                  <c:v>3894</c:v>
                </c:pt>
                <c:pt idx="25504">
                  <c:v>3840</c:v>
                </c:pt>
                <c:pt idx="25505">
                  <c:v>3783</c:v>
                </c:pt>
                <c:pt idx="25506">
                  <c:v>3721</c:v>
                </c:pt>
                <c:pt idx="25507">
                  <c:v>3659</c:v>
                </c:pt>
                <c:pt idx="25508">
                  <c:v>3606</c:v>
                </c:pt>
                <c:pt idx="25509">
                  <c:v>3562</c:v>
                </c:pt>
                <c:pt idx="25510">
                  <c:v>3520</c:v>
                </c:pt>
                <c:pt idx="25511">
                  <c:v>3475</c:v>
                </c:pt>
                <c:pt idx="25512">
                  <c:v>3425</c:v>
                </c:pt>
                <c:pt idx="25513">
                  <c:v>3375</c:v>
                </c:pt>
                <c:pt idx="25514">
                  <c:v>3327</c:v>
                </c:pt>
                <c:pt idx="25515">
                  <c:v>3280</c:v>
                </c:pt>
                <c:pt idx="25516">
                  <c:v>3230</c:v>
                </c:pt>
                <c:pt idx="25517">
                  <c:v>3174</c:v>
                </c:pt>
                <c:pt idx="25518">
                  <c:v>3112</c:v>
                </c:pt>
                <c:pt idx="25519">
                  <c:v>3051</c:v>
                </c:pt>
                <c:pt idx="25520">
                  <c:v>2995</c:v>
                </c:pt>
                <c:pt idx="25521">
                  <c:v>2951</c:v>
                </c:pt>
                <c:pt idx="25522">
                  <c:v>2918</c:v>
                </c:pt>
                <c:pt idx="25523">
                  <c:v>2895</c:v>
                </c:pt>
                <c:pt idx="25524">
                  <c:v>2878</c:v>
                </c:pt>
                <c:pt idx="25525">
                  <c:v>2859</c:v>
                </c:pt>
                <c:pt idx="25526">
                  <c:v>2836</c:v>
                </c:pt>
                <c:pt idx="25527">
                  <c:v>2810</c:v>
                </c:pt>
                <c:pt idx="25528">
                  <c:v>2783</c:v>
                </c:pt>
                <c:pt idx="25529">
                  <c:v>2755</c:v>
                </c:pt>
                <c:pt idx="25530">
                  <c:v>2725</c:v>
                </c:pt>
                <c:pt idx="25531">
                  <c:v>2693</c:v>
                </c:pt>
                <c:pt idx="25532">
                  <c:v>2663</c:v>
                </c:pt>
                <c:pt idx="25533">
                  <c:v>2636</c:v>
                </c:pt>
                <c:pt idx="25534">
                  <c:v>2612</c:v>
                </c:pt>
                <c:pt idx="25535">
                  <c:v>2588</c:v>
                </c:pt>
                <c:pt idx="25536">
                  <c:v>2563</c:v>
                </c:pt>
                <c:pt idx="25537">
                  <c:v>2540</c:v>
                </c:pt>
                <c:pt idx="25538">
                  <c:v>2515</c:v>
                </c:pt>
                <c:pt idx="25539">
                  <c:v>2486</c:v>
                </c:pt>
                <c:pt idx="25540">
                  <c:v>2456</c:v>
                </c:pt>
                <c:pt idx="25541">
                  <c:v>2431</c:v>
                </c:pt>
                <c:pt idx="25542">
                  <c:v>2413</c:v>
                </c:pt>
                <c:pt idx="25543">
                  <c:v>2392</c:v>
                </c:pt>
                <c:pt idx="25544">
                  <c:v>2361</c:v>
                </c:pt>
                <c:pt idx="25545">
                  <c:v>2321</c:v>
                </c:pt>
                <c:pt idx="25546">
                  <c:v>2281</c:v>
                </c:pt>
                <c:pt idx="25547">
                  <c:v>2250</c:v>
                </c:pt>
                <c:pt idx="25548">
                  <c:v>2229</c:v>
                </c:pt>
                <c:pt idx="25549">
                  <c:v>2213</c:v>
                </c:pt>
                <c:pt idx="25550">
                  <c:v>2196</c:v>
                </c:pt>
                <c:pt idx="25551">
                  <c:v>2179</c:v>
                </c:pt>
                <c:pt idx="25552">
                  <c:v>2163</c:v>
                </c:pt>
                <c:pt idx="25553">
                  <c:v>2149</c:v>
                </c:pt>
                <c:pt idx="25554">
                  <c:v>2138</c:v>
                </c:pt>
                <c:pt idx="25555">
                  <c:v>2126</c:v>
                </c:pt>
                <c:pt idx="25556">
                  <c:v>2109</c:v>
                </c:pt>
                <c:pt idx="25557">
                  <c:v>2084</c:v>
                </c:pt>
                <c:pt idx="25558">
                  <c:v>2054</c:v>
                </c:pt>
                <c:pt idx="25559">
                  <c:v>2029</c:v>
                </c:pt>
                <c:pt idx="25560">
                  <c:v>2011</c:v>
                </c:pt>
                <c:pt idx="25561">
                  <c:v>1996</c:v>
                </c:pt>
                <c:pt idx="25562">
                  <c:v>1982</c:v>
                </c:pt>
                <c:pt idx="25563">
                  <c:v>1970</c:v>
                </c:pt>
                <c:pt idx="25564">
                  <c:v>1962</c:v>
                </c:pt>
                <c:pt idx="25565">
                  <c:v>1957</c:v>
                </c:pt>
                <c:pt idx="25566">
                  <c:v>1950</c:v>
                </c:pt>
                <c:pt idx="25567">
                  <c:v>1944</c:v>
                </c:pt>
                <c:pt idx="25568">
                  <c:v>1945</c:v>
                </c:pt>
                <c:pt idx="25569">
                  <c:v>1954</c:v>
                </c:pt>
                <c:pt idx="25570">
                  <c:v>1963</c:v>
                </c:pt>
                <c:pt idx="25571">
                  <c:v>1964</c:v>
                </c:pt>
                <c:pt idx="25572">
                  <c:v>1957</c:v>
                </c:pt>
                <c:pt idx="25573">
                  <c:v>1946</c:v>
                </c:pt>
                <c:pt idx="25574">
                  <c:v>1933</c:v>
                </c:pt>
                <c:pt idx="25575">
                  <c:v>1917</c:v>
                </c:pt>
                <c:pt idx="25576">
                  <c:v>1893</c:v>
                </c:pt>
                <c:pt idx="25577">
                  <c:v>1862</c:v>
                </c:pt>
                <c:pt idx="25578">
                  <c:v>1827</c:v>
                </c:pt>
                <c:pt idx="25579">
                  <c:v>1797</c:v>
                </c:pt>
                <c:pt idx="25580">
                  <c:v>1780</c:v>
                </c:pt>
                <c:pt idx="25581">
                  <c:v>1777</c:v>
                </c:pt>
                <c:pt idx="25582">
                  <c:v>1781</c:v>
                </c:pt>
                <c:pt idx="25583">
                  <c:v>1785</c:v>
                </c:pt>
                <c:pt idx="25584">
                  <c:v>1783</c:v>
                </c:pt>
                <c:pt idx="25585">
                  <c:v>1775</c:v>
                </c:pt>
                <c:pt idx="25586">
                  <c:v>1768</c:v>
                </c:pt>
                <c:pt idx="25587">
                  <c:v>1768</c:v>
                </c:pt>
                <c:pt idx="25588">
                  <c:v>1773</c:v>
                </c:pt>
                <c:pt idx="25589">
                  <c:v>1778</c:v>
                </c:pt>
                <c:pt idx="25590">
                  <c:v>1772</c:v>
                </c:pt>
                <c:pt idx="25591">
                  <c:v>1750</c:v>
                </c:pt>
                <c:pt idx="25592">
                  <c:v>1722</c:v>
                </c:pt>
                <c:pt idx="25593">
                  <c:v>1700</c:v>
                </c:pt>
                <c:pt idx="25594">
                  <c:v>1693</c:v>
                </c:pt>
                <c:pt idx="25595">
                  <c:v>1695</c:v>
                </c:pt>
                <c:pt idx="25596">
                  <c:v>1699</c:v>
                </c:pt>
                <c:pt idx="25597">
                  <c:v>1701</c:v>
                </c:pt>
                <c:pt idx="25598">
                  <c:v>1701</c:v>
                </c:pt>
                <c:pt idx="25599">
                  <c:v>1697</c:v>
                </c:pt>
                <c:pt idx="25600">
                  <c:v>1688</c:v>
                </c:pt>
                <c:pt idx="25601">
                  <c:v>1675</c:v>
                </c:pt>
                <c:pt idx="25602">
                  <c:v>1660</c:v>
                </c:pt>
                <c:pt idx="25603">
                  <c:v>1645</c:v>
                </c:pt>
                <c:pt idx="25604">
                  <c:v>1633</c:v>
                </c:pt>
                <c:pt idx="25605">
                  <c:v>1626</c:v>
                </c:pt>
                <c:pt idx="25606">
                  <c:v>1624</c:v>
                </c:pt>
                <c:pt idx="25607">
                  <c:v>1625</c:v>
                </c:pt>
                <c:pt idx="25608">
                  <c:v>1622</c:v>
                </c:pt>
                <c:pt idx="25609">
                  <c:v>1617</c:v>
                </c:pt>
                <c:pt idx="25610">
                  <c:v>1615</c:v>
                </c:pt>
                <c:pt idx="25611">
                  <c:v>1617</c:v>
                </c:pt>
                <c:pt idx="25612">
                  <c:v>1621</c:v>
                </c:pt>
                <c:pt idx="25613">
                  <c:v>1619</c:v>
                </c:pt>
                <c:pt idx="25614">
                  <c:v>1610</c:v>
                </c:pt>
                <c:pt idx="25615">
                  <c:v>1596</c:v>
                </c:pt>
                <c:pt idx="25616">
                  <c:v>1583</c:v>
                </c:pt>
                <c:pt idx="25617">
                  <c:v>1578</c:v>
                </c:pt>
                <c:pt idx="25618">
                  <c:v>1581</c:v>
                </c:pt>
                <c:pt idx="25619">
                  <c:v>1586</c:v>
                </c:pt>
                <c:pt idx="25620">
                  <c:v>1586</c:v>
                </c:pt>
                <c:pt idx="25621">
                  <c:v>1578</c:v>
                </c:pt>
                <c:pt idx="25622">
                  <c:v>1565</c:v>
                </c:pt>
                <c:pt idx="25623">
                  <c:v>1555</c:v>
                </c:pt>
                <c:pt idx="25624">
                  <c:v>1556</c:v>
                </c:pt>
                <c:pt idx="25625">
                  <c:v>1572</c:v>
                </c:pt>
                <c:pt idx="25626">
                  <c:v>1599</c:v>
                </c:pt>
                <c:pt idx="25627">
                  <c:v>1624</c:v>
                </c:pt>
                <c:pt idx="25628">
                  <c:v>1637</c:v>
                </c:pt>
                <c:pt idx="25629">
                  <c:v>1640</c:v>
                </c:pt>
                <c:pt idx="25630">
                  <c:v>1641</c:v>
                </c:pt>
                <c:pt idx="25631">
                  <c:v>1647</c:v>
                </c:pt>
                <c:pt idx="25632">
                  <c:v>1655</c:v>
                </c:pt>
                <c:pt idx="25633">
                  <c:v>1661</c:v>
                </c:pt>
                <c:pt idx="25634">
                  <c:v>1657</c:v>
                </c:pt>
                <c:pt idx="25635">
                  <c:v>1645</c:v>
                </c:pt>
                <c:pt idx="25636">
                  <c:v>1632</c:v>
                </c:pt>
                <c:pt idx="25637">
                  <c:v>1625</c:v>
                </c:pt>
                <c:pt idx="25638">
                  <c:v>1625</c:v>
                </c:pt>
                <c:pt idx="25639">
                  <c:v>1623</c:v>
                </c:pt>
                <c:pt idx="25640">
                  <c:v>1615</c:v>
                </c:pt>
                <c:pt idx="25641">
                  <c:v>1602</c:v>
                </c:pt>
                <c:pt idx="25642">
                  <c:v>1589</c:v>
                </c:pt>
                <c:pt idx="25643">
                  <c:v>1581</c:v>
                </c:pt>
                <c:pt idx="25644">
                  <c:v>1577</c:v>
                </c:pt>
                <c:pt idx="25645">
                  <c:v>1573</c:v>
                </c:pt>
                <c:pt idx="25646">
                  <c:v>1568</c:v>
                </c:pt>
                <c:pt idx="25647">
                  <c:v>1564</c:v>
                </c:pt>
                <c:pt idx="25648">
                  <c:v>1563</c:v>
                </c:pt>
                <c:pt idx="25649">
                  <c:v>1563</c:v>
                </c:pt>
                <c:pt idx="25650">
                  <c:v>1560</c:v>
                </c:pt>
                <c:pt idx="25651">
                  <c:v>1557</c:v>
                </c:pt>
                <c:pt idx="25652">
                  <c:v>1557</c:v>
                </c:pt>
                <c:pt idx="25653">
                  <c:v>1563</c:v>
                </c:pt>
                <c:pt idx="25654">
                  <c:v>1572</c:v>
                </c:pt>
                <c:pt idx="25655">
                  <c:v>1581</c:v>
                </c:pt>
                <c:pt idx="25656">
                  <c:v>1588</c:v>
                </c:pt>
                <c:pt idx="25657">
                  <c:v>1595</c:v>
                </c:pt>
                <c:pt idx="25658">
                  <c:v>1606</c:v>
                </c:pt>
                <c:pt idx="25659">
                  <c:v>1627</c:v>
                </c:pt>
                <c:pt idx="25660">
                  <c:v>1654</c:v>
                </c:pt>
                <c:pt idx="25661">
                  <c:v>1675</c:v>
                </c:pt>
                <c:pt idx="25662">
                  <c:v>1676</c:v>
                </c:pt>
                <c:pt idx="25663">
                  <c:v>1655</c:v>
                </c:pt>
                <c:pt idx="25664">
                  <c:v>1624</c:v>
                </c:pt>
                <c:pt idx="25665">
                  <c:v>1598</c:v>
                </c:pt>
                <c:pt idx="25666">
                  <c:v>1587</c:v>
                </c:pt>
                <c:pt idx="25667">
                  <c:v>1586</c:v>
                </c:pt>
                <c:pt idx="25668">
                  <c:v>1586</c:v>
                </c:pt>
                <c:pt idx="25669">
                  <c:v>1582</c:v>
                </c:pt>
                <c:pt idx="25670">
                  <c:v>1577</c:v>
                </c:pt>
                <c:pt idx="25671">
                  <c:v>1574</c:v>
                </c:pt>
                <c:pt idx="25672">
                  <c:v>1571</c:v>
                </c:pt>
                <c:pt idx="25673">
                  <c:v>1565</c:v>
                </c:pt>
                <c:pt idx="25674">
                  <c:v>1555</c:v>
                </c:pt>
                <c:pt idx="25675">
                  <c:v>1545</c:v>
                </c:pt>
                <c:pt idx="25676">
                  <c:v>1536</c:v>
                </c:pt>
                <c:pt idx="25677">
                  <c:v>1534</c:v>
                </c:pt>
                <c:pt idx="25678">
                  <c:v>1538</c:v>
                </c:pt>
                <c:pt idx="25679">
                  <c:v>1546</c:v>
                </c:pt>
                <c:pt idx="25680">
                  <c:v>1550</c:v>
                </c:pt>
                <c:pt idx="25681">
                  <c:v>1540</c:v>
                </c:pt>
                <c:pt idx="25682">
                  <c:v>1517</c:v>
                </c:pt>
                <c:pt idx="25683">
                  <c:v>1486</c:v>
                </c:pt>
                <c:pt idx="25684">
                  <c:v>1461</c:v>
                </c:pt>
                <c:pt idx="25685">
                  <c:v>1451</c:v>
                </c:pt>
                <c:pt idx="25686">
                  <c:v>1453</c:v>
                </c:pt>
                <c:pt idx="25687">
                  <c:v>1460</c:v>
                </c:pt>
                <c:pt idx="25688">
                  <c:v>1467</c:v>
                </c:pt>
                <c:pt idx="25689">
                  <c:v>1471</c:v>
                </c:pt>
                <c:pt idx="25690">
                  <c:v>1476</c:v>
                </c:pt>
                <c:pt idx="25691">
                  <c:v>1481</c:v>
                </c:pt>
                <c:pt idx="25692">
                  <c:v>1487</c:v>
                </c:pt>
                <c:pt idx="25693">
                  <c:v>1492</c:v>
                </c:pt>
                <c:pt idx="25694">
                  <c:v>1498</c:v>
                </c:pt>
                <c:pt idx="25695">
                  <c:v>1500</c:v>
                </c:pt>
                <c:pt idx="25696">
                  <c:v>1494</c:v>
                </c:pt>
                <c:pt idx="25697">
                  <c:v>1480</c:v>
                </c:pt>
                <c:pt idx="25698">
                  <c:v>1463</c:v>
                </c:pt>
                <c:pt idx="25699">
                  <c:v>1456</c:v>
                </c:pt>
                <c:pt idx="25700">
                  <c:v>1461</c:v>
                </c:pt>
                <c:pt idx="25701">
                  <c:v>1472</c:v>
                </c:pt>
                <c:pt idx="25702">
                  <c:v>1481</c:v>
                </c:pt>
                <c:pt idx="25703">
                  <c:v>1484</c:v>
                </c:pt>
                <c:pt idx="25704">
                  <c:v>1485</c:v>
                </c:pt>
                <c:pt idx="25705">
                  <c:v>1490</c:v>
                </c:pt>
                <c:pt idx="25706">
                  <c:v>1502</c:v>
                </c:pt>
                <c:pt idx="25707">
                  <c:v>1516</c:v>
                </c:pt>
                <c:pt idx="25708">
                  <c:v>1524</c:v>
                </c:pt>
                <c:pt idx="25709">
                  <c:v>1523</c:v>
                </c:pt>
                <c:pt idx="25710">
                  <c:v>1513</c:v>
                </c:pt>
                <c:pt idx="25711">
                  <c:v>1499</c:v>
                </c:pt>
                <c:pt idx="25712">
                  <c:v>1490</c:v>
                </c:pt>
                <c:pt idx="25713">
                  <c:v>1489</c:v>
                </c:pt>
                <c:pt idx="25714">
                  <c:v>1496</c:v>
                </c:pt>
                <c:pt idx="25715">
                  <c:v>1502</c:v>
                </c:pt>
                <c:pt idx="25716">
                  <c:v>1501</c:v>
                </c:pt>
                <c:pt idx="25717">
                  <c:v>1494</c:v>
                </c:pt>
                <c:pt idx="25718">
                  <c:v>1482</c:v>
                </c:pt>
                <c:pt idx="25719">
                  <c:v>1469</c:v>
                </c:pt>
                <c:pt idx="25720">
                  <c:v>1459</c:v>
                </c:pt>
                <c:pt idx="25721">
                  <c:v>1453</c:v>
                </c:pt>
                <c:pt idx="25722">
                  <c:v>1453</c:v>
                </c:pt>
                <c:pt idx="25723">
                  <c:v>1460</c:v>
                </c:pt>
                <c:pt idx="25724">
                  <c:v>1469</c:v>
                </c:pt>
                <c:pt idx="25725">
                  <c:v>1477</c:v>
                </c:pt>
                <c:pt idx="25726">
                  <c:v>1482</c:v>
                </c:pt>
                <c:pt idx="25727">
                  <c:v>1485</c:v>
                </c:pt>
                <c:pt idx="25728">
                  <c:v>1488</c:v>
                </c:pt>
                <c:pt idx="25729">
                  <c:v>1492</c:v>
                </c:pt>
                <c:pt idx="25730">
                  <c:v>1495</c:v>
                </c:pt>
                <c:pt idx="25731">
                  <c:v>1494</c:v>
                </c:pt>
                <c:pt idx="25732">
                  <c:v>1485</c:v>
                </c:pt>
                <c:pt idx="25733">
                  <c:v>1469</c:v>
                </c:pt>
                <c:pt idx="25734">
                  <c:v>1451</c:v>
                </c:pt>
                <c:pt idx="25735">
                  <c:v>1440</c:v>
                </c:pt>
                <c:pt idx="25736">
                  <c:v>1439</c:v>
                </c:pt>
                <c:pt idx="25737">
                  <c:v>1445</c:v>
                </c:pt>
                <c:pt idx="25738">
                  <c:v>1451</c:v>
                </c:pt>
                <c:pt idx="25739">
                  <c:v>1457</c:v>
                </c:pt>
                <c:pt idx="25740">
                  <c:v>1462</c:v>
                </c:pt>
                <c:pt idx="25741">
                  <c:v>1471</c:v>
                </c:pt>
                <c:pt idx="25742">
                  <c:v>1484</c:v>
                </c:pt>
                <c:pt idx="25743">
                  <c:v>1496</c:v>
                </c:pt>
                <c:pt idx="25744">
                  <c:v>1500</c:v>
                </c:pt>
                <c:pt idx="25745">
                  <c:v>1493</c:v>
                </c:pt>
                <c:pt idx="25746">
                  <c:v>1482</c:v>
                </c:pt>
                <c:pt idx="25747">
                  <c:v>1478</c:v>
                </c:pt>
                <c:pt idx="25748">
                  <c:v>1481</c:v>
                </c:pt>
                <c:pt idx="25749">
                  <c:v>1485</c:v>
                </c:pt>
                <c:pt idx="25750">
                  <c:v>1484</c:v>
                </c:pt>
                <c:pt idx="25751">
                  <c:v>1479</c:v>
                </c:pt>
                <c:pt idx="25752">
                  <c:v>1476</c:v>
                </c:pt>
                <c:pt idx="25753">
                  <c:v>1474</c:v>
                </c:pt>
                <c:pt idx="25754">
                  <c:v>1466</c:v>
                </c:pt>
                <c:pt idx="25755">
                  <c:v>1445</c:v>
                </c:pt>
                <c:pt idx="25756">
                  <c:v>1412</c:v>
                </c:pt>
                <c:pt idx="25757">
                  <c:v>1379</c:v>
                </c:pt>
                <c:pt idx="25758">
                  <c:v>1360</c:v>
                </c:pt>
                <c:pt idx="25759">
                  <c:v>1362</c:v>
                </c:pt>
                <c:pt idx="25760">
                  <c:v>1380</c:v>
                </c:pt>
                <c:pt idx="25761">
                  <c:v>1401</c:v>
                </c:pt>
                <c:pt idx="25762">
                  <c:v>1419</c:v>
                </c:pt>
                <c:pt idx="25763">
                  <c:v>1434</c:v>
                </c:pt>
                <c:pt idx="25764">
                  <c:v>1451</c:v>
                </c:pt>
                <c:pt idx="25765">
                  <c:v>1468</c:v>
                </c:pt>
                <c:pt idx="25766">
                  <c:v>1483</c:v>
                </c:pt>
                <c:pt idx="25767">
                  <c:v>1490</c:v>
                </c:pt>
                <c:pt idx="25768">
                  <c:v>1486</c:v>
                </c:pt>
                <c:pt idx="25769">
                  <c:v>1470</c:v>
                </c:pt>
                <c:pt idx="25770">
                  <c:v>1448</c:v>
                </c:pt>
                <c:pt idx="25771">
                  <c:v>1428</c:v>
                </c:pt>
                <c:pt idx="25772">
                  <c:v>1415</c:v>
                </c:pt>
                <c:pt idx="25773">
                  <c:v>1413</c:v>
                </c:pt>
                <c:pt idx="25774">
                  <c:v>1418</c:v>
                </c:pt>
                <c:pt idx="25775">
                  <c:v>1430</c:v>
                </c:pt>
                <c:pt idx="25776">
                  <c:v>1443</c:v>
                </c:pt>
                <c:pt idx="25777">
                  <c:v>1454</c:v>
                </c:pt>
                <c:pt idx="25778">
                  <c:v>1458</c:v>
                </c:pt>
                <c:pt idx="25779">
                  <c:v>1453</c:v>
                </c:pt>
                <c:pt idx="25780">
                  <c:v>1441</c:v>
                </c:pt>
                <c:pt idx="25781">
                  <c:v>1428</c:v>
                </c:pt>
                <c:pt idx="25782">
                  <c:v>1421</c:v>
                </c:pt>
                <c:pt idx="25783">
                  <c:v>1423</c:v>
                </c:pt>
                <c:pt idx="25784">
                  <c:v>1430</c:v>
                </c:pt>
                <c:pt idx="25785">
                  <c:v>1437</c:v>
                </c:pt>
                <c:pt idx="25786">
                  <c:v>1441</c:v>
                </c:pt>
                <c:pt idx="25787">
                  <c:v>1440</c:v>
                </c:pt>
                <c:pt idx="25788">
                  <c:v>1432</c:v>
                </c:pt>
                <c:pt idx="25789">
                  <c:v>1417</c:v>
                </c:pt>
                <c:pt idx="25790">
                  <c:v>1398</c:v>
                </c:pt>
                <c:pt idx="25791">
                  <c:v>1385</c:v>
                </c:pt>
                <c:pt idx="25792">
                  <c:v>1383</c:v>
                </c:pt>
                <c:pt idx="25793">
                  <c:v>1387</c:v>
                </c:pt>
                <c:pt idx="25794">
                  <c:v>1389</c:v>
                </c:pt>
                <c:pt idx="25795">
                  <c:v>1386</c:v>
                </c:pt>
                <c:pt idx="25796">
                  <c:v>1379</c:v>
                </c:pt>
                <c:pt idx="25797">
                  <c:v>1377</c:v>
                </c:pt>
                <c:pt idx="25798">
                  <c:v>1385</c:v>
                </c:pt>
                <c:pt idx="25799">
                  <c:v>1397</c:v>
                </c:pt>
                <c:pt idx="25800">
                  <c:v>1405</c:v>
                </c:pt>
                <c:pt idx="25801">
                  <c:v>1407</c:v>
                </c:pt>
                <c:pt idx="25802">
                  <c:v>1406</c:v>
                </c:pt>
                <c:pt idx="25803">
                  <c:v>1411</c:v>
                </c:pt>
                <c:pt idx="25804">
                  <c:v>1422</c:v>
                </c:pt>
                <c:pt idx="25805">
                  <c:v>1434</c:v>
                </c:pt>
                <c:pt idx="25806">
                  <c:v>1441</c:v>
                </c:pt>
                <c:pt idx="25807">
                  <c:v>1437</c:v>
                </c:pt>
                <c:pt idx="25808">
                  <c:v>1423</c:v>
                </c:pt>
                <c:pt idx="25809">
                  <c:v>1402</c:v>
                </c:pt>
                <c:pt idx="25810">
                  <c:v>1382</c:v>
                </c:pt>
                <c:pt idx="25811">
                  <c:v>1368</c:v>
                </c:pt>
                <c:pt idx="25812">
                  <c:v>1362</c:v>
                </c:pt>
                <c:pt idx="25813">
                  <c:v>1357</c:v>
                </c:pt>
                <c:pt idx="25814">
                  <c:v>1349</c:v>
                </c:pt>
                <c:pt idx="25815">
                  <c:v>1336</c:v>
                </c:pt>
                <c:pt idx="25816">
                  <c:v>1323</c:v>
                </c:pt>
                <c:pt idx="25817">
                  <c:v>1316</c:v>
                </c:pt>
                <c:pt idx="25818">
                  <c:v>1317</c:v>
                </c:pt>
                <c:pt idx="25819">
                  <c:v>1325</c:v>
                </c:pt>
                <c:pt idx="25820">
                  <c:v>1330</c:v>
                </c:pt>
                <c:pt idx="25821">
                  <c:v>1330</c:v>
                </c:pt>
                <c:pt idx="25822">
                  <c:v>1330</c:v>
                </c:pt>
                <c:pt idx="25823">
                  <c:v>1336</c:v>
                </c:pt>
                <c:pt idx="25824">
                  <c:v>1350</c:v>
                </c:pt>
                <c:pt idx="25825">
                  <c:v>1367</c:v>
                </c:pt>
                <c:pt idx="25826">
                  <c:v>1380</c:v>
                </c:pt>
                <c:pt idx="25827">
                  <c:v>1385</c:v>
                </c:pt>
                <c:pt idx="25828">
                  <c:v>1385</c:v>
                </c:pt>
                <c:pt idx="25829">
                  <c:v>1382</c:v>
                </c:pt>
                <c:pt idx="25830">
                  <c:v>1380</c:v>
                </c:pt>
                <c:pt idx="25831">
                  <c:v>1380</c:v>
                </c:pt>
                <c:pt idx="25832">
                  <c:v>1380</c:v>
                </c:pt>
                <c:pt idx="25833">
                  <c:v>1379</c:v>
                </c:pt>
                <c:pt idx="25834">
                  <c:v>1377</c:v>
                </c:pt>
                <c:pt idx="25835">
                  <c:v>1375</c:v>
                </c:pt>
                <c:pt idx="25836">
                  <c:v>1372</c:v>
                </c:pt>
                <c:pt idx="25837">
                  <c:v>1369</c:v>
                </c:pt>
                <c:pt idx="25838">
                  <c:v>1367</c:v>
                </c:pt>
                <c:pt idx="25839">
                  <c:v>1368</c:v>
                </c:pt>
                <c:pt idx="25840">
                  <c:v>1371</c:v>
                </c:pt>
                <c:pt idx="25841">
                  <c:v>1373</c:v>
                </c:pt>
                <c:pt idx="25842">
                  <c:v>1372</c:v>
                </c:pt>
                <c:pt idx="25843">
                  <c:v>1372</c:v>
                </c:pt>
                <c:pt idx="25844">
                  <c:v>1375</c:v>
                </c:pt>
                <c:pt idx="25845">
                  <c:v>1382</c:v>
                </c:pt>
                <c:pt idx="25846">
                  <c:v>1391</c:v>
                </c:pt>
                <c:pt idx="25847">
                  <c:v>1397</c:v>
                </c:pt>
                <c:pt idx="25848">
                  <c:v>1391</c:v>
                </c:pt>
                <c:pt idx="25849">
                  <c:v>1374</c:v>
                </c:pt>
                <c:pt idx="25850">
                  <c:v>1358</c:v>
                </c:pt>
                <c:pt idx="25851">
                  <c:v>1353</c:v>
                </c:pt>
                <c:pt idx="25852">
                  <c:v>1358</c:v>
                </c:pt>
                <c:pt idx="25853">
                  <c:v>1364</c:v>
                </c:pt>
                <c:pt idx="25854">
                  <c:v>1364</c:v>
                </c:pt>
                <c:pt idx="25855">
                  <c:v>1357</c:v>
                </c:pt>
                <c:pt idx="25856">
                  <c:v>1349</c:v>
                </c:pt>
                <c:pt idx="25857">
                  <c:v>1343</c:v>
                </c:pt>
                <c:pt idx="25858">
                  <c:v>1340</c:v>
                </c:pt>
                <c:pt idx="25859">
                  <c:v>1340</c:v>
                </c:pt>
                <c:pt idx="25860">
                  <c:v>1344</c:v>
                </c:pt>
                <c:pt idx="25861">
                  <c:v>1351</c:v>
                </c:pt>
                <c:pt idx="25862">
                  <c:v>1358</c:v>
                </c:pt>
                <c:pt idx="25863">
                  <c:v>1364</c:v>
                </c:pt>
                <c:pt idx="25864">
                  <c:v>1367</c:v>
                </c:pt>
                <c:pt idx="25865">
                  <c:v>1369</c:v>
                </c:pt>
                <c:pt idx="25866">
                  <c:v>1365</c:v>
                </c:pt>
                <c:pt idx="25867">
                  <c:v>1352</c:v>
                </c:pt>
                <c:pt idx="25868">
                  <c:v>1331</c:v>
                </c:pt>
                <c:pt idx="25869">
                  <c:v>1312</c:v>
                </c:pt>
                <c:pt idx="25870">
                  <c:v>1302</c:v>
                </c:pt>
                <c:pt idx="25871">
                  <c:v>1300</c:v>
                </c:pt>
                <c:pt idx="25872">
                  <c:v>1298</c:v>
                </c:pt>
                <c:pt idx="25873">
                  <c:v>1292</c:v>
                </c:pt>
                <c:pt idx="25874">
                  <c:v>1283</c:v>
                </c:pt>
                <c:pt idx="25875">
                  <c:v>1275</c:v>
                </c:pt>
                <c:pt idx="25876">
                  <c:v>1272</c:v>
                </c:pt>
                <c:pt idx="25877">
                  <c:v>1272</c:v>
                </c:pt>
                <c:pt idx="25878">
                  <c:v>1272</c:v>
                </c:pt>
                <c:pt idx="25879">
                  <c:v>1269</c:v>
                </c:pt>
                <c:pt idx="25880">
                  <c:v>1263</c:v>
                </c:pt>
                <c:pt idx="25881">
                  <c:v>1257</c:v>
                </c:pt>
                <c:pt idx="25882">
                  <c:v>1257</c:v>
                </c:pt>
                <c:pt idx="25883">
                  <c:v>1265</c:v>
                </c:pt>
                <c:pt idx="25884">
                  <c:v>1280</c:v>
                </c:pt>
                <c:pt idx="25885">
                  <c:v>1295</c:v>
                </c:pt>
                <c:pt idx="25886">
                  <c:v>1306</c:v>
                </c:pt>
                <c:pt idx="25887">
                  <c:v>1313</c:v>
                </c:pt>
                <c:pt idx="25888">
                  <c:v>1314</c:v>
                </c:pt>
                <c:pt idx="25889">
                  <c:v>1302</c:v>
                </c:pt>
                <c:pt idx="25890">
                  <c:v>1277</c:v>
                </c:pt>
                <c:pt idx="25891">
                  <c:v>1243</c:v>
                </c:pt>
                <c:pt idx="25892">
                  <c:v>1214</c:v>
                </c:pt>
                <c:pt idx="25893">
                  <c:v>1202</c:v>
                </c:pt>
                <c:pt idx="25894">
                  <c:v>1209</c:v>
                </c:pt>
                <c:pt idx="25895">
                  <c:v>1230</c:v>
                </c:pt>
                <c:pt idx="25896">
                  <c:v>1253</c:v>
                </c:pt>
                <c:pt idx="25897">
                  <c:v>1269</c:v>
                </c:pt>
                <c:pt idx="25898">
                  <c:v>1279</c:v>
                </c:pt>
                <c:pt idx="25899">
                  <c:v>1285</c:v>
                </c:pt>
                <c:pt idx="25900">
                  <c:v>1290</c:v>
                </c:pt>
                <c:pt idx="25901">
                  <c:v>1296</c:v>
                </c:pt>
                <c:pt idx="25902">
                  <c:v>1302</c:v>
                </c:pt>
                <c:pt idx="25903">
                  <c:v>1304</c:v>
                </c:pt>
                <c:pt idx="25904">
                  <c:v>1303</c:v>
                </c:pt>
                <c:pt idx="25905">
                  <c:v>1300</c:v>
                </c:pt>
                <c:pt idx="25906">
                  <c:v>1298</c:v>
                </c:pt>
                <c:pt idx="25907">
                  <c:v>1296</c:v>
                </c:pt>
                <c:pt idx="25908">
                  <c:v>1294</c:v>
                </c:pt>
                <c:pt idx="25909">
                  <c:v>1291</c:v>
                </c:pt>
                <c:pt idx="25910">
                  <c:v>1286</c:v>
                </c:pt>
                <c:pt idx="25911">
                  <c:v>1283</c:v>
                </c:pt>
                <c:pt idx="25912">
                  <c:v>1283</c:v>
                </c:pt>
                <c:pt idx="25913">
                  <c:v>1288</c:v>
                </c:pt>
                <c:pt idx="25914">
                  <c:v>1293</c:v>
                </c:pt>
                <c:pt idx="25915">
                  <c:v>1294</c:v>
                </c:pt>
                <c:pt idx="25916">
                  <c:v>1292</c:v>
                </c:pt>
                <c:pt idx="25917">
                  <c:v>1293</c:v>
                </c:pt>
                <c:pt idx="25918">
                  <c:v>1307</c:v>
                </c:pt>
                <c:pt idx="25919">
                  <c:v>1332</c:v>
                </c:pt>
                <c:pt idx="25920">
                  <c:v>1354</c:v>
                </c:pt>
                <c:pt idx="25921">
                  <c:v>1362</c:v>
                </c:pt>
                <c:pt idx="25922">
                  <c:v>1351</c:v>
                </c:pt>
                <c:pt idx="25923">
                  <c:v>1332</c:v>
                </c:pt>
                <c:pt idx="25924">
                  <c:v>1316</c:v>
                </c:pt>
                <c:pt idx="25925">
                  <c:v>1311</c:v>
                </c:pt>
                <c:pt idx="25926">
                  <c:v>1317</c:v>
                </c:pt>
                <c:pt idx="25927">
                  <c:v>1328</c:v>
                </c:pt>
                <c:pt idx="25928">
                  <c:v>1336</c:v>
                </c:pt>
                <c:pt idx="25929">
                  <c:v>1336</c:v>
                </c:pt>
                <c:pt idx="25930">
                  <c:v>1333</c:v>
                </c:pt>
                <c:pt idx="25931">
                  <c:v>1329</c:v>
                </c:pt>
                <c:pt idx="25932">
                  <c:v>1325</c:v>
                </c:pt>
                <c:pt idx="25933">
                  <c:v>1320</c:v>
                </c:pt>
                <c:pt idx="25934">
                  <c:v>1316</c:v>
                </c:pt>
                <c:pt idx="25935">
                  <c:v>1316</c:v>
                </c:pt>
                <c:pt idx="25936">
                  <c:v>1316</c:v>
                </c:pt>
                <c:pt idx="25937">
                  <c:v>1310</c:v>
                </c:pt>
                <c:pt idx="25938">
                  <c:v>1291</c:v>
                </c:pt>
                <c:pt idx="25939">
                  <c:v>1264</c:v>
                </c:pt>
                <c:pt idx="25940">
                  <c:v>1241</c:v>
                </c:pt>
                <c:pt idx="25941">
                  <c:v>1233</c:v>
                </c:pt>
                <c:pt idx="25942">
                  <c:v>1237</c:v>
                </c:pt>
                <c:pt idx="25943">
                  <c:v>1249</c:v>
                </c:pt>
                <c:pt idx="25944">
                  <c:v>1261</c:v>
                </c:pt>
                <c:pt idx="25945">
                  <c:v>1269</c:v>
                </c:pt>
                <c:pt idx="25946">
                  <c:v>1273</c:v>
                </c:pt>
                <c:pt idx="25947">
                  <c:v>1275</c:v>
                </c:pt>
                <c:pt idx="25948">
                  <c:v>1283</c:v>
                </c:pt>
                <c:pt idx="25949">
                  <c:v>1299</c:v>
                </c:pt>
                <c:pt idx="25950">
                  <c:v>1320</c:v>
                </c:pt>
                <c:pt idx="25951">
                  <c:v>1337</c:v>
                </c:pt>
                <c:pt idx="25952">
                  <c:v>1345</c:v>
                </c:pt>
                <c:pt idx="25953">
                  <c:v>1346</c:v>
                </c:pt>
                <c:pt idx="25954">
                  <c:v>1345</c:v>
                </c:pt>
                <c:pt idx="25955">
                  <c:v>1345</c:v>
                </c:pt>
                <c:pt idx="25956">
                  <c:v>1342</c:v>
                </c:pt>
                <c:pt idx="25957">
                  <c:v>1335</c:v>
                </c:pt>
                <c:pt idx="25958">
                  <c:v>1330</c:v>
                </c:pt>
                <c:pt idx="25959">
                  <c:v>1330</c:v>
                </c:pt>
                <c:pt idx="25960">
                  <c:v>1333</c:v>
                </c:pt>
                <c:pt idx="25961">
                  <c:v>1332</c:v>
                </c:pt>
                <c:pt idx="25962">
                  <c:v>1326</c:v>
                </c:pt>
                <c:pt idx="25963">
                  <c:v>1314</c:v>
                </c:pt>
                <c:pt idx="25964">
                  <c:v>1297</c:v>
                </c:pt>
                <c:pt idx="25965">
                  <c:v>1278</c:v>
                </c:pt>
                <c:pt idx="25966">
                  <c:v>1264</c:v>
                </c:pt>
                <c:pt idx="25967">
                  <c:v>1259</c:v>
                </c:pt>
                <c:pt idx="25968">
                  <c:v>1264</c:v>
                </c:pt>
                <c:pt idx="25969">
                  <c:v>1270</c:v>
                </c:pt>
                <c:pt idx="25970">
                  <c:v>1270</c:v>
                </c:pt>
                <c:pt idx="25971">
                  <c:v>1266</c:v>
                </c:pt>
                <c:pt idx="25972">
                  <c:v>1268</c:v>
                </c:pt>
                <c:pt idx="25973">
                  <c:v>1278</c:v>
                </c:pt>
                <c:pt idx="25974">
                  <c:v>1290</c:v>
                </c:pt>
                <c:pt idx="25975">
                  <c:v>1297</c:v>
                </c:pt>
                <c:pt idx="25976">
                  <c:v>1297</c:v>
                </c:pt>
                <c:pt idx="25977">
                  <c:v>1290</c:v>
                </c:pt>
                <c:pt idx="25978">
                  <c:v>1278</c:v>
                </c:pt>
                <c:pt idx="25979">
                  <c:v>1266</c:v>
                </c:pt>
                <c:pt idx="25980">
                  <c:v>1261</c:v>
                </c:pt>
                <c:pt idx="25981">
                  <c:v>1260</c:v>
                </c:pt>
                <c:pt idx="25982">
                  <c:v>1260</c:v>
                </c:pt>
                <c:pt idx="25983">
                  <c:v>1259</c:v>
                </c:pt>
                <c:pt idx="25984">
                  <c:v>1256</c:v>
                </c:pt>
                <c:pt idx="25985">
                  <c:v>1257</c:v>
                </c:pt>
                <c:pt idx="25986">
                  <c:v>1265</c:v>
                </c:pt>
                <c:pt idx="25987">
                  <c:v>1280</c:v>
                </c:pt>
                <c:pt idx="25988">
                  <c:v>1295</c:v>
                </c:pt>
                <c:pt idx="25989">
                  <c:v>1304</c:v>
                </c:pt>
                <c:pt idx="25990">
                  <c:v>1306</c:v>
                </c:pt>
                <c:pt idx="25991">
                  <c:v>1304</c:v>
                </c:pt>
                <c:pt idx="25992">
                  <c:v>1301</c:v>
                </c:pt>
                <c:pt idx="25993">
                  <c:v>1300</c:v>
                </c:pt>
                <c:pt idx="25994">
                  <c:v>1299</c:v>
                </c:pt>
                <c:pt idx="25995">
                  <c:v>1300</c:v>
                </c:pt>
                <c:pt idx="25996">
                  <c:v>1304</c:v>
                </c:pt>
                <c:pt idx="25997">
                  <c:v>1307</c:v>
                </c:pt>
                <c:pt idx="25998">
                  <c:v>1303</c:v>
                </c:pt>
                <c:pt idx="25999">
                  <c:v>1290</c:v>
                </c:pt>
                <c:pt idx="26000">
                  <c:v>1274</c:v>
                </c:pt>
                <c:pt idx="26001">
                  <c:v>1259</c:v>
                </c:pt>
                <c:pt idx="26002">
                  <c:v>1247</c:v>
                </c:pt>
                <c:pt idx="26003">
                  <c:v>1236</c:v>
                </c:pt>
                <c:pt idx="26004">
                  <c:v>1225</c:v>
                </c:pt>
                <c:pt idx="26005">
                  <c:v>1214</c:v>
                </c:pt>
                <c:pt idx="26006">
                  <c:v>1205</c:v>
                </c:pt>
                <c:pt idx="26007">
                  <c:v>1205</c:v>
                </c:pt>
                <c:pt idx="26008">
                  <c:v>1215</c:v>
                </c:pt>
                <c:pt idx="26009">
                  <c:v>1235</c:v>
                </c:pt>
                <c:pt idx="26010">
                  <c:v>1259</c:v>
                </c:pt>
                <c:pt idx="26011">
                  <c:v>1279</c:v>
                </c:pt>
                <c:pt idx="26012">
                  <c:v>1292</c:v>
                </c:pt>
                <c:pt idx="26013">
                  <c:v>1301</c:v>
                </c:pt>
                <c:pt idx="26014">
                  <c:v>1311</c:v>
                </c:pt>
                <c:pt idx="26015">
                  <c:v>1328</c:v>
                </c:pt>
                <c:pt idx="26016">
                  <c:v>1350</c:v>
                </c:pt>
                <c:pt idx="26017">
                  <c:v>1371</c:v>
                </c:pt>
                <c:pt idx="26018">
                  <c:v>1381</c:v>
                </c:pt>
                <c:pt idx="26019">
                  <c:v>1376</c:v>
                </c:pt>
                <c:pt idx="26020">
                  <c:v>1362</c:v>
                </c:pt>
                <c:pt idx="26021">
                  <c:v>1347</c:v>
                </c:pt>
                <c:pt idx="26022">
                  <c:v>1339</c:v>
                </c:pt>
                <c:pt idx="26023">
                  <c:v>1337</c:v>
                </c:pt>
                <c:pt idx="26024">
                  <c:v>1337</c:v>
                </c:pt>
                <c:pt idx="26025">
                  <c:v>1334</c:v>
                </c:pt>
                <c:pt idx="26026">
                  <c:v>1328</c:v>
                </c:pt>
                <c:pt idx="26027">
                  <c:v>1322</c:v>
                </c:pt>
                <c:pt idx="26028">
                  <c:v>1321</c:v>
                </c:pt>
                <c:pt idx="26029">
                  <c:v>1324</c:v>
                </c:pt>
                <c:pt idx="26030">
                  <c:v>1325</c:v>
                </c:pt>
                <c:pt idx="26031">
                  <c:v>1319</c:v>
                </c:pt>
                <c:pt idx="26032">
                  <c:v>1306</c:v>
                </c:pt>
                <c:pt idx="26033">
                  <c:v>1292</c:v>
                </c:pt>
                <c:pt idx="26034">
                  <c:v>1281</c:v>
                </c:pt>
                <c:pt idx="26035">
                  <c:v>1273</c:v>
                </c:pt>
                <c:pt idx="26036">
                  <c:v>1270</c:v>
                </c:pt>
                <c:pt idx="26037">
                  <c:v>1270</c:v>
                </c:pt>
                <c:pt idx="26038">
                  <c:v>1271</c:v>
                </c:pt>
                <c:pt idx="26039">
                  <c:v>1268</c:v>
                </c:pt>
                <c:pt idx="26040">
                  <c:v>1256</c:v>
                </c:pt>
                <c:pt idx="26041">
                  <c:v>1238</c:v>
                </c:pt>
                <c:pt idx="26042">
                  <c:v>1225</c:v>
                </c:pt>
                <c:pt idx="26043">
                  <c:v>1222</c:v>
                </c:pt>
                <c:pt idx="26044">
                  <c:v>1230</c:v>
                </c:pt>
                <c:pt idx="26045">
                  <c:v>1245</c:v>
                </c:pt>
                <c:pt idx="26046">
                  <c:v>1263</c:v>
                </c:pt>
                <c:pt idx="26047">
                  <c:v>1279</c:v>
                </c:pt>
                <c:pt idx="26048">
                  <c:v>1283</c:v>
                </c:pt>
                <c:pt idx="26049">
                  <c:v>1273</c:v>
                </c:pt>
                <c:pt idx="26050">
                  <c:v>1255</c:v>
                </c:pt>
                <c:pt idx="26051">
                  <c:v>1242</c:v>
                </c:pt>
                <c:pt idx="26052">
                  <c:v>1239</c:v>
                </c:pt>
                <c:pt idx="26053">
                  <c:v>1237</c:v>
                </c:pt>
                <c:pt idx="26054">
                  <c:v>1229</c:v>
                </c:pt>
                <c:pt idx="26055">
                  <c:v>1214</c:v>
                </c:pt>
                <c:pt idx="26056">
                  <c:v>1198</c:v>
                </c:pt>
                <c:pt idx="26057">
                  <c:v>1184</c:v>
                </c:pt>
                <c:pt idx="26058">
                  <c:v>1175</c:v>
                </c:pt>
                <c:pt idx="26059">
                  <c:v>1171</c:v>
                </c:pt>
                <c:pt idx="26060">
                  <c:v>1171</c:v>
                </c:pt>
                <c:pt idx="26061">
                  <c:v>1172</c:v>
                </c:pt>
                <c:pt idx="26062">
                  <c:v>1173</c:v>
                </c:pt>
                <c:pt idx="26063">
                  <c:v>1178</c:v>
                </c:pt>
                <c:pt idx="26064">
                  <c:v>1189</c:v>
                </c:pt>
                <c:pt idx="26065">
                  <c:v>1206</c:v>
                </c:pt>
                <c:pt idx="26066">
                  <c:v>1221</c:v>
                </c:pt>
                <c:pt idx="26067">
                  <c:v>1231</c:v>
                </c:pt>
                <c:pt idx="26068">
                  <c:v>1236</c:v>
                </c:pt>
                <c:pt idx="26069">
                  <c:v>1240</c:v>
                </c:pt>
                <c:pt idx="26070">
                  <c:v>1245</c:v>
                </c:pt>
                <c:pt idx="26071">
                  <c:v>1250</c:v>
                </c:pt>
                <c:pt idx="26072">
                  <c:v>1253</c:v>
                </c:pt>
                <c:pt idx="26073">
                  <c:v>1249</c:v>
                </c:pt>
                <c:pt idx="26074">
                  <c:v>1241</c:v>
                </c:pt>
                <c:pt idx="26075">
                  <c:v>1236</c:v>
                </c:pt>
                <c:pt idx="26076">
                  <c:v>1235</c:v>
                </c:pt>
                <c:pt idx="26077">
                  <c:v>1237</c:v>
                </c:pt>
                <c:pt idx="26078">
                  <c:v>1240</c:v>
                </c:pt>
                <c:pt idx="26079">
                  <c:v>1246</c:v>
                </c:pt>
                <c:pt idx="26080">
                  <c:v>1258</c:v>
                </c:pt>
                <c:pt idx="26081">
                  <c:v>1276</c:v>
                </c:pt>
                <c:pt idx="26082">
                  <c:v>1296</c:v>
                </c:pt>
                <c:pt idx="26083">
                  <c:v>1315</c:v>
                </c:pt>
                <c:pt idx="26084">
                  <c:v>1330</c:v>
                </c:pt>
                <c:pt idx="26085">
                  <c:v>1338</c:v>
                </c:pt>
                <c:pt idx="26086">
                  <c:v>1339</c:v>
                </c:pt>
                <c:pt idx="26087">
                  <c:v>1334</c:v>
                </c:pt>
                <c:pt idx="26088">
                  <c:v>1323</c:v>
                </c:pt>
                <c:pt idx="26089">
                  <c:v>1308</c:v>
                </c:pt>
                <c:pt idx="26090">
                  <c:v>1289</c:v>
                </c:pt>
                <c:pt idx="26091">
                  <c:v>1272</c:v>
                </c:pt>
                <c:pt idx="26092">
                  <c:v>1262</c:v>
                </c:pt>
                <c:pt idx="26093">
                  <c:v>1261</c:v>
                </c:pt>
                <c:pt idx="26094">
                  <c:v>1265</c:v>
                </c:pt>
                <c:pt idx="26095">
                  <c:v>1265</c:v>
                </c:pt>
                <c:pt idx="26096">
                  <c:v>1255</c:v>
                </c:pt>
                <c:pt idx="26097">
                  <c:v>1238</c:v>
                </c:pt>
                <c:pt idx="26098">
                  <c:v>1218</c:v>
                </c:pt>
                <c:pt idx="26099">
                  <c:v>1204</c:v>
                </c:pt>
                <c:pt idx="26100">
                  <c:v>1204</c:v>
                </c:pt>
                <c:pt idx="26101">
                  <c:v>1218</c:v>
                </c:pt>
                <c:pt idx="26102">
                  <c:v>1243</c:v>
                </c:pt>
                <c:pt idx="26103">
                  <c:v>1272</c:v>
                </c:pt>
                <c:pt idx="26104">
                  <c:v>1294</c:v>
                </c:pt>
                <c:pt idx="26105">
                  <c:v>1300</c:v>
                </c:pt>
                <c:pt idx="26106">
                  <c:v>1290</c:v>
                </c:pt>
                <c:pt idx="26107">
                  <c:v>1275</c:v>
                </c:pt>
                <c:pt idx="26108">
                  <c:v>1267</c:v>
                </c:pt>
                <c:pt idx="26109">
                  <c:v>1269</c:v>
                </c:pt>
                <c:pt idx="26110">
                  <c:v>1276</c:v>
                </c:pt>
                <c:pt idx="26111">
                  <c:v>1279</c:v>
                </c:pt>
                <c:pt idx="26112">
                  <c:v>1276</c:v>
                </c:pt>
                <c:pt idx="26113">
                  <c:v>1268</c:v>
                </c:pt>
                <c:pt idx="26114">
                  <c:v>1258</c:v>
                </c:pt>
                <c:pt idx="26115">
                  <c:v>1252</c:v>
                </c:pt>
                <c:pt idx="26116">
                  <c:v>1248</c:v>
                </c:pt>
                <c:pt idx="26117">
                  <c:v>1245</c:v>
                </c:pt>
                <c:pt idx="26118">
                  <c:v>1239</c:v>
                </c:pt>
                <c:pt idx="26119">
                  <c:v>1232</c:v>
                </c:pt>
                <c:pt idx="26120">
                  <c:v>1226</c:v>
                </c:pt>
                <c:pt idx="26121">
                  <c:v>1229</c:v>
                </c:pt>
                <c:pt idx="26122">
                  <c:v>1241</c:v>
                </c:pt>
                <c:pt idx="26123">
                  <c:v>1252</c:v>
                </c:pt>
                <c:pt idx="26124">
                  <c:v>1253</c:v>
                </c:pt>
                <c:pt idx="26125">
                  <c:v>1246</c:v>
                </c:pt>
                <c:pt idx="26126">
                  <c:v>1243</c:v>
                </c:pt>
                <c:pt idx="26127">
                  <c:v>1252</c:v>
                </c:pt>
                <c:pt idx="26128">
                  <c:v>1274</c:v>
                </c:pt>
                <c:pt idx="26129">
                  <c:v>1299</c:v>
                </c:pt>
                <c:pt idx="26130">
                  <c:v>1320</c:v>
                </c:pt>
                <c:pt idx="26131">
                  <c:v>1334</c:v>
                </c:pt>
                <c:pt idx="26132">
                  <c:v>1344</c:v>
                </c:pt>
                <c:pt idx="26133">
                  <c:v>1351</c:v>
                </c:pt>
                <c:pt idx="26134">
                  <c:v>1356</c:v>
                </c:pt>
                <c:pt idx="26135">
                  <c:v>1357</c:v>
                </c:pt>
                <c:pt idx="26136">
                  <c:v>1350</c:v>
                </c:pt>
                <c:pt idx="26137">
                  <c:v>1336</c:v>
                </c:pt>
                <c:pt idx="26138">
                  <c:v>1320</c:v>
                </c:pt>
                <c:pt idx="26139">
                  <c:v>1305</c:v>
                </c:pt>
                <c:pt idx="26140">
                  <c:v>1292</c:v>
                </c:pt>
                <c:pt idx="26141">
                  <c:v>1282</c:v>
                </c:pt>
                <c:pt idx="26142">
                  <c:v>1280</c:v>
                </c:pt>
                <c:pt idx="26143">
                  <c:v>1289</c:v>
                </c:pt>
                <c:pt idx="26144">
                  <c:v>1306</c:v>
                </c:pt>
                <c:pt idx="26145">
                  <c:v>1322</c:v>
                </c:pt>
                <c:pt idx="26146">
                  <c:v>1331</c:v>
                </c:pt>
                <c:pt idx="26147">
                  <c:v>1329</c:v>
                </c:pt>
                <c:pt idx="26148">
                  <c:v>1319</c:v>
                </c:pt>
                <c:pt idx="26149">
                  <c:v>1306</c:v>
                </c:pt>
                <c:pt idx="26150">
                  <c:v>1293</c:v>
                </c:pt>
                <c:pt idx="26151">
                  <c:v>1285</c:v>
                </c:pt>
                <c:pt idx="26152">
                  <c:v>1283</c:v>
                </c:pt>
                <c:pt idx="26153">
                  <c:v>1287</c:v>
                </c:pt>
                <c:pt idx="26154">
                  <c:v>1298</c:v>
                </c:pt>
                <c:pt idx="26155">
                  <c:v>1309</c:v>
                </c:pt>
                <c:pt idx="26156">
                  <c:v>1313</c:v>
                </c:pt>
                <c:pt idx="26157">
                  <c:v>1308</c:v>
                </c:pt>
                <c:pt idx="26158">
                  <c:v>1299</c:v>
                </c:pt>
                <c:pt idx="26159">
                  <c:v>1289</c:v>
                </c:pt>
                <c:pt idx="26160">
                  <c:v>1283</c:v>
                </c:pt>
                <c:pt idx="26161">
                  <c:v>1285</c:v>
                </c:pt>
                <c:pt idx="26162">
                  <c:v>1295</c:v>
                </c:pt>
                <c:pt idx="26163">
                  <c:v>1306</c:v>
                </c:pt>
                <c:pt idx="26164">
                  <c:v>1310</c:v>
                </c:pt>
                <c:pt idx="26165">
                  <c:v>1304</c:v>
                </c:pt>
                <c:pt idx="26166">
                  <c:v>1292</c:v>
                </c:pt>
                <c:pt idx="26167">
                  <c:v>1280</c:v>
                </c:pt>
                <c:pt idx="26168">
                  <c:v>1275</c:v>
                </c:pt>
                <c:pt idx="26169">
                  <c:v>1281</c:v>
                </c:pt>
                <c:pt idx="26170">
                  <c:v>1295</c:v>
                </c:pt>
                <c:pt idx="26171">
                  <c:v>1312</c:v>
                </c:pt>
                <c:pt idx="26172">
                  <c:v>1325</c:v>
                </c:pt>
                <c:pt idx="26173">
                  <c:v>1330</c:v>
                </c:pt>
                <c:pt idx="26174">
                  <c:v>1326</c:v>
                </c:pt>
                <c:pt idx="26175">
                  <c:v>1314</c:v>
                </c:pt>
                <c:pt idx="26176">
                  <c:v>1300</c:v>
                </c:pt>
                <c:pt idx="26177">
                  <c:v>1287</c:v>
                </c:pt>
                <c:pt idx="26178">
                  <c:v>1278</c:v>
                </c:pt>
                <c:pt idx="26179">
                  <c:v>1272</c:v>
                </c:pt>
                <c:pt idx="26180">
                  <c:v>1268</c:v>
                </c:pt>
                <c:pt idx="26181">
                  <c:v>1268</c:v>
                </c:pt>
                <c:pt idx="26182">
                  <c:v>1275</c:v>
                </c:pt>
                <c:pt idx="26183">
                  <c:v>1288</c:v>
                </c:pt>
                <c:pt idx="26184">
                  <c:v>1301</c:v>
                </c:pt>
                <c:pt idx="26185">
                  <c:v>1309</c:v>
                </c:pt>
                <c:pt idx="26186">
                  <c:v>1311</c:v>
                </c:pt>
                <c:pt idx="26187">
                  <c:v>1309</c:v>
                </c:pt>
                <c:pt idx="26188">
                  <c:v>1307</c:v>
                </c:pt>
                <c:pt idx="26189">
                  <c:v>1307</c:v>
                </c:pt>
                <c:pt idx="26190">
                  <c:v>1309</c:v>
                </c:pt>
                <c:pt idx="26191">
                  <c:v>1308</c:v>
                </c:pt>
                <c:pt idx="26192">
                  <c:v>1300</c:v>
                </c:pt>
                <c:pt idx="26193">
                  <c:v>1285</c:v>
                </c:pt>
                <c:pt idx="26194">
                  <c:v>1269</c:v>
                </c:pt>
                <c:pt idx="26195">
                  <c:v>1256</c:v>
                </c:pt>
                <c:pt idx="26196">
                  <c:v>1251</c:v>
                </c:pt>
                <c:pt idx="26197">
                  <c:v>1254</c:v>
                </c:pt>
                <c:pt idx="26198">
                  <c:v>1266</c:v>
                </c:pt>
                <c:pt idx="26199">
                  <c:v>1279</c:v>
                </c:pt>
                <c:pt idx="26200">
                  <c:v>1291</c:v>
                </c:pt>
                <c:pt idx="26201">
                  <c:v>1298</c:v>
                </c:pt>
                <c:pt idx="26202">
                  <c:v>1304</c:v>
                </c:pt>
                <c:pt idx="26203">
                  <c:v>1311</c:v>
                </c:pt>
                <c:pt idx="26204">
                  <c:v>1316</c:v>
                </c:pt>
                <c:pt idx="26205">
                  <c:v>1316</c:v>
                </c:pt>
                <c:pt idx="26206">
                  <c:v>1308</c:v>
                </c:pt>
                <c:pt idx="26207">
                  <c:v>1297</c:v>
                </c:pt>
                <c:pt idx="26208">
                  <c:v>1290</c:v>
                </c:pt>
                <c:pt idx="26209">
                  <c:v>1290</c:v>
                </c:pt>
                <c:pt idx="26210">
                  <c:v>1298</c:v>
                </c:pt>
                <c:pt idx="26211">
                  <c:v>1312</c:v>
                </c:pt>
                <c:pt idx="26212">
                  <c:v>1327</c:v>
                </c:pt>
                <c:pt idx="26213">
                  <c:v>1339</c:v>
                </c:pt>
                <c:pt idx="26214">
                  <c:v>1343</c:v>
                </c:pt>
                <c:pt idx="26215">
                  <c:v>1337</c:v>
                </c:pt>
                <c:pt idx="26216">
                  <c:v>1327</c:v>
                </c:pt>
                <c:pt idx="26217">
                  <c:v>1319</c:v>
                </c:pt>
                <c:pt idx="26218">
                  <c:v>1316</c:v>
                </c:pt>
                <c:pt idx="26219">
                  <c:v>1315</c:v>
                </c:pt>
                <c:pt idx="26220">
                  <c:v>1310</c:v>
                </c:pt>
                <c:pt idx="26221">
                  <c:v>1304</c:v>
                </c:pt>
                <c:pt idx="26222">
                  <c:v>1303</c:v>
                </c:pt>
                <c:pt idx="26223">
                  <c:v>1313</c:v>
                </c:pt>
                <c:pt idx="26224">
                  <c:v>1333</c:v>
                </c:pt>
                <c:pt idx="26225">
                  <c:v>1356</c:v>
                </c:pt>
                <c:pt idx="26226">
                  <c:v>1376</c:v>
                </c:pt>
                <c:pt idx="26227">
                  <c:v>1385</c:v>
                </c:pt>
                <c:pt idx="26228">
                  <c:v>1383</c:v>
                </c:pt>
                <c:pt idx="26229">
                  <c:v>1377</c:v>
                </c:pt>
                <c:pt idx="26230">
                  <c:v>1371</c:v>
                </c:pt>
                <c:pt idx="26231">
                  <c:v>1371</c:v>
                </c:pt>
                <c:pt idx="26232">
                  <c:v>1376</c:v>
                </c:pt>
                <c:pt idx="26233">
                  <c:v>1384</c:v>
                </c:pt>
                <c:pt idx="26234">
                  <c:v>1393</c:v>
                </c:pt>
                <c:pt idx="26235">
                  <c:v>1398</c:v>
                </c:pt>
                <c:pt idx="26236">
                  <c:v>1396</c:v>
                </c:pt>
                <c:pt idx="26237">
                  <c:v>1386</c:v>
                </c:pt>
                <c:pt idx="26238">
                  <c:v>1369</c:v>
                </c:pt>
                <c:pt idx="26239">
                  <c:v>1349</c:v>
                </c:pt>
                <c:pt idx="26240">
                  <c:v>1332</c:v>
                </c:pt>
                <c:pt idx="26241">
                  <c:v>1321</c:v>
                </c:pt>
                <c:pt idx="26242">
                  <c:v>1321</c:v>
                </c:pt>
                <c:pt idx="26243">
                  <c:v>1331</c:v>
                </c:pt>
                <c:pt idx="26244">
                  <c:v>1349</c:v>
                </c:pt>
                <c:pt idx="26245">
                  <c:v>1368</c:v>
                </c:pt>
                <c:pt idx="26246">
                  <c:v>1382</c:v>
                </c:pt>
                <c:pt idx="26247">
                  <c:v>1388</c:v>
                </c:pt>
                <c:pt idx="26248">
                  <c:v>1391</c:v>
                </c:pt>
                <c:pt idx="26249">
                  <c:v>1397</c:v>
                </c:pt>
                <c:pt idx="26250">
                  <c:v>1411</c:v>
                </c:pt>
                <c:pt idx="26251">
                  <c:v>1426</c:v>
                </c:pt>
                <c:pt idx="26252">
                  <c:v>1432</c:v>
                </c:pt>
                <c:pt idx="26253">
                  <c:v>1426</c:v>
                </c:pt>
                <c:pt idx="26254">
                  <c:v>1413</c:v>
                </c:pt>
                <c:pt idx="26255">
                  <c:v>1402</c:v>
                </c:pt>
                <c:pt idx="26256">
                  <c:v>1394</c:v>
                </c:pt>
                <c:pt idx="26257">
                  <c:v>1384</c:v>
                </c:pt>
                <c:pt idx="26258">
                  <c:v>1373</c:v>
                </c:pt>
                <c:pt idx="26259">
                  <c:v>1365</c:v>
                </c:pt>
                <c:pt idx="26260">
                  <c:v>1364</c:v>
                </c:pt>
                <c:pt idx="26261">
                  <c:v>1372</c:v>
                </c:pt>
                <c:pt idx="26262">
                  <c:v>1386</c:v>
                </c:pt>
                <c:pt idx="26263">
                  <c:v>1401</c:v>
                </c:pt>
                <c:pt idx="26264">
                  <c:v>1417</c:v>
                </c:pt>
                <c:pt idx="26265">
                  <c:v>1431</c:v>
                </c:pt>
                <c:pt idx="26266">
                  <c:v>1445</c:v>
                </c:pt>
                <c:pt idx="26267">
                  <c:v>1456</c:v>
                </c:pt>
                <c:pt idx="26268">
                  <c:v>1462</c:v>
                </c:pt>
                <c:pt idx="26269">
                  <c:v>1461</c:v>
                </c:pt>
                <c:pt idx="26270">
                  <c:v>1454</c:v>
                </c:pt>
                <c:pt idx="26271">
                  <c:v>1446</c:v>
                </c:pt>
                <c:pt idx="26272">
                  <c:v>1437</c:v>
                </c:pt>
                <c:pt idx="26273">
                  <c:v>1427</c:v>
                </c:pt>
                <c:pt idx="26274">
                  <c:v>1420</c:v>
                </c:pt>
                <c:pt idx="26275">
                  <c:v>1421</c:v>
                </c:pt>
                <c:pt idx="26276">
                  <c:v>1434</c:v>
                </c:pt>
                <c:pt idx="26277">
                  <c:v>1448</c:v>
                </c:pt>
                <c:pt idx="26278">
                  <c:v>1454</c:v>
                </c:pt>
                <c:pt idx="26279">
                  <c:v>1448</c:v>
                </c:pt>
                <c:pt idx="26280">
                  <c:v>1437</c:v>
                </c:pt>
                <c:pt idx="26281">
                  <c:v>1424</c:v>
                </c:pt>
                <c:pt idx="26282">
                  <c:v>1410</c:v>
                </c:pt>
                <c:pt idx="26283">
                  <c:v>1396</c:v>
                </c:pt>
                <c:pt idx="26284">
                  <c:v>1388</c:v>
                </c:pt>
                <c:pt idx="26285">
                  <c:v>1392</c:v>
                </c:pt>
                <c:pt idx="26286">
                  <c:v>1409</c:v>
                </c:pt>
                <c:pt idx="26287">
                  <c:v>1433</c:v>
                </c:pt>
                <c:pt idx="26288">
                  <c:v>1457</c:v>
                </c:pt>
                <c:pt idx="26289">
                  <c:v>1478</c:v>
                </c:pt>
                <c:pt idx="26290">
                  <c:v>1491</c:v>
                </c:pt>
                <c:pt idx="26291">
                  <c:v>1498</c:v>
                </c:pt>
                <c:pt idx="26292">
                  <c:v>1497</c:v>
                </c:pt>
                <c:pt idx="26293">
                  <c:v>1489</c:v>
                </c:pt>
                <c:pt idx="26294">
                  <c:v>1477</c:v>
                </c:pt>
                <c:pt idx="26295">
                  <c:v>1467</c:v>
                </c:pt>
                <c:pt idx="26296">
                  <c:v>1468</c:v>
                </c:pt>
                <c:pt idx="26297">
                  <c:v>1477</c:v>
                </c:pt>
                <c:pt idx="26298">
                  <c:v>1484</c:v>
                </c:pt>
                <c:pt idx="26299">
                  <c:v>1480</c:v>
                </c:pt>
                <c:pt idx="26300">
                  <c:v>1461</c:v>
                </c:pt>
                <c:pt idx="26301">
                  <c:v>1440</c:v>
                </c:pt>
                <c:pt idx="26302">
                  <c:v>1425</c:v>
                </c:pt>
                <c:pt idx="26303">
                  <c:v>1425</c:v>
                </c:pt>
                <c:pt idx="26304">
                  <c:v>1437</c:v>
                </c:pt>
                <c:pt idx="26305">
                  <c:v>1460</c:v>
                </c:pt>
                <c:pt idx="26306">
                  <c:v>1488</c:v>
                </c:pt>
                <c:pt idx="26307">
                  <c:v>1515</c:v>
                </c:pt>
                <c:pt idx="26308">
                  <c:v>1530</c:v>
                </c:pt>
                <c:pt idx="26309">
                  <c:v>1524</c:v>
                </c:pt>
                <c:pt idx="26310">
                  <c:v>1504</c:v>
                </c:pt>
                <c:pt idx="26311">
                  <c:v>1485</c:v>
                </c:pt>
                <c:pt idx="26312">
                  <c:v>1483</c:v>
                </c:pt>
                <c:pt idx="26313">
                  <c:v>1499</c:v>
                </c:pt>
                <c:pt idx="26314">
                  <c:v>1521</c:v>
                </c:pt>
                <c:pt idx="26315">
                  <c:v>1539</c:v>
                </c:pt>
                <c:pt idx="26316">
                  <c:v>1551</c:v>
                </c:pt>
                <c:pt idx="26317">
                  <c:v>1560</c:v>
                </c:pt>
                <c:pt idx="26318">
                  <c:v>1570</c:v>
                </c:pt>
                <c:pt idx="26319">
                  <c:v>1575</c:v>
                </c:pt>
                <c:pt idx="26320">
                  <c:v>1571</c:v>
                </c:pt>
                <c:pt idx="26321">
                  <c:v>1555</c:v>
                </c:pt>
                <c:pt idx="26322">
                  <c:v>1533</c:v>
                </c:pt>
                <c:pt idx="26323">
                  <c:v>1513</c:v>
                </c:pt>
                <c:pt idx="26324">
                  <c:v>1504</c:v>
                </c:pt>
                <c:pt idx="26325">
                  <c:v>1506</c:v>
                </c:pt>
                <c:pt idx="26326">
                  <c:v>1518</c:v>
                </c:pt>
                <c:pt idx="26327">
                  <c:v>1535</c:v>
                </c:pt>
                <c:pt idx="26328">
                  <c:v>1553</c:v>
                </c:pt>
                <c:pt idx="26329">
                  <c:v>1570</c:v>
                </c:pt>
                <c:pt idx="26330">
                  <c:v>1582</c:v>
                </c:pt>
                <c:pt idx="26331">
                  <c:v>1588</c:v>
                </c:pt>
                <c:pt idx="26332">
                  <c:v>1587</c:v>
                </c:pt>
                <c:pt idx="26333">
                  <c:v>1584</c:v>
                </c:pt>
                <c:pt idx="26334">
                  <c:v>1583</c:v>
                </c:pt>
                <c:pt idx="26335">
                  <c:v>1585</c:v>
                </c:pt>
                <c:pt idx="26336">
                  <c:v>1584</c:v>
                </c:pt>
                <c:pt idx="26337">
                  <c:v>1575</c:v>
                </c:pt>
                <c:pt idx="26338">
                  <c:v>1557</c:v>
                </c:pt>
                <c:pt idx="26339">
                  <c:v>1539</c:v>
                </c:pt>
                <c:pt idx="26340">
                  <c:v>1528</c:v>
                </c:pt>
                <c:pt idx="26341">
                  <c:v>1526</c:v>
                </c:pt>
                <c:pt idx="26342">
                  <c:v>1533</c:v>
                </c:pt>
                <c:pt idx="26343">
                  <c:v>1540</c:v>
                </c:pt>
                <c:pt idx="26344">
                  <c:v>1541</c:v>
                </c:pt>
                <c:pt idx="26345">
                  <c:v>1534</c:v>
                </c:pt>
                <c:pt idx="26346">
                  <c:v>1524</c:v>
                </c:pt>
                <c:pt idx="26347">
                  <c:v>1512</c:v>
                </c:pt>
                <c:pt idx="26348">
                  <c:v>1501</c:v>
                </c:pt>
                <c:pt idx="26349">
                  <c:v>1493</c:v>
                </c:pt>
                <c:pt idx="26350">
                  <c:v>1490</c:v>
                </c:pt>
                <c:pt idx="26351">
                  <c:v>1493</c:v>
                </c:pt>
                <c:pt idx="26352">
                  <c:v>1502</c:v>
                </c:pt>
                <c:pt idx="26353">
                  <c:v>1517</c:v>
                </c:pt>
                <c:pt idx="26354">
                  <c:v>1532</c:v>
                </c:pt>
                <c:pt idx="26355">
                  <c:v>1539</c:v>
                </c:pt>
                <c:pt idx="26356">
                  <c:v>1530</c:v>
                </c:pt>
                <c:pt idx="26357">
                  <c:v>1512</c:v>
                </c:pt>
                <c:pt idx="26358">
                  <c:v>1494</c:v>
                </c:pt>
                <c:pt idx="26359">
                  <c:v>1487</c:v>
                </c:pt>
                <c:pt idx="26360">
                  <c:v>1489</c:v>
                </c:pt>
                <c:pt idx="26361">
                  <c:v>1493</c:v>
                </c:pt>
                <c:pt idx="26362">
                  <c:v>1492</c:v>
                </c:pt>
                <c:pt idx="26363">
                  <c:v>1489</c:v>
                </c:pt>
                <c:pt idx="26364">
                  <c:v>1489</c:v>
                </c:pt>
                <c:pt idx="26365">
                  <c:v>1495</c:v>
                </c:pt>
                <c:pt idx="26366">
                  <c:v>1500</c:v>
                </c:pt>
                <c:pt idx="26367">
                  <c:v>1501</c:v>
                </c:pt>
                <c:pt idx="26368">
                  <c:v>1499</c:v>
                </c:pt>
                <c:pt idx="26369">
                  <c:v>1500</c:v>
                </c:pt>
                <c:pt idx="26370">
                  <c:v>1511</c:v>
                </c:pt>
                <c:pt idx="26371">
                  <c:v>1529</c:v>
                </c:pt>
                <c:pt idx="26372">
                  <c:v>1548</c:v>
                </c:pt>
                <c:pt idx="26373">
                  <c:v>1561</c:v>
                </c:pt>
                <c:pt idx="26374">
                  <c:v>1569</c:v>
                </c:pt>
                <c:pt idx="26375">
                  <c:v>1573</c:v>
                </c:pt>
                <c:pt idx="26376">
                  <c:v>1574</c:v>
                </c:pt>
                <c:pt idx="26377">
                  <c:v>1570</c:v>
                </c:pt>
                <c:pt idx="26378">
                  <c:v>1559</c:v>
                </c:pt>
                <c:pt idx="26379">
                  <c:v>1542</c:v>
                </c:pt>
                <c:pt idx="26380">
                  <c:v>1525</c:v>
                </c:pt>
                <c:pt idx="26381">
                  <c:v>1514</c:v>
                </c:pt>
                <c:pt idx="26382">
                  <c:v>1506</c:v>
                </c:pt>
                <c:pt idx="26383">
                  <c:v>1500</c:v>
                </c:pt>
                <c:pt idx="26384">
                  <c:v>1496</c:v>
                </c:pt>
                <c:pt idx="26385">
                  <c:v>1494</c:v>
                </c:pt>
                <c:pt idx="26386">
                  <c:v>1497</c:v>
                </c:pt>
                <c:pt idx="26387">
                  <c:v>1507</c:v>
                </c:pt>
                <c:pt idx="26388">
                  <c:v>1521</c:v>
                </c:pt>
                <c:pt idx="26389">
                  <c:v>1534</c:v>
                </c:pt>
                <c:pt idx="26390">
                  <c:v>1536</c:v>
                </c:pt>
                <c:pt idx="26391">
                  <c:v>1528</c:v>
                </c:pt>
                <c:pt idx="26392">
                  <c:v>1520</c:v>
                </c:pt>
                <c:pt idx="26393">
                  <c:v>1522</c:v>
                </c:pt>
                <c:pt idx="26394">
                  <c:v>1534</c:v>
                </c:pt>
                <c:pt idx="26395">
                  <c:v>1548</c:v>
                </c:pt>
                <c:pt idx="26396">
                  <c:v>1554</c:v>
                </c:pt>
                <c:pt idx="26397">
                  <c:v>1548</c:v>
                </c:pt>
                <c:pt idx="26398">
                  <c:v>1534</c:v>
                </c:pt>
                <c:pt idx="26399">
                  <c:v>1519</c:v>
                </c:pt>
                <c:pt idx="26400">
                  <c:v>1508</c:v>
                </c:pt>
                <c:pt idx="26401">
                  <c:v>1501</c:v>
                </c:pt>
                <c:pt idx="26402">
                  <c:v>1499</c:v>
                </c:pt>
                <c:pt idx="26403">
                  <c:v>1503</c:v>
                </c:pt>
                <c:pt idx="26404">
                  <c:v>1512</c:v>
                </c:pt>
                <c:pt idx="26405">
                  <c:v>1521</c:v>
                </c:pt>
                <c:pt idx="26406">
                  <c:v>1526</c:v>
                </c:pt>
                <c:pt idx="26407">
                  <c:v>1530</c:v>
                </c:pt>
                <c:pt idx="26408">
                  <c:v>1536</c:v>
                </c:pt>
                <c:pt idx="26409">
                  <c:v>1540</c:v>
                </c:pt>
                <c:pt idx="26410">
                  <c:v>1536</c:v>
                </c:pt>
                <c:pt idx="26411">
                  <c:v>1524</c:v>
                </c:pt>
                <c:pt idx="26412">
                  <c:v>1513</c:v>
                </c:pt>
                <c:pt idx="26413">
                  <c:v>1513</c:v>
                </c:pt>
                <c:pt idx="26414">
                  <c:v>1523</c:v>
                </c:pt>
                <c:pt idx="26415">
                  <c:v>1533</c:v>
                </c:pt>
                <c:pt idx="26416">
                  <c:v>1532</c:v>
                </c:pt>
                <c:pt idx="26417">
                  <c:v>1519</c:v>
                </c:pt>
                <c:pt idx="26418">
                  <c:v>1499</c:v>
                </c:pt>
                <c:pt idx="26419">
                  <c:v>1482</c:v>
                </c:pt>
                <c:pt idx="26420">
                  <c:v>1468</c:v>
                </c:pt>
                <c:pt idx="26421">
                  <c:v>1453</c:v>
                </c:pt>
                <c:pt idx="26422">
                  <c:v>1435</c:v>
                </c:pt>
                <c:pt idx="26423">
                  <c:v>1418</c:v>
                </c:pt>
                <c:pt idx="26424">
                  <c:v>1408</c:v>
                </c:pt>
                <c:pt idx="26425">
                  <c:v>1402</c:v>
                </c:pt>
                <c:pt idx="26426">
                  <c:v>1402</c:v>
                </c:pt>
                <c:pt idx="26427">
                  <c:v>1410</c:v>
                </c:pt>
                <c:pt idx="26428">
                  <c:v>1429</c:v>
                </c:pt>
                <c:pt idx="26429">
                  <c:v>1454</c:v>
                </c:pt>
                <c:pt idx="26430">
                  <c:v>1473</c:v>
                </c:pt>
                <c:pt idx="26431">
                  <c:v>1477</c:v>
                </c:pt>
                <c:pt idx="26432">
                  <c:v>1465</c:v>
                </c:pt>
                <c:pt idx="26433">
                  <c:v>1450</c:v>
                </c:pt>
                <c:pt idx="26434">
                  <c:v>1442</c:v>
                </c:pt>
                <c:pt idx="26435">
                  <c:v>1442</c:v>
                </c:pt>
                <c:pt idx="26436">
                  <c:v>1446</c:v>
                </c:pt>
                <c:pt idx="26437">
                  <c:v>1448</c:v>
                </c:pt>
                <c:pt idx="26438">
                  <c:v>1446</c:v>
                </c:pt>
                <c:pt idx="26439">
                  <c:v>1443</c:v>
                </c:pt>
                <c:pt idx="26440">
                  <c:v>1444</c:v>
                </c:pt>
                <c:pt idx="26441">
                  <c:v>1450</c:v>
                </c:pt>
                <c:pt idx="26442">
                  <c:v>1458</c:v>
                </c:pt>
                <c:pt idx="26443">
                  <c:v>1466</c:v>
                </c:pt>
                <c:pt idx="26444">
                  <c:v>1475</c:v>
                </c:pt>
                <c:pt idx="26445">
                  <c:v>1480</c:v>
                </c:pt>
                <c:pt idx="26446">
                  <c:v>1474</c:v>
                </c:pt>
                <c:pt idx="26447">
                  <c:v>1457</c:v>
                </c:pt>
                <c:pt idx="26448">
                  <c:v>1437</c:v>
                </c:pt>
                <c:pt idx="26449">
                  <c:v>1423</c:v>
                </c:pt>
                <c:pt idx="26450">
                  <c:v>1420</c:v>
                </c:pt>
                <c:pt idx="26451">
                  <c:v>1421</c:v>
                </c:pt>
                <c:pt idx="26452">
                  <c:v>1422</c:v>
                </c:pt>
                <c:pt idx="26453">
                  <c:v>1421</c:v>
                </c:pt>
                <c:pt idx="26454">
                  <c:v>1422</c:v>
                </c:pt>
                <c:pt idx="26455">
                  <c:v>1424</c:v>
                </c:pt>
                <c:pt idx="26456">
                  <c:v>1422</c:v>
                </c:pt>
                <c:pt idx="26457">
                  <c:v>1415</c:v>
                </c:pt>
                <c:pt idx="26458">
                  <c:v>1409</c:v>
                </c:pt>
                <c:pt idx="26459">
                  <c:v>1406</c:v>
                </c:pt>
                <c:pt idx="26460">
                  <c:v>1410</c:v>
                </c:pt>
                <c:pt idx="26461">
                  <c:v>1418</c:v>
                </c:pt>
                <c:pt idx="26462">
                  <c:v>1428</c:v>
                </c:pt>
                <c:pt idx="26463">
                  <c:v>1435</c:v>
                </c:pt>
                <c:pt idx="26464">
                  <c:v>1438</c:v>
                </c:pt>
                <c:pt idx="26465">
                  <c:v>1435</c:v>
                </c:pt>
                <c:pt idx="26466">
                  <c:v>1429</c:v>
                </c:pt>
                <c:pt idx="26467">
                  <c:v>1425</c:v>
                </c:pt>
                <c:pt idx="26468">
                  <c:v>1430</c:v>
                </c:pt>
                <c:pt idx="26469">
                  <c:v>1447</c:v>
                </c:pt>
                <c:pt idx="26470">
                  <c:v>1474</c:v>
                </c:pt>
                <c:pt idx="26471">
                  <c:v>1497</c:v>
                </c:pt>
                <c:pt idx="26472">
                  <c:v>1504</c:v>
                </c:pt>
                <c:pt idx="26473">
                  <c:v>1494</c:v>
                </c:pt>
                <c:pt idx="26474">
                  <c:v>1477</c:v>
                </c:pt>
                <c:pt idx="26475">
                  <c:v>1464</c:v>
                </c:pt>
                <c:pt idx="26476">
                  <c:v>1462</c:v>
                </c:pt>
                <c:pt idx="26477">
                  <c:v>1465</c:v>
                </c:pt>
                <c:pt idx="26478">
                  <c:v>1464</c:v>
                </c:pt>
                <c:pt idx="26479">
                  <c:v>1456</c:v>
                </c:pt>
                <c:pt idx="26480">
                  <c:v>1442</c:v>
                </c:pt>
                <c:pt idx="26481">
                  <c:v>1427</c:v>
                </c:pt>
                <c:pt idx="26482">
                  <c:v>1417</c:v>
                </c:pt>
                <c:pt idx="26483">
                  <c:v>1413</c:v>
                </c:pt>
                <c:pt idx="26484">
                  <c:v>1413</c:v>
                </c:pt>
                <c:pt idx="26485">
                  <c:v>1416</c:v>
                </c:pt>
                <c:pt idx="26486">
                  <c:v>1419</c:v>
                </c:pt>
                <c:pt idx="26487">
                  <c:v>1419</c:v>
                </c:pt>
                <c:pt idx="26488">
                  <c:v>1414</c:v>
                </c:pt>
                <c:pt idx="26489">
                  <c:v>1404</c:v>
                </c:pt>
                <c:pt idx="26490">
                  <c:v>1391</c:v>
                </c:pt>
                <c:pt idx="26491">
                  <c:v>1382</c:v>
                </c:pt>
                <c:pt idx="26492">
                  <c:v>1380</c:v>
                </c:pt>
                <c:pt idx="26493">
                  <c:v>1388</c:v>
                </c:pt>
                <c:pt idx="26494">
                  <c:v>1401</c:v>
                </c:pt>
                <c:pt idx="26495">
                  <c:v>1412</c:v>
                </c:pt>
                <c:pt idx="26496">
                  <c:v>1421</c:v>
                </c:pt>
                <c:pt idx="26497">
                  <c:v>1426</c:v>
                </c:pt>
                <c:pt idx="26498">
                  <c:v>1425</c:v>
                </c:pt>
                <c:pt idx="26499">
                  <c:v>1414</c:v>
                </c:pt>
                <c:pt idx="26500">
                  <c:v>1395</c:v>
                </c:pt>
                <c:pt idx="26501">
                  <c:v>1374</c:v>
                </c:pt>
                <c:pt idx="26502">
                  <c:v>1356</c:v>
                </c:pt>
                <c:pt idx="26503">
                  <c:v>1345</c:v>
                </c:pt>
                <c:pt idx="26504">
                  <c:v>1342</c:v>
                </c:pt>
                <c:pt idx="26505">
                  <c:v>1348</c:v>
                </c:pt>
                <c:pt idx="26506">
                  <c:v>1361</c:v>
                </c:pt>
                <c:pt idx="26507">
                  <c:v>1377</c:v>
                </c:pt>
                <c:pt idx="26508">
                  <c:v>1392</c:v>
                </c:pt>
                <c:pt idx="26509">
                  <c:v>1400</c:v>
                </c:pt>
                <c:pt idx="26510">
                  <c:v>1400</c:v>
                </c:pt>
                <c:pt idx="26511">
                  <c:v>1392</c:v>
                </c:pt>
                <c:pt idx="26512">
                  <c:v>1379</c:v>
                </c:pt>
                <c:pt idx="26513">
                  <c:v>1364</c:v>
                </c:pt>
                <c:pt idx="26514">
                  <c:v>1351</c:v>
                </c:pt>
                <c:pt idx="26515">
                  <c:v>1343</c:v>
                </c:pt>
                <c:pt idx="26516">
                  <c:v>1341</c:v>
                </c:pt>
                <c:pt idx="26517">
                  <c:v>1347</c:v>
                </c:pt>
                <c:pt idx="26518">
                  <c:v>1362</c:v>
                </c:pt>
                <c:pt idx="26519">
                  <c:v>1388</c:v>
                </c:pt>
                <c:pt idx="26520">
                  <c:v>1420</c:v>
                </c:pt>
                <c:pt idx="26521">
                  <c:v>1450</c:v>
                </c:pt>
                <c:pt idx="26522">
                  <c:v>1469</c:v>
                </c:pt>
                <c:pt idx="26523">
                  <c:v>1471</c:v>
                </c:pt>
                <c:pt idx="26524">
                  <c:v>1459</c:v>
                </c:pt>
                <c:pt idx="26525">
                  <c:v>1437</c:v>
                </c:pt>
                <c:pt idx="26526">
                  <c:v>1413</c:v>
                </c:pt>
                <c:pt idx="26527">
                  <c:v>1389</c:v>
                </c:pt>
                <c:pt idx="26528">
                  <c:v>1366</c:v>
                </c:pt>
                <c:pt idx="26529">
                  <c:v>1346</c:v>
                </c:pt>
                <c:pt idx="26530">
                  <c:v>1336</c:v>
                </c:pt>
                <c:pt idx="26531">
                  <c:v>1345</c:v>
                </c:pt>
                <c:pt idx="26532">
                  <c:v>1373</c:v>
                </c:pt>
                <c:pt idx="26533">
                  <c:v>1405</c:v>
                </c:pt>
                <c:pt idx="26534">
                  <c:v>1426</c:v>
                </c:pt>
                <c:pt idx="26535">
                  <c:v>1432</c:v>
                </c:pt>
                <c:pt idx="26536">
                  <c:v>1429</c:v>
                </c:pt>
                <c:pt idx="26537">
                  <c:v>1428</c:v>
                </c:pt>
                <c:pt idx="26538">
                  <c:v>1432</c:v>
                </c:pt>
                <c:pt idx="26539">
                  <c:v>1440</c:v>
                </c:pt>
                <c:pt idx="26540">
                  <c:v>1447</c:v>
                </c:pt>
                <c:pt idx="26541">
                  <c:v>1453</c:v>
                </c:pt>
                <c:pt idx="26542">
                  <c:v>1453</c:v>
                </c:pt>
                <c:pt idx="26543">
                  <c:v>1446</c:v>
                </c:pt>
                <c:pt idx="26544">
                  <c:v>1435</c:v>
                </c:pt>
                <c:pt idx="26545">
                  <c:v>1422</c:v>
                </c:pt>
                <c:pt idx="26546">
                  <c:v>1407</c:v>
                </c:pt>
                <c:pt idx="26547">
                  <c:v>1390</c:v>
                </c:pt>
                <c:pt idx="26548">
                  <c:v>1376</c:v>
                </c:pt>
                <c:pt idx="26549">
                  <c:v>1368</c:v>
                </c:pt>
                <c:pt idx="26550">
                  <c:v>1367</c:v>
                </c:pt>
                <c:pt idx="26551">
                  <c:v>1373</c:v>
                </c:pt>
                <c:pt idx="26552">
                  <c:v>1381</c:v>
                </c:pt>
                <c:pt idx="26553">
                  <c:v>1385</c:v>
                </c:pt>
                <c:pt idx="26554">
                  <c:v>1383</c:v>
                </c:pt>
                <c:pt idx="26555">
                  <c:v>1378</c:v>
                </c:pt>
                <c:pt idx="26556">
                  <c:v>1374</c:v>
                </c:pt>
                <c:pt idx="26557">
                  <c:v>1375</c:v>
                </c:pt>
                <c:pt idx="26558">
                  <c:v>1378</c:v>
                </c:pt>
                <c:pt idx="26559">
                  <c:v>1386</c:v>
                </c:pt>
                <c:pt idx="26560">
                  <c:v>1398</c:v>
                </c:pt>
                <c:pt idx="26561">
                  <c:v>1411</c:v>
                </c:pt>
                <c:pt idx="26562">
                  <c:v>1419</c:v>
                </c:pt>
                <c:pt idx="26563">
                  <c:v>1419</c:v>
                </c:pt>
                <c:pt idx="26564">
                  <c:v>1416</c:v>
                </c:pt>
                <c:pt idx="26565">
                  <c:v>1414</c:v>
                </c:pt>
                <c:pt idx="26566">
                  <c:v>1413</c:v>
                </c:pt>
                <c:pt idx="26567">
                  <c:v>1408</c:v>
                </c:pt>
                <c:pt idx="26568">
                  <c:v>1396</c:v>
                </c:pt>
                <c:pt idx="26569">
                  <c:v>1381</c:v>
                </c:pt>
                <c:pt idx="26570">
                  <c:v>1368</c:v>
                </c:pt>
                <c:pt idx="26571">
                  <c:v>1364</c:v>
                </c:pt>
                <c:pt idx="26572">
                  <c:v>1373</c:v>
                </c:pt>
                <c:pt idx="26573">
                  <c:v>1390</c:v>
                </c:pt>
                <c:pt idx="26574">
                  <c:v>1405</c:v>
                </c:pt>
                <c:pt idx="26575">
                  <c:v>1406</c:v>
                </c:pt>
                <c:pt idx="26576">
                  <c:v>1390</c:v>
                </c:pt>
                <c:pt idx="26577">
                  <c:v>1365</c:v>
                </c:pt>
                <c:pt idx="26578">
                  <c:v>1343</c:v>
                </c:pt>
                <c:pt idx="26579">
                  <c:v>1331</c:v>
                </c:pt>
                <c:pt idx="26580">
                  <c:v>1327</c:v>
                </c:pt>
                <c:pt idx="26581">
                  <c:v>1327</c:v>
                </c:pt>
                <c:pt idx="26582">
                  <c:v>1329</c:v>
                </c:pt>
                <c:pt idx="26583">
                  <c:v>1333</c:v>
                </c:pt>
                <c:pt idx="26584">
                  <c:v>1339</c:v>
                </c:pt>
                <c:pt idx="26585">
                  <c:v>1345</c:v>
                </c:pt>
                <c:pt idx="26586">
                  <c:v>1354</c:v>
                </c:pt>
                <c:pt idx="26587">
                  <c:v>1373</c:v>
                </c:pt>
                <c:pt idx="26588">
                  <c:v>1403</c:v>
                </c:pt>
                <c:pt idx="26589">
                  <c:v>1436</c:v>
                </c:pt>
                <c:pt idx="26590">
                  <c:v>1461</c:v>
                </c:pt>
                <c:pt idx="26591">
                  <c:v>1472</c:v>
                </c:pt>
                <c:pt idx="26592">
                  <c:v>1472</c:v>
                </c:pt>
                <c:pt idx="26593">
                  <c:v>1468</c:v>
                </c:pt>
                <c:pt idx="26594">
                  <c:v>1459</c:v>
                </c:pt>
                <c:pt idx="26595">
                  <c:v>1447</c:v>
                </c:pt>
                <c:pt idx="26596">
                  <c:v>1432</c:v>
                </c:pt>
                <c:pt idx="26597">
                  <c:v>1421</c:v>
                </c:pt>
                <c:pt idx="26598">
                  <c:v>1413</c:v>
                </c:pt>
                <c:pt idx="26599">
                  <c:v>1406</c:v>
                </c:pt>
                <c:pt idx="26600">
                  <c:v>1400</c:v>
                </c:pt>
                <c:pt idx="26601">
                  <c:v>1396</c:v>
                </c:pt>
                <c:pt idx="26602">
                  <c:v>1394</c:v>
                </c:pt>
                <c:pt idx="26603">
                  <c:v>1393</c:v>
                </c:pt>
                <c:pt idx="26604">
                  <c:v>1391</c:v>
                </c:pt>
                <c:pt idx="26605">
                  <c:v>1393</c:v>
                </c:pt>
                <c:pt idx="26606">
                  <c:v>1398</c:v>
                </c:pt>
                <c:pt idx="26607">
                  <c:v>1400</c:v>
                </c:pt>
                <c:pt idx="26608">
                  <c:v>1396</c:v>
                </c:pt>
                <c:pt idx="26609">
                  <c:v>1391</c:v>
                </c:pt>
                <c:pt idx="26610">
                  <c:v>1386</c:v>
                </c:pt>
                <c:pt idx="26611">
                  <c:v>1384</c:v>
                </c:pt>
                <c:pt idx="26612">
                  <c:v>1383</c:v>
                </c:pt>
                <c:pt idx="26613">
                  <c:v>1382</c:v>
                </c:pt>
                <c:pt idx="26614">
                  <c:v>1381</c:v>
                </c:pt>
                <c:pt idx="26615">
                  <c:v>1379</c:v>
                </c:pt>
                <c:pt idx="26616">
                  <c:v>1380</c:v>
                </c:pt>
                <c:pt idx="26617">
                  <c:v>1392</c:v>
                </c:pt>
                <c:pt idx="26618">
                  <c:v>1415</c:v>
                </c:pt>
                <c:pt idx="26619">
                  <c:v>1447</c:v>
                </c:pt>
                <c:pt idx="26620">
                  <c:v>1476</c:v>
                </c:pt>
                <c:pt idx="26621">
                  <c:v>1493</c:v>
                </c:pt>
                <c:pt idx="26622">
                  <c:v>1493</c:v>
                </c:pt>
                <c:pt idx="26623">
                  <c:v>1477</c:v>
                </c:pt>
                <c:pt idx="26624">
                  <c:v>1453</c:v>
                </c:pt>
                <c:pt idx="26625">
                  <c:v>1431</c:v>
                </c:pt>
                <c:pt idx="26626">
                  <c:v>1416</c:v>
                </c:pt>
                <c:pt idx="26627">
                  <c:v>1406</c:v>
                </c:pt>
                <c:pt idx="26628">
                  <c:v>1403</c:v>
                </c:pt>
                <c:pt idx="26629">
                  <c:v>1407</c:v>
                </c:pt>
                <c:pt idx="26630">
                  <c:v>1419</c:v>
                </c:pt>
                <c:pt idx="26631">
                  <c:v>1435</c:v>
                </c:pt>
                <c:pt idx="26632">
                  <c:v>1450</c:v>
                </c:pt>
                <c:pt idx="26633">
                  <c:v>1457</c:v>
                </c:pt>
                <c:pt idx="26634">
                  <c:v>1456</c:v>
                </c:pt>
                <c:pt idx="26635">
                  <c:v>1453</c:v>
                </c:pt>
                <c:pt idx="26636">
                  <c:v>1449</c:v>
                </c:pt>
                <c:pt idx="26637">
                  <c:v>1442</c:v>
                </c:pt>
                <c:pt idx="26638">
                  <c:v>1430</c:v>
                </c:pt>
                <c:pt idx="26639">
                  <c:v>1414</c:v>
                </c:pt>
                <c:pt idx="26640">
                  <c:v>1399</c:v>
                </c:pt>
                <c:pt idx="26641">
                  <c:v>1392</c:v>
                </c:pt>
                <c:pt idx="26642">
                  <c:v>1391</c:v>
                </c:pt>
                <c:pt idx="26643">
                  <c:v>1391</c:v>
                </c:pt>
                <c:pt idx="26644">
                  <c:v>1387</c:v>
                </c:pt>
                <c:pt idx="26645">
                  <c:v>1375</c:v>
                </c:pt>
                <c:pt idx="26646">
                  <c:v>1358</c:v>
                </c:pt>
                <c:pt idx="26647">
                  <c:v>1344</c:v>
                </c:pt>
                <c:pt idx="26648">
                  <c:v>1340</c:v>
                </c:pt>
                <c:pt idx="26649">
                  <c:v>1346</c:v>
                </c:pt>
                <c:pt idx="26650">
                  <c:v>1357</c:v>
                </c:pt>
                <c:pt idx="26651">
                  <c:v>1372</c:v>
                </c:pt>
                <c:pt idx="26652">
                  <c:v>1389</c:v>
                </c:pt>
                <c:pt idx="26653">
                  <c:v>1409</c:v>
                </c:pt>
                <c:pt idx="26654">
                  <c:v>1424</c:v>
                </c:pt>
                <c:pt idx="26655">
                  <c:v>1427</c:v>
                </c:pt>
                <c:pt idx="26656">
                  <c:v>1419</c:v>
                </c:pt>
                <c:pt idx="26657">
                  <c:v>1407</c:v>
                </c:pt>
                <c:pt idx="26658">
                  <c:v>1397</c:v>
                </c:pt>
                <c:pt idx="26659">
                  <c:v>1391</c:v>
                </c:pt>
                <c:pt idx="26660">
                  <c:v>1386</c:v>
                </c:pt>
                <c:pt idx="26661">
                  <c:v>1384</c:v>
                </c:pt>
                <c:pt idx="26662">
                  <c:v>1392</c:v>
                </c:pt>
                <c:pt idx="26663">
                  <c:v>1407</c:v>
                </c:pt>
                <c:pt idx="26664">
                  <c:v>1421</c:v>
                </c:pt>
                <c:pt idx="26665">
                  <c:v>1425</c:v>
                </c:pt>
                <c:pt idx="26666">
                  <c:v>1416</c:v>
                </c:pt>
                <c:pt idx="26667">
                  <c:v>1398</c:v>
                </c:pt>
                <c:pt idx="26668">
                  <c:v>1376</c:v>
                </c:pt>
                <c:pt idx="26669">
                  <c:v>1355</c:v>
                </c:pt>
                <c:pt idx="26670">
                  <c:v>1342</c:v>
                </c:pt>
                <c:pt idx="26671">
                  <c:v>1339</c:v>
                </c:pt>
                <c:pt idx="26672">
                  <c:v>1345</c:v>
                </c:pt>
                <c:pt idx="26673">
                  <c:v>1355</c:v>
                </c:pt>
                <c:pt idx="26674">
                  <c:v>1366</c:v>
                </c:pt>
                <c:pt idx="26675">
                  <c:v>1378</c:v>
                </c:pt>
                <c:pt idx="26676">
                  <c:v>1388</c:v>
                </c:pt>
                <c:pt idx="26677">
                  <c:v>1398</c:v>
                </c:pt>
                <c:pt idx="26678">
                  <c:v>1407</c:v>
                </c:pt>
                <c:pt idx="26679">
                  <c:v>1411</c:v>
                </c:pt>
                <c:pt idx="26680">
                  <c:v>1403</c:v>
                </c:pt>
                <c:pt idx="26681">
                  <c:v>1380</c:v>
                </c:pt>
                <c:pt idx="26682">
                  <c:v>1352</c:v>
                </c:pt>
                <c:pt idx="26683">
                  <c:v>1335</c:v>
                </c:pt>
                <c:pt idx="26684">
                  <c:v>1338</c:v>
                </c:pt>
                <c:pt idx="26685">
                  <c:v>1355</c:v>
                </c:pt>
                <c:pt idx="26686">
                  <c:v>1374</c:v>
                </c:pt>
                <c:pt idx="26687">
                  <c:v>1383</c:v>
                </c:pt>
                <c:pt idx="26688">
                  <c:v>1385</c:v>
                </c:pt>
                <c:pt idx="26689">
                  <c:v>1381</c:v>
                </c:pt>
                <c:pt idx="26690">
                  <c:v>1377</c:v>
                </c:pt>
                <c:pt idx="26691">
                  <c:v>1374</c:v>
                </c:pt>
                <c:pt idx="26692">
                  <c:v>1372</c:v>
                </c:pt>
                <c:pt idx="26693">
                  <c:v>1368</c:v>
                </c:pt>
                <c:pt idx="26694">
                  <c:v>1365</c:v>
                </c:pt>
                <c:pt idx="26695">
                  <c:v>1367</c:v>
                </c:pt>
                <c:pt idx="26696">
                  <c:v>1379</c:v>
                </c:pt>
                <c:pt idx="26697">
                  <c:v>1399</c:v>
                </c:pt>
                <c:pt idx="26698">
                  <c:v>1417</c:v>
                </c:pt>
                <c:pt idx="26699">
                  <c:v>1427</c:v>
                </c:pt>
                <c:pt idx="26700">
                  <c:v>1430</c:v>
                </c:pt>
                <c:pt idx="26701">
                  <c:v>1429</c:v>
                </c:pt>
                <c:pt idx="26702">
                  <c:v>1426</c:v>
                </c:pt>
                <c:pt idx="26703">
                  <c:v>1420</c:v>
                </c:pt>
                <c:pt idx="26704">
                  <c:v>1410</c:v>
                </c:pt>
                <c:pt idx="26705">
                  <c:v>1395</c:v>
                </c:pt>
                <c:pt idx="26706">
                  <c:v>1376</c:v>
                </c:pt>
                <c:pt idx="26707">
                  <c:v>1359</c:v>
                </c:pt>
                <c:pt idx="26708">
                  <c:v>1348</c:v>
                </c:pt>
                <c:pt idx="26709">
                  <c:v>1342</c:v>
                </c:pt>
                <c:pt idx="26710">
                  <c:v>1342</c:v>
                </c:pt>
                <c:pt idx="26711">
                  <c:v>1347</c:v>
                </c:pt>
                <c:pt idx="26712">
                  <c:v>1356</c:v>
                </c:pt>
                <c:pt idx="26713">
                  <c:v>1369</c:v>
                </c:pt>
                <c:pt idx="26714">
                  <c:v>1383</c:v>
                </c:pt>
                <c:pt idx="26715">
                  <c:v>1395</c:v>
                </c:pt>
                <c:pt idx="26716">
                  <c:v>1405</c:v>
                </c:pt>
                <c:pt idx="26717">
                  <c:v>1413</c:v>
                </c:pt>
                <c:pt idx="26718">
                  <c:v>1420</c:v>
                </c:pt>
                <c:pt idx="26719">
                  <c:v>1425</c:v>
                </c:pt>
                <c:pt idx="26720">
                  <c:v>1426</c:v>
                </c:pt>
                <c:pt idx="26721">
                  <c:v>1425</c:v>
                </c:pt>
                <c:pt idx="26722">
                  <c:v>1426</c:v>
                </c:pt>
                <c:pt idx="26723">
                  <c:v>1426</c:v>
                </c:pt>
                <c:pt idx="26724">
                  <c:v>1424</c:v>
                </c:pt>
                <c:pt idx="26725">
                  <c:v>1422</c:v>
                </c:pt>
                <c:pt idx="26726">
                  <c:v>1420</c:v>
                </c:pt>
                <c:pt idx="26727">
                  <c:v>1418</c:v>
                </c:pt>
                <c:pt idx="26728">
                  <c:v>1411</c:v>
                </c:pt>
                <c:pt idx="26729">
                  <c:v>1400</c:v>
                </c:pt>
                <c:pt idx="26730">
                  <c:v>1388</c:v>
                </c:pt>
                <c:pt idx="26731">
                  <c:v>1379</c:v>
                </c:pt>
                <c:pt idx="26732">
                  <c:v>1374</c:v>
                </c:pt>
                <c:pt idx="26733">
                  <c:v>1370</c:v>
                </c:pt>
                <c:pt idx="26734">
                  <c:v>1366</c:v>
                </c:pt>
                <c:pt idx="26735">
                  <c:v>1363</c:v>
                </c:pt>
                <c:pt idx="26736">
                  <c:v>1362</c:v>
                </c:pt>
                <c:pt idx="26737">
                  <c:v>1363</c:v>
                </c:pt>
                <c:pt idx="26738">
                  <c:v>1362</c:v>
                </c:pt>
                <c:pt idx="26739">
                  <c:v>1356</c:v>
                </c:pt>
                <c:pt idx="26740">
                  <c:v>1346</c:v>
                </c:pt>
                <c:pt idx="26741">
                  <c:v>1338</c:v>
                </c:pt>
                <c:pt idx="26742">
                  <c:v>1335</c:v>
                </c:pt>
                <c:pt idx="26743">
                  <c:v>1337</c:v>
                </c:pt>
                <c:pt idx="26744">
                  <c:v>1342</c:v>
                </c:pt>
                <c:pt idx="26745">
                  <c:v>1346</c:v>
                </c:pt>
                <c:pt idx="26746">
                  <c:v>1348</c:v>
                </c:pt>
                <c:pt idx="26747">
                  <c:v>1348</c:v>
                </c:pt>
                <c:pt idx="26748">
                  <c:v>1345</c:v>
                </c:pt>
                <c:pt idx="26749">
                  <c:v>1339</c:v>
                </c:pt>
                <c:pt idx="26750">
                  <c:v>1330</c:v>
                </c:pt>
                <c:pt idx="26751">
                  <c:v>1320</c:v>
                </c:pt>
                <c:pt idx="26752">
                  <c:v>1308</c:v>
                </c:pt>
                <c:pt idx="26753">
                  <c:v>1298</c:v>
                </c:pt>
                <c:pt idx="26754">
                  <c:v>1286</c:v>
                </c:pt>
                <c:pt idx="26755">
                  <c:v>1276</c:v>
                </c:pt>
                <c:pt idx="26756">
                  <c:v>1273</c:v>
                </c:pt>
                <c:pt idx="26757">
                  <c:v>1282</c:v>
                </c:pt>
                <c:pt idx="26758">
                  <c:v>1303</c:v>
                </c:pt>
                <c:pt idx="26759">
                  <c:v>1327</c:v>
                </c:pt>
                <c:pt idx="26760">
                  <c:v>1347</c:v>
                </c:pt>
                <c:pt idx="26761">
                  <c:v>1361</c:v>
                </c:pt>
                <c:pt idx="26762">
                  <c:v>1375</c:v>
                </c:pt>
                <c:pt idx="26763">
                  <c:v>1389</c:v>
                </c:pt>
                <c:pt idx="26764">
                  <c:v>1397</c:v>
                </c:pt>
                <c:pt idx="26765">
                  <c:v>1392</c:v>
                </c:pt>
                <c:pt idx="26766">
                  <c:v>1375</c:v>
                </c:pt>
                <c:pt idx="26767">
                  <c:v>1356</c:v>
                </c:pt>
                <c:pt idx="26768">
                  <c:v>1345</c:v>
                </c:pt>
                <c:pt idx="26769">
                  <c:v>1344</c:v>
                </c:pt>
                <c:pt idx="26770">
                  <c:v>1355</c:v>
                </c:pt>
                <c:pt idx="26771">
                  <c:v>1371</c:v>
                </c:pt>
                <c:pt idx="26772">
                  <c:v>1386</c:v>
                </c:pt>
                <c:pt idx="26773">
                  <c:v>1394</c:v>
                </c:pt>
                <c:pt idx="26774">
                  <c:v>1394</c:v>
                </c:pt>
                <c:pt idx="26775">
                  <c:v>1387</c:v>
                </c:pt>
                <c:pt idx="26776">
                  <c:v>1374</c:v>
                </c:pt>
                <c:pt idx="26777">
                  <c:v>1361</c:v>
                </c:pt>
                <c:pt idx="26778">
                  <c:v>1350</c:v>
                </c:pt>
                <c:pt idx="26779">
                  <c:v>1348</c:v>
                </c:pt>
                <c:pt idx="26780">
                  <c:v>1355</c:v>
                </c:pt>
                <c:pt idx="26781">
                  <c:v>1369</c:v>
                </c:pt>
                <c:pt idx="26782">
                  <c:v>1383</c:v>
                </c:pt>
                <c:pt idx="26783">
                  <c:v>1390</c:v>
                </c:pt>
                <c:pt idx="26784">
                  <c:v>1388</c:v>
                </c:pt>
                <c:pt idx="26785">
                  <c:v>1379</c:v>
                </c:pt>
                <c:pt idx="26786">
                  <c:v>1367</c:v>
                </c:pt>
                <c:pt idx="26787">
                  <c:v>1358</c:v>
                </c:pt>
                <c:pt idx="26788">
                  <c:v>1357</c:v>
                </c:pt>
                <c:pt idx="26789">
                  <c:v>1366</c:v>
                </c:pt>
                <c:pt idx="26790">
                  <c:v>1383</c:v>
                </c:pt>
                <c:pt idx="26791">
                  <c:v>1407</c:v>
                </c:pt>
                <c:pt idx="26792">
                  <c:v>1431</c:v>
                </c:pt>
                <c:pt idx="26793">
                  <c:v>1452</c:v>
                </c:pt>
                <c:pt idx="26794">
                  <c:v>1466</c:v>
                </c:pt>
                <c:pt idx="26795">
                  <c:v>1472</c:v>
                </c:pt>
                <c:pt idx="26796">
                  <c:v>1468</c:v>
                </c:pt>
                <c:pt idx="26797">
                  <c:v>1453</c:v>
                </c:pt>
                <c:pt idx="26798">
                  <c:v>1428</c:v>
                </c:pt>
                <c:pt idx="26799">
                  <c:v>1398</c:v>
                </c:pt>
                <c:pt idx="26800">
                  <c:v>1370</c:v>
                </c:pt>
                <c:pt idx="26801">
                  <c:v>1353</c:v>
                </c:pt>
                <c:pt idx="26802">
                  <c:v>1350</c:v>
                </c:pt>
                <c:pt idx="26803">
                  <c:v>1358</c:v>
                </c:pt>
                <c:pt idx="26804">
                  <c:v>1372</c:v>
                </c:pt>
                <c:pt idx="26805">
                  <c:v>1389</c:v>
                </c:pt>
                <c:pt idx="26806">
                  <c:v>1408</c:v>
                </c:pt>
                <c:pt idx="26807">
                  <c:v>1422</c:v>
                </c:pt>
                <c:pt idx="26808">
                  <c:v>1428</c:v>
                </c:pt>
                <c:pt idx="26809">
                  <c:v>1429</c:v>
                </c:pt>
                <c:pt idx="26810">
                  <c:v>1432</c:v>
                </c:pt>
                <c:pt idx="26811">
                  <c:v>1440</c:v>
                </c:pt>
                <c:pt idx="26812">
                  <c:v>1452</c:v>
                </c:pt>
                <c:pt idx="26813">
                  <c:v>1462</c:v>
                </c:pt>
                <c:pt idx="26814">
                  <c:v>1466</c:v>
                </c:pt>
                <c:pt idx="26815">
                  <c:v>1464</c:v>
                </c:pt>
                <c:pt idx="26816">
                  <c:v>1458</c:v>
                </c:pt>
                <c:pt idx="26817">
                  <c:v>1452</c:v>
                </c:pt>
                <c:pt idx="26818">
                  <c:v>1449</c:v>
                </c:pt>
                <c:pt idx="26819">
                  <c:v>1451</c:v>
                </c:pt>
                <c:pt idx="26820">
                  <c:v>1458</c:v>
                </c:pt>
                <c:pt idx="26821">
                  <c:v>1468</c:v>
                </c:pt>
                <c:pt idx="26822">
                  <c:v>1478</c:v>
                </c:pt>
                <c:pt idx="26823">
                  <c:v>1483</c:v>
                </c:pt>
                <c:pt idx="26824">
                  <c:v>1483</c:v>
                </c:pt>
                <c:pt idx="26825">
                  <c:v>1481</c:v>
                </c:pt>
                <c:pt idx="26826">
                  <c:v>1482</c:v>
                </c:pt>
                <c:pt idx="26827">
                  <c:v>1490</c:v>
                </c:pt>
                <c:pt idx="26828">
                  <c:v>1501</c:v>
                </c:pt>
                <c:pt idx="26829">
                  <c:v>1509</c:v>
                </c:pt>
                <c:pt idx="26830">
                  <c:v>1507</c:v>
                </c:pt>
                <c:pt idx="26831">
                  <c:v>1494</c:v>
                </c:pt>
                <c:pt idx="26832">
                  <c:v>1478</c:v>
                </c:pt>
                <c:pt idx="26833">
                  <c:v>1467</c:v>
                </c:pt>
                <c:pt idx="26834">
                  <c:v>1468</c:v>
                </c:pt>
                <c:pt idx="26835">
                  <c:v>1477</c:v>
                </c:pt>
                <c:pt idx="26836">
                  <c:v>1485</c:v>
                </c:pt>
                <c:pt idx="26837">
                  <c:v>1487</c:v>
                </c:pt>
                <c:pt idx="26838">
                  <c:v>1480</c:v>
                </c:pt>
                <c:pt idx="26839">
                  <c:v>1466</c:v>
                </c:pt>
                <c:pt idx="26840">
                  <c:v>1453</c:v>
                </c:pt>
                <c:pt idx="26841">
                  <c:v>1447</c:v>
                </c:pt>
                <c:pt idx="26842">
                  <c:v>1449</c:v>
                </c:pt>
                <c:pt idx="26843">
                  <c:v>1457</c:v>
                </c:pt>
                <c:pt idx="26844">
                  <c:v>1469</c:v>
                </c:pt>
                <c:pt idx="26845">
                  <c:v>1486</c:v>
                </c:pt>
                <c:pt idx="26846">
                  <c:v>1509</c:v>
                </c:pt>
                <c:pt idx="26847">
                  <c:v>1529</c:v>
                </c:pt>
                <c:pt idx="26848">
                  <c:v>1538</c:v>
                </c:pt>
                <c:pt idx="26849">
                  <c:v>1530</c:v>
                </c:pt>
                <c:pt idx="26850">
                  <c:v>1508</c:v>
                </c:pt>
                <c:pt idx="26851">
                  <c:v>1481</c:v>
                </c:pt>
                <c:pt idx="26852">
                  <c:v>1455</c:v>
                </c:pt>
                <c:pt idx="26853">
                  <c:v>1430</c:v>
                </c:pt>
                <c:pt idx="26854">
                  <c:v>1408</c:v>
                </c:pt>
                <c:pt idx="26855">
                  <c:v>1391</c:v>
                </c:pt>
                <c:pt idx="26856">
                  <c:v>1383</c:v>
                </c:pt>
                <c:pt idx="26857">
                  <c:v>1385</c:v>
                </c:pt>
                <c:pt idx="26858">
                  <c:v>1394</c:v>
                </c:pt>
                <c:pt idx="26859">
                  <c:v>1404</c:v>
                </c:pt>
                <c:pt idx="26860">
                  <c:v>1415</c:v>
                </c:pt>
                <c:pt idx="26861">
                  <c:v>1428</c:v>
                </c:pt>
                <c:pt idx="26862">
                  <c:v>1445</c:v>
                </c:pt>
                <c:pt idx="26863">
                  <c:v>1461</c:v>
                </c:pt>
                <c:pt idx="26864">
                  <c:v>1470</c:v>
                </c:pt>
                <c:pt idx="26865">
                  <c:v>1468</c:v>
                </c:pt>
                <c:pt idx="26866">
                  <c:v>1460</c:v>
                </c:pt>
                <c:pt idx="26867">
                  <c:v>1452</c:v>
                </c:pt>
                <c:pt idx="26868">
                  <c:v>1446</c:v>
                </c:pt>
                <c:pt idx="26869">
                  <c:v>1440</c:v>
                </c:pt>
                <c:pt idx="26870">
                  <c:v>1437</c:v>
                </c:pt>
                <c:pt idx="26871">
                  <c:v>1440</c:v>
                </c:pt>
                <c:pt idx="26872">
                  <c:v>1451</c:v>
                </c:pt>
                <c:pt idx="26873">
                  <c:v>1467</c:v>
                </c:pt>
                <c:pt idx="26874">
                  <c:v>1484</c:v>
                </c:pt>
                <c:pt idx="26875">
                  <c:v>1496</c:v>
                </c:pt>
                <c:pt idx="26876">
                  <c:v>1503</c:v>
                </c:pt>
                <c:pt idx="26877">
                  <c:v>1508</c:v>
                </c:pt>
                <c:pt idx="26878">
                  <c:v>1512</c:v>
                </c:pt>
                <c:pt idx="26879">
                  <c:v>1513</c:v>
                </c:pt>
                <c:pt idx="26880">
                  <c:v>1513</c:v>
                </c:pt>
                <c:pt idx="26881">
                  <c:v>1517</c:v>
                </c:pt>
                <c:pt idx="26882">
                  <c:v>1524</c:v>
                </c:pt>
                <c:pt idx="26883">
                  <c:v>1529</c:v>
                </c:pt>
                <c:pt idx="26884">
                  <c:v>1527</c:v>
                </c:pt>
                <c:pt idx="26885">
                  <c:v>1514</c:v>
                </c:pt>
                <c:pt idx="26886">
                  <c:v>1492</c:v>
                </c:pt>
                <c:pt idx="26887">
                  <c:v>1466</c:v>
                </c:pt>
                <c:pt idx="26888">
                  <c:v>1443</c:v>
                </c:pt>
                <c:pt idx="26889">
                  <c:v>1425</c:v>
                </c:pt>
                <c:pt idx="26890">
                  <c:v>1417</c:v>
                </c:pt>
                <c:pt idx="26891">
                  <c:v>1424</c:v>
                </c:pt>
                <c:pt idx="26892">
                  <c:v>1442</c:v>
                </c:pt>
                <c:pt idx="26893">
                  <c:v>1460</c:v>
                </c:pt>
                <c:pt idx="26894">
                  <c:v>1469</c:v>
                </c:pt>
                <c:pt idx="26895">
                  <c:v>1465</c:v>
                </c:pt>
                <c:pt idx="26896">
                  <c:v>1457</c:v>
                </c:pt>
                <c:pt idx="26897">
                  <c:v>1458</c:v>
                </c:pt>
                <c:pt idx="26898">
                  <c:v>1472</c:v>
                </c:pt>
                <c:pt idx="26899">
                  <c:v>1493</c:v>
                </c:pt>
                <c:pt idx="26900">
                  <c:v>1507</c:v>
                </c:pt>
                <c:pt idx="26901">
                  <c:v>1506</c:v>
                </c:pt>
                <c:pt idx="26902">
                  <c:v>1492</c:v>
                </c:pt>
                <c:pt idx="26903">
                  <c:v>1475</c:v>
                </c:pt>
                <c:pt idx="26904">
                  <c:v>1467</c:v>
                </c:pt>
                <c:pt idx="26905">
                  <c:v>1469</c:v>
                </c:pt>
                <c:pt idx="26906">
                  <c:v>1474</c:v>
                </c:pt>
                <c:pt idx="26907">
                  <c:v>1472</c:v>
                </c:pt>
                <c:pt idx="26908">
                  <c:v>1461</c:v>
                </c:pt>
                <c:pt idx="26909">
                  <c:v>1450</c:v>
                </c:pt>
                <c:pt idx="26910">
                  <c:v>1448</c:v>
                </c:pt>
                <c:pt idx="26911">
                  <c:v>1460</c:v>
                </c:pt>
                <c:pt idx="26912">
                  <c:v>1481</c:v>
                </c:pt>
                <c:pt idx="26913">
                  <c:v>1499</c:v>
                </c:pt>
                <c:pt idx="26914">
                  <c:v>1508</c:v>
                </c:pt>
                <c:pt idx="26915">
                  <c:v>1509</c:v>
                </c:pt>
                <c:pt idx="26916">
                  <c:v>1507</c:v>
                </c:pt>
                <c:pt idx="26917">
                  <c:v>1505</c:v>
                </c:pt>
                <c:pt idx="26918">
                  <c:v>1499</c:v>
                </c:pt>
                <c:pt idx="26919">
                  <c:v>1490</c:v>
                </c:pt>
                <c:pt idx="26920">
                  <c:v>1479</c:v>
                </c:pt>
                <c:pt idx="26921">
                  <c:v>1472</c:v>
                </c:pt>
                <c:pt idx="26922">
                  <c:v>1473</c:v>
                </c:pt>
                <c:pt idx="26923">
                  <c:v>1484</c:v>
                </c:pt>
                <c:pt idx="26924">
                  <c:v>1501</c:v>
                </c:pt>
                <c:pt idx="26925">
                  <c:v>1517</c:v>
                </c:pt>
                <c:pt idx="26926">
                  <c:v>1524</c:v>
                </c:pt>
                <c:pt idx="26927">
                  <c:v>1520</c:v>
                </c:pt>
                <c:pt idx="26928">
                  <c:v>1509</c:v>
                </c:pt>
                <c:pt idx="26929">
                  <c:v>1498</c:v>
                </c:pt>
                <c:pt idx="26930">
                  <c:v>1494</c:v>
                </c:pt>
                <c:pt idx="26931">
                  <c:v>1494</c:v>
                </c:pt>
                <c:pt idx="26932">
                  <c:v>1493</c:v>
                </c:pt>
                <c:pt idx="26933">
                  <c:v>1487</c:v>
                </c:pt>
                <c:pt idx="26934">
                  <c:v>1478</c:v>
                </c:pt>
                <c:pt idx="26935">
                  <c:v>1473</c:v>
                </c:pt>
                <c:pt idx="26936">
                  <c:v>1480</c:v>
                </c:pt>
                <c:pt idx="26937">
                  <c:v>1497</c:v>
                </c:pt>
                <c:pt idx="26938">
                  <c:v>1513</c:v>
                </c:pt>
                <c:pt idx="26939">
                  <c:v>1515</c:v>
                </c:pt>
                <c:pt idx="26940">
                  <c:v>1499</c:v>
                </c:pt>
                <c:pt idx="26941">
                  <c:v>1475</c:v>
                </c:pt>
                <c:pt idx="26942">
                  <c:v>1457</c:v>
                </c:pt>
                <c:pt idx="26943">
                  <c:v>1454</c:v>
                </c:pt>
                <c:pt idx="26944">
                  <c:v>1464</c:v>
                </c:pt>
                <c:pt idx="26945">
                  <c:v>1483</c:v>
                </c:pt>
                <c:pt idx="26946">
                  <c:v>1505</c:v>
                </c:pt>
                <c:pt idx="26947">
                  <c:v>1525</c:v>
                </c:pt>
                <c:pt idx="26948">
                  <c:v>1535</c:v>
                </c:pt>
                <c:pt idx="26949">
                  <c:v>1530</c:v>
                </c:pt>
                <c:pt idx="26950">
                  <c:v>1517</c:v>
                </c:pt>
                <c:pt idx="26951">
                  <c:v>1506</c:v>
                </c:pt>
                <c:pt idx="26952">
                  <c:v>1499</c:v>
                </c:pt>
                <c:pt idx="26953">
                  <c:v>1490</c:v>
                </c:pt>
                <c:pt idx="26954">
                  <c:v>1470</c:v>
                </c:pt>
                <c:pt idx="26955">
                  <c:v>1443</c:v>
                </c:pt>
                <c:pt idx="26956">
                  <c:v>1418</c:v>
                </c:pt>
                <c:pt idx="26957">
                  <c:v>1403</c:v>
                </c:pt>
                <c:pt idx="26958">
                  <c:v>1403</c:v>
                </c:pt>
                <c:pt idx="26959">
                  <c:v>1410</c:v>
                </c:pt>
                <c:pt idx="26960">
                  <c:v>1419</c:v>
                </c:pt>
                <c:pt idx="26961">
                  <c:v>1422</c:v>
                </c:pt>
                <c:pt idx="26962">
                  <c:v>1422</c:v>
                </c:pt>
                <c:pt idx="26963">
                  <c:v>1421</c:v>
                </c:pt>
                <c:pt idx="26964">
                  <c:v>1420</c:v>
                </c:pt>
                <c:pt idx="26965">
                  <c:v>1420</c:v>
                </c:pt>
                <c:pt idx="26966">
                  <c:v>1425</c:v>
                </c:pt>
                <c:pt idx="26967">
                  <c:v>1434</c:v>
                </c:pt>
                <c:pt idx="26968">
                  <c:v>1446</c:v>
                </c:pt>
                <c:pt idx="26969">
                  <c:v>1457</c:v>
                </c:pt>
                <c:pt idx="26970">
                  <c:v>1461</c:v>
                </c:pt>
                <c:pt idx="26971">
                  <c:v>1457</c:v>
                </c:pt>
                <c:pt idx="26972">
                  <c:v>1452</c:v>
                </c:pt>
                <c:pt idx="26973">
                  <c:v>1452</c:v>
                </c:pt>
                <c:pt idx="26974">
                  <c:v>1463</c:v>
                </c:pt>
                <c:pt idx="26975">
                  <c:v>1479</c:v>
                </c:pt>
                <c:pt idx="26976">
                  <c:v>1493</c:v>
                </c:pt>
                <c:pt idx="26977">
                  <c:v>1497</c:v>
                </c:pt>
                <c:pt idx="26978">
                  <c:v>1490</c:v>
                </c:pt>
                <c:pt idx="26979">
                  <c:v>1475</c:v>
                </c:pt>
                <c:pt idx="26980">
                  <c:v>1457</c:v>
                </c:pt>
                <c:pt idx="26981">
                  <c:v>1443</c:v>
                </c:pt>
                <c:pt idx="26982">
                  <c:v>1435</c:v>
                </c:pt>
                <c:pt idx="26983">
                  <c:v>1433</c:v>
                </c:pt>
                <c:pt idx="26984">
                  <c:v>1435</c:v>
                </c:pt>
                <c:pt idx="26985">
                  <c:v>1438</c:v>
                </c:pt>
                <c:pt idx="26986">
                  <c:v>1439</c:v>
                </c:pt>
                <c:pt idx="26987">
                  <c:v>1435</c:v>
                </c:pt>
                <c:pt idx="26988">
                  <c:v>1427</c:v>
                </c:pt>
                <c:pt idx="26989">
                  <c:v>1419</c:v>
                </c:pt>
                <c:pt idx="26990">
                  <c:v>1412</c:v>
                </c:pt>
                <c:pt idx="26991">
                  <c:v>1403</c:v>
                </c:pt>
                <c:pt idx="26992">
                  <c:v>1390</c:v>
                </c:pt>
                <c:pt idx="26993">
                  <c:v>1379</c:v>
                </c:pt>
                <c:pt idx="26994">
                  <c:v>1377</c:v>
                </c:pt>
                <c:pt idx="26995">
                  <c:v>1390</c:v>
                </c:pt>
                <c:pt idx="26996">
                  <c:v>1415</c:v>
                </c:pt>
                <c:pt idx="26997">
                  <c:v>1443</c:v>
                </c:pt>
                <c:pt idx="26998">
                  <c:v>1463</c:v>
                </c:pt>
                <c:pt idx="26999">
                  <c:v>1472</c:v>
                </c:pt>
                <c:pt idx="27000">
                  <c:v>1470</c:v>
                </c:pt>
                <c:pt idx="27001">
                  <c:v>1460</c:v>
                </c:pt>
                <c:pt idx="27002">
                  <c:v>1444</c:v>
                </c:pt>
                <c:pt idx="27003">
                  <c:v>1425</c:v>
                </c:pt>
                <c:pt idx="27004">
                  <c:v>1406</c:v>
                </c:pt>
                <c:pt idx="27005">
                  <c:v>1396</c:v>
                </c:pt>
                <c:pt idx="27006">
                  <c:v>1398</c:v>
                </c:pt>
                <c:pt idx="27007">
                  <c:v>1411</c:v>
                </c:pt>
                <c:pt idx="27008">
                  <c:v>1421</c:v>
                </c:pt>
                <c:pt idx="27009">
                  <c:v>1423</c:v>
                </c:pt>
                <c:pt idx="27010">
                  <c:v>1416</c:v>
                </c:pt>
                <c:pt idx="27011">
                  <c:v>1409</c:v>
                </c:pt>
                <c:pt idx="27012">
                  <c:v>1406</c:v>
                </c:pt>
                <c:pt idx="27013">
                  <c:v>1404</c:v>
                </c:pt>
                <c:pt idx="27014">
                  <c:v>1393</c:v>
                </c:pt>
                <c:pt idx="27015">
                  <c:v>1373</c:v>
                </c:pt>
                <c:pt idx="27016">
                  <c:v>1350</c:v>
                </c:pt>
                <c:pt idx="27017">
                  <c:v>1335</c:v>
                </c:pt>
                <c:pt idx="27018">
                  <c:v>1335</c:v>
                </c:pt>
                <c:pt idx="27019">
                  <c:v>1346</c:v>
                </c:pt>
                <c:pt idx="27020">
                  <c:v>1361</c:v>
                </c:pt>
                <c:pt idx="27021">
                  <c:v>1375</c:v>
                </c:pt>
                <c:pt idx="27022">
                  <c:v>1389</c:v>
                </c:pt>
                <c:pt idx="27023">
                  <c:v>1402</c:v>
                </c:pt>
                <c:pt idx="27024">
                  <c:v>1413</c:v>
                </c:pt>
                <c:pt idx="27025">
                  <c:v>1418</c:v>
                </c:pt>
                <c:pt idx="27026">
                  <c:v>1416</c:v>
                </c:pt>
                <c:pt idx="27027">
                  <c:v>1409</c:v>
                </c:pt>
                <c:pt idx="27028">
                  <c:v>1401</c:v>
                </c:pt>
                <c:pt idx="27029">
                  <c:v>1399</c:v>
                </c:pt>
                <c:pt idx="27030">
                  <c:v>1406</c:v>
                </c:pt>
                <c:pt idx="27031">
                  <c:v>1414</c:v>
                </c:pt>
                <c:pt idx="27032">
                  <c:v>1414</c:v>
                </c:pt>
                <c:pt idx="27033">
                  <c:v>1402</c:v>
                </c:pt>
                <c:pt idx="27034">
                  <c:v>1388</c:v>
                </c:pt>
                <c:pt idx="27035">
                  <c:v>1378</c:v>
                </c:pt>
                <c:pt idx="27036">
                  <c:v>1371</c:v>
                </c:pt>
                <c:pt idx="27037">
                  <c:v>1364</c:v>
                </c:pt>
                <c:pt idx="27038">
                  <c:v>1356</c:v>
                </c:pt>
                <c:pt idx="27039">
                  <c:v>1353</c:v>
                </c:pt>
                <c:pt idx="27040">
                  <c:v>1355</c:v>
                </c:pt>
                <c:pt idx="27041">
                  <c:v>1363</c:v>
                </c:pt>
                <c:pt idx="27042">
                  <c:v>1373</c:v>
                </c:pt>
                <c:pt idx="27043">
                  <c:v>1385</c:v>
                </c:pt>
                <c:pt idx="27044">
                  <c:v>1397</c:v>
                </c:pt>
                <c:pt idx="27045">
                  <c:v>1409</c:v>
                </c:pt>
                <c:pt idx="27046">
                  <c:v>1418</c:v>
                </c:pt>
                <c:pt idx="27047">
                  <c:v>1420</c:v>
                </c:pt>
                <c:pt idx="27048">
                  <c:v>1415</c:v>
                </c:pt>
                <c:pt idx="27049">
                  <c:v>1407</c:v>
                </c:pt>
                <c:pt idx="27050">
                  <c:v>1399</c:v>
                </c:pt>
                <c:pt idx="27051">
                  <c:v>1394</c:v>
                </c:pt>
                <c:pt idx="27052">
                  <c:v>1397</c:v>
                </c:pt>
                <c:pt idx="27053">
                  <c:v>1403</c:v>
                </c:pt>
                <c:pt idx="27054">
                  <c:v>1410</c:v>
                </c:pt>
                <c:pt idx="27055">
                  <c:v>1412</c:v>
                </c:pt>
                <c:pt idx="27056">
                  <c:v>1414</c:v>
                </c:pt>
                <c:pt idx="27057">
                  <c:v>1419</c:v>
                </c:pt>
                <c:pt idx="27058">
                  <c:v>1430</c:v>
                </c:pt>
                <c:pt idx="27059">
                  <c:v>1444</c:v>
                </c:pt>
                <c:pt idx="27060">
                  <c:v>1455</c:v>
                </c:pt>
                <c:pt idx="27061">
                  <c:v>1458</c:v>
                </c:pt>
                <c:pt idx="27062">
                  <c:v>1454</c:v>
                </c:pt>
                <c:pt idx="27063">
                  <c:v>1447</c:v>
                </c:pt>
                <c:pt idx="27064">
                  <c:v>1442</c:v>
                </c:pt>
                <c:pt idx="27065">
                  <c:v>1441</c:v>
                </c:pt>
                <c:pt idx="27066">
                  <c:v>1437</c:v>
                </c:pt>
                <c:pt idx="27067">
                  <c:v>1424</c:v>
                </c:pt>
                <c:pt idx="27068">
                  <c:v>1400</c:v>
                </c:pt>
                <c:pt idx="27069">
                  <c:v>1374</c:v>
                </c:pt>
                <c:pt idx="27070">
                  <c:v>1358</c:v>
                </c:pt>
                <c:pt idx="27071">
                  <c:v>1361</c:v>
                </c:pt>
                <c:pt idx="27072">
                  <c:v>1379</c:v>
                </c:pt>
                <c:pt idx="27073">
                  <c:v>1396</c:v>
                </c:pt>
                <c:pt idx="27074">
                  <c:v>1403</c:v>
                </c:pt>
                <c:pt idx="27075">
                  <c:v>1399</c:v>
                </c:pt>
                <c:pt idx="27076">
                  <c:v>1394</c:v>
                </c:pt>
                <c:pt idx="27077">
                  <c:v>1394</c:v>
                </c:pt>
                <c:pt idx="27078">
                  <c:v>1398</c:v>
                </c:pt>
                <c:pt idx="27079">
                  <c:v>1403</c:v>
                </c:pt>
                <c:pt idx="27080">
                  <c:v>1407</c:v>
                </c:pt>
                <c:pt idx="27081">
                  <c:v>1411</c:v>
                </c:pt>
                <c:pt idx="27082">
                  <c:v>1415</c:v>
                </c:pt>
                <c:pt idx="27083">
                  <c:v>1419</c:v>
                </c:pt>
                <c:pt idx="27084">
                  <c:v>1422</c:v>
                </c:pt>
                <c:pt idx="27085">
                  <c:v>1425</c:v>
                </c:pt>
                <c:pt idx="27086">
                  <c:v>1426</c:v>
                </c:pt>
                <c:pt idx="27087">
                  <c:v>1426</c:v>
                </c:pt>
                <c:pt idx="27088">
                  <c:v>1427</c:v>
                </c:pt>
                <c:pt idx="27089">
                  <c:v>1429</c:v>
                </c:pt>
                <c:pt idx="27090">
                  <c:v>1431</c:v>
                </c:pt>
                <c:pt idx="27091">
                  <c:v>1432</c:v>
                </c:pt>
                <c:pt idx="27092">
                  <c:v>1433</c:v>
                </c:pt>
                <c:pt idx="27093">
                  <c:v>1432</c:v>
                </c:pt>
                <c:pt idx="27094">
                  <c:v>1429</c:v>
                </c:pt>
                <c:pt idx="27095">
                  <c:v>1427</c:v>
                </c:pt>
                <c:pt idx="27096">
                  <c:v>1425</c:v>
                </c:pt>
                <c:pt idx="27097">
                  <c:v>1424</c:v>
                </c:pt>
                <c:pt idx="27098">
                  <c:v>1420</c:v>
                </c:pt>
                <c:pt idx="27099">
                  <c:v>1415</c:v>
                </c:pt>
                <c:pt idx="27100">
                  <c:v>1412</c:v>
                </c:pt>
                <c:pt idx="27101">
                  <c:v>1414</c:v>
                </c:pt>
                <c:pt idx="27102">
                  <c:v>1421</c:v>
                </c:pt>
                <c:pt idx="27103">
                  <c:v>1431</c:v>
                </c:pt>
                <c:pt idx="27104">
                  <c:v>1445</c:v>
                </c:pt>
                <c:pt idx="27105">
                  <c:v>1463</c:v>
                </c:pt>
                <c:pt idx="27106">
                  <c:v>1482</c:v>
                </c:pt>
                <c:pt idx="27107">
                  <c:v>1497</c:v>
                </c:pt>
                <c:pt idx="27108">
                  <c:v>1506</c:v>
                </c:pt>
                <c:pt idx="27109">
                  <c:v>1515</c:v>
                </c:pt>
                <c:pt idx="27110">
                  <c:v>1531</c:v>
                </c:pt>
                <c:pt idx="27111">
                  <c:v>1550</c:v>
                </c:pt>
                <c:pt idx="27112">
                  <c:v>1562</c:v>
                </c:pt>
                <c:pt idx="27113">
                  <c:v>1560</c:v>
                </c:pt>
                <c:pt idx="27114">
                  <c:v>1549</c:v>
                </c:pt>
                <c:pt idx="27115">
                  <c:v>1537</c:v>
                </c:pt>
                <c:pt idx="27116">
                  <c:v>1530</c:v>
                </c:pt>
                <c:pt idx="27117">
                  <c:v>1526</c:v>
                </c:pt>
                <c:pt idx="27118">
                  <c:v>1524</c:v>
                </c:pt>
                <c:pt idx="27119">
                  <c:v>1523</c:v>
                </c:pt>
                <c:pt idx="27120">
                  <c:v>1522</c:v>
                </c:pt>
                <c:pt idx="27121">
                  <c:v>1522</c:v>
                </c:pt>
                <c:pt idx="27122">
                  <c:v>1526</c:v>
                </c:pt>
                <c:pt idx="27123">
                  <c:v>1537</c:v>
                </c:pt>
                <c:pt idx="27124">
                  <c:v>1552</c:v>
                </c:pt>
                <c:pt idx="27125">
                  <c:v>1563</c:v>
                </c:pt>
                <c:pt idx="27126">
                  <c:v>1566</c:v>
                </c:pt>
                <c:pt idx="27127">
                  <c:v>1563</c:v>
                </c:pt>
                <c:pt idx="27128">
                  <c:v>1558</c:v>
                </c:pt>
                <c:pt idx="27129">
                  <c:v>1557</c:v>
                </c:pt>
                <c:pt idx="27130">
                  <c:v>1564</c:v>
                </c:pt>
                <c:pt idx="27131">
                  <c:v>1576</c:v>
                </c:pt>
                <c:pt idx="27132">
                  <c:v>1587</c:v>
                </c:pt>
                <c:pt idx="27133">
                  <c:v>1590</c:v>
                </c:pt>
                <c:pt idx="27134">
                  <c:v>1581</c:v>
                </c:pt>
                <c:pt idx="27135">
                  <c:v>1571</c:v>
                </c:pt>
                <c:pt idx="27136">
                  <c:v>1568</c:v>
                </c:pt>
                <c:pt idx="27137">
                  <c:v>1576</c:v>
                </c:pt>
                <c:pt idx="27138">
                  <c:v>1591</c:v>
                </c:pt>
                <c:pt idx="27139">
                  <c:v>1605</c:v>
                </c:pt>
                <c:pt idx="27140">
                  <c:v>1616</c:v>
                </c:pt>
                <c:pt idx="27141">
                  <c:v>1623</c:v>
                </c:pt>
                <c:pt idx="27142">
                  <c:v>1629</c:v>
                </c:pt>
                <c:pt idx="27143">
                  <c:v>1634</c:v>
                </c:pt>
                <c:pt idx="27144">
                  <c:v>1637</c:v>
                </c:pt>
                <c:pt idx="27145">
                  <c:v>1638</c:v>
                </c:pt>
                <c:pt idx="27146">
                  <c:v>1638</c:v>
                </c:pt>
                <c:pt idx="27147">
                  <c:v>1640</c:v>
                </c:pt>
                <c:pt idx="27148">
                  <c:v>1647</c:v>
                </c:pt>
                <c:pt idx="27149">
                  <c:v>1657</c:v>
                </c:pt>
                <c:pt idx="27150">
                  <c:v>1665</c:v>
                </c:pt>
                <c:pt idx="27151">
                  <c:v>1666</c:v>
                </c:pt>
                <c:pt idx="27152">
                  <c:v>1662</c:v>
                </c:pt>
                <c:pt idx="27153">
                  <c:v>1656</c:v>
                </c:pt>
                <c:pt idx="27154">
                  <c:v>1657</c:v>
                </c:pt>
                <c:pt idx="27155">
                  <c:v>1666</c:v>
                </c:pt>
                <c:pt idx="27156">
                  <c:v>1684</c:v>
                </c:pt>
                <c:pt idx="27157">
                  <c:v>1702</c:v>
                </c:pt>
                <c:pt idx="27158">
                  <c:v>1712</c:v>
                </c:pt>
                <c:pt idx="27159">
                  <c:v>1707</c:v>
                </c:pt>
                <c:pt idx="27160">
                  <c:v>1691</c:v>
                </c:pt>
                <c:pt idx="27161">
                  <c:v>1672</c:v>
                </c:pt>
                <c:pt idx="27162">
                  <c:v>1661</c:v>
                </c:pt>
                <c:pt idx="27163">
                  <c:v>1662</c:v>
                </c:pt>
                <c:pt idx="27164">
                  <c:v>1678</c:v>
                </c:pt>
                <c:pt idx="27165">
                  <c:v>1701</c:v>
                </c:pt>
                <c:pt idx="27166">
                  <c:v>1726</c:v>
                </c:pt>
                <c:pt idx="27167">
                  <c:v>1745</c:v>
                </c:pt>
                <c:pt idx="27168">
                  <c:v>1752</c:v>
                </c:pt>
                <c:pt idx="27169">
                  <c:v>1745</c:v>
                </c:pt>
                <c:pt idx="27170">
                  <c:v>1731</c:v>
                </c:pt>
                <c:pt idx="27171">
                  <c:v>1721</c:v>
                </c:pt>
                <c:pt idx="27172">
                  <c:v>1724</c:v>
                </c:pt>
                <c:pt idx="27173">
                  <c:v>1741</c:v>
                </c:pt>
                <c:pt idx="27174">
                  <c:v>1760</c:v>
                </c:pt>
                <c:pt idx="27175">
                  <c:v>1770</c:v>
                </c:pt>
                <c:pt idx="27176">
                  <c:v>1766</c:v>
                </c:pt>
                <c:pt idx="27177">
                  <c:v>1750</c:v>
                </c:pt>
                <c:pt idx="27178">
                  <c:v>1732</c:v>
                </c:pt>
                <c:pt idx="27179">
                  <c:v>1719</c:v>
                </c:pt>
                <c:pt idx="27180">
                  <c:v>1716</c:v>
                </c:pt>
                <c:pt idx="27181">
                  <c:v>1724</c:v>
                </c:pt>
                <c:pt idx="27182">
                  <c:v>1743</c:v>
                </c:pt>
                <c:pt idx="27183">
                  <c:v>1770</c:v>
                </c:pt>
                <c:pt idx="27184">
                  <c:v>1799</c:v>
                </c:pt>
                <c:pt idx="27185">
                  <c:v>1821</c:v>
                </c:pt>
                <c:pt idx="27186">
                  <c:v>1826</c:v>
                </c:pt>
                <c:pt idx="27187">
                  <c:v>1814</c:v>
                </c:pt>
                <c:pt idx="27188">
                  <c:v>1796</c:v>
                </c:pt>
                <c:pt idx="27189">
                  <c:v>1785</c:v>
                </c:pt>
                <c:pt idx="27190">
                  <c:v>1784</c:v>
                </c:pt>
                <c:pt idx="27191">
                  <c:v>1789</c:v>
                </c:pt>
                <c:pt idx="27192">
                  <c:v>1795</c:v>
                </c:pt>
                <c:pt idx="27193">
                  <c:v>1798</c:v>
                </c:pt>
                <c:pt idx="27194">
                  <c:v>1798</c:v>
                </c:pt>
                <c:pt idx="27195">
                  <c:v>1794</c:v>
                </c:pt>
                <c:pt idx="27196">
                  <c:v>1795</c:v>
                </c:pt>
                <c:pt idx="27197">
                  <c:v>1807</c:v>
                </c:pt>
                <c:pt idx="27198">
                  <c:v>1827</c:v>
                </c:pt>
                <c:pt idx="27199">
                  <c:v>1848</c:v>
                </c:pt>
                <c:pt idx="27200">
                  <c:v>1862</c:v>
                </c:pt>
                <c:pt idx="27201">
                  <c:v>1867</c:v>
                </c:pt>
                <c:pt idx="27202">
                  <c:v>1862</c:v>
                </c:pt>
                <c:pt idx="27203">
                  <c:v>1847</c:v>
                </c:pt>
                <c:pt idx="27204">
                  <c:v>1821</c:v>
                </c:pt>
                <c:pt idx="27205">
                  <c:v>1793</c:v>
                </c:pt>
                <c:pt idx="27206">
                  <c:v>1776</c:v>
                </c:pt>
                <c:pt idx="27207">
                  <c:v>1782</c:v>
                </c:pt>
                <c:pt idx="27208">
                  <c:v>1805</c:v>
                </c:pt>
                <c:pt idx="27209">
                  <c:v>1833</c:v>
                </c:pt>
                <c:pt idx="27210">
                  <c:v>1853</c:v>
                </c:pt>
                <c:pt idx="27211">
                  <c:v>1867</c:v>
                </c:pt>
                <c:pt idx="27212">
                  <c:v>1880</c:v>
                </c:pt>
                <c:pt idx="27213">
                  <c:v>1895</c:v>
                </c:pt>
                <c:pt idx="27214">
                  <c:v>1907</c:v>
                </c:pt>
                <c:pt idx="27215">
                  <c:v>1908</c:v>
                </c:pt>
                <c:pt idx="27216">
                  <c:v>1897</c:v>
                </c:pt>
                <c:pt idx="27217">
                  <c:v>1883</c:v>
                </c:pt>
                <c:pt idx="27218">
                  <c:v>1875</c:v>
                </c:pt>
                <c:pt idx="27219">
                  <c:v>1873</c:v>
                </c:pt>
                <c:pt idx="27220">
                  <c:v>1873</c:v>
                </c:pt>
                <c:pt idx="27221">
                  <c:v>1873</c:v>
                </c:pt>
                <c:pt idx="27222">
                  <c:v>1870</c:v>
                </c:pt>
                <c:pt idx="27223">
                  <c:v>1863</c:v>
                </c:pt>
                <c:pt idx="27224">
                  <c:v>1848</c:v>
                </c:pt>
                <c:pt idx="27225">
                  <c:v>1832</c:v>
                </c:pt>
                <c:pt idx="27226">
                  <c:v>1822</c:v>
                </c:pt>
                <c:pt idx="27227">
                  <c:v>1822</c:v>
                </c:pt>
                <c:pt idx="27228">
                  <c:v>1828</c:v>
                </c:pt>
                <c:pt idx="27229">
                  <c:v>1832</c:v>
                </c:pt>
                <c:pt idx="27230">
                  <c:v>1831</c:v>
                </c:pt>
                <c:pt idx="27231">
                  <c:v>1828</c:v>
                </c:pt>
                <c:pt idx="27232">
                  <c:v>1824</c:v>
                </c:pt>
                <c:pt idx="27233">
                  <c:v>1816</c:v>
                </c:pt>
                <c:pt idx="27234">
                  <c:v>1802</c:v>
                </c:pt>
                <c:pt idx="27235">
                  <c:v>1784</c:v>
                </c:pt>
                <c:pt idx="27236">
                  <c:v>1773</c:v>
                </c:pt>
                <c:pt idx="27237">
                  <c:v>1771</c:v>
                </c:pt>
                <c:pt idx="27238">
                  <c:v>1773</c:v>
                </c:pt>
                <c:pt idx="27239">
                  <c:v>1773</c:v>
                </c:pt>
                <c:pt idx="27240">
                  <c:v>1774</c:v>
                </c:pt>
                <c:pt idx="27241">
                  <c:v>1781</c:v>
                </c:pt>
                <c:pt idx="27242">
                  <c:v>1794</c:v>
                </c:pt>
                <c:pt idx="27243">
                  <c:v>1805</c:v>
                </c:pt>
                <c:pt idx="27244">
                  <c:v>1807</c:v>
                </c:pt>
                <c:pt idx="27245">
                  <c:v>1798</c:v>
                </c:pt>
                <c:pt idx="27246">
                  <c:v>1785</c:v>
                </c:pt>
                <c:pt idx="27247">
                  <c:v>1779</c:v>
                </c:pt>
                <c:pt idx="27248">
                  <c:v>1783</c:v>
                </c:pt>
                <c:pt idx="27249">
                  <c:v>1796</c:v>
                </c:pt>
                <c:pt idx="27250">
                  <c:v>1813</c:v>
                </c:pt>
                <c:pt idx="27251">
                  <c:v>1829</c:v>
                </c:pt>
                <c:pt idx="27252">
                  <c:v>1843</c:v>
                </c:pt>
                <c:pt idx="27253">
                  <c:v>1854</c:v>
                </c:pt>
                <c:pt idx="27254">
                  <c:v>1864</c:v>
                </c:pt>
                <c:pt idx="27255">
                  <c:v>1871</c:v>
                </c:pt>
                <c:pt idx="27256">
                  <c:v>1874</c:v>
                </c:pt>
                <c:pt idx="27257">
                  <c:v>1873</c:v>
                </c:pt>
                <c:pt idx="27258">
                  <c:v>1867</c:v>
                </c:pt>
                <c:pt idx="27259">
                  <c:v>1858</c:v>
                </c:pt>
                <c:pt idx="27260">
                  <c:v>1847</c:v>
                </c:pt>
                <c:pt idx="27261">
                  <c:v>1837</c:v>
                </c:pt>
                <c:pt idx="27262">
                  <c:v>1830</c:v>
                </c:pt>
                <c:pt idx="27263">
                  <c:v>1830</c:v>
                </c:pt>
                <c:pt idx="27264">
                  <c:v>1837</c:v>
                </c:pt>
                <c:pt idx="27265">
                  <c:v>1851</c:v>
                </c:pt>
                <c:pt idx="27266">
                  <c:v>1866</c:v>
                </c:pt>
                <c:pt idx="27267">
                  <c:v>1877</c:v>
                </c:pt>
                <c:pt idx="27268">
                  <c:v>1883</c:v>
                </c:pt>
                <c:pt idx="27269">
                  <c:v>1882</c:v>
                </c:pt>
                <c:pt idx="27270">
                  <c:v>1874</c:v>
                </c:pt>
                <c:pt idx="27271">
                  <c:v>1861</c:v>
                </c:pt>
                <c:pt idx="27272">
                  <c:v>1844</c:v>
                </c:pt>
                <c:pt idx="27273">
                  <c:v>1830</c:v>
                </c:pt>
                <c:pt idx="27274">
                  <c:v>1820</c:v>
                </c:pt>
                <c:pt idx="27275">
                  <c:v>1816</c:v>
                </c:pt>
                <c:pt idx="27276">
                  <c:v>1812</c:v>
                </c:pt>
                <c:pt idx="27277">
                  <c:v>1804</c:v>
                </c:pt>
                <c:pt idx="27278">
                  <c:v>1791</c:v>
                </c:pt>
                <c:pt idx="27279">
                  <c:v>1776</c:v>
                </c:pt>
                <c:pt idx="27280">
                  <c:v>1764</c:v>
                </c:pt>
                <c:pt idx="27281">
                  <c:v>1759</c:v>
                </c:pt>
                <c:pt idx="27282">
                  <c:v>1757</c:v>
                </c:pt>
                <c:pt idx="27283">
                  <c:v>1751</c:v>
                </c:pt>
                <c:pt idx="27284">
                  <c:v>1739</c:v>
                </c:pt>
                <c:pt idx="27285">
                  <c:v>1730</c:v>
                </c:pt>
                <c:pt idx="27286">
                  <c:v>1730</c:v>
                </c:pt>
                <c:pt idx="27287">
                  <c:v>1738</c:v>
                </c:pt>
                <c:pt idx="27288">
                  <c:v>1747</c:v>
                </c:pt>
                <c:pt idx="27289">
                  <c:v>1750</c:v>
                </c:pt>
                <c:pt idx="27290">
                  <c:v>1746</c:v>
                </c:pt>
                <c:pt idx="27291">
                  <c:v>1739</c:v>
                </c:pt>
                <c:pt idx="27292">
                  <c:v>1733</c:v>
                </c:pt>
                <c:pt idx="27293">
                  <c:v>1732</c:v>
                </c:pt>
                <c:pt idx="27294">
                  <c:v>1739</c:v>
                </c:pt>
                <c:pt idx="27295">
                  <c:v>1749</c:v>
                </c:pt>
                <c:pt idx="27296">
                  <c:v>1761</c:v>
                </c:pt>
                <c:pt idx="27297">
                  <c:v>1774</c:v>
                </c:pt>
                <c:pt idx="27298">
                  <c:v>1785</c:v>
                </c:pt>
                <c:pt idx="27299">
                  <c:v>1790</c:v>
                </c:pt>
                <c:pt idx="27300">
                  <c:v>1784</c:v>
                </c:pt>
                <c:pt idx="27301">
                  <c:v>1767</c:v>
                </c:pt>
                <c:pt idx="27302">
                  <c:v>1744</c:v>
                </c:pt>
                <c:pt idx="27303">
                  <c:v>1722</c:v>
                </c:pt>
                <c:pt idx="27304">
                  <c:v>1713</c:v>
                </c:pt>
                <c:pt idx="27305">
                  <c:v>1719</c:v>
                </c:pt>
                <c:pt idx="27306">
                  <c:v>1735</c:v>
                </c:pt>
                <c:pt idx="27307">
                  <c:v>1755</c:v>
                </c:pt>
                <c:pt idx="27308">
                  <c:v>1771</c:v>
                </c:pt>
                <c:pt idx="27309">
                  <c:v>1780</c:v>
                </c:pt>
                <c:pt idx="27310">
                  <c:v>1781</c:v>
                </c:pt>
                <c:pt idx="27311">
                  <c:v>1778</c:v>
                </c:pt>
                <c:pt idx="27312">
                  <c:v>1776</c:v>
                </c:pt>
                <c:pt idx="27313">
                  <c:v>1777</c:v>
                </c:pt>
                <c:pt idx="27314">
                  <c:v>1777</c:v>
                </c:pt>
                <c:pt idx="27315">
                  <c:v>1769</c:v>
                </c:pt>
                <c:pt idx="27316">
                  <c:v>1752</c:v>
                </c:pt>
                <c:pt idx="27317">
                  <c:v>1733</c:v>
                </c:pt>
                <c:pt idx="27318">
                  <c:v>1717</c:v>
                </c:pt>
                <c:pt idx="27319">
                  <c:v>1709</c:v>
                </c:pt>
                <c:pt idx="27320">
                  <c:v>1707</c:v>
                </c:pt>
                <c:pt idx="27321">
                  <c:v>1710</c:v>
                </c:pt>
                <c:pt idx="27322">
                  <c:v>1718</c:v>
                </c:pt>
                <c:pt idx="27323">
                  <c:v>1725</c:v>
                </c:pt>
                <c:pt idx="27324">
                  <c:v>1724</c:v>
                </c:pt>
                <c:pt idx="27325">
                  <c:v>1713</c:v>
                </c:pt>
                <c:pt idx="27326">
                  <c:v>1691</c:v>
                </c:pt>
                <c:pt idx="27327">
                  <c:v>1666</c:v>
                </c:pt>
                <c:pt idx="27328">
                  <c:v>1647</c:v>
                </c:pt>
                <c:pt idx="27329">
                  <c:v>1640</c:v>
                </c:pt>
                <c:pt idx="27330">
                  <c:v>1644</c:v>
                </c:pt>
                <c:pt idx="27331">
                  <c:v>1655</c:v>
                </c:pt>
                <c:pt idx="27332">
                  <c:v>1667</c:v>
                </c:pt>
                <c:pt idx="27333">
                  <c:v>1677</c:v>
                </c:pt>
                <c:pt idx="27334">
                  <c:v>1689</c:v>
                </c:pt>
                <c:pt idx="27335">
                  <c:v>1705</c:v>
                </c:pt>
                <c:pt idx="27336">
                  <c:v>1721</c:v>
                </c:pt>
                <c:pt idx="27337">
                  <c:v>1729</c:v>
                </c:pt>
                <c:pt idx="27338">
                  <c:v>1724</c:v>
                </c:pt>
                <c:pt idx="27339">
                  <c:v>1706</c:v>
                </c:pt>
                <c:pt idx="27340">
                  <c:v>1683</c:v>
                </c:pt>
                <c:pt idx="27341">
                  <c:v>1665</c:v>
                </c:pt>
                <c:pt idx="27342">
                  <c:v>1655</c:v>
                </c:pt>
                <c:pt idx="27343">
                  <c:v>1651</c:v>
                </c:pt>
                <c:pt idx="27344">
                  <c:v>1648</c:v>
                </c:pt>
                <c:pt idx="27345">
                  <c:v>1638</c:v>
                </c:pt>
                <c:pt idx="27346">
                  <c:v>1621</c:v>
                </c:pt>
                <c:pt idx="27347">
                  <c:v>1598</c:v>
                </c:pt>
                <c:pt idx="27348">
                  <c:v>1577</c:v>
                </c:pt>
                <c:pt idx="27349">
                  <c:v>1563</c:v>
                </c:pt>
                <c:pt idx="27350">
                  <c:v>1558</c:v>
                </c:pt>
                <c:pt idx="27351">
                  <c:v>1560</c:v>
                </c:pt>
                <c:pt idx="27352">
                  <c:v>1570</c:v>
                </c:pt>
                <c:pt idx="27353">
                  <c:v>1579</c:v>
                </c:pt>
                <c:pt idx="27354">
                  <c:v>1584</c:v>
                </c:pt>
                <c:pt idx="27355">
                  <c:v>1579</c:v>
                </c:pt>
                <c:pt idx="27356">
                  <c:v>1570</c:v>
                </c:pt>
                <c:pt idx="27357">
                  <c:v>1562</c:v>
                </c:pt>
                <c:pt idx="27358">
                  <c:v>1559</c:v>
                </c:pt>
                <c:pt idx="27359">
                  <c:v>1560</c:v>
                </c:pt>
                <c:pt idx="27360">
                  <c:v>1563</c:v>
                </c:pt>
                <c:pt idx="27361">
                  <c:v>1568</c:v>
                </c:pt>
                <c:pt idx="27362">
                  <c:v>1575</c:v>
                </c:pt>
                <c:pt idx="27363">
                  <c:v>1579</c:v>
                </c:pt>
                <c:pt idx="27364">
                  <c:v>1576</c:v>
                </c:pt>
                <c:pt idx="27365">
                  <c:v>1563</c:v>
                </c:pt>
                <c:pt idx="27366">
                  <c:v>1544</c:v>
                </c:pt>
                <c:pt idx="27367">
                  <c:v>1527</c:v>
                </c:pt>
                <c:pt idx="27368">
                  <c:v>1518</c:v>
                </c:pt>
                <c:pt idx="27369">
                  <c:v>1515</c:v>
                </c:pt>
                <c:pt idx="27370">
                  <c:v>1515</c:v>
                </c:pt>
                <c:pt idx="27371">
                  <c:v>1515</c:v>
                </c:pt>
                <c:pt idx="27372">
                  <c:v>1518</c:v>
                </c:pt>
                <c:pt idx="27373">
                  <c:v>1527</c:v>
                </c:pt>
                <c:pt idx="27374">
                  <c:v>1543</c:v>
                </c:pt>
                <c:pt idx="27375">
                  <c:v>1563</c:v>
                </c:pt>
                <c:pt idx="27376">
                  <c:v>1576</c:v>
                </c:pt>
                <c:pt idx="27377">
                  <c:v>1576</c:v>
                </c:pt>
                <c:pt idx="27378">
                  <c:v>1565</c:v>
                </c:pt>
                <c:pt idx="27379">
                  <c:v>1553</c:v>
                </c:pt>
                <c:pt idx="27380">
                  <c:v>1548</c:v>
                </c:pt>
                <c:pt idx="27381">
                  <c:v>1549</c:v>
                </c:pt>
                <c:pt idx="27382">
                  <c:v>1548</c:v>
                </c:pt>
                <c:pt idx="27383">
                  <c:v>1539</c:v>
                </c:pt>
                <c:pt idx="27384">
                  <c:v>1523</c:v>
                </c:pt>
                <c:pt idx="27385">
                  <c:v>1507</c:v>
                </c:pt>
                <c:pt idx="27386">
                  <c:v>1495</c:v>
                </c:pt>
                <c:pt idx="27387">
                  <c:v>1492</c:v>
                </c:pt>
                <c:pt idx="27388">
                  <c:v>1495</c:v>
                </c:pt>
                <c:pt idx="27389">
                  <c:v>1500</c:v>
                </c:pt>
                <c:pt idx="27390">
                  <c:v>1501</c:v>
                </c:pt>
                <c:pt idx="27391">
                  <c:v>1498</c:v>
                </c:pt>
                <c:pt idx="27392">
                  <c:v>1497</c:v>
                </c:pt>
                <c:pt idx="27393">
                  <c:v>1498</c:v>
                </c:pt>
                <c:pt idx="27394">
                  <c:v>1501</c:v>
                </c:pt>
                <c:pt idx="27395">
                  <c:v>1504</c:v>
                </c:pt>
                <c:pt idx="27396">
                  <c:v>1511</c:v>
                </c:pt>
                <c:pt idx="27397">
                  <c:v>1522</c:v>
                </c:pt>
                <c:pt idx="27398">
                  <c:v>1532</c:v>
                </c:pt>
                <c:pt idx="27399">
                  <c:v>1534</c:v>
                </c:pt>
                <c:pt idx="27400">
                  <c:v>1529</c:v>
                </c:pt>
                <c:pt idx="27401">
                  <c:v>1525</c:v>
                </c:pt>
                <c:pt idx="27402">
                  <c:v>1526</c:v>
                </c:pt>
                <c:pt idx="27403">
                  <c:v>1531</c:v>
                </c:pt>
                <c:pt idx="27404">
                  <c:v>1535</c:v>
                </c:pt>
                <c:pt idx="27405">
                  <c:v>1537</c:v>
                </c:pt>
                <c:pt idx="27406">
                  <c:v>1535</c:v>
                </c:pt>
                <c:pt idx="27407">
                  <c:v>1529</c:v>
                </c:pt>
                <c:pt idx="27408">
                  <c:v>1517</c:v>
                </c:pt>
                <c:pt idx="27409">
                  <c:v>1496</c:v>
                </c:pt>
                <c:pt idx="27410">
                  <c:v>1475</c:v>
                </c:pt>
                <c:pt idx="27411">
                  <c:v>1462</c:v>
                </c:pt>
                <c:pt idx="27412">
                  <c:v>1457</c:v>
                </c:pt>
                <c:pt idx="27413">
                  <c:v>1456</c:v>
                </c:pt>
                <c:pt idx="27414">
                  <c:v>1453</c:v>
                </c:pt>
                <c:pt idx="27415">
                  <c:v>1448</c:v>
                </c:pt>
                <c:pt idx="27416">
                  <c:v>1445</c:v>
                </c:pt>
                <c:pt idx="27417">
                  <c:v>1448</c:v>
                </c:pt>
                <c:pt idx="27418">
                  <c:v>1456</c:v>
                </c:pt>
                <c:pt idx="27419">
                  <c:v>1465</c:v>
                </c:pt>
                <c:pt idx="27420">
                  <c:v>1472</c:v>
                </c:pt>
                <c:pt idx="27421">
                  <c:v>1473</c:v>
                </c:pt>
                <c:pt idx="27422">
                  <c:v>1469</c:v>
                </c:pt>
                <c:pt idx="27423">
                  <c:v>1460</c:v>
                </c:pt>
                <c:pt idx="27424">
                  <c:v>1449</c:v>
                </c:pt>
                <c:pt idx="27425">
                  <c:v>1436</c:v>
                </c:pt>
                <c:pt idx="27426">
                  <c:v>1423</c:v>
                </c:pt>
                <c:pt idx="27427">
                  <c:v>1413</c:v>
                </c:pt>
                <c:pt idx="27428">
                  <c:v>1407</c:v>
                </c:pt>
                <c:pt idx="27429">
                  <c:v>1408</c:v>
                </c:pt>
                <c:pt idx="27430">
                  <c:v>1415</c:v>
                </c:pt>
                <c:pt idx="27431">
                  <c:v>1427</c:v>
                </c:pt>
                <c:pt idx="27432">
                  <c:v>1444</c:v>
                </c:pt>
                <c:pt idx="27433">
                  <c:v>1464</c:v>
                </c:pt>
                <c:pt idx="27434">
                  <c:v>1484</c:v>
                </c:pt>
                <c:pt idx="27435">
                  <c:v>1497</c:v>
                </c:pt>
                <c:pt idx="27436">
                  <c:v>1502</c:v>
                </c:pt>
                <c:pt idx="27437">
                  <c:v>1501</c:v>
                </c:pt>
                <c:pt idx="27438">
                  <c:v>1498</c:v>
                </c:pt>
                <c:pt idx="27439">
                  <c:v>1493</c:v>
                </c:pt>
                <c:pt idx="27440">
                  <c:v>1486</c:v>
                </c:pt>
                <c:pt idx="27441">
                  <c:v>1476</c:v>
                </c:pt>
                <c:pt idx="27442">
                  <c:v>1464</c:v>
                </c:pt>
                <c:pt idx="27443">
                  <c:v>1451</c:v>
                </c:pt>
                <c:pt idx="27444">
                  <c:v>1440</c:v>
                </c:pt>
                <c:pt idx="27445">
                  <c:v>1432</c:v>
                </c:pt>
                <c:pt idx="27446">
                  <c:v>1426</c:v>
                </c:pt>
                <c:pt idx="27447">
                  <c:v>1424</c:v>
                </c:pt>
                <c:pt idx="27448">
                  <c:v>1426</c:v>
                </c:pt>
                <c:pt idx="27449">
                  <c:v>1431</c:v>
                </c:pt>
                <c:pt idx="27450">
                  <c:v>1435</c:v>
                </c:pt>
                <c:pt idx="27451">
                  <c:v>1432</c:v>
                </c:pt>
                <c:pt idx="27452">
                  <c:v>1419</c:v>
                </c:pt>
                <c:pt idx="27453">
                  <c:v>1401</c:v>
                </c:pt>
                <c:pt idx="27454">
                  <c:v>1385</c:v>
                </c:pt>
                <c:pt idx="27455">
                  <c:v>1377</c:v>
                </c:pt>
                <c:pt idx="27456">
                  <c:v>1381</c:v>
                </c:pt>
                <c:pt idx="27457">
                  <c:v>1393</c:v>
                </c:pt>
                <c:pt idx="27458">
                  <c:v>1405</c:v>
                </c:pt>
                <c:pt idx="27459">
                  <c:v>1413</c:v>
                </c:pt>
                <c:pt idx="27460">
                  <c:v>1418</c:v>
                </c:pt>
                <c:pt idx="27461">
                  <c:v>1423</c:v>
                </c:pt>
                <c:pt idx="27462">
                  <c:v>1428</c:v>
                </c:pt>
                <c:pt idx="27463">
                  <c:v>1435</c:v>
                </c:pt>
                <c:pt idx="27464">
                  <c:v>1441</c:v>
                </c:pt>
                <c:pt idx="27465">
                  <c:v>1444</c:v>
                </c:pt>
                <c:pt idx="27466">
                  <c:v>1439</c:v>
                </c:pt>
                <c:pt idx="27467">
                  <c:v>1428</c:v>
                </c:pt>
                <c:pt idx="27468">
                  <c:v>1415</c:v>
                </c:pt>
                <c:pt idx="27469">
                  <c:v>1410</c:v>
                </c:pt>
                <c:pt idx="27470">
                  <c:v>1415</c:v>
                </c:pt>
                <c:pt idx="27471">
                  <c:v>1429</c:v>
                </c:pt>
                <c:pt idx="27472">
                  <c:v>1444</c:v>
                </c:pt>
                <c:pt idx="27473">
                  <c:v>1454</c:v>
                </c:pt>
                <c:pt idx="27474">
                  <c:v>1457</c:v>
                </c:pt>
                <c:pt idx="27475">
                  <c:v>1454</c:v>
                </c:pt>
                <c:pt idx="27476">
                  <c:v>1446</c:v>
                </c:pt>
                <c:pt idx="27477">
                  <c:v>1430</c:v>
                </c:pt>
                <c:pt idx="27478">
                  <c:v>1409</c:v>
                </c:pt>
                <c:pt idx="27479">
                  <c:v>1392</c:v>
                </c:pt>
                <c:pt idx="27480">
                  <c:v>1390</c:v>
                </c:pt>
                <c:pt idx="27481">
                  <c:v>1405</c:v>
                </c:pt>
                <c:pt idx="27482">
                  <c:v>1428</c:v>
                </c:pt>
                <c:pt idx="27483">
                  <c:v>1446</c:v>
                </c:pt>
                <c:pt idx="27484">
                  <c:v>1451</c:v>
                </c:pt>
                <c:pt idx="27485">
                  <c:v>1443</c:v>
                </c:pt>
                <c:pt idx="27486">
                  <c:v>1427</c:v>
                </c:pt>
                <c:pt idx="27487">
                  <c:v>1408</c:v>
                </c:pt>
                <c:pt idx="27488">
                  <c:v>1390</c:v>
                </c:pt>
                <c:pt idx="27489">
                  <c:v>1374</c:v>
                </c:pt>
                <c:pt idx="27490">
                  <c:v>1362</c:v>
                </c:pt>
                <c:pt idx="27491">
                  <c:v>1356</c:v>
                </c:pt>
                <c:pt idx="27492">
                  <c:v>1354</c:v>
                </c:pt>
                <c:pt idx="27493">
                  <c:v>1356</c:v>
                </c:pt>
                <c:pt idx="27494">
                  <c:v>1357</c:v>
                </c:pt>
                <c:pt idx="27495">
                  <c:v>1358</c:v>
                </c:pt>
                <c:pt idx="27496">
                  <c:v>1358</c:v>
                </c:pt>
                <c:pt idx="27497">
                  <c:v>1360</c:v>
                </c:pt>
                <c:pt idx="27498">
                  <c:v>1366</c:v>
                </c:pt>
                <c:pt idx="27499">
                  <c:v>1373</c:v>
                </c:pt>
                <c:pt idx="27500">
                  <c:v>1376</c:v>
                </c:pt>
                <c:pt idx="27501">
                  <c:v>1374</c:v>
                </c:pt>
                <c:pt idx="27502">
                  <c:v>1371</c:v>
                </c:pt>
                <c:pt idx="27503">
                  <c:v>1370</c:v>
                </c:pt>
                <c:pt idx="27504">
                  <c:v>1374</c:v>
                </c:pt>
                <c:pt idx="27505">
                  <c:v>1379</c:v>
                </c:pt>
                <c:pt idx="27506">
                  <c:v>1383</c:v>
                </c:pt>
                <c:pt idx="27507">
                  <c:v>1383</c:v>
                </c:pt>
                <c:pt idx="27508">
                  <c:v>1383</c:v>
                </c:pt>
                <c:pt idx="27509">
                  <c:v>1384</c:v>
                </c:pt>
                <c:pt idx="27510">
                  <c:v>1390</c:v>
                </c:pt>
                <c:pt idx="27511">
                  <c:v>1401</c:v>
                </c:pt>
                <c:pt idx="27512">
                  <c:v>1415</c:v>
                </c:pt>
                <c:pt idx="27513">
                  <c:v>1428</c:v>
                </c:pt>
                <c:pt idx="27514">
                  <c:v>1440</c:v>
                </c:pt>
                <c:pt idx="27515">
                  <c:v>1448</c:v>
                </c:pt>
                <c:pt idx="27516">
                  <c:v>1447</c:v>
                </c:pt>
                <c:pt idx="27517">
                  <c:v>1437</c:v>
                </c:pt>
                <c:pt idx="27518">
                  <c:v>1421</c:v>
                </c:pt>
                <c:pt idx="27519">
                  <c:v>1405</c:v>
                </c:pt>
                <c:pt idx="27520">
                  <c:v>1395</c:v>
                </c:pt>
                <c:pt idx="27521">
                  <c:v>1393</c:v>
                </c:pt>
                <c:pt idx="27522">
                  <c:v>1394</c:v>
                </c:pt>
                <c:pt idx="27523">
                  <c:v>1393</c:v>
                </c:pt>
                <c:pt idx="27524">
                  <c:v>1386</c:v>
                </c:pt>
                <c:pt idx="27525">
                  <c:v>1378</c:v>
                </c:pt>
                <c:pt idx="27526">
                  <c:v>1375</c:v>
                </c:pt>
                <c:pt idx="27527">
                  <c:v>1380</c:v>
                </c:pt>
                <c:pt idx="27528">
                  <c:v>1389</c:v>
                </c:pt>
                <c:pt idx="27529">
                  <c:v>1396</c:v>
                </c:pt>
                <c:pt idx="27530">
                  <c:v>1405</c:v>
                </c:pt>
                <c:pt idx="27531">
                  <c:v>1417</c:v>
                </c:pt>
                <c:pt idx="27532">
                  <c:v>1430</c:v>
                </c:pt>
                <c:pt idx="27533">
                  <c:v>1436</c:v>
                </c:pt>
                <c:pt idx="27534">
                  <c:v>1431</c:v>
                </c:pt>
                <c:pt idx="27535">
                  <c:v>1418</c:v>
                </c:pt>
                <c:pt idx="27536">
                  <c:v>1402</c:v>
                </c:pt>
                <c:pt idx="27537">
                  <c:v>1388</c:v>
                </c:pt>
                <c:pt idx="27538">
                  <c:v>1379</c:v>
                </c:pt>
                <c:pt idx="27539">
                  <c:v>1374</c:v>
                </c:pt>
                <c:pt idx="27540">
                  <c:v>1372</c:v>
                </c:pt>
                <c:pt idx="27541">
                  <c:v>1373</c:v>
                </c:pt>
                <c:pt idx="27542">
                  <c:v>1378</c:v>
                </c:pt>
                <c:pt idx="27543">
                  <c:v>1387</c:v>
                </c:pt>
                <c:pt idx="27544">
                  <c:v>1398</c:v>
                </c:pt>
                <c:pt idx="27545">
                  <c:v>1410</c:v>
                </c:pt>
                <c:pt idx="27546">
                  <c:v>1421</c:v>
                </c:pt>
                <c:pt idx="27547">
                  <c:v>1422</c:v>
                </c:pt>
                <c:pt idx="27548">
                  <c:v>1411</c:v>
                </c:pt>
                <c:pt idx="27549">
                  <c:v>1388</c:v>
                </c:pt>
                <c:pt idx="27550">
                  <c:v>1364</c:v>
                </c:pt>
                <c:pt idx="27551">
                  <c:v>1347</c:v>
                </c:pt>
                <c:pt idx="27552">
                  <c:v>1342</c:v>
                </c:pt>
                <c:pt idx="27553">
                  <c:v>1348</c:v>
                </c:pt>
                <c:pt idx="27554">
                  <c:v>1360</c:v>
                </c:pt>
                <c:pt idx="27555">
                  <c:v>1374</c:v>
                </c:pt>
                <c:pt idx="27556">
                  <c:v>1386</c:v>
                </c:pt>
                <c:pt idx="27557">
                  <c:v>1397</c:v>
                </c:pt>
                <c:pt idx="27558">
                  <c:v>1407</c:v>
                </c:pt>
                <c:pt idx="27559">
                  <c:v>1415</c:v>
                </c:pt>
                <c:pt idx="27560">
                  <c:v>1418</c:v>
                </c:pt>
                <c:pt idx="27561">
                  <c:v>1416</c:v>
                </c:pt>
                <c:pt idx="27562">
                  <c:v>1411</c:v>
                </c:pt>
                <c:pt idx="27563">
                  <c:v>1408</c:v>
                </c:pt>
                <c:pt idx="27564">
                  <c:v>1409</c:v>
                </c:pt>
                <c:pt idx="27565">
                  <c:v>1414</c:v>
                </c:pt>
                <c:pt idx="27566">
                  <c:v>1424</c:v>
                </c:pt>
                <c:pt idx="27567">
                  <c:v>1437</c:v>
                </c:pt>
                <c:pt idx="27568">
                  <c:v>1452</c:v>
                </c:pt>
                <c:pt idx="27569">
                  <c:v>1463</c:v>
                </c:pt>
                <c:pt idx="27570">
                  <c:v>1468</c:v>
                </c:pt>
                <c:pt idx="27571">
                  <c:v>1461</c:v>
                </c:pt>
                <c:pt idx="27572">
                  <c:v>1441</c:v>
                </c:pt>
                <c:pt idx="27573">
                  <c:v>1413</c:v>
                </c:pt>
                <c:pt idx="27574">
                  <c:v>1388</c:v>
                </c:pt>
                <c:pt idx="27575">
                  <c:v>1373</c:v>
                </c:pt>
                <c:pt idx="27576">
                  <c:v>1373</c:v>
                </c:pt>
                <c:pt idx="27577">
                  <c:v>1382</c:v>
                </c:pt>
                <c:pt idx="27578">
                  <c:v>1391</c:v>
                </c:pt>
                <c:pt idx="27579">
                  <c:v>1393</c:v>
                </c:pt>
                <c:pt idx="27580">
                  <c:v>1389</c:v>
                </c:pt>
                <c:pt idx="27581">
                  <c:v>1381</c:v>
                </c:pt>
                <c:pt idx="27582">
                  <c:v>1376</c:v>
                </c:pt>
                <c:pt idx="27583">
                  <c:v>1375</c:v>
                </c:pt>
                <c:pt idx="27584">
                  <c:v>1378</c:v>
                </c:pt>
                <c:pt idx="27585">
                  <c:v>1382</c:v>
                </c:pt>
                <c:pt idx="27586">
                  <c:v>1388</c:v>
                </c:pt>
                <c:pt idx="27587">
                  <c:v>1394</c:v>
                </c:pt>
                <c:pt idx="27588">
                  <c:v>1399</c:v>
                </c:pt>
                <c:pt idx="27589">
                  <c:v>1400</c:v>
                </c:pt>
                <c:pt idx="27590">
                  <c:v>1395</c:v>
                </c:pt>
                <c:pt idx="27591">
                  <c:v>1388</c:v>
                </c:pt>
                <c:pt idx="27592">
                  <c:v>1386</c:v>
                </c:pt>
                <c:pt idx="27593">
                  <c:v>1389</c:v>
                </c:pt>
                <c:pt idx="27594">
                  <c:v>1390</c:v>
                </c:pt>
                <c:pt idx="27595">
                  <c:v>1387</c:v>
                </c:pt>
                <c:pt idx="27596">
                  <c:v>1382</c:v>
                </c:pt>
                <c:pt idx="27597">
                  <c:v>1377</c:v>
                </c:pt>
                <c:pt idx="27598">
                  <c:v>1375</c:v>
                </c:pt>
                <c:pt idx="27599">
                  <c:v>1373</c:v>
                </c:pt>
                <c:pt idx="27600">
                  <c:v>1373</c:v>
                </c:pt>
                <c:pt idx="27601">
                  <c:v>1379</c:v>
                </c:pt>
                <c:pt idx="27602">
                  <c:v>1393</c:v>
                </c:pt>
                <c:pt idx="27603">
                  <c:v>1412</c:v>
                </c:pt>
                <c:pt idx="27604">
                  <c:v>1429</c:v>
                </c:pt>
                <c:pt idx="27605">
                  <c:v>1436</c:v>
                </c:pt>
                <c:pt idx="27606">
                  <c:v>1431</c:v>
                </c:pt>
                <c:pt idx="27607">
                  <c:v>1417</c:v>
                </c:pt>
                <c:pt idx="27608">
                  <c:v>1402</c:v>
                </c:pt>
                <c:pt idx="27609">
                  <c:v>1389</c:v>
                </c:pt>
                <c:pt idx="27610">
                  <c:v>1380</c:v>
                </c:pt>
                <c:pt idx="27611">
                  <c:v>1377</c:v>
                </c:pt>
                <c:pt idx="27612">
                  <c:v>1376</c:v>
                </c:pt>
                <c:pt idx="27613">
                  <c:v>1376</c:v>
                </c:pt>
                <c:pt idx="27614">
                  <c:v>1374</c:v>
                </c:pt>
                <c:pt idx="27615">
                  <c:v>1372</c:v>
                </c:pt>
                <c:pt idx="27616">
                  <c:v>1371</c:v>
                </c:pt>
                <c:pt idx="27617">
                  <c:v>1372</c:v>
                </c:pt>
                <c:pt idx="27618">
                  <c:v>1373</c:v>
                </c:pt>
                <c:pt idx="27619">
                  <c:v>1371</c:v>
                </c:pt>
                <c:pt idx="27620">
                  <c:v>1365</c:v>
                </c:pt>
                <c:pt idx="27621">
                  <c:v>1355</c:v>
                </c:pt>
                <c:pt idx="27622">
                  <c:v>1343</c:v>
                </c:pt>
                <c:pt idx="27623">
                  <c:v>1333</c:v>
                </c:pt>
                <c:pt idx="27624">
                  <c:v>1332</c:v>
                </c:pt>
                <c:pt idx="27625">
                  <c:v>1342</c:v>
                </c:pt>
                <c:pt idx="27626">
                  <c:v>1360</c:v>
                </c:pt>
                <c:pt idx="27627">
                  <c:v>1377</c:v>
                </c:pt>
                <c:pt idx="27628">
                  <c:v>1390</c:v>
                </c:pt>
                <c:pt idx="27629">
                  <c:v>1395</c:v>
                </c:pt>
                <c:pt idx="27630">
                  <c:v>1391</c:v>
                </c:pt>
                <c:pt idx="27631">
                  <c:v>1381</c:v>
                </c:pt>
                <c:pt idx="27632">
                  <c:v>1372</c:v>
                </c:pt>
                <c:pt idx="27633">
                  <c:v>1372</c:v>
                </c:pt>
                <c:pt idx="27634">
                  <c:v>1383</c:v>
                </c:pt>
                <c:pt idx="27635">
                  <c:v>1393</c:v>
                </c:pt>
                <c:pt idx="27636">
                  <c:v>1394</c:v>
                </c:pt>
                <c:pt idx="27637">
                  <c:v>1386</c:v>
                </c:pt>
                <c:pt idx="27638">
                  <c:v>1374</c:v>
                </c:pt>
                <c:pt idx="27639">
                  <c:v>1363</c:v>
                </c:pt>
                <c:pt idx="27640">
                  <c:v>1359</c:v>
                </c:pt>
                <c:pt idx="27641">
                  <c:v>1363</c:v>
                </c:pt>
                <c:pt idx="27642">
                  <c:v>1375</c:v>
                </c:pt>
                <c:pt idx="27643">
                  <c:v>1387</c:v>
                </c:pt>
                <c:pt idx="27644">
                  <c:v>1396</c:v>
                </c:pt>
                <c:pt idx="27645">
                  <c:v>1402</c:v>
                </c:pt>
                <c:pt idx="27646">
                  <c:v>1407</c:v>
                </c:pt>
                <c:pt idx="27647">
                  <c:v>1413</c:v>
                </c:pt>
                <c:pt idx="27648">
                  <c:v>1418</c:v>
                </c:pt>
                <c:pt idx="27649">
                  <c:v>1419</c:v>
                </c:pt>
                <c:pt idx="27650">
                  <c:v>1415</c:v>
                </c:pt>
                <c:pt idx="27651">
                  <c:v>1405</c:v>
                </c:pt>
                <c:pt idx="27652">
                  <c:v>1394</c:v>
                </c:pt>
                <c:pt idx="27653">
                  <c:v>1385</c:v>
                </c:pt>
                <c:pt idx="27654">
                  <c:v>1381</c:v>
                </c:pt>
                <c:pt idx="27655">
                  <c:v>1384</c:v>
                </c:pt>
                <c:pt idx="27656">
                  <c:v>1393</c:v>
                </c:pt>
                <c:pt idx="27657">
                  <c:v>1404</c:v>
                </c:pt>
                <c:pt idx="27658">
                  <c:v>1411</c:v>
                </c:pt>
                <c:pt idx="27659">
                  <c:v>1411</c:v>
                </c:pt>
                <c:pt idx="27660">
                  <c:v>1406</c:v>
                </c:pt>
                <c:pt idx="27661">
                  <c:v>1401</c:v>
                </c:pt>
                <c:pt idx="27662">
                  <c:v>1399</c:v>
                </c:pt>
                <c:pt idx="27663">
                  <c:v>1399</c:v>
                </c:pt>
                <c:pt idx="27664">
                  <c:v>1402</c:v>
                </c:pt>
                <c:pt idx="27665">
                  <c:v>1406</c:v>
                </c:pt>
                <c:pt idx="27666">
                  <c:v>1413</c:v>
                </c:pt>
                <c:pt idx="27667">
                  <c:v>1418</c:v>
                </c:pt>
                <c:pt idx="27668">
                  <c:v>1422</c:v>
                </c:pt>
                <c:pt idx="27669">
                  <c:v>1423</c:v>
                </c:pt>
                <c:pt idx="27670">
                  <c:v>1424</c:v>
                </c:pt>
                <c:pt idx="27671">
                  <c:v>1430</c:v>
                </c:pt>
                <c:pt idx="27672">
                  <c:v>1443</c:v>
                </c:pt>
                <c:pt idx="27673">
                  <c:v>1462</c:v>
                </c:pt>
                <c:pt idx="27674">
                  <c:v>1483</c:v>
                </c:pt>
                <c:pt idx="27675">
                  <c:v>1498</c:v>
                </c:pt>
                <c:pt idx="27676">
                  <c:v>1502</c:v>
                </c:pt>
                <c:pt idx="27677">
                  <c:v>1499</c:v>
                </c:pt>
                <c:pt idx="27678">
                  <c:v>1491</c:v>
                </c:pt>
                <c:pt idx="27679">
                  <c:v>1480</c:v>
                </c:pt>
                <c:pt idx="27680">
                  <c:v>1464</c:v>
                </c:pt>
                <c:pt idx="27681">
                  <c:v>1441</c:v>
                </c:pt>
                <c:pt idx="27682">
                  <c:v>1419</c:v>
                </c:pt>
                <c:pt idx="27683">
                  <c:v>1405</c:v>
                </c:pt>
                <c:pt idx="27684">
                  <c:v>1406</c:v>
                </c:pt>
                <c:pt idx="27685">
                  <c:v>1420</c:v>
                </c:pt>
                <c:pt idx="27686">
                  <c:v>1441</c:v>
                </c:pt>
                <c:pt idx="27687">
                  <c:v>1458</c:v>
                </c:pt>
                <c:pt idx="27688">
                  <c:v>1464</c:v>
                </c:pt>
                <c:pt idx="27689">
                  <c:v>1457</c:v>
                </c:pt>
                <c:pt idx="27690">
                  <c:v>1442</c:v>
                </c:pt>
                <c:pt idx="27691">
                  <c:v>1422</c:v>
                </c:pt>
                <c:pt idx="27692">
                  <c:v>1400</c:v>
                </c:pt>
                <c:pt idx="27693">
                  <c:v>1380</c:v>
                </c:pt>
                <c:pt idx="27694">
                  <c:v>1366</c:v>
                </c:pt>
                <c:pt idx="27695">
                  <c:v>1361</c:v>
                </c:pt>
                <c:pt idx="27696">
                  <c:v>1362</c:v>
                </c:pt>
                <c:pt idx="27697">
                  <c:v>1365</c:v>
                </c:pt>
                <c:pt idx="27698">
                  <c:v>1370</c:v>
                </c:pt>
                <c:pt idx="27699">
                  <c:v>1378</c:v>
                </c:pt>
                <c:pt idx="27700">
                  <c:v>1391</c:v>
                </c:pt>
                <c:pt idx="27701">
                  <c:v>1407</c:v>
                </c:pt>
                <c:pt idx="27702">
                  <c:v>1425</c:v>
                </c:pt>
                <c:pt idx="27703">
                  <c:v>1442</c:v>
                </c:pt>
                <c:pt idx="27704">
                  <c:v>1454</c:v>
                </c:pt>
                <c:pt idx="27705">
                  <c:v>1458</c:v>
                </c:pt>
                <c:pt idx="27706">
                  <c:v>1451</c:v>
                </c:pt>
                <c:pt idx="27707">
                  <c:v>1434</c:v>
                </c:pt>
                <c:pt idx="27708">
                  <c:v>1413</c:v>
                </c:pt>
                <c:pt idx="27709">
                  <c:v>1394</c:v>
                </c:pt>
                <c:pt idx="27710">
                  <c:v>1380</c:v>
                </c:pt>
                <c:pt idx="27711">
                  <c:v>1373</c:v>
                </c:pt>
                <c:pt idx="27712">
                  <c:v>1370</c:v>
                </c:pt>
                <c:pt idx="27713">
                  <c:v>1364</c:v>
                </c:pt>
                <c:pt idx="27714">
                  <c:v>1354</c:v>
                </c:pt>
                <c:pt idx="27715">
                  <c:v>1346</c:v>
                </c:pt>
                <c:pt idx="27716">
                  <c:v>1349</c:v>
                </c:pt>
                <c:pt idx="27717">
                  <c:v>1365</c:v>
                </c:pt>
                <c:pt idx="27718">
                  <c:v>1384</c:v>
                </c:pt>
                <c:pt idx="27719">
                  <c:v>1398</c:v>
                </c:pt>
                <c:pt idx="27720">
                  <c:v>1406</c:v>
                </c:pt>
                <c:pt idx="27721">
                  <c:v>1413</c:v>
                </c:pt>
                <c:pt idx="27722">
                  <c:v>1422</c:v>
                </c:pt>
                <c:pt idx="27723">
                  <c:v>1431</c:v>
                </c:pt>
                <c:pt idx="27724">
                  <c:v>1437</c:v>
                </c:pt>
                <c:pt idx="27725">
                  <c:v>1437</c:v>
                </c:pt>
                <c:pt idx="27726">
                  <c:v>1433</c:v>
                </c:pt>
                <c:pt idx="27727">
                  <c:v>1424</c:v>
                </c:pt>
                <c:pt idx="27728">
                  <c:v>1414</c:v>
                </c:pt>
                <c:pt idx="27729">
                  <c:v>1404</c:v>
                </c:pt>
                <c:pt idx="27730">
                  <c:v>1397</c:v>
                </c:pt>
                <c:pt idx="27731">
                  <c:v>1395</c:v>
                </c:pt>
                <c:pt idx="27732">
                  <c:v>1397</c:v>
                </c:pt>
                <c:pt idx="27733">
                  <c:v>1399</c:v>
                </c:pt>
                <c:pt idx="27734">
                  <c:v>1399</c:v>
                </c:pt>
                <c:pt idx="27735">
                  <c:v>1397</c:v>
                </c:pt>
                <c:pt idx="27736">
                  <c:v>1396</c:v>
                </c:pt>
                <c:pt idx="27737">
                  <c:v>1400</c:v>
                </c:pt>
                <c:pt idx="27738">
                  <c:v>1412</c:v>
                </c:pt>
                <c:pt idx="27739">
                  <c:v>1428</c:v>
                </c:pt>
                <c:pt idx="27740">
                  <c:v>1439</c:v>
                </c:pt>
                <c:pt idx="27741">
                  <c:v>1438</c:v>
                </c:pt>
                <c:pt idx="27742">
                  <c:v>1425</c:v>
                </c:pt>
                <c:pt idx="27743">
                  <c:v>1405</c:v>
                </c:pt>
                <c:pt idx="27744">
                  <c:v>1389</c:v>
                </c:pt>
                <c:pt idx="27745">
                  <c:v>1381</c:v>
                </c:pt>
                <c:pt idx="27746">
                  <c:v>1383</c:v>
                </c:pt>
                <c:pt idx="27747">
                  <c:v>1389</c:v>
                </c:pt>
                <c:pt idx="27748">
                  <c:v>1396</c:v>
                </c:pt>
                <c:pt idx="27749">
                  <c:v>1397</c:v>
                </c:pt>
                <c:pt idx="27750">
                  <c:v>1392</c:v>
                </c:pt>
                <c:pt idx="27751">
                  <c:v>1380</c:v>
                </c:pt>
                <c:pt idx="27752">
                  <c:v>1365</c:v>
                </c:pt>
                <c:pt idx="27753">
                  <c:v>1354</c:v>
                </c:pt>
                <c:pt idx="27754">
                  <c:v>1355</c:v>
                </c:pt>
                <c:pt idx="27755">
                  <c:v>1369</c:v>
                </c:pt>
                <c:pt idx="27756">
                  <c:v>1388</c:v>
                </c:pt>
                <c:pt idx="27757">
                  <c:v>1406</c:v>
                </c:pt>
                <c:pt idx="27758">
                  <c:v>1419</c:v>
                </c:pt>
                <c:pt idx="27759">
                  <c:v>1432</c:v>
                </c:pt>
                <c:pt idx="27760">
                  <c:v>1446</c:v>
                </c:pt>
                <c:pt idx="27761">
                  <c:v>1457</c:v>
                </c:pt>
                <c:pt idx="27762">
                  <c:v>1460</c:v>
                </c:pt>
                <c:pt idx="27763">
                  <c:v>1453</c:v>
                </c:pt>
                <c:pt idx="27764">
                  <c:v>1438</c:v>
                </c:pt>
                <c:pt idx="27765">
                  <c:v>1422</c:v>
                </c:pt>
                <c:pt idx="27766">
                  <c:v>1411</c:v>
                </c:pt>
                <c:pt idx="27767">
                  <c:v>1407</c:v>
                </c:pt>
                <c:pt idx="27768">
                  <c:v>1406</c:v>
                </c:pt>
                <c:pt idx="27769">
                  <c:v>1403</c:v>
                </c:pt>
                <c:pt idx="27770">
                  <c:v>1399</c:v>
                </c:pt>
                <c:pt idx="27771">
                  <c:v>1392</c:v>
                </c:pt>
                <c:pt idx="27772">
                  <c:v>1385</c:v>
                </c:pt>
                <c:pt idx="27773">
                  <c:v>1378</c:v>
                </c:pt>
                <c:pt idx="27774">
                  <c:v>1374</c:v>
                </c:pt>
                <c:pt idx="27775">
                  <c:v>1374</c:v>
                </c:pt>
                <c:pt idx="27776">
                  <c:v>1381</c:v>
                </c:pt>
                <c:pt idx="27777">
                  <c:v>1394</c:v>
                </c:pt>
                <c:pt idx="27778">
                  <c:v>1405</c:v>
                </c:pt>
                <c:pt idx="27779">
                  <c:v>1411</c:v>
                </c:pt>
                <c:pt idx="27780">
                  <c:v>1409</c:v>
                </c:pt>
                <c:pt idx="27781">
                  <c:v>1401</c:v>
                </c:pt>
                <c:pt idx="27782">
                  <c:v>1392</c:v>
                </c:pt>
                <c:pt idx="27783">
                  <c:v>1384</c:v>
                </c:pt>
                <c:pt idx="27784">
                  <c:v>1378</c:v>
                </c:pt>
                <c:pt idx="27785">
                  <c:v>1377</c:v>
                </c:pt>
                <c:pt idx="27786">
                  <c:v>1384</c:v>
                </c:pt>
                <c:pt idx="27787">
                  <c:v>1399</c:v>
                </c:pt>
                <c:pt idx="27788">
                  <c:v>1417</c:v>
                </c:pt>
                <c:pt idx="27789">
                  <c:v>1433</c:v>
                </c:pt>
                <c:pt idx="27790">
                  <c:v>1447</c:v>
                </c:pt>
                <c:pt idx="27791">
                  <c:v>1454</c:v>
                </c:pt>
                <c:pt idx="27792">
                  <c:v>1446</c:v>
                </c:pt>
                <c:pt idx="27793">
                  <c:v>1420</c:v>
                </c:pt>
                <c:pt idx="27794">
                  <c:v>1385</c:v>
                </c:pt>
                <c:pt idx="27795">
                  <c:v>1359</c:v>
                </c:pt>
                <c:pt idx="27796">
                  <c:v>1356</c:v>
                </c:pt>
                <c:pt idx="27797">
                  <c:v>1372</c:v>
                </c:pt>
                <c:pt idx="27798">
                  <c:v>1399</c:v>
                </c:pt>
                <c:pt idx="27799">
                  <c:v>1429</c:v>
                </c:pt>
                <c:pt idx="27800">
                  <c:v>1459</c:v>
                </c:pt>
                <c:pt idx="27801">
                  <c:v>1484</c:v>
                </c:pt>
                <c:pt idx="27802">
                  <c:v>1497</c:v>
                </c:pt>
                <c:pt idx="27803">
                  <c:v>1497</c:v>
                </c:pt>
                <c:pt idx="27804">
                  <c:v>1487</c:v>
                </c:pt>
                <c:pt idx="27805">
                  <c:v>1474</c:v>
                </c:pt>
                <c:pt idx="27806">
                  <c:v>1463</c:v>
                </c:pt>
                <c:pt idx="27807">
                  <c:v>1456</c:v>
                </c:pt>
                <c:pt idx="27808">
                  <c:v>1450</c:v>
                </c:pt>
                <c:pt idx="27809">
                  <c:v>1444</c:v>
                </c:pt>
                <c:pt idx="27810">
                  <c:v>1436</c:v>
                </c:pt>
                <c:pt idx="27811">
                  <c:v>1428</c:v>
                </c:pt>
                <c:pt idx="27812">
                  <c:v>1420</c:v>
                </c:pt>
                <c:pt idx="27813">
                  <c:v>1414</c:v>
                </c:pt>
                <c:pt idx="27814">
                  <c:v>1413</c:v>
                </c:pt>
                <c:pt idx="27815">
                  <c:v>1417</c:v>
                </c:pt>
                <c:pt idx="27816">
                  <c:v>1428</c:v>
                </c:pt>
                <c:pt idx="27817">
                  <c:v>1440</c:v>
                </c:pt>
                <c:pt idx="27818">
                  <c:v>1449</c:v>
                </c:pt>
                <c:pt idx="27819">
                  <c:v>1454</c:v>
                </c:pt>
                <c:pt idx="27820">
                  <c:v>1454</c:v>
                </c:pt>
                <c:pt idx="27821">
                  <c:v>1450</c:v>
                </c:pt>
                <c:pt idx="27822">
                  <c:v>1446</c:v>
                </c:pt>
                <c:pt idx="27823">
                  <c:v>1443</c:v>
                </c:pt>
                <c:pt idx="27824">
                  <c:v>1445</c:v>
                </c:pt>
                <c:pt idx="27825">
                  <c:v>1449</c:v>
                </c:pt>
                <c:pt idx="27826">
                  <c:v>1448</c:v>
                </c:pt>
                <c:pt idx="27827">
                  <c:v>1442</c:v>
                </c:pt>
                <c:pt idx="27828">
                  <c:v>1432</c:v>
                </c:pt>
                <c:pt idx="27829">
                  <c:v>1427</c:v>
                </c:pt>
                <c:pt idx="27830">
                  <c:v>1432</c:v>
                </c:pt>
                <c:pt idx="27831">
                  <c:v>1446</c:v>
                </c:pt>
                <c:pt idx="27832">
                  <c:v>1465</c:v>
                </c:pt>
                <c:pt idx="27833">
                  <c:v>1481</c:v>
                </c:pt>
                <c:pt idx="27834">
                  <c:v>1488</c:v>
                </c:pt>
                <c:pt idx="27835">
                  <c:v>1483</c:v>
                </c:pt>
                <c:pt idx="27836">
                  <c:v>1467</c:v>
                </c:pt>
                <c:pt idx="27837">
                  <c:v>1450</c:v>
                </c:pt>
                <c:pt idx="27838">
                  <c:v>1445</c:v>
                </c:pt>
                <c:pt idx="27839">
                  <c:v>1454</c:v>
                </c:pt>
                <c:pt idx="27840">
                  <c:v>1466</c:v>
                </c:pt>
                <c:pt idx="27841">
                  <c:v>1468</c:v>
                </c:pt>
                <c:pt idx="27842">
                  <c:v>1457</c:v>
                </c:pt>
                <c:pt idx="27843">
                  <c:v>1441</c:v>
                </c:pt>
                <c:pt idx="27844">
                  <c:v>1428</c:v>
                </c:pt>
                <c:pt idx="27845">
                  <c:v>1420</c:v>
                </c:pt>
                <c:pt idx="27846">
                  <c:v>1415</c:v>
                </c:pt>
                <c:pt idx="27847">
                  <c:v>1413</c:v>
                </c:pt>
                <c:pt idx="27848">
                  <c:v>1411</c:v>
                </c:pt>
                <c:pt idx="27849">
                  <c:v>1406</c:v>
                </c:pt>
                <c:pt idx="27850">
                  <c:v>1394</c:v>
                </c:pt>
                <c:pt idx="27851">
                  <c:v>1377</c:v>
                </c:pt>
                <c:pt idx="27852">
                  <c:v>1359</c:v>
                </c:pt>
                <c:pt idx="27853">
                  <c:v>1347</c:v>
                </c:pt>
                <c:pt idx="27854">
                  <c:v>1340</c:v>
                </c:pt>
                <c:pt idx="27855">
                  <c:v>1337</c:v>
                </c:pt>
                <c:pt idx="27856">
                  <c:v>1338</c:v>
                </c:pt>
                <c:pt idx="27857">
                  <c:v>1344</c:v>
                </c:pt>
                <c:pt idx="27858">
                  <c:v>1355</c:v>
                </c:pt>
                <c:pt idx="27859">
                  <c:v>1366</c:v>
                </c:pt>
                <c:pt idx="27860">
                  <c:v>1372</c:v>
                </c:pt>
                <c:pt idx="27861">
                  <c:v>1374</c:v>
                </c:pt>
                <c:pt idx="27862">
                  <c:v>1375</c:v>
                </c:pt>
                <c:pt idx="27863">
                  <c:v>1380</c:v>
                </c:pt>
                <c:pt idx="27864">
                  <c:v>1390</c:v>
                </c:pt>
                <c:pt idx="27865">
                  <c:v>1399</c:v>
                </c:pt>
                <c:pt idx="27866">
                  <c:v>1403</c:v>
                </c:pt>
                <c:pt idx="27867">
                  <c:v>1404</c:v>
                </c:pt>
                <c:pt idx="27868">
                  <c:v>1405</c:v>
                </c:pt>
                <c:pt idx="27869">
                  <c:v>1407</c:v>
                </c:pt>
                <c:pt idx="27870">
                  <c:v>1406</c:v>
                </c:pt>
                <c:pt idx="27871">
                  <c:v>1401</c:v>
                </c:pt>
                <c:pt idx="27872">
                  <c:v>1396</c:v>
                </c:pt>
                <c:pt idx="27873">
                  <c:v>1394</c:v>
                </c:pt>
                <c:pt idx="27874">
                  <c:v>1398</c:v>
                </c:pt>
                <c:pt idx="27875">
                  <c:v>1404</c:v>
                </c:pt>
                <c:pt idx="27876">
                  <c:v>1407</c:v>
                </c:pt>
                <c:pt idx="27877">
                  <c:v>1403</c:v>
                </c:pt>
                <c:pt idx="27878">
                  <c:v>1394</c:v>
                </c:pt>
                <c:pt idx="27879">
                  <c:v>1388</c:v>
                </c:pt>
                <c:pt idx="27880">
                  <c:v>1392</c:v>
                </c:pt>
                <c:pt idx="27881">
                  <c:v>1409</c:v>
                </c:pt>
                <c:pt idx="27882">
                  <c:v>1430</c:v>
                </c:pt>
                <c:pt idx="27883">
                  <c:v>1445</c:v>
                </c:pt>
                <c:pt idx="27884">
                  <c:v>1450</c:v>
                </c:pt>
                <c:pt idx="27885">
                  <c:v>1447</c:v>
                </c:pt>
                <c:pt idx="27886">
                  <c:v>1440</c:v>
                </c:pt>
                <c:pt idx="27887">
                  <c:v>1433</c:v>
                </c:pt>
                <c:pt idx="27888">
                  <c:v>1425</c:v>
                </c:pt>
                <c:pt idx="27889">
                  <c:v>1414</c:v>
                </c:pt>
                <c:pt idx="27890">
                  <c:v>1402</c:v>
                </c:pt>
                <c:pt idx="27891">
                  <c:v>1394</c:v>
                </c:pt>
                <c:pt idx="27892">
                  <c:v>1394</c:v>
                </c:pt>
                <c:pt idx="27893">
                  <c:v>1400</c:v>
                </c:pt>
                <c:pt idx="27894">
                  <c:v>1410</c:v>
                </c:pt>
                <c:pt idx="27895">
                  <c:v>1420</c:v>
                </c:pt>
                <c:pt idx="27896">
                  <c:v>1428</c:v>
                </c:pt>
                <c:pt idx="27897">
                  <c:v>1432</c:v>
                </c:pt>
                <c:pt idx="27898">
                  <c:v>1436</c:v>
                </c:pt>
                <c:pt idx="27899">
                  <c:v>1440</c:v>
                </c:pt>
                <c:pt idx="27900">
                  <c:v>1441</c:v>
                </c:pt>
                <c:pt idx="27901">
                  <c:v>1441</c:v>
                </c:pt>
                <c:pt idx="27902">
                  <c:v>1442</c:v>
                </c:pt>
                <c:pt idx="27903">
                  <c:v>1451</c:v>
                </c:pt>
                <c:pt idx="27904">
                  <c:v>1469</c:v>
                </c:pt>
                <c:pt idx="27905">
                  <c:v>1488</c:v>
                </c:pt>
                <c:pt idx="27906">
                  <c:v>1498</c:v>
                </c:pt>
                <c:pt idx="27907">
                  <c:v>1493</c:v>
                </c:pt>
                <c:pt idx="27908">
                  <c:v>1475</c:v>
                </c:pt>
                <c:pt idx="27909">
                  <c:v>1454</c:v>
                </c:pt>
                <c:pt idx="27910">
                  <c:v>1437</c:v>
                </c:pt>
                <c:pt idx="27911">
                  <c:v>1430</c:v>
                </c:pt>
                <c:pt idx="27912">
                  <c:v>1429</c:v>
                </c:pt>
                <c:pt idx="27913">
                  <c:v>1430</c:v>
                </c:pt>
                <c:pt idx="27914">
                  <c:v>1430</c:v>
                </c:pt>
                <c:pt idx="27915">
                  <c:v>1433</c:v>
                </c:pt>
                <c:pt idx="27916">
                  <c:v>1437</c:v>
                </c:pt>
                <c:pt idx="27917">
                  <c:v>1443</c:v>
                </c:pt>
                <c:pt idx="27918">
                  <c:v>1448</c:v>
                </c:pt>
                <c:pt idx="27919">
                  <c:v>1449</c:v>
                </c:pt>
                <c:pt idx="27920">
                  <c:v>1444</c:v>
                </c:pt>
                <c:pt idx="27921">
                  <c:v>1435</c:v>
                </c:pt>
                <c:pt idx="27922">
                  <c:v>1423</c:v>
                </c:pt>
                <c:pt idx="27923">
                  <c:v>1413</c:v>
                </c:pt>
                <c:pt idx="27924">
                  <c:v>1406</c:v>
                </c:pt>
                <c:pt idx="27925">
                  <c:v>1403</c:v>
                </c:pt>
                <c:pt idx="27926">
                  <c:v>1406</c:v>
                </c:pt>
                <c:pt idx="27927">
                  <c:v>1416</c:v>
                </c:pt>
                <c:pt idx="27928">
                  <c:v>1431</c:v>
                </c:pt>
                <c:pt idx="27929">
                  <c:v>1445</c:v>
                </c:pt>
                <c:pt idx="27930">
                  <c:v>1453</c:v>
                </c:pt>
                <c:pt idx="27931">
                  <c:v>1456</c:v>
                </c:pt>
                <c:pt idx="27932">
                  <c:v>1457</c:v>
                </c:pt>
                <c:pt idx="27933">
                  <c:v>1459</c:v>
                </c:pt>
                <c:pt idx="27934">
                  <c:v>1464</c:v>
                </c:pt>
                <c:pt idx="27935">
                  <c:v>1468</c:v>
                </c:pt>
                <c:pt idx="27936">
                  <c:v>1468</c:v>
                </c:pt>
                <c:pt idx="27937">
                  <c:v>1462</c:v>
                </c:pt>
                <c:pt idx="27938">
                  <c:v>1453</c:v>
                </c:pt>
                <c:pt idx="27939">
                  <c:v>1445</c:v>
                </c:pt>
                <c:pt idx="27940">
                  <c:v>1440</c:v>
                </c:pt>
                <c:pt idx="27941">
                  <c:v>1434</c:v>
                </c:pt>
                <c:pt idx="27942">
                  <c:v>1428</c:v>
                </c:pt>
                <c:pt idx="27943">
                  <c:v>1422</c:v>
                </c:pt>
                <c:pt idx="27944">
                  <c:v>1421</c:v>
                </c:pt>
                <c:pt idx="27945">
                  <c:v>1424</c:v>
                </c:pt>
                <c:pt idx="27946">
                  <c:v>1427</c:v>
                </c:pt>
                <c:pt idx="27947">
                  <c:v>1425</c:v>
                </c:pt>
                <c:pt idx="27948">
                  <c:v>1419</c:v>
                </c:pt>
                <c:pt idx="27949">
                  <c:v>1418</c:v>
                </c:pt>
                <c:pt idx="27950">
                  <c:v>1424</c:v>
                </c:pt>
                <c:pt idx="27951">
                  <c:v>1432</c:v>
                </c:pt>
                <c:pt idx="27952">
                  <c:v>1435</c:v>
                </c:pt>
                <c:pt idx="27953">
                  <c:v>1428</c:v>
                </c:pt>
                <c:pt idx="27954">
                  <c:v>1414</c:v>
                </c:pt>
                <c:pt idx="27955">
                  <c:v>1400</c:v>
                </c:pt>
                <c:pt idx="27956">
                  <c:v>1391</c:v>
                </c:pt>
                <c:pt idx="27957">
                  <c:v>1391</c:v>
                </c:pt>
                <c:pt idx="27958">
                  <c:v>1402</c:v>
                </c:pt>
                <c:pt idx="27959">
                  <c:v>1422</c:v>
                </c:pt>
                <c:pt idx="27960">
                  <c:v>1442</c:v>
                </c:pt>
                <c:pt idx="27961">
                  <c:v>1454</c:v>
                </c:pt>
                <c:pt idx="27962">
                  <c:v>1461</c:v>
                </c:pt>
                <c:pt idx="27963">
                  <c:v>1467</c:v>
                </c:pt>
                <c:pt idx="27964">
                  <c:v>1472</c:v>
                </c:pt>
                <c:pt idx="27965">
                  <c:v>1474</c:v>
                </c:pt>
                <c:pt idx="27966">
                  <c:v>1467</c:v>
                </c:pt>
                <c:pt idx="27967">
                  <c:v>1453</c:v>
                </c:pt>
                <c:pt idx="27968">
                  <c:v>1435</c:v>
                </c:pt>
                <c:pt idx="27969">
                  <c:v>1419</c:v>
                </c:pt>
                <c:pt idx="27970">
                  <c:v>1410</c:v>
                </c:pt>
                <c:pt idx="27971">
                  <c:v>1412</c:v>
                </c:pt>
                <c:pt idx="27972">
                  <c:v>1423</c:v>
                </c:pt>
                <c:pt idx="27973">
                  <c:v>1438</c:v>
                </c:pt>
                <c:pt idx="27974">
                  <c:v>1450</c:v>
                </c:pt>
                <c:pt idx="27975">
                  <c:v>1457</c:v>
                </c:pt>
                <c:pt idx="27976">
                  <c:v>1455</c:v>
                </c:pt>
                <c:pt idx="27977">
                  <c:v>1450</c:v>
                </c:pt>
                <c:pt idx="27978">
                  <c:v>1447</c:v>
                </c:pt>
                <c:pt idx="27979">
                  <c:v>1446</c:v>
                </c:pt>
                <c:pt idx="27980">
                  <c:v>1444</c:v>
                </c:pt>
                <c:pt idx="27981">
                  <c:v>1438</c:v>
                </c:pt>
                <c:pt idx="27982">
                  <c:v>1428</c:v>
                </c:pt>
                <c:pt idx="27983">
                  <c:v>1417</c:v>
                </c:pt>
                <c:pt idx="27984">
                  <c:v>1403</c:v>
                </c:pt>
                <c:pt idx="27985">
                  <c:v>1385</c:v>
                </c:pt>
                <c:pt idx="27986">
                  <c:v>1368</c:v>
                </c:pt>
                <c:pt idx="27987">
                  <c:v>1358</c:v>
                </c:pt>
                <c:pt idx="27988">
                  <c:v>1360</c:v>
                </c:pt>
                <c:pt idx="27989">
                  <c:v>1375</c:v>
                </c:pt>
                <c:pt idx="27990">
                  <c:v>1399</c:v>
                </c:pt>
                <c:pt idx="27991">
                  <c:v>1424</c:v>
                </c:pt>
                <c:pt idx="27992">
                  <c:v>1443</c:v>
                </c:pt>
                <c:pt idx="27993">
                  <c:v>1453</c:v>
                </c:pt>
                <c:pt idx="27994">
                  <c:v>1460</c:v>
                </c:pt>
                <c:pt idx="27995">
                  <c:v>1468</c:v>
                </c:pt>
                <c:pt idx="27996">
                  <c:v>1476</c:v>
                </c:pt>
                <c:pt idx="27997">
                  <c:v>1476</c:v>
                </c:pt>
                <c:pt idx="27998">
                  <c:v>1466</c:v>
                </c:pt>
                <c:pt idx="27999">
                  <c:v>1452</c:v>
                </c:pt>
                <c:pt idx="28000">
                  <c:v>1443</c:v>
                </c:pt>
                <c:pt idx="28001">
                  <c:v>1441</c:v>
                </c:pt>
                <c:pt idx="28002">
                  <c:v>1442</c:v>
                </c:pt>
                <c:pt idx="28003">
                  <c:v>1442</c:v>
                </c:pt>
                <c:pt idx="28004">
                  <c:v>1440</c:v>
                </c:pt>
                <c:pt idx="28005">
                  <c:v>1436</c:v>
                </c:pt>
                <c:pt idx="28006">
                  <c:v>1432</c:v>
                </c:pt>
                <c:pt idx="28007">
                  <c:v>1432</c:v>
                </c:pt>
                <c:pt idx="28008">
                  <c:v>1442</c:v>
                </c:pt>
                <c:pt idx="28009">
                  <c:v>1461</c:v>
                </c:pt>
                <c:pt idx="28010">
                  <c:v>1481</c:v>
                </c:pt>
                <c:pt idx="28011">
                  <c:v>1491</c:v>
                </c:pt>
                <c:pt idx="28012">
                  <c:v>1487</c:v>
                </c:pt>
                <c:pt idx="28013">
                  <c:v>1471</c:v>
                </c:pt>
                <c:pt idx="28014">
                  <c:v>1448</c:v>
                </c:pt>
                <c:pt idx="28015">
                  <c:v>1424</c:v>
                </c:pt>
                <c:pt idx="28016">
                  <c:v>1406</c:v>
                </c:pt>
                <c:pt idx="28017">
                  <c:v>1398</c:v>
                </c:pt>
                <c:pt idx="28018">
                  <c:v>1397</c:v>
                </c:pt>
                <c:pt idx="28019">
                  <c:v>1397</c:v>
                </c:pt>
                <c:pt idx="28020">
                  <c:v>1401</c:v>
                </c:pt>
                <c:pt idx="28021">
                  <c:v>1410</c:v>
                </c:pt>
                <c:pt idx="28022">
                  <c:v>1423</c:v>
                </c:pt>
                <c:pt idx="28023">
                  <c:v>1436</c:v>
                </c:pt>
                <c:pt idx="28024">
                  <c:v>1443</c:v>
                </c:pt>
                <c:pt idx="28025">
                  <c:v>1442</c:v>
                </c:pt>
                <c:pt idx="28026">
                  <c:v>1434</c:v>
                </c:pt>
                <c:pt idx="28027">
                  <c:v>1425</c:v>
                </c:pt>
                <c:pt idx="28028">
                  <c:v>1420</c:v>
                </c:pt>
                <c:pt idx="28029">
                  <c:v>1422</c:v>
                </c:pt>
                <c:pt idx="28030">
                  <c:v>1430</c:v>
                </c:pt>
                <c:pt idx="28031">
                  <c:v>1441</c:v>
                </c:pt>
                <c:pt idx="28032">
                  <c:v>1452</c:v>
                </c:pt>
                <c:pt idx="28033">
                  <c:v>1461</c:v>
                </c:pt>
                <c:pt idx="28034">
                  <c:v>1465</c:v>
                </c:pt>
                <c:pt idx="28035">
                  <c:v>1461</c:v>
                </c:pt>
                <c:pt idx="28036">
                  <c:v>1450</c:v>
                </c:pt>
                <c:pt idx="28037">
                  <c:v>1432</c:v>
                </c:pt>
                <c:pt idx="28038">
                  <c:v>1413</c:v>
                </c:pt>
                <c:pt idx="28039">
                  <c:v>1402</c:v>
                </c:pt>
                <c:pt idx="28040">
                  <c:v>1403</c:v>
                </c:pt>
                <c:pt idx="28041">
                  <c:v>1414</c:v>
                </c:pt>
                <c:pt idx="28042">
                  <c:v>1431</c:v>
                </c:pt>
                <c:pt idx="28043">
                  <c:v>1449</c:v>
                </c:pt>
                <c:pt idx="28044">
                  <c:v>1463</c:v>
                </c:pt>
                <c:pt idx="28045">
                  <c:v>1471</c:v>
                </c:pt>
                <c:pt idx="28046">
                  <c:v>1473</c:v>
                </c:pt>
                <c:pt idx="28047">
                  <c:v>1473</c:v>
                </c:pt>
                <c:pt idx="28048">
                  <c:v>1471</c:v>
                </c:pt>
                <c:pt idx="28049">
                  <c:v>1467</c:v>
                </c:pt>
                <c:pt idx="28050">
                  <c:v>1462</c:v>
                </c:pt>
                <c:pt idx="28051">
                  <c:v>1457</c:v>
                </c:pt>
                <c:pt idx="28052">
                  <c:v>1453</c:v>
                </c:pt>
                <c:pt idx="28053">
                  <c:v>1445</c:v>
                </c:pt>
                <c:pt idx="28054">
                  <c:v>1436</c:v>
                </c:pt>
                <c:pt idx="28055">
                  <c:v>1428</c:v>
                </c:pt>
                <c:pt idx="28056">
                  <c:v>1424</c:v>
                </c:pt>
                <c:pt idx="28057">
                  <c:v>1421</c:v>
                </c:pt>
                <c:pt idx="28058">
                  <c:v>1417</c:v>
                </c:pt>
                <c:pt idx="28059">
                  <c:v>1412</c:v>
                </c:pt>
                <c:pt idx="28060">
                  <c:v>1410</c:v>
                </c:pt>
                <c:pt idx="28061">
                  <c:v>1414</c:v>
                </c:pt>
                <c:pt idx="28062">
                  <c:v>1425</c:v>
                </c:pt>
                <c:pt idx="28063">
                  <c:v>1442</c:v>
                </c:pt>
                <c:pt idx="28064">
                  <c:v>1459</c:v>
                </c:pt>
                <c:pt idx="28065">
                  <c:v>1465</c:v>
                </c:pt>
                <c:pt idx="28066">
                  <c:v>1459</c:v>
                </c:pt>
                <c:pt idx="28067">
                  <c:v>1449</c:v>
                </c:pt>
                <c:pt idx="28068">
                  <c:v>1448</c:v>
                </c:pt>
                <c:pt idx="28069">
                  <c:v>1462</c:v>
                </c:pt>
                <c:pt idx="28070">
                  <c:v>1479</c:v>
                </c:pt>
                <c:pt idx="28071">
                  <c:v>1488</c:v>
                </c:pt>
                <c:pt idx="28072">
                  <c:v>1487</c:v>
                </c:pt>
                <c:pt idx="28073">
                  <c:v>1482</c:v>
                </c:pt>
                <c:pt idx="28074">
                  <c:v>1477</c:v>
                </c:pt>
                <c:pt idx="28075">
                  <c:v>1468</c:v>
                </c:pt>
                <c:pt idx="28076">
                  <c:v>1451</c:v>
                </c:pt>
                <c:pt idx="28077">
                  <c:v>1429</c:v>
                </c:pt>
                <c:pt idx="28078">
                  <c:v>1410</c:v>
                </c:pt>
                <c:pt idx="28079">
                  <c:v>1401</c:v>
                </c:pt>
                <c:pt idx="28080">
                  <c:v>1402</c:v>
                </c:pt>
                <c:pt idx="28081">
                  <c:v>1408</c:v>
                </c:pt>
                <c:pt idx="28082">
                  <c:v>1414</c:v>
                </c:pt>
                <c:pt idx="28083">
                  <c:v>1420</c:v>
                </c:pt>
                <c:pt idx="28084">
                  <c:v>1428</c:v>
                </c:pt>
                <c:pt idx="28085">
                  <c:v>1436</c:v>
                </c:pt>
                <c:pt idx="28086">
                  <c:v>1444</c:v>
                </c:pt>
                <c:pt idx="28087">
                  <c:v>1455</c:v>
                </c:pt>
                <c:pt idx="28088">
                  <c:v>1467</c:v>
                </c:pt>
                <c:pt idx="28089">
                  <c:v>1475</c:v>
                </c:pt>
                <c:pt idx="28090">
                  <c:v>1475</c:v>
                </c:pt>
                <c:pt idx="28091">
                  <c:v>1471</c:v>
                </c:pt>
                <c:pt idx="28092">
                  <c:v>1469</c:v>
                </c:pt>
                <c:pt idx="28093">
                  <c:v>1474</c:v>
                </c:pt>
                <c:pt idx="28094">
                  <c:v>1482</c:v>
                </c:pt>
                <c:pt idx="28095">
                  <c:v>1488</c:v>
                </c:pt>
                <c:pt idx="28096">
                  <c:v>1488</c:v>
                </c:pt>
                <c:pt idx="28097">
                  <c:v>1481</c:v>
                </c:pt>
                <c:pt idx="28098">
                  <c:v>1468</c:v>
                </c:pt>
                <c:pt idx="28099">
                  <c:v>1454</c:v>
                </c:pt>
                <c:pt idx="28100">
                  <c:v>1444</c:v>
                </c:pt>
                <c:pt idx="28101">
                  <c:v>1441</c:v>
                </c:pt>
                <c:pt idx="28102">
                  <c:v>1443</c:v>
                </c:pt>
                <c:pt idx="28103">
                  <c:v>1446</c:v>
                </c:pt>
                <c:pt idx="28104">
                  <c:v>1442</c:v>
                </c:pt>
                <c:pt idx="28105">
                  <c:v>1430</c:v>
                </c:pt>
                <c:pt idx="28106">
                  <c:v>1415</c:v>
                </c:pt>
                <c:pt idx="28107">
                  <c:v>1404</c:v>
                </c:pt>
                <c:pt idx="28108">
                  <c:v>1401</c:v>
                </c:pt>
                <c:pt idx="28109">
                  <c:v>1406</c:v>
                </c:pt>
                <c:pt idx="28110">
                  <c:v>1414</c:v>
                </c:pt>
                <c:pt idx="28111">
                  <c:v>1423</c:v>
                </c:pt>
                <c:pt idx="28112">
                  <c:v>1435</c:v>
                </c:pt>
                <c:pt idx="28113">
                  <c:v>1449</c:v>
                </c:pt>
                <c:pt idx="28114">
                  <c:v>1460</c:v>
                </c:pt>
                <c:pt idx="28115">
                  <c:v>1467</c:v>
                </c:pt>
                <c:pt idx="28116">
                  <c:v>1465</c:v>
                </c:pt>
                <c:pt idx="28117">
                  <c:v>1452</c:v>
                </c:pt>
                <c:pt idx="28118">
                  <c:v>1428</c:v>
                </c:pt>
                <c:pt idx="28119">
                  <c:v>1400</c:v>
                </c:pt>
                <c:pt idx="28120">
                  <c:v>1377</c:v>
                </c:pt>
                <c:pt idx="28121">
                  <c:v>1367</c:v>
                </c:pt>
                <c:pt idx="28122">
                  <c:v>1375</c:v>
                </c:pt>
                <c:pt idx="28123">
                  <c:v>1399</c:v>
                </c:pt>
                <c:pt idx="28124">
                  <c:v>1433</c:v>
                </c:pt>
                <c:pt idx="28125">
                  <c:v>1464</c:v>
                </c:pt>
                <c:pt idx="28126">
                  <c:v>1486</c:v>
                </c:pt>
                <c:pt idx="28127">
                  <c:v>1499</c:v>
                </c:pt>
                <c:pt idx="28128">
                  <c:v>1507</c:v>
                </c:pt>
                <c:pt idx="28129">
                  <c:v>1511</c:v>
                </c:pt>
                <c:pt idx="28130">
                  <c:v>1505</c:v>
                </c:pt>
                <c:pt idx="28131">
                  <c:v>1493</c:v>
                </c:pt>
                <c:pt idx="28132">
                  <c:v>1480</c:v>
                </c:pt>
                <c:pt idx="28133">
                  <c:v>1471</c:v>
                </c:pt>
                <c:pt idx="28134">
                  <c:v>1466</c:v>
                </c:pt>
                <c:pt idx="28135">
                  <c:v>1462</c:v>
                </c:pt>
                <c:pt idx="28136">
                  <c:v>1455</c:v>
                </c:pt>
                <c:pt idx="28137">
                  <c:v>1444</c:v>
                </c:pt>
                <c:pt idx="28138">
                  <c:v>1430</c:v>
                </c:pt>
                <c:pt idx="28139">
                  <c:v>1414</c:v>
                </c:pt>
                <c:pt idx="28140">
                  <c:v>1404</c:v>
                </c:pt>
                <c:pt idx="28141">
                  <c:v>1403</c:v>
                </c:pt>
                <c:pt idx="28142">
                  <c:v>1409</c:v>
                </c:pt>
                <c:pt idx="28143">
                  <c:v>1416</c:v>
                </c:pt>
                <c:pt idx="28144">
                  <c:v>1422</c:v>
                </c:pt>
                <c:pt idx="28145">
                  <c:v>1421</c:v>
                </c:pt>
                <c:pt idx="28146">
                  <c:v>1416</c:v>
                </c:pt>
                <c:pt idx="28147">
                  <c:v>1408</c:v>
                </c:pt>
                <c:pt idx="28148">
                  <c:v>1400</c:v>
                </c:pt>
                <c:pt idx="28149">
                  <c:v>1397</c:v>
                </c:pt>
                <c:pt idx="28150">
                  <c:v>1397</c:v>
                </c:pt>
                <c:pt idx="28151">
                  <c:v>1400</c:v>
                </c:pt>
                <c:pt idx="28152">
                  <c:v>1402</c:v>
                </c:pt>
                <c:pt idx="28153">
                  <c:v>1399</c:v>
                </c:pt>
                <c:pt idx="28154">
                  <c:v>1392</c:v>
                </c:pt>
                <c:pt idx="28155">
                  <c:v>1387</c:v>
                </c:pt>
                <c:pt idx="28156">
                  <c:v>1388</c:v>
                </c:pt>
                <c:pt idx="28157">
                  <c:v>1398</c:v>
                </c:pt>
                <c:pt idx="28158">
                  <c:v>1417</c:v>
                </c:pt>
                <c:pt idx="28159">
                  <c:v>1437</c:v>
                </c:pt>
                <c:pt idx="28160">
                  <c:v>1453</c:v>
                </c:pt>
                <c:pt idx="28161">
                  <c:v>1455</c:v>
                </c:pt>
                <c:pt idx="28162">
                  <c:v>1442</c:v>
                </c:pt>
                <c:pt idx="28163">
                  <c:v>1420</c:v>
                </c:pt>
                <c:pt idx="28164">
                  <c:v>1400</c:v>
                </c:pt>
                <c:pt idx="28165">
                  <c:v>1392</c:v>
                </c:pt>
                <c:pt idx="28166">
                  <c:v>1400</c:v>
                </c:pt>
                <c:pt idx="28167">
                  <c:v>1418</c:v>
                </c:pt>
                <c:pt idx="28168">
                  <c:v>1436</c:v>
                </c:pt>
                <c:pt idx="28169">
                  <c:v>1447</c:v>
                </c:pt>
                <c:pt idx="28170">
                  <c:v>1447</c:v>
                </c:pt>
                <c:pt idx="28171">
                  <c:v>1440</c:v>
                </c:pt>
                <c:pt idx="28172">
                  <c:v>1430</c:v>
                </c:pt>
                <c:pt idx="28173">
                  <c:v>1419</c:v>
                </c:pt>
                <c:pt idx="28174">
                  <c:v>1410</c:v>
                </c:pt>
                <c:pt idx="28175">
                  <c:v>1404</c:v>
                </c:pt>
                <c:pt idx="28176">
                  <c:v>1402</c:v>
                </c:pt>
                <c:pt idx="28177">
                  <c:v>1404</c:v>
                </c:pt>
                <c:pt idx="28178">
                  <c:v>1412</c:v>
                </c:pt>
                <c:pt idx="28179">
                  <c:v>1425</c:v>
                </c:pt>
                <c:pt idx="28180">
                  <c:v>1440</c:v>
                </c:pt>
                <c:pt idx="28181">
                  <c:v>1455</c:v>
                </c:pt>
                <c:pt idx="28182">
                  <c:v>1466</c:v>
                </c:pt>
                <c:pt idx="28183">
                  <c:v>1468</c:v>
                </c:pt>
                <c:pt idx="28184">
                  <c:v>1461</c:v>
                </c:pt>
                <c:pt idx="28185">
                  <c:v>1443</c:v>
                </c:pt>
                <c:pt idx="28186">
                  <c:v>1421</c:v>
                </c:pt>
                <c:pt idx="28187">
                  <c:v>1406</c:v>
                </c:pt>
                <c:pt idx="28188">
                  <c:v>1410</c:v>
                </c:pt>
                <c:pt idx="28189">
                  <c:v>1433</c:v>
                </c:pt>
                <c:pt idx="28190">
                  <c:v>1461</c:v>
                </c:pt>
                <c:pt idx="28191">
                  <c:v>1478</c:v>
                </c:pt>
                <c:pt idx="28192">
                  <c:v>1475</c:v>
                </c:pt>
                <c:pt idx="28193">
                  <c:v>1459</c:v>
                </c:pt>
                <c:pt idx="28194">
                  <c:v>1443</c:v>
                </c:pt>
                <c:pt idx="28195">
                  <c:v>1432</c:v>
                </c:pt>
                <c:pt idx="28196">
                  <c:v>1424</c:v>
                </c:pt>
                <c:pt idx="28197">
                  <c:v>1411</c:v>
                </c:pt>
                <c:pt idx="28198">
                  <c:v>1393</c:v>
                </c:pt>
                <c:pt idx="28199">
                  <c:v>1375</c:v>
                </c:pt>
                <c:pt idx="28200">
                  <c:v>1360</c:v>
                </c:pt>
                <c:pt idx="28201">
                  <c:v>1351</c:v>
                </c:pt>
                <c:pt idx="28202">
                  <c:v>1347</c:v>
                </c:pt>
                <c:pt idx="28203">
                  <c:v>1350</c:v>
                </c:pt>
                <c:pt idx="28204">
                  <c:v>1364</c:v>
                </c:pt>
                <c:pt idx="28205">
                  <c:v>1388</c:v>
                </c:pt>
                <c:pt idx="28206">
                  <c:v>1418</c:v>
                </c:pt>
                <c:pt idx="28207">
                  <c:v>1447</c:v>
                </c:pt>
                <c:pt idx="28208">
                  <c:v>1469</c:v>
                </c:pt>
                <c:pt idx="28209">
                  <c:v>1482</c:v>
                </c:pt>
                <c:pt idx="28210">
                  <c:v>1486</c:v>
                </c:pt>
                <c:pt idx="28211">
                  <c:v>1483</c:v>
                </c:pt>
                <c:pt idx="28212">
                  <c:v>1475</c:v>
                </c:pt>
                <c:pt idx="28213">
                  <c:v>1460</c:v>
                </c:pt>
                <c:pt idx="28214">
                  <c:v>1443</c:v>
                </c:pt>
                <c:pt idx="28215">
                  <c:v>1429</c:v>
                </c:pt>
                <c:pt idx="28216">
                  <c:v>1427</c:v>
                </c:pt>
                <c:pt idx="28217">
                  <c:v>1439</c:v>
                </c:pt>
                <c:pt idx="28218">
                  <c:v>1455</c:v>
                </c:pt>
                <c:pt idx="28219">
                  <c:v>1467</c:v>
                </c:pt>
                <c:pt idx="28220">
                  <c:v>1472</c:v>
                </c:pt>
                <c:pt idx="28221">
                  <c:v>1471</c:v>
                </c:pt>
                <c:pt idx="28222">
                  <c:v>1473</c:v>
                </c:pt>
                <c:pt idx="28223">
                  <c:v>1477</c:v>
                </c:pt>
                <c:pt idx="28224">
                  <c:v>1480</c:v>
                </c:pt>
                <c:pt idx="28225">
                  <c:v>1480</c:v>
                </c:pt>
                <c:pt idx="28226">
                  <c:v>1472</c:v>
                </c:pt>
                <c:pt idx="28227">
                  <c:v>1458</c:v>
                </c:pt>
                <c:pt idx="28228">
                  <c:v>1443</c:v>
                </c:pt>
                <c:pt idx="28229">
                  <c:v>1433</c:v>
                </c:pt>
                <c:pt idx="28230">
                  <c:v>1429</c:v>
                </c:pt>
                <c:pt idx="28231">
                  <c:v>1427</c:v>
                </c:pt>
                <c:pt idx="28232">
                  <c:v>1425</c:v>
                </c:pt>
                <c:pt idx="28233">
                  <c:v>1427</c:v>
                </c:pt>
                <c:pt idx="28234">
                  <c:v>1433</c:v>
                </c:pt>
                <c:pt idx="28235">
                  <c:v>1441</c:v>
                </c:pt>
                <c:pt idx="28236">
                  <c:v>1449</c:v>
                </c:pt>
                <c:pt idx="28237">
                  <c:v>1458</c:v>
                </c:pt>
                <c:pt idx="28238">
                  <c:v>1468</c:v>
                </c:pt>
                <c:pt idx="28239">
                  <c:v>1476</c:v>
                </c:pt>
                <c:pt idx="28240">
                  <c:v>1474</c:v>
                </c:pt>
                <c:pt idx="28241">
                  <c:v>1464</c:v>
                </c:pt>
                <c:pt idx="28242">
                  <c:v>1455</c:v>
                </c:pt>
                <c:pt idx="28243">
                  <c:v>1454</c:v>
                </c:pt>
                <c:pt idx="28244">
                  <c:v>1466</c:v>
                </c:pt>
                <c:pt idx="28245">
                  <c:v>1489</c:v>
                </c:pt>
                <c:pt idx="28246">
                  <c:v>1519</c:v>
                </c:pt>
                <c:pt idx="28247">
                  <c:v>1545</c:v>
                </c:pt>
                <c:pt idx="28248">
                  <c:v>1561</c:v>
                </c:pt>
                <c:pt idx="28249">
                  <c:v>1563</c:v>
                </c:pt>
                <c:pt idx="28250">
                  <c:v>1557</c:v>
                </c:pt>
                <c:pt idx="28251">
                  <c:v>1547</c:v>
                </c:pt>
                <c:pt idx="28252">
                  <c:v>1536</c:v>
                </c:pt>
                <c:pt idx="28253">
                  <c:v>1524</c:v>
                </c:pt>
                <c:pt idx="28254">
                  <c:v>1513</c:v>
                </c:pt>
                <c:pt idx="28255">
                  <c:v>1510</c:v>
                </c:pt>
                <c:pt idx="28256">
                  <c:v>1520</c:v>
                </c:pt>
                <c:pt idx="28257">
                  <c:v>1540</c:v>
                </c:pt>
                <c:pt idx="28258">
                  <c:v>1555</c:v>
                </c:pt>
                <c:pt idx="28259">
                  <c:v>1556</c:v>
                </c:pt>
                <c:pt idx="28260">
                  <c:v>1543</c:v>
                </c:pt>
                <c:pt idx="28261">
                  <c:v>1531</c:v>
                </c:pt>
                <c:pt idx="28262">
                  <c:v>1529</c:v>
                </c:pt>
                <c:pt idx="28263">
                  <c:v>1538</c:v>
                </c:pt>
                <c:pt idx="28264">
                  <c:v>1551</c:v>
                </c:pt>
                <c:pt idx="28265">
                  <c:v>1563</c:v>
                </c:pt>
                <c:pt idx="28266">
                  <c:v>1575</c:v>
                </c:pt>
                <c:pt idx="28267">
                  <c:v>1590</c:v>
                </c:pt>
                <c:pt idx="28268">
                  <c:v>1607</c:v>
                </c:pt>
                <c:pt idx="28269">
                  <c:v>1621</c:v>
                </c:pt>
                <c:pt idx="28270">
                  <c:v>1630</c:v>
                </c:pt>
                <c:pt idx="28271">
                  <c:v>1634</c:v>
                </c:pt>
                <c:pt idx="28272">
                  <c:v>1632</c:v>
                </c:pt>
                <c:pt idx="28273">
                  <c:v>1623</c:v>
                </c:pt>
                <c:pt idx="28274">
                  <c:v>1606</c:v>
                </c:pt>
                <c:pt idx="28275">
                  <c:v>1592</c:v>
                </c:pt>
                <c:pt idx="28276">
                  <c:v>1591</c:v>
                </c:pt>
                <c:pt idx="28277">
                  <c:v>1608</c:v>
                </c:pt>
                <c:pt idx="28278">
                  <c:v>1635</c:v>
                </c:pt>
                <c:pt idx="28279">
                  <c:v>1662</c:v>
                </c:pt>
                <c:pt idx="28280">
                  <c:v>1679</c:v>
                </c:pt>
                <c:pt idx="28281">
                  <c:v>1685</c:v>
                </c:pt>
                <c:pt idx="28282">
                  <c:v>1681</c:v>
                </c:pt>
                <c:pt idx="28283">
                  <c:v>1667</c:v>
                </c:pt>
                <c:pt idx="28284">
                  <c:v>1650</c:v>
                </c:pt>
                <c:pt idx="28285">
                  <c:v>1633</c:v>
                </c:pt>
                <c:pt idx="28286">
                  <c:v>1620</c:v>
                </c:pt>
                <c:pt idx="28287">
                  <c:v>1612</c:v>
                </c:pt>
                <c:pt idx="28288">
                  <c:v>1609</c:v>
                </c:pt>
                <c:pt idx="28289">
                  <c:v>1608</c:v>
                </c:pt>
                <c:pt idx="28290">
                  <c:v>1607</c:v>
                </c:pt>
                <c:pt idx="28291">
                  <c:v>1608</c:v>
                </c:pt>
                <c:pt idx="28292">
                  <c:v>1610</c:v>
                </c:pt>
                <c:pt idx="28293">
                  <c:v>1613</c:v>
                </c:pt>
                <c:pt idx="28294">
                  <c:v>1613</c:v>
                </c:pt>
                <c:pt idx="28295">
                  <c:v>1610</c:v>
                </c:pt>
                <c:pt idx="28296">
                  <c:v>1604</c:v>
                </c:pt>
                <c:pt idx="28297">
                  <c:v>1604</c:v>
                </c:pt>
                <c:pt idx="28298">
                  <c:v>1613</c:v>
                </c:pt>
                <c:pt idx="28299">
                  <c:v>1633</c:v>
                </c:pt>
                <c:pt idx="28300">
                  <c:v>1655</c:v>
                </c:pt>
                <c:pt idx="28301">
                  <c:v>1670</c:v>
                </c:pt>
                <c:pt idx="28302">
                  <c:v>1677</c:v>
                </c:pt>
                <c:pt idx="28303">
                  <c:v>1682</c:v>
                </c:pt>
                <c:pt idx="28304">
                  <c:v>1688</c:v>
                </c:pt>
                <c:pt idx="28305">
                  <c:v>1693</c:v>
                </c:pt>
                <c:pt idx="28306">
                  <c:v>1693</c:v>
                </c:pt>
                <c:pt idx="28307">
                  <c:v>1689</c:v>
                </c:pt>
                <c:pt idx="28308">
                  <c:v>1688</c:v>
                </c:pt>
                <c:pt idx="28309">
                  <c:v>1697</c:v>
                </c:pt>
                <c:pt idx="28310">
                  <c:v>1711</c:v>
                </c:pt>
                <c:pt idx="28311">
                  <c:v>1724</c:v>
                </c:pt>
                <c:pt idx="28312">
                  <c:v>1735</c:v>
                </c:pt>
                <c:pt idx="28313">
                  <c:v>1745</c:v>
                </c:pt>
                <c:pt idx="28314">
                  <c:v>1754</c:v>
                </c:pt>
                <c:pt idx="28315">
                  <c:v>1762</c:v>
                </c:pt>
                <c:pt idx="28316">
                  <c:v>1766</c:v>
                </c:pt>
                <c:pt idx="28317">
                  <c:v>1761</c:v>
                </c:pt>
                <c:pt idx="28318">
                  <c:v>1748</c:v>
                </c:pt>
                <c:pt idx="28319">
                  <c:v>1735</c:v>
                </c:pt>
                <c:pt idx="28320">
                  <c:v>1732</c:v>
                </c:pt>
                <c:pt idx="28321">
                  <c:v>1739</c:v>
                </c:pt>
                <c:pt idx="28322">
                  <c:v>1748</c:v>
                </c:pt>
                <c:pt idx="28323">
                  <c:v>1753</c:v>
                </c:pt>
                <c:pt idx="28324">
                  <c:v>1755</c:v>
                </c:pt>
                <c:pt idx="28325">
                  <c:v>1758</c:v>
                </c:pt>
                <c:pt idx="28326">
                  <c:v>1765</c:v>
                </c:pt>
                <c:pt idx="28327">
                  <c:v>1768</c:v>
                </c:pt>
                <c:pt idx="28328">
                  <c:v>1763</c:v>
                </c:pt>
                <c:pt idx="28329">
                  <c:v>1751</c:v>
                </c:pt>
                <c:pt idx="28330">
                  <c:v>1740</c:v>
                </c:pt>
                <c:pt idx="28331">
                  <c:v>1741</c:v>
                </c:pt>
                <c:pt idx="28332">
                  <c:v>1758</c:v>
                </c:pt>
                <c:pt idx="28333">
                  <c:v>1786</c:v>
                </c:pt>
                <c:pt idx="28334">
                  <c:v>1812</c:v>
                </c:pt>
                <c:pt idx="28335">
                  <c:v>1828</c:v>
                </c:pt>
                <c:pt idx="28336">
                  <c:v>1835</c:v>
                </c:pt>
                <c:pt idx="28337">
                  <c:v>1839</c:v>
                </c:pt>
                <c:pt idx="28338">
                  <c:v>1837</c:v>
                </c:pt>
                <c:pt idx="28339">
                  <c:v>1829</c:v>
                </c:pt>
                <c:pt idx="28340">
                  <c:v>1816</c:v>
                </c:pt>
                <c:pt idx="28341">
                  <c:v>1810</c:v>
                </c:pt>
                <c:pt idx="28342">
                  <c:v>1818</c:v>
                </c:pt>
                <c:pt idx="28343">
                  <c:v>1840</c:v>
                </c:pt>
                <c:pt idx="28344">
                  <c:v>1866</c:v>
                </c:pt>
                <c:pt idx="28345">
                  <c:v>1887</c:v>
                </c:pt>
                <c:pt idx="28346">
                  <c:v>1899</c:v>
                </c:pt>
                <c:pt idx="28347">
                  <c:v>1902</c:v>
                </c:pt>
                <c:pt idx="28348">
                  <c:v>1902</c:v>
                </c:pt>
                <c:pt idx="28349">
                  <c:v>1899</c:v>
                </c:pt>
                <c:pt idx="28350">
                  <c:v>1894</c:v>
                </c:pt>
                <c:pt idx="28351">
                  <c:v>1883</c:v>
                </c:pt>
                <c:pt idx="28352">
                  <c:v>1867</c:v>
                </c:pt>
                <c:pt idx="28353">
                  <c:v>1853</c:v>
                </c:pt>
                <c:pt idx="28354">
                  <c:v>1848</c:v>
                </c:pt>
                <c:pt idx="28355">
                  <c:v>1851</c:v>
                </c:pt>
                <c:pt idx="28356">
                  <c:v>1852</c:v>
                </c:pt>
                <c:pt idx="28357">
                  <c:v>1845</c:v>
                </c:pt>
                <c:pt idx="28358">
                  <c:v>1832</c:v>
                </c:pt>
                <c:pt idx="28359">
                  <c:v>1819</c:v>
                </c:pt>
                <c:pt idx="28360">
                  <c:v>1812</c:v>
                </c:pt>
                <c:pt idx="28361">
                  <c:v>1817</c:v>
                </c:pt>
                <c:pt idx="28362">
                  <c:v>1832</c:v>
                </c:pt>
                <c:pt idx="28363">
                  <c:v>1851</c:v>
                </c:pt>
                <c:pt idx="28364">
                  <c:v>1864</c:v>
                </c:pt>
                <c:pt idx="28365">
                  <c:v>1866</c:v>
                </c:pt>
                <c:pt idx="28366">
                  <c:v>1856</c:v>
                </c:pt>
                <c:pt idx="28367">
                  <c:v>1842</c:v>
                </c:pt>
                <c:pt idx="28368">
                  <c:v>1833</c:v>
                </c:pt>
                <c:pt idx="28369">
                  <c:v>1834</c:v>
                </c:pt>
                <c:pt idx="28370">
                  <c:v>1848</c:v>
                </c:pt>
                <c:pt idx="28371">
                  <c:v>1866</c:v>
                </c:pt>
                <c:pt idx="28372">
                  <c:v>1881</c:v>
                </c:pt>
                <c:pt idx="28373">
                  <c:v>1889</c:v>
                </c:pt>
                <c:pt idx="28374">
                  <c:v>1895</c:v>
                </c:pt>
                <c:pt idx="28375">
                  <c:v>1902</c:v>
                </c:pt>
                <c:pt idx="28376">
                  <c:v>1912</c:v>
                </c:pt>
                <c:pt idx="28377">
                  <c:v>1923</c:v>
                </c:pt>
                <c:pt idx="28378">
                  <c:v>1933</c:v>
                </c:pt>
                <c:pt idx="28379">
                  <c:v>1941</c:v>
                </c:pt>
                <c:pt idx="28380">
                  <c:v>1946</c:v>
                </c:pt>
                <c:pt idx="28381">
                  <c:v>1945</c:v>
                </c:pt>
                <c:pt idx="28382">
                  <c:v>1939</c:v>
                </c:pt>
                <c:pt idx="28383">
                  <c:v>1928</c:v>
                </c:pt>
                <c:pt idx="28384">
                  <c:v>1916</c:v>
                </c:pt>
                <c:pt idx="28385">
                  <c:v>1907</c:v>
                </c:pt>
                <c:pt idx="28386">
                  <c:v>1902</c:v>
                </c:pt>
                <c:pt idx="28387">
                  <c:v>1896</c:v>
                </c:pt>
                <c:pt idx="28388">
                  <c:v>1888</c:v>
                </c:pt>
                <c:pt idx="28389">
                  <c:v>1881</c:v>
                </c:pt>
                <c:pt idx="28390">
                  <c:v>1883</c:v>
                </c:pt>
                <c:pt idx="28391">
                  <c:v>1894</c:v>
                </c:pt>
                <c:pt idx="28392">
                  <c:v>1906</c:v>
                </c:pt>
                <c:pt idx="28393">
                  <c:v>1913</c:v>
                </c:pt>
                <c:pt idx="28394">
                  <c:v>1916</c:v>
                </c:pt>
                <c:pt idx="28395">
                  <c:v>1918</c:v>
                </c:pt>
                <c:pt idx="28396">
                  <c:v>1922</c:v>
                </c:pt>
                <c:pt idx="28397">
                  <c:v>1929</c:v>
                </c:pt>
                <c:pt idx="28398">
                  <c:v>1934</c:v>
                </c:pt>
                <c:pt idx="28399">
                  <c:v>1936</c:v>
                </c:pt>
                <c:pt idx="28400">
                  <c:v>1937</c:v>
                </c:pt>
                <c:pt idx="28401">
                  <c:v>1941</c:v>
                </c:pt>
                <c:pt idx="28402">
                  <c:v>1946</c:v>
                </c:pt>
                <c:pt idx="28403">
                  <c:v>1953</c:v>
                </c:pt>
                <c:pt idx="28404">
                  <c:v>1960</c:v>
                </c:pt>
                <c:pt idx="28405">
                  <c:v>1967</c:v>
                </c:pt>
                <c:pt idx="28406">
                  <c:v>1969</c:v>
                </c:pt>
                <c:pt idx="28407">
                  <c:v>1966</c:v>
                </c:pt>
                <c:pt idx="28408">
                  <c:v>1957</c:v>
                </c:pt>
                <c:pt idx="28409">
                  <c:v>1947</c:v>
                </c:pt>
                <c:pt idx="28410">
                  <c:v>1935</c:v>
                </c:pt>
                <c:pt idx="28411">
                  <c:v>1925</c:v>
                </c:pt>
                <c:pt idx="28412">
                  <c:v>1919</c:v>
                </c:pt>
                <c:pt idx="28413">
                  <c:v>1923</c:v>
                </c:pt>
                <c:pt idx="28414">
                  <c:v>1934</c:v>
                </c:pt>
                <c:pt idx="28415">
                  <c:v>1944</c:v>
                </c:pt>
                <c:pt idx="28416">
                  <c:v>1945</c:v>
                </c:pt>
                <c:pt idx="28417">
                  <c:v>1938</c:v>
                </c:pt>
                <c:pt idx="28418">
                  <c:v>1928</c:v>
                </c:pt>
                <c:pt idx="28419">
                  <c:v>1922</c:v>
                </c:pt>
                <c:pt idx="28420">
                  <c:v>1918</c:v>
                </c:pt>
                <c:pt idx="28421">
                  <c:v>1911</c:v>
                </c:pt>
                <c:pt idx="28422">
                  <c:v>1899</c:v>
                </c:pt>
                <c:pt idx="28423">
                  <c:v>1884</c:v>
                </c:pt>
                <c:pt idx="28424">
                  <c:v>1872</c:v>
                </c:pt>
                <c:pt idx="28425">
                  <c:v>1866</c:v>
                </c:pt>
                <c:pt idx="28426">
                  <c:v>1865</c:v>
                </c:pt>
                <c:pt idx="28427">
                  <c:v>1865</c:v>
                </c:pt>
                <c:pt idx="28428">
                  <c:v>1864</c:v>
                </c:pt>
                <c:pt idx="28429">
                  <c:v>1866</c:v>
                </c:pt>
                <c:pt idx="28430">
                  <c:v>1872</c:v>
                </c:pt>
                <c:pt idx="28431">
                  <c:v>1882</c:v>
                </c:pt>
                <c:pt idx="28432">
                  <c:v>1890</c:v>
                </c:pt>
                <c:pt idx="28433">
                  <c:v>1891</c:v>
                </c:pt>
                <c:pt idx="28434">
                  <c:v>1886</c:v>
                </c:pt>
                <c:pt idx="28435">
                  <c:v>1881</c:v>
                </c:pt>
                <c:pt idx="28436">
                  <c:v>1879</c:v>
                </c:pt>
                <c:pt idx="28437">
                  <c:v>1884</c:v>
                </c:pt>
                <c:pt idx="28438">
                  <c:v>1893</c:v>
                </c:pt>
                <c:pt idx="28439">
                  <c:v>1903</c:v>
                </c:pt>
                <c:pt idx="28440">
                  <c:v>1911</c:v>
                </c:pt>
                <c:pt idx="28441">
                  <c:v>1913</c:v>
                </c:pt>
                <c:pt idx="28442">
                  <c:v>1910</c:v>
                </c:pt>
                <c:pt idx="28443">
                  <c:v>1903</c:v>
                </c:pt>
                <c:pt idx="28444">
                  <c:v>1896</c:v>
                </c:pt>
                <c:pt idx="28445">
                  <c:v>1889</c:v>
                </c:pt>
                <c:pt idx="28446">
                  <c:v>1880</c:v>
                </c:pt>
                <c:pt idx="28447">
                  <c:v>1869</c:v>
                </c:pt>
                <c:pt idx="28448">
                  <c:v>1863</c:v>
                </c:pt>
                <c:pt idx="28449">
                  <c:v>1868</c:v>
                </c:pt>
                <c:pt idx="28450">
                  <c:v>1888</c:v>
                </c:pt>
                <c:pt idx="28451">
                  <c:v>1915</c:v>
                </c:pt>
                <c:pt idx="28452">
                  <c:v>1941</c:v>
                </c:pt>
                <c:pt idx="28453">
                  <c:v>1959</c:v>
                </c:pt>
                <c:pt idx="28454">
                  <c:v>1963</c:v>
                </c:pt>
                <c:pt idx="28455">
                  <c:v>1954</c:v>
                </c:pt>
                <c:pt idx="28456">
                  <c:v>1933</c:v>
                </c:pt>
                <c:pt idx="28457">
                  <c:v>1904</c:v>
                </c:pt>
                <c:pt idx="28458">
                  <c:v>1877</c:v>
                </c:pt>
                <c:pt idx="28459">
                  <c:v>1859</c:v>
                </c:pt>
                <c:pt idx="28460">
                  <c:v>1855</c:v>
                </c:pt>
                <c:pt idx="28461">
                  <c:v>1857</c:v>
                </c:pt>
                <c:pt idx="28462">
                  <c:v>1858</c:v>
                </c:pt>
                <c:pt idx="28463">
                  <c:v>1853</c:v>
                </c:pt>
                <c:pt idx="28464">
                  <c:v>1844</c:v>
                </c:pt>
                <c:pt idx="28465">
                  <c:v>1833</c:v>
                </c:pt>
                <c:pt idx="28466">
                  <c:v>1822</c:v>
                </c:pt>
                <c:pt idx="28467">
                  <c:v>1814</c:v>
                </c:pt>
                <c:pt idx="28468">
                  <c:v>1812</c:v>
                </c:pt>
                <c:pt idx="28469">
                  <c:v>1817</c:v>
                </c:pt>
                <c:pt idx="28470">
                  <c:v>1825</c:v>
                </c:pt>
                <c:pt idx="28471">
                  <c:v>1832</c:v>
                </c:pt>
                <c:pt idx="28472">
                  <c:v>1834</c:v>
                </c:pt>
                <c:pt idx="28473">
                  <c:v>1829</c:v>
                </c:pt>
                <c:pt idx="28474">
                  <c:v>1821</c:v>
                </c:pt>
                <c:pt idx="28475">
                  <c:v>1819</c:v>
                </c:pt>
                <c:pt idx="28476">
                  <c:v>1827</c:v>
                </c:pt>
                <c:pt idx="28477">
                  <c:v>1842</c:v>
                </c:pt>
                <c:pt idx="28478">
                  <c:v>1854</c:v>
                </c:pt>
                <c:pt idx="28479">
                  <c:v>1861</c:v>
                </c:pt>
                <c:pt idx="28480">
                  <c:v>1867</c:v>
                </c:pt>
                <c:pt idx="28481">
                  <c:v>1872</c:v>
                </c:pt>
                <c:pt idx="28482">
                  <c:v>1872</c:v>
                </c:pt>
                <c:pt idx="28483">
                  <c:v>1863</c:v>
                </c:pt>
                <c:pt idx="28484">
                  <c:v>1844</c:v>
                </c:pt>
                <c:pt idx="28485">
                  <c:v>1819</c:v>
                </c:pt>
                <c:pt idx="28486">
                  <c:v>1794</c:v>
                </c:pt>
                <c:pt idx="28487">
                  <c:v>1774</c:v>
                </c:pt>
                <c:pt idx="28488">
                  <c:v>1763</c:v>
                </c:pt>
                <c:pt idx="28489">
                  <c:v>1759</c:v>
                </c:pt>
                <c:pt idx="28490">
                  <c:v>1756</c:v>
                </c:pt>
                <c:pt idx="28491">
                  <c:v>1752</c:v>
                </c:pt>
                <c:pt idx="28492">
                  <c:v>1749</c:v>
                </c:pt>
                <c:pt idx="28493">
                  <c:v>1745</c:v>
                </c:pt>
                <c:pt idx="28494">
                  <c:v>1737</c:v>
                </c:pt>
                <c:pt idx="28495">
                  <c:v>1721</c:v>
                </c:pt>
                <c:pt idx="28496">
                  <c:v>1701</c:v>
                </c:pt>
                <c:pt idx="28497">
                  <c:v>1685</c:v>
                </c:pt>
                <c:pt idx="28498">
                  <c:v>1685</c:v>
                </c:pt>
                <c:pt idx="28499">
                  <c:v>1701</c:v>
                </c:pt>
                <c:pt idx="28500">
                  <c:v>1722</c:v>
                </c:pt>
                <c:pt idx="28501">
                  <c:v>1738</c:v>
                </c:pt>
                <c:pt idx="28502">
                  <c:v>1746</c:v>
                </c:pt>
                <c:pt idx="28503">
                  <c:v>1751</c:v>
                </c:pt>
                <c:pt idx="28504">
                  <c:v>1758</c:v>
                </c:pt>
                <c:pt idx="28505">
                  <c:v>1766</c:v>
                </c:pt>
                <c:pt idx="28506">
                  <c:v>1774</c:v>
                </c:pt>
                <c:pt idx="28507">
                  <c:v>1779</c:v>
                </c:pt>
                <c:pt idx="28508">
                  <c:v>1777</c:v>
                </c:pt>
                <c:pt idx="28509">
                  <c:v>1764</c:v>
                </c:pt>
                <c:pt idx="28510">
                  <c:v>1743</c:v>
                </c:pt>
                <c:pt idx="28511">
                  <c:v>1723</c:v>
                </c:pt>
                <c:pt idx="28512">
                  <c:v>1708</c:v>
                </c:pt>
                <c:pt idx="28513">
                  <c:v>1699</c:v>
                </c:pt>
                <c:pt idx="28514">
                  <c:v>1690</c:v>
                </c:pt>
                <c:pt idx="28515">
                  <c:v>1680</c:v>
                </c:pt>
                <c:pt idx="28516">
                  <c:v>1668</c:v>
                </c:pt>
                <c:pt idx="28517">
                  <c:v>1658</c:v>
                </c:pt>
                <c:pt idx="28518">
                  <c:v>1654</c:v>
                </c:pt>
                <c:pt idx="28519">
                  <c:v>1655</c:v>
                </c:pt>
                <c:pt idx="28520">
                  <c:v>1656</c:v>
                </c:pt>
                <c:pt idx="28521">
                  <c:v>1654</c:v>
                </c:pt>
                <c:pt idx="28522">
                  <c:v>1651</c:v>
                </c:pt>
                <c:pt idx="28523">
                  <c:v>1649</c:v>
                </c:pt>
                <c:pt idx="28524">
                  <c:v>1647</c:v>
                </c:pt>
                <c:pt idx="28525">
                  <c:v>1647</c:v>
                </c:pt>
                <c:pt idx="28526">
                  <c:v>1650</c:v>
                </c:pt>
                <c:pt idx="28527">
                  <c:v>1656</c:v>
                </c:pt>
                <c:pt idx="28528">
                  <c:v>1666</c:v>
                </c:pt>
                <c:pt idx="28529">
                  <c:v>1682</c:v>
                </c:pt>
                <c:pt idx="28530">
                  <c:v>1701</c:v>
                </c:pt>
                <c:pt idx="28531">
                  <c:v>1716</c:v>
                </c:pt>
                <c:pt idx="28532">
                  <c:v>1716</c:v>
                </c:pt>
                <c:pt idx="28533">
                  <c:v>1696</c:v>
                </c:pt>
                <c:pt idx="28534">
                  <c:v>1662</c:v>
                </c:pt>
                <c:pt idx="28535">
                  <c:v>1625</c:v>
                </c:pt>
                <c:pt idx="28536">
                  <c:v>1593</c:v>
                </c:pt>
                <c:pt idx="28537">
                  <c:v>1574</c:v>
                </c:pt>
                <c:pt idx="28538">
                  <c:v>1573</c:v>
                </c:pt>
                <c:pt idx="28539">
                  <c:v>1587</c:v>
                </c:pt>
                <c:pt idx="28540">
                  <c:v>1609</c:v>
                </c:pt>
                <c:pt idx="28541">
                  <c:v>1628</c:v>
                </c:pt>
                <c:pt idx="28542">
                  <c:v>1637</c:v>
                </c:pt>
                <c:pt idx="28543">
                  <c:v>1636</c:v>
                </c:pt>
                <c:pt idx="28544">
                  <c:v>1629</c:v>
                </c:pt>
                <c:pt idx="28545">
                  <c:v>1617</c:v>
                </c:pt>
                <c:pt idx="28546">
                  <c:v>1606</c:v>
                </c:pt>
                <c:pt idx="28547">
                  <c:v>1600</c:v>
                </c:pt>
                <c:pt idx="28548">
                  <c:v>1600</c:v>
                </c:pt>
                <c:pt idx="28549">
                  <c:v>1605</c:v>
                </c:pt>
                <c:pt idx="28550">
                  <c:v>1608</c:v>
                </c:pt>
                <c:pt idx="28551">
                  <c:v>1605</c:v>
                </c:pt>
                <c:pt idx="28552">
                  <c:v>1598</c:v>
                </c:pt>
                <c:pt idx="28553">
                  <c:v>1594</c:v>
                </c:pt>
                <c:pt idx="28554">
                  <c:v>1594</c:v>
                </c:pt>
                <c:pt idx="28555">
                  <c:v>1597</c:v>
                </c:pt>
                <c:pt idx="28556">
                  <c:v>1604</c:v>
                </c:pt>
                <c:pt idx="28557">
                  <c:v>1611</c:v>
                </c:pt>
                <c:pt idx="28558">
                  <c:v>1618</c:v>
                </c:pt>
                <c:pt idx="28559">
                  <c:v>1618</c:v>
                </c:pt>
                <c:pt idx="28560">
                  <c:v>1606</c:v>
                </c:pt>
                <c:pt idx="28561">
                  <c:v>1584</c:v>
                </c:pt>
                <c:pt idx="28562">
                  <c:v>1560</c:v>
                </c:pt>
                <c:pt idx="28563">
                  <c:v>1539</c:v>
                </c:pt>
                <c:pt idx="28564">
                  <c:v>1525</c:v>
                </c:pt>
                <c:pt idx="28565">
                  <c:v>1520</c:v>
                </c:pt>
                <c:pt idx="28566">
                  <c:v>1526</c:v>
                </c:pt>
                <c:pt idx="28567">
                  <c:v>1535</c:v>
                </c:pt>
                <c:pt idx="28568">
                  <c:v>1541</c:v>
                </c:pt>
                <c:pt idx="28569">
                  <c:v>1541</c:v>
                </c:pt>
                <c:pt idx="28570">
                  <c:v>1540</c:v>
                </c:pt>
                <c:pt idx="28571">
                  <c:v>1542</c:v>
                </c:pt>
                <c:pt idx="28572">
                  <c:v>1553</c:v>
                </c:pt>
                <c:pt idx="28573">
                  <c:v>1571</c:v>
                </c:pt>
                <c:pt idx="28574">
                  <c:v>1592</c:v>
                </c:pt>
                <c:pt idx="28575">
                  <c:v>1614</c:v>
                </c:pt>
                <c:pt idx="28576">
                  <c:v>1635</c:v>
                </c:pt>
                <c:pt idx="28577">
                  <c:v>1654</c:v>
                </c:pt>
                <c:pt idx="28578">
                  <c:v>1665</c:v>
                </c:pt>
                <c:pt idx="28579">
                  <c:v>1666</c:v>
                </c:pt>
                <c:pt idx="28580">
                  <c:v>1660</c:v>
                </c:pt>
                <c:pt idx="28581">
                  <c:v>1657</c:v>
                </c:pt>
                <c:pt idx="28582">
                  <c:v>1664</c:v>
                </c:pt>
                <c:pt idx="28583">
                  <c:v>1678</c:v>
                </c:pt>
                <c:pt idx="28584">
                  <c:v>1689</c:v>
                </c:pt>
                <c:pt idx="28585">
                  <c:v>1691</c:v>
                </c:pt>
                <c:pt idx="28586">
                  <c:v>1683</c:v>
                </c:pt>
                <c:pt idx="28587">
                  <c:v>1667</c:v>
                </c:pt>
                <c:pt idx="28588">
                  <c:v>1650</c:v>
                </c:pt>
                <c:pt idx="28589">
                  <c:v>1634</c:v>
                </c:pt>
                <c:pt idx="28590">
                  <c:v>1619</c:v>
                </c:pt>
                <c:pt idx="28591">
                  <c:v>1604</c:v>
                </c:pt>
                <c:pt idx="28592">
                  <c:v>1590</c:v>
                </c:pt>
                <c:pt idx="28593">
                  <c:v>1579</c:v>
                </c:pt>
                <c:pt idx="28594">
                  <c:v>1576</c:v>
                </c:pt>
                <c:pt idx="28595">
                  <c:v>1581</c:v>
                </c:pt>
                <c:pt idx="28596">
                  <c:v>1591</c:v>
                </c:pt>
                <c:pt idx="28597">
                  <c:v>1604</c:v>
                </c:pt>
                <c:pt idx="28598">
                  <c:v>1618</c:v>
                </c:pt>
                <c:pt idx="28599">
                  <c:v>1632</c:v>
                </c:pt>
                <c:pt idx="28600">
                  <c:v>1640</c:v>
                </c:pt>
                <c:pt idx="28601">
                  <c:v>1640</c:v>
                </c:pt>
                <c:pt idx="28602">
                  <c:v>1635</c:v>
                </c:pt>
                <c:pt idx="28603">
                  <c:v>1630</c:v>
                </c:pt>
                <c:pt idx="28604">
                  <c:v>1624</c:v>
                </c:pt>
                <c:pt idx="28605">
                  <c:v>1614</c:v>
                </c:pt>
                <c:pt idx="28606">
                  <c:v>1602</c:v>
                </c:pt>
                <c:pt idx="28607">
                  <c:v>1593</c:v>
                </c:pt>
                <c:pt idx="28608">
                  <c:v>1588</c:v>
                </c:pt>
                <c:pt idx="28609">
                  <c:v>1586</c:v>
                </c:pt>
                <c:pt idx="28610">
                  <c:v>1585</c:v>
                </c:pt>
                <c:pt idx="28611">
                  <c:v>1589</c:v>
                </c:pt>
                <c:pt idx="28612">
                  <c:v>1597</c:v>
                </c:pt>
                <c:pt idx="28613">
                  <c:v>1604</c:v>
                </c:pt>
                <c:pt idx="28614">
                  <c:v>1605</c:v>
                </c:pt>
                <c:pt idx="28615">
                  <c:v>1598</c:v>
                </c:pt>
                <c:pt idx="28616">
                  <c:v>1586</c:v>
                </c:pt>
                <c:pt idx="28617">
                  <c:v>1575</c:v>
                </c:pt>
                <c:pt idx="28618">
                  <c:v>1572</c:v>
                </c:pt>
                <c:pt idx="28619">
                  <c:v>1580</c:v>
                </c:pt>
                <c:pt idx="28620">
                  <c:v>1595</c:v>
                </c:pt>
                <c:pt idx="28621">
                  <c:v>1612</c:v>
                </c:pt>
                <c:pt idx="28622">
                  <c:v>1625</c:v>
                </c:pt>
                <c:pt idx="28623">
                  <c:v>1634</c:v>
                </c:pt>
                <c:pt idx="28624">
                  <c:v>1639</c:v>
                </c:pt>
                <c:pt idx="28625">
                  <c:v>1638</c:v>
                </c:pt>
                <c:pt idx="28626">
                  <c:v>1633</c:v>
                </c:pt>
                <c:pt idx="28627">
                  <c:v>1628</c:v>
                </c:pt>
                <c:pt idx="28628">
                  <c:v>1625</c:v>
                </c:pt>
                <c:pt idx="28629">
                  <c:v>1627</c:v>
                </c:pt>
                <c:pt idx="28630">
                  <c:v>1634</c:v>
                </c:pt>
                <c:pt idx="28631">
                  <c:v>1646</c:v>
                </c:pt>
                <c:pt idx="28632">
                  <c:v>1658</c:v>
                </c:pt>
                <c:pt idx="28633">
                  <c:v>1667</c:v>
                </c:pt>
                <c:pt idx="28634">
                  <c:v>1672</c:v>
                </c:pt>
                <c:pt idx="28635">
                  <c:v>1673</c:v>
                </c:pt>
                <c:pt idx="28636">
                  <c:v>1668</c:v>
                </c:pt>
                <c:pt idx="28637">
                  <c:v>1660</c:v>
                </c:pt>
                <c:pt idx="28638">
                  <c:v>1649</c:v>
                </c:pt>
                <c:pt idx="28639">
                  <c:v>1637</c:v>
                </c:pt>
                <c:pt idx="28640">
                  <c:v>1627</c:v>
                </c:pt>
                <c:pt idx="28641">
                  <c:v>1624</c:v>
                </c:pt>
                <c:pt idx="28642">
                  <c:v>1626</c:v>
                </c:pt>
                <c:pt idx="28643">
                  <c:v>1629</c:v>
                </c:pt>
                <c:pt idx="28644">
                  <c:v>1629</c:v>
                </c:pt>
                <c:pt idx="28645">
                  <c:v>1625</c:v>
                </c:pt>
                <c:pt idx="28646">
                  <c:v>1624</c:v>
                </c:pt>
                <c:pt idx="28647">
                  <c:v>1628</c:v>
                </c:pt>
                <c:pt idx="28648">
                  <c:v>1631</c:v>
                </c:pt>
                <c:pt idx="28649">
                  <c:v>1626</c:v>
                </c:pt>
                <c:pt idx="28650">
                  <c:v>1614</c:v>
                </c:pt>
                <c:pt idx="28651">
                  <c:v>1608</c:v>
                </c:pt>
                <c:pt idx="28652">
                  <c:v>1619</c:v>
                </c:pt>
                <c:pt idx="28653">
                  <c:v>1646</c:v>
                </c:pt>
                <c:pt idx="28654">
                  <c:v>1676</c:v>
                </c:pt>
                <c:pt idx="28655">
                  <c:v>1698</c:v>
                </c:pt>
                <c:pt idx="28656">
                  <c:v>1706</c:v>
                </c:pt>
                <c:pt idx="28657">
                  <c:v>1703</c:v>
                </c:pt>
                <c:pt idx="28658">
                  <c:v>1692</c:v>
                </c:pt>
                <c:pt idx="28659">
                  <c:v>1674</c:v>
                </c:pt>
                <c:pt idx="28660">
                  <c:v>1653</c:v>
                </c:pt>
                <c:pt idx="28661">
                  <c:v>1633</c:v>
                </c:pt>
                <c:pt idx="28662">
                  <c:v>1619</c:v>
                </c:pt>
                <c:pt idx="28663">
                  <c:v>1618</c:v>
                </c:pt>
                <c:pt idx="28664">
                  <c:v>1627</c:v>
                </c:pt>
                <c:pt idx="28665">
                  <c:v>1638</c:v>
                </c:pt>
                <c:pt idx="28666">
                  <c:v>1642</c:v>
                </c:pt>
                <c:pt idx="28667">
                  <c:v>1641</c:v>
                </c:pt>
                <c:pt idx="28668">
                  <c:v>1636</c:v>
                </c:pt>
                <c:pt idx="28669">
                  <c:v>1632</c:v>
                </c:pt>
                <c:pt idx="28670">
                  <c:v>1629</c:v>
                </c:pt>
                <c:pt idx="28671">
                  <c:v>1631</c:v>
                </c:pt>
                <c:pt idx="28672">
                  <c:v>1641</c:v>
                </c:pt>
                <c:pt idx="28673">
                  <c:v>1658</c:v>
                </c:pt>
                <c:pt idx="28674">
                  <c:v>1671</c:v>
                </c:pt>
                <c:pt idx="28675">
                  <c:v>1671</c:v>
                </c:pt>
                <c:pt idx="28676">
                  <c:v>1656</c:v>
                </c:pt>
                <c:pt idx="28677">
                  <c:v>1634</c:v>
                </c:pt>
                <c:pt idx="28678">
                  <c:v>1621</c:v>
                </c:pt>
                <c:pt idx="28679">
                  <c:v>1621</c:v>
                </c:pt>
                <c:pt idx="28680">
                  <c:v>1627</c:v>
                </c:pt>
                <c:pt idx="28681">
                  <c:v>1627</c:v>
                </c:pt>
                <c:pt idx="28682">
                  <c:v>1620</c:v>
                </c:pt>
                <c:pt idx="28683">
                  <c:v>1609</c:v>
                </c:pt>
                <c:pt idx="28684">
                  <c:v>1605</c:v>
                </c:pt>
                <c:pt idx="28685">
                  <c:v>1615</c:v>
                </c:pt>
                <c:pt idx="28686">
                  <c:v>1635</c:v>
                </c:pt>
                <c:pt idx="28687">
                  <c:v>1659</c:v>
                </c:pt>
                <c:pt idx="28688">
                  <c:v>1681</c:v>
                </c:pt>
                <c:pt idx="28689">
                  <c:v>1697</c:v>
                </c:pt>
                <c:pt idx="28690">
                  <c:v>1709</c:v>
                </c:pt>
                <c:pt idx="28691">
                  <c:v>1718</c:v>
                </c:pt>
                <c:pt idx="28692">
                  <c:v>1726</c:v>
                </c:pt>
                <c:pt idx="28693">
                  <c:v>1732</c:v>
                </c:pt>
                <c:pt idx="28694">
                  <c:v>1737</c:v>
                </c:pt>
                <c:pt idx="28695">
                  <c:v>1736</c:v>
                </c:pt>
                <c:pt idx="28696">
                  <c:v>1727</c:v>
                </c:pt>
                <c:pt idx="28697">
                  <c:v>1710</c:v>
                </c:pt>
                <c:pt idx="28698">
                  <c:v>1694</c:v>
                </c:pt>
                <c:pt idx="28699">
                  <c:v>1690</c:v>
                </c:pt>
                <c:pt idx="28700">
                  <c:v>1703</c:v>
                </c:pt>
                <c:pt idx="28701">
                  <c:v>1723</c:v>
                </c:pt>
                <c:pt idx="28702">
                  <c:v>1739</c:v>
                </c:pt>
                <c:pt idx="28703">
                  <c:v>1738</c:v>
                </c:pt>
                <c:pt idx="28704">
                  <c:v>1719</c:v>
                </c:pt>
                <c:pt idx="28705">
                  <c:v>1690</c:v>
                </c:pt>
                <c:pt idx="28706">
                  <c:v>1662</c:v>
                </c:pt>
                <c:pt idx="28707">
                  <c:v>1643</c:v>
                </c:pt>
                <c:pt idx="28708">
                  <c:v>1634</c:v>
                </c:pt>
                <c:pt idx="28709">
                  <c:v>1634</c:v>
                </c:pt>
                <c:pt idx="28710">
                  <c:v>1635</c:v>
                </c:pt>
                <c:pt idx="28711">
                  <c:v>1633</c:v>
                </c:pt>
                <c:pt idx="28712">
                  <c:v>1625</c:v>
                </c:pt>
                <c:pt idx="28713">
                  <c:v>1615</c:v>
                </c:pt>
                <c:pt idx="28714">
                  <c:v>1609</c:v>
                </c:pt>
                <c:pt idx="28715">
                  <c:v>1608</c:v>
                </c:pt>
                <c:pt idx="28716">
                  <c:v>1611</c:v>
                </c:pt>
                <c:pt idx="28717">
                  <c:v>1617</c:v>
                </c:pt>
                <c:pt idx="28718">
                  <c:v>1627</c:v>
                </c:pt>
                <c:pt idx="28719">
                  <c:v>1640</c:v>
                </c:pt>
                <c:pt idx="28720">
                  <c:v>1654</c:v>
                </c:pt>
                <c:pt idx="28721">
                  <c:v>1664</c:v>
                </c:pt>
                <c:pt idx="28722">
                  <c:v>1665</c:v>
                </c:pt>
                <c:pt idx="28723">
                  <c:v>1659</c:v>
                </c:pt>
                <c:pt idx="28724">
                  <c:v>1650</c:v>
                </c:pt>
                <c:pt idx="28725">
                  <c:v>1639</c:v>
                </c:pt>
                <c:pt idx="28726">
                  <c:v>1627</c:v>
                </c:pt>
                <c:pt idx="28727">
                  <c:v>1613</c:v>
                </c:pt>
                <c:pt idx="28728">
                  <c:v>1602</c:v>
                </c:pt>
                <c:pt idx="28729">
                  <c:v>1601</c:v>
                </c:pt>
                <c:pt idx="28730">
                  <c:v>1610</c:v>
                </c:pt>
                <c:pt idx="28731">
                  <c:v>1629</c:v>
                </c:pt>
                <c:pt idx="28732">
                  <c:v>1651</c:v>
                </c:pt>
                <c:pt idx="28733">
                  <c:v>1672</c:v>
                </c:pt>
                <c:pt idx="28734">
                  <c:v>1690</c:v>
                </c:pt>
                <c:pt idx="28735">
                  <c:v>1705</c:v>
                </c:pt>
                <c:pt idx="28736">
                  <c:v>1717</c:v>
                </c:pt>
                <c:pt idx="28737">
                  <c:v>1719</c:v>
                </c:pt>
                <c:pt idx="28738">
                  <c:v>1708</c:v>
                </c:pt>
                <c:pt idx="28739">
                  <c:v>1686</c:v>
                </c:pt>
                <c:pt idx="28740">
                  <c:v>1660</c:v>
                </c:pt>
                <c:pt idx="28741">
                  <c:v>1635</c:v>
                </c:pt>
                <c:pt idx="28742">
                  <c:v>1618</c:v>
                </c:pt>
                <c:pt idx="28743">
                  <c:v>1607</c:v>
                </c:pt>
                <c:pt idx="28744">
                  <c:v>1602</c:v>
                </c:pt>
                <c:pt idx="28745">
                  <c:v>1602</c:v>
                </c:pt>
                <c:pt idx="28746">
                  <c:v>1607</c:v>
                </c:pt>
                <c:pt idx="28747">
                  <c:v>1616</c:v>
                </c:pt>
                <c:pt idx="28748">
                  <c:v>1626</c:v>
                </c:pt>
                <c:pt idx="28749">
                  <c:v>1633</c:v>
                </c:pt>
                <c:pt idx="28750">
                  <c:v>1638</c:v>
                </c:pt>
                <c:pt idx="28751">
                  <c:v>1644</c:v>
                </c:pt>
                <c:pt idx="28752">
                  <c:v>1656</c:v>
                </c:pt>
                <c:pt idx="28753">
                  <c:v>1674</c:v>
                </c:pt>
                <c:pt idx="28754">
                  <c:v>1696</c:v>
                </c:pt>
                <c:pt idx="28755">
                  <c:v>1718</c:v>
                </c:pt>
                <c:pt idx="28756">
                  <c:v>1732</c:v>
                </c:pt>
                <c:pt idx="28757">
                  <c:v>1733</c:v>
                </c:pt>
                <c:pt idx="28758">
                  <c:v>1721</c:v>
                </c:pt>
                <c:pt idx="28759">
                  <c:v>1700</c:v>
                </c:pt>
                <c:pt idx="28760">
                  <c:v>1683</c:v>
                </c:pt>
                <c:pt idx="28761">
                  <c:v>1674</c:v>
                </c:pt>
                <c:pt idx="28762">
                  <c:v>1676</c:v>
                </c:pt>
                <c:pt idx="28763">
                  <c:v>1684</c:v>
                </c:pt>
                <c:pt idx="28764">
                  <c:v>1698</c:v>
                </c:pt>
                <c:pt idx="28765">
                  <c:v>1717</c:v>
                </c:pt>
                <c:pt idx="28766">
                  <c:v>1737</c:v>
                </c:pt>
                <c:pt idx="28767">
                  <c:v>1757</c:v>
                </c:pt>
                <c:pt idx="28768">
                  <c:v>1777</c:v>
                </c:pt>
                <c:pt idx="28769">
                  <c:v>1791</c:v>
                </c:pt>
                <c:pt idx="28770">
                  <c:v>1795</c:v>
                </c:pt>
                <c:pt idx="28771">
                  <c:v>1786</c:v>
                </c:pt>
                <c:pt idx="28772">
                  <c:v>1767</c:v>
                </c:pt>
                <c:pt idx="28773">
                  <c:v>1743</c:v>
                </c:pt>
                <c:pt idx="28774">
                  <c:v>1717</c:v>
                </c:pt>
                <c:pt idx="28775">
                  <c:v>1695</c:v>
                </c:pt>
                <c:pt idx="28776">
                  <c:v>1681</c:v>
                </c:pt>
                <c:pt idx="28777">
                  <c:v>1680</c:v>
                </c:pt>
                <c:pt idx="28778">
                  <c:v>1688</c:v>
                </c:pt>
                <c:pt idx="28779">
                  <c:v>1701</c:v>
                </c:pt>
                <c:pt idx="28780">
                  <c:v>1714</c:v>
                </c:pt>
                <c:pt idx="28781">
                  <c:v>1720</c:v>
                </c:pt>
                <c:pt idx="28782">
                  <c:v>1715</c:v>
                </c:pt>
                <c:pt idx="28783">
                  <c:v>1702</c:v>
                </c:pt>
                <c:pt idx="28784">
                  <c:v>1685</c:v>
                </c:pt>
                <c:pt idx="28785">
                  <c:v>1670</c:v>
                </c:pt>
                <c:pt idx="28786">
                  <c:v>1662</c:v>
                </c:pt>
                <c:pt idx="28787">
                  <c:v>1665</c:v>
                </c:pt>
                <c:pt idx="28788">
                  <c:v>1676</c:v>
                </c:pt>
                <c:pt idx="28789">
                  <c:v>1691</c:v>
                </c:pt>
                <c:pt idx="28790">
                  <c:v>1705</c:v>
                </c:pt>
                <c:pt idx="28791">
                  <c:v>1710</c:v>
                </c:pt>
                <c:pt idx="28792">
                  <c:v>1705</c:v>
                </c:pt>
                <c:pt idx="28793">
                  <c:v>1693</c:v>
                </c:pt>
                <c:pt idx="28794">
                  <c:v>1680</c:v>
                </c:pt>
                <c:pt idx="28795">
                  <c:v>1673</c:v>
                </c:pt>
                <c:pt idx="28796">
                  <c:v>1670</c:v>
                </c:pt>
                <c:pt idx="28797">
                  <c:v>1666</c:v>
                </c:pt>
                <c:pt idx="28798">
                  <c:v>1656</c:v>
                </c:pt>
                <c:pt idx="28799">
                  <c:v>1642</c:v>
                </c:pt>
                <c:pt idx="28800">
                  <c:v>1631</c:v>
                </c:pt>
                <c:pt idx="28801">
                  <c:v>1628</c:v>
                </c:pt>
                <c:pt idx="28802">
                  <c:v>1632</c:v>
                </c:pt>
                <c:pt idx="28803">
                  <c:v>1641</c:v>
                </c:pt>
                <c:pt idx="28804">
                  <c:v>1656</c:v>
                </c:pt>
                <c:pt idx="28805">
                  <c:v>1673</c:v>
                </c:pt>
                <c:pt idx="28806">
                  <c:v>1690</c:v>
                </c:pt>
                <c:pt idx="28807">
                  <c:v>1702</c:v>
                </c:pt>
                <c:pt idx="28808">
                  <c:v>1705</c:v>
                </c:pt>
                <c:pt idx="28809">
                  <c:v>1702</c:v>
                </c:pt>
                <c:pt idx="28810">
                  <c:v>1694</c:v>
                </c:pt>
                <c:pt idx="28811">
                  <c:v>1687</c:v>
                </c:pt>
                <c:pt idx="28812">
                  <c:v>1679</c:v>
                </c:pt>
                <c:pt idx="28813">
                  <c:v>1672</c:v>
                </c:pt>
                <c:pt idx="28814">
                  <c:v>1666</c:v>
                </c:pt>
                <c:pt idx="28815">
                  <c:v>1661</c:v>
                </c:pt>
                <c:pt idx="28816">
                  <c:v>1650</c:v>
                </c:pt>
                <c:pt idx="28817">
                  <c:v>1632</c:v>
                </c:pt>
                <c:pt idx="28818">
                  <c:v>1613</c:v>
                </c:pt>
                <c:pt idx="28819">
                  <c:v>1601</c:v>
                </c:pt>
                <c:pt idx="28820">
                  <c:v>1599</c:v>
                </c:pt>
                <c:pt idx="28821">
                  <c:v>1608</c:v>
                </c:pt>
                <c:pt idx="28822">
                  <c:v>1620</c:v>
                </c:pt>
                <c:pt idx="28823">
                  <c:v>1631</c:v>
                </c:pt>
                <c:pt idx="28824">
                  <c:v>1640</c:v>
                </c:pt>
                <c:pt idx="28825">
                  <c:v>1649</c:v>
                </c:pt>
                <c:pt idx="28826">
                  <c:v>1661</c:v>
                </c:pt>
                <c:pt idx="28827">
                  <c:v>1672</c:v>
                </c:pt>
                <c:pt idx="28828">
                  <c:v>1679</c:v>
                </c:pt>
                <c:pt idx="28829">
                  <c:v>1676</c:v>
                </c:pt>
                <c:pt idx="28830">
                  <c:v>1665</c:v>
                </c:pt>
                <c:pt idx="28831">
                  <c:v>1652</c:v>
                </c:pt>
                <c:pt idx="28832">
                  <c:v>1646</c:v>
                </c:pt>
                <c:pt idx="28833">
                  <c:v>1648</c:v>
                </c:pt>
                <c:pt idx="28834">
                  <c:v>1655</c:v>
                </c:pt>
                <c:pt idx="28835">
                  <c:v>1664</c:v>
                </c:pt>
                <c:pt idx="28836">
                  <c:v>1672</c:v>
                </c:pt>
                <c:pt idx="28837">
                  <c:v>1674</c:v>
                </c:pt>
                <c:pt idx="28838">
                  <c:v>1671</c:v>
                </c:pt>
                <c:pt idx="28839">
                  <c:v>1666</c:v>
                </c:pt>
                <c:pt idx="28840">
                  <c:v>1662</c:v>
                </c:pt>
                <c:pt idx="28841">
                  <c:v>1663</c:v>
                </c:pt>
                <c:pt idx="28842">
                  <c:v>1667</c:v>
                </c:pt>
                <c:pt idx="28843">
                  <c:v>1671</c:v>
                </c:pt>
                <c:pt idx="28844">
                  <c:v>1675</c:v>
                </c:pt>
                <c:pt idx="28845">
                  <c:v>1676</c:v>
                </c:pt>
                <c:pt idx="28846">
                  <c:v>1670</c:v>
                </c:pt>
                <c:pt idx="28847">
                  <c:v>1657</c:v>
                </c:pt>
                <c:pt idx="28848">
                  <c:v>1641</c:v>
                </c:pt>
                <c:pt idx="28849">
                  <c:v>1627</c:v>
                </c:pt>
                <c:pt idx="28850">
                  <c:v>1615</c:v>
                </c:pt>
                <c:pt idx="28851">
                  <c:v>1602</c:v>
                </c:pt>
                <c:pt idx="28852">
                  <c:v>1591</c:v>
                </c:pt>
                <c:pt idx="28853">
                  <c:v>1585</c:v>
                </c:pt>
                <c:pt idx="28854">
                  <c:v>1582</c:v>
                </c:pt>
                <c:pt idx="28855">
                  <c:v>1581</c:v>
                </c:pt>
                <c:pt idx="28856">
                  <c:v>1582</c:v>
                </c:pt>
                <c:pt idx="28857">
                  <c:v>1591</c:v>
                </c:pt>
                <c:pt idx="28858">
                  <c:v>1610</c:v>
                </c:pt>
                <c:pt idx="28859">
                  <c:v>1631</c:v>
                </c:pt>
                <c:pt idx="28860">
                  <c:v>1641</c:v>
                </c:pt>
                <c:pt idx="28861">
                  <c:v>1634</c:v>
                </c:pt>
                <c:pt idx="28862">
                  <c:v>1618</c:v>
                </c:pt>
                <c:pt idx="28863">
                  <c:v>1602</c:v>
                </c:pt>
                <c:pt idx="28864">
                  <c:v>1592</c:v>
                </c:pt>
                <c:pt idx="28865">
                  <c:v>1590</c:v>
                </c:pt>
                <c:pt idx="28866">
                  <c:v>1593</c:v>
                </c:pt>
                <c:pt idx="28867">
                  <c:v>1594</c:v>
                </c:pt>
                <c:pt idx="28868">
                  <c:v>1588</c:v>
                </c:pt>
                <c:pt idx="28869">
                  <c:v>1578</c:v>
                </c:pt>
                <c:pt idx="28870">
                  <c:v>1572</c:v>
                </c:pt>
                <c:pt idx="28871">
                  <c:v>1577</c:v>
                </c:pt>
                <c:pt idx="28872">
                  <c:v>1590</c:v>
                </c:pt>
                <c:pt idx="28873">
                  <c:v>1606</c:v>
                </c:pt>
                <c:pt idx="28874">
                  <c:v>1616</c:v>
                </c:pt>
                <c:pt idx="28875">
                  <c:v>1619</c:v>
                </c:pt>
                <c:pt idx="28876">
                  <c:v>1615</c:v>
                </c:pt>
                <c:pt idx="28877">
                  <c:v>1607</c:v>
                </c:pt>
                <c:pt idx="28878">
                  <c:v>1597</c:v>
                </c:pt>
                <c:pt idx="28879">
                  <c:v>1587</c:v>
                </c:pt>
                <c:pt idx="28880">
                  <c:v>1577</c:v>
                </c:pt>
                <c:pt idx="28881">
                  <c:v>1573</c:v>
                </c:pt>
                <c:pt idx="28882">
                  <c:v>1577</c:v>
                </c:pt>
                <c:pt idx="28883">
                  <c:v>1589</c:v>
                </c:pt>
                <c:pt idx="28884">
                  <c:v>1598</c:v>
                </c:pt>
                <c:pt idx="28885">
                  <c:v>1596</c:v>
                </c:pt>
                <c:pt idx="28886">
                  <c:v>1582</c:v>
                </c:pt>
                <c:pt idx="28887">
                  <c:v>1567</c:v>
                </c:pt>
                <c:pt idx="28888">
                  <c:v>1562</c:v>
                </c:pt>
                <c:pt idx="28889">
                  <c:v>1571</c:v>
                </c:pt>
                <c:pt idx="28890">
                  <c:v>1587</c:v>
                </c:pt>
                <c:pt idx="28891">
                  <c:v>1599</c:v>
                </c:pt>
                <c:pt idx="28892">
                  <c:v>1604</c:v>
                </c:pt>
                <c:pt idx="28893">
                  <c:v>1605</c:v>
                </c:pt>
                <c:pt idx="28894">
                  <c:v>1603</c:v>
                </c:pt>
                <c:pt idx="28895">
                  <c:v>1594</c:v>
                </c:pt>
                <c:pt idx="28896">
                  <c:v>1574</c:v>
                </c:pt>
                <c:pt idx="28897">
                  <c:v>1552</c:v>
                </c:pt>
                <c:pt idx="28898">
                  <c:v>1541</c:v>
                </c:pt>
                <c:pt idx="28899">
                  <c:v>1547</c:v>
                </c:pt>
                <c:pt idx="28900">
                  <c:v>1563</c:v>
                </c:pt>
                <c:pt idx="28901">
                  <c:v>1581</c:v>
                </c:pt>
                <c:pt idx="28902">
                  <c:v>1593</c:v>
                </c:pt>
                <c:pt idx="28903">
                  <c:v>1601</c:v>
                </c:pt>
                <c:pt idx="28904">
                  <c:v>1608</c:v>
                </c:pt>
                <c:pt idx="28905">
                  <c:v>1615</c:v>
                </c:pt>
                <c:pt idx="28906">
                  <c:v>1617</c:v>
                </c:pt>
                <c:pt idx="28907">
                  <c:v>1608</c:v>
                </c:pt>
                <c:pt idx="28908">
                  <c:v>1589</c:v>
                </c:pt>
                <c:pt idx="28909">
                  <c:v>1570</c:v>
                </c:pt>
                <c:pt idx="28910">
                  <c:v>1555</c:v>
                </c:pt>
                <c:pt idx="28911">
                  <c:v>1546</c:v>
                </c:pt>
                <c:pt idx="28912">
                  <c:v>1541</c:v>
                </c:pt>
                <c:pt idx="28913">
                  <c:v>1538</c:v>
                </c:pt>
                <c:pt idx="28914">
                  <c:v>1539</c:v>
                </c:pt>
                <c:pt idx="28915">
                  <c:v>1541</c:v>
                </c:pt>
                <c:pt idx="28916">
                  <c:v>1539</c:v>
                </c:pt>
                <c:pt idx="28917">
                  <c:v>1532</c:v>
                </c:pt>
                <c:pt idx="28918">
                  <c:v>1524</c:v>
                </c:pt>
                <c:pt idx="28919">
                  <c:v>1522</c:v>
                </c:pt>
                <c:pt idx="28920">
                  <c:v>1524</c:v>
                </c:pt>
                <c:pt idx="28921">
                  <c:v>1529</c:v>
                </c:pt>
                <c:pt idx="28922">
                  <c:v>1534</c:v>
                </c:pt>
                <c:pt idx="28923">
                  <c:v>1541</c:v>
                </c:pt>
                <c:pt idx="28924">
                  <c:v>1551</c:v>
                </c:pt>
                <c:pt idx="28925">
                  <c:v>1562</c:v>
                </c:pt>
                <c:pt idx="28926">
                  <c:v>1573</c:v>
                </c:pt>
                <c:pt idx="28927">
                  <c:v>1582</c:v>
                </c:pt>
                <c:pt idx="28928">
                  <c:v>1588</c:v>
                </c:pt>
                <c:pt idx="28929">
                  <c:v>1587</c:v>
                </c:pt>
                <c:pt idx="28930">
                  <c:v>1576</c:v>
                </c:pt>
                <c:pt idx="28931">
                  <c:v>1559</c:v>
                </c:pt>
                <c:pt idx="28932">
                  <c:v>1538</c:v>
                </c:pt>
                <c:pt idx="28933">
                  <c:v>1520</c:v>
                </c:pt>
                <c:pt idx="28934">
                  <c:v>1513</c:v>
                </c:pt>
                <c:pt idx="28935">
                  <c:v>1517</c:v>
                </c:pt>
                <c:pt idx="28936">
                  <c:v>1529</c:v>
                </c:pt>
                <c:pt idx="28937">
                  <c:v>1541</c:v>
                </c:pt>
                <c:pt idx="28938">
                  <c:v>1548</c:v>
                </c:pt>
                <c:pt idx="28939">
                  <c:v>1551</c:v>
                </c:pt>
                <c:pt idx="28940">
                  <c:v>1553</c:v>
                </c:pt>
                <c:pt idx="28941">
                  <c:v>1556</c:v>
                </c:pt>
                <c:pt idx="28942">
                  <c:v>1559</c:v>
                </c:pt>
                <c:pt idx="28943">
                  <c:v>1558</c:v>
                </c:pt>
                <c:pt idx="28944">
                  <c:v>1556</c:v>
                </c:pt>
                <c:pt idx="28945">
                  <c:v>1554</c:v>
                </c:pt>
                <c:pt idx="28946">
                  <c:v>1550</c:v>
                </c:pt>
                <c:pt idx="28947">
                  <c:v>1546</c:v>
                </c:pt>
                <c:pt idx="28948">
                  <c:v>1546</c:v>
                </c:pt>
                <c:pt idx="28949">
                  <c:v>1558</c:v>
                </c:pt>
                <c:pt idx="28950">
                  <c:v>1581</c:v>
                </c:pt>
                <c:pt idx="28951">
                  <c:v>1603</c:v>
                </c:pt>
                <c:pt idx="28952">
                  <c:v>1611</c:v>
                </c:pt>
                <c:pt idx="28953">
                  <c:v>1601</c:v>
                </c:pt>
                <c:pt idx="28954">
                  <c:v>1582</c:v>
                </c:pt>
                <c:pt idx="28955">
                  <c:v>1564</c:v>
                </c:pt>
                <c:pt idx="28956">
                  <c:v>1550</c:v>
                </c:pt>
                <c:pt idx="28957">
                  <c:v>1537</c:v>
                </c:pt>
                <c:pt idx="28958">
                  <c:v>1526</c:v>
                </c:pt>
                <c:pt idx="28959">
                  <c:v>1519</c:v>
                </c:pt>
                <c:pt idx="28960">
                  <c:v>1515</c:v>
                </c:pt>
                <c:pt idx="28961">
                  <c:v>1515</c:v>
                </c:pt>
                <c:pt idx="28962">
                  <c:v>1519</c:v>
                </c:pt>
                <c:pt idx="28963">
                  <c:v>1530</c:v>
                </c:pt>
                <c:pt idx="28964">
                  <c:v>1547</c:v>
                </c:pt>
                <c:pt idx="28965">
                  <c:v>1563</c:v>
                </c:pt>
                <c:pt idx="28966">
                  <c:v>1572</c:v>
                </c:pt>
                <c:pt idx="28967">
                  <c:v>1566</c:v>
                </c:pt>
                <c:pt idx="28968">
                  <c:v>1546</c:v>
                </c:pt>
                <c:pt idx="28969">
                  <c:v>1522</c:v>
                </c:pt>
                <c:pt idx="28970">
                  <c:v>1502</c:v>
                </c:pt>
                <c:pt idx="28971">
                  <c:v>1495</c:v>
                </c:pt>
                <c:pt idx="28972">
                  <c:v>1500</c:v>
                </c:pt>
                <c:pt idx="28973">
                  <c:v>1515</c:v>
                </c:pt>
                <c:pt idx="28974">
                  <c:v>1537</c:v>
                </c:pt>
                <c:pt idx="28975">
                  <c:v>1559</c:v>
                </c:pt>
                <c:pt idx="28976">
                  <c:v>1576</c:v>
                </c:pt>
                <c:pt idx="28977">
                  <c:v>1584</c:v>
                </c:pt>
                <c:pt idx="28978">
                  <c:v>1581</c:v>
                </c:pt>
                <c:pt idx="28979">
                  <c:v>1575</c:v>
                </c:pt>
                <c:pt idx="28980">
                  <c:v>1575</c:v>
                </c:pt>
                <c:pt idx="28981">
                  <c:v>1581</c:v>
                </c:pt>
                <c:pt idx="28982">
                  <c:v>1590</c:v>
                </c:pt>
                <c:pt idx="28983">
                  <c:v>1593</c:v>
                </c:pt>
                <c:pt idx="28984">
                  <c:v>1588</c:v>
                </c:pt>
                <c:pt idx="28985">
                  <c:v>1577</c:v>
                </c:pt>
                <c:pt idx="28986">
                  <c:v>1565</c:v>
                </c:pt>
                <c:pt idx="28987">
                  <c:v>1558</c:v>
                </c:pt>
                <c:pt idx="28988">
                  <c:v>1556</c:v>
                </c:pt>
                <c:pt idx="28989">
                  <c:v>1554</c:v>
                </c:pt>
                <c:pt idx="28990">
                  <c:v>1545</c:v>
                </c:pt>
                <c:pt idx="28991">
                  <c:v>1530</c:v>
                </c:pt>
                <c:pt idx="28992">
                  <c:v>1514</c:v>
                </c:pt>
                <c:pt idx="28993">
                  <c:v>1504</c:v>
                </c:pt>
                <c:pt idx="28994">
                  <c:v>1506</c:v>
                </c:pt>
                <c:pt idx="28995">
                  <c:v>1523</c:v>
                </c:pt>
                <c:pt idx="28996">
                  <c:v>1549</c:v>
                </c:pt>
                <c:pt idx="28997">
                  <c:v>1572</c:v>
                </c:pt>
                <c:pt idx="28998">
                  <c:v>1582</c:v>
                </c:pt>
                <c:pt idx="28999">
                  <c:v>1573</c:v>
                </c:pt>
                <c:pt idx="29000">
                  <c:v>1552</c:v>
                </c:pt>
                <c:pt idx="29001">
                  <c:v>1528</c:v>
                </c:pt>
                <c:pt idx="29002">
                  <c:v>1506</c:v>
                </c:pt>
                <c:pt idx="29003">
                  <c:v>1491</c:v>
                </c:pt>
                <c:pt idx="29004">
                  <c:v>1481</c:v>
                </c:pt>
                <c:pt idx="29005">
                  <c:v>1480</c:v>
                </c:pt>
                <c:pt idx="29006">
                  <c:v>1488</c:v>
                </c:pt>
                <c:pt idx="29007">
                  <c:v>1505</c:v>
                </c:pt>
                <c:pt idx="29008">
                  <c:v>1527</c:v>
                </c:pt>
                <c:pt idx="29009">
                  <c:v>1548</c:v>
                </c:pt>
                <c:pt idx="29010">
                  <c:v>1562</c:v>
                </c:pt>
                <c:pt idx="29011">
                  <c:v>1564</c:v>
                </c:pt>
                <c:pt idx="29012">
                  <c:v>1553</c:v>
                </c:pt>
                <c:pt idx="29013">
                  <c:v>1533</c:v>
                </c:pt>
                <c:pt idx="29014">
                  <c:v>1512</c:v>
                </c:pt>
                <c:pt idx="29015">
                  <c:v>1491</c:v>
                </c:pt>
                <c:pt idx="29016">
                  <c:v>1474</c:v>
                </c:pt>
                <c:pt idx="29017">
                  <c:v>1465</c:v>
                </c:pt>
                <c:pt idx="29018">
                  <c:v>1473</c:v>
                </c:pt>
                <c:pt idx="29019">
                  <c:v>1498</c:v>
                </c:pt>
                <c:pt idx="29020">
                  <c:v>1529</c:v>
                </c:pt>
                <c:pt idx="29021">
                  <c:v>1549</c:v>
                </c:pt>
                <c:pt idx="29022">
                  <c:v>1550</c:v>
                </c:pt>
                <c:pt idx="29023">
                  <c:v>1538</c:v>
                </c:pt>
                <c:pt idx="29024">
                  <c:v>1527</c:v>
                </c:pt>
                <c:pt idx="29025">
                  <c:v>1528</c:v>
                </c:pt>
                <c:pt idx="29026">
                  <c:v>1541</c:v>
                </c:pt>
                <c:pt idx="29027">
                  <c:v>1557</c:v>
                </c:pt>
                <c:pt idx="29028">
                  <c:v>1565</c:v>
                </c:pt>
                <c:pt idx="29029">
                  <c:v>1558</c:v>
                </c:pt>
                <c:pt idx="29030">
                  <c:v>1540</c:v>
                </c:pt>
                <c:pt idx="29031">
                  <c:v>1521</c:v>
                </c:pt>
                <c:pt idx="29032">
                  <c:v>1508</c:v>
                </c:pt>
                <c:pt idx="29033">
                  <c:v>1506</c:v>
                </c:pt>
                <c:pt idx="29034">
                  <c:v>1509</c:v>
                </c:pt>
                <c:pt idx="29035">
                  <c:v>1510</c:v>
                </c:pt>
                <c:pt idx="29036">
                  <c:v>1510</c:v>
                </c:pt>
                <c:pt idx="29037">
                  <c:v>1512</c:v>
                </c:pt>
                <c:pt idx="29038">
                  <c:v>1518</c:v>
                </c:pt>
                <c:pt idx="29039">
                  <c:v>1527</c:v>
                </c:pt>
                <c:pt idx="29040">
                  <c:v>1533</c:v>
                </c:pt>
                <c:pt idx="29041">
                  <c:v>1536</c:v>
                </c:pt>
                <c:pt idx="29042">
                  <c:v>1536</c:v>
                </c:pt>
                <c:pt idx="29043">
                  <c:v>1536</c:v>
                </c:pt>
                <c:pt idx="29044">
                  <c:v>1536</c:v>
                </c:pt>
                <c:pt idx="29045">
                  <c:v>1532</c:v>
                </c:pt>
                <c:pt idx="29046">
                  <c:v>1522</c:v>
                </c:pt>
                <c:pt idx="29047">
                  <c:v>1504</c:v>
                </c:pt>
                <c:pt idx="29048">
                  <c:v>1481</c:v>
                </c:pt>
                <c:pt idx="29049">
                  <c:v>1457</c:v>
                </c:pt>
                <c:pt idx="29050">
                  <c:v>1435</c:v>
                </c:pt>
                <c:pt idx="29051">
                  <c:v>1421</c:v>
                </c:pt>
                <c:pt idx="29052">
                  <c:v>1423</c:v>
                </c:pt>
                <c:pt idx="29053">
                  <c:v>1439</c:v>
                </c:pt>
                <c:pt idx="29054">
                  <c:v>1461</c:v>
                </c:pt>
                <c:pt idx="29055">
                  <c:v>1479</c:v>
                </c:pt>
                <c:pt idx="29056">
                  <c:v>1490</c:v>
                </c:pt>
                <c:pt idx="29057">
                  <c:v>1494</c:v>
                </c:pt>
                <c:pt idx="29058">
                  <c:v>1498</c:v>
                </c:pt>
                <c:pt idx="29059">
                  <c:v>1504</c:v>
                </c:pt>
                <c:pt idx="29060">
                  <c:v>1506</c:v>
                </c:pt>
                <c:pt idx="29061">
                  <c:v>1496</c:v>
                </c:pt>
                <c:pt idx="29062">
                  <c:v>1470</c:v>
                </c:pt>
                <c:pt idx="29063">
                  <c:v>1437</c:v>
                </c:pt>
                <c:pt idx="29064">
                  <c:v>1414</c:v>
                </c:pt>
                <c:pt idx="29065">
                  <c:v>1409</c:v>
                </c:pt>
                <c:pt idx="29066">
                  <c:v>1422</c:v>
                </c:pt>
                <c:pt idx="29067">
                  <c:v>1442</c:v>
                </c:pt>
                <c:pt idx="29068">
                  <c:v>1461</c:v>
                </c:pt>
                <c:pt idx="29069">
                  <c:v>1476</c:v>
                </c:pt>
                <c:pt idx="29070">
                  <c:v>1487</c:v>
                </c:pt>
                <c:pt idx="29071">
                  <c:v>1498</c:v>
                </c:pt>
                <c:pt idx="29072">
                  <c:v>1511</c:v>
                </c:pt>
                <c:pt idx="29073">
                  <c:v>1521</c:v>
                </c:pt>
                <c:pt idx="29074">
                  <c:v>1521</c:v>
                </c:pt>
                <c:pt idx="29075">
                  <c:v>1507</c:v>
                </c:pt>
                <c:pt idx="29076">
                  <c:v>1488</c:v>
                </c:pt>
                <c:pt idx="29077">
                  <c:v>1471</c:v>
                </c:pt>
                <c:pt idx="29078">
                  <c:v>1462</c:v>
                </c:pt>
                <c:pt idx="29079">
                  <c:v>1457</c:v>
                </c:pt>
                <c:pt idx="29080">
                  <c:v>1449</c:v>
                </c:pt>
                <c:pt idx="29081">
                  <c:v>1440</c:v>
                </c:pt>
                <c:pt idx="29082">
                  <c:v>1432</c:v>
                </c:pt>
                <c:pt idx="29083">
                  <c:v>1429</c:v>
                </c:pt>
                <c:pt idx="29084">
                  <c:v>1427</c:v>
                </c:pt>
                <c:pt idx="29085">
                  <c:v>1427</c:v>
                </c:pt>
                <c:pt idx="29086">
                  <c:v>1429</c:v>
                </c:pt>
                <c:pt idx="29087">
                  <c:v>1431</c:v>
                </c:pt>
                <c:pt idx="29088">
                  <c:v>1434</c:v>
                </c:pt>
                <c:pt idx="29089">
                  <c:v>1439</c:v>
                </c:pt>
                <c:pt idx="29090">
                  <c:v>1448</c:v>
                </c:pt>
                <c:pt idx="29091">
                  <c:v>1461</c:v>
                </c:pt>
                <c:pt idx="29092">
                  <c:v>1473</c:v>
                </c:pt>
                <c:pt idx="29093">
                  <c:v>1482</c:v>
                </c:pt>
                <c:pt idx="29094">
                  <c:v>1485</c:v>
                </c:pt>
                <c:pt idx="29095">
                  <c:v>1488</c:v>
                </c:pt>
                <c:pt idx="29096">
                  <c:v>1491</c:v>
                </c:pt>
                <c:pt idx="29097">
                  <c:v>1492</c:v>
                </c:pt>
                <c:pt idx="29098">
                  <c:v>1489</c:v>
                </c:pt>
                <c:pt idx="29099">
                  <c:v>1483</c:v>
                </c:pt>
                <c:pt idx="29100">
                  <c:v>1479</c:v>
                </c:pt>
                <c:pt idx="29101">
                  <c:v>1482</c:v>
                </c:pt>
                <c:pt idx="29102">
                  <c:v>1488</c:v>
                </c:pt>
                <c:pt idx="29103">
                  <c:v>1488</c:v>
                </c:pt>
                <c:pt idx="29104">
                  <c:v>1479</c:v>
                </c:pt>
                <c:pt idx="29105">
                  <c:v>1465</c:v>
                </c:pt>
                <c:pt idx="29106">
                  <c:v>1457</c:v>
                </c:pt>
                <c:pt idx="29107">
                  <c:v>1460</c:v>
                </c:pt>
                <c:pt idx="29108">
                  <c:v>1465</c:v>
                </c:pt>
                <c:pt idx="29109">
                  <c:v>1462</c:v>
                </c:pt>
                <c:pt idx="29110">
                  <c:v>1449</c:v>
                </c:pt>
                <c:pt idx="29111">
                  <c:v>1436</c:v>
                </c:pt>
                <c:pt idx="29112">
                  <c:v>1433</c:v>
                </c:pt>
                <c:pt idx="29113">
                  <c:v>1440</c:v>
                </c:pt>
                <c:pt idx="29114">
                  <c:v>1450</c:v>
                </c:pt>
                <c:pt idx="29115">
                  <c:v>1454</c:v>
                </c:pt>
                <c:pt idx="29116">
                  <c:v>1454</c:v>
                </c:pt>
                <c:pt idx="29117">
                  <c:v>1456</c:v>
                </c:pt>
                <c:pt idx="29118">
                  <c:v>1464</c:v>
                </c:pt>
                <c:pt idx="29119">
                  <c:v>1473</c:v>
                </c:pt>
                <c:pt idx="29120">
                  <c:v>1477</c:v>
                </c:pt>
                <c:pt idx="29121">
                  <c:v>1474</c:v>
                </c:pt>
                <c:pt idx="29122">
                  <c:v>1465</c:v>
                </c:pt>
                <c:pt idx="29123">
                  <c:v>1449</c:v>
                </c:pt>
                <c:pt idx="29124">
                  <c:v>1426</c:v>
                </c:pt>
                <c:pt idx="29125">
                  <c:v>1401</c:v>
                </c:pt>
                <c:pt idx="29126">
                  <c:v>1385</c:v>
                </c:pt>
                <c:pt idx="29127">
                  <c:v>1386</c:v>
                </c:pt>
                <c:pt idx="29128">
                  <c:v>1400</c:v>
                </c:pt>
                <c:pt idx="29129">
                  <c:v>1417</c:v>
                </c:pt>
                <c:pt idx="29130">
                  <c:v>1427</c:v>
                </c:pt>
                <c:pt idx="29131">
                  <c:v>1429</c:v>
                </c:pt>
                <c:pt idx="29132">
                  <c:v>1431</c:v>
                </c:pt>
                <c:pt idx="29133">
                  <c:v>1437</c:v>
                </c:pt>
                <c:pt idx="29134">
                  <c:v>1446</c:v>
                </c:pt>
                <c:pt idx="29135">
                  <c:v>1451</c:v>
                </c:pt>
                <c:pt idx="29136">
                  <c:v>1445</c:v>
                </c:pt>
                <c:pt idx="29137">
                  <c:v>1430</c:v>
                </c:pt>
                <c:pt idx="29138">
                  <c:v>1417</c:v>
                </c:pt>
                <c:pt idx="29139">
                  <c:v>1414</c:v>
                </c:pt>
                <c:pt idx="29140">
                  <c:v>1424</c:v>
                </c:pt>
                <c:pt idx="29141">
                  <c:v>1439</c:v>
                </c:pt>
                <c:pt idx="29142">
                  <c:v>1448</c:v>
                </c:pt>
                <c:pt idx="29143">
                  <c:v>1445</c:v>
                </c:pt>
                <c:pt idx="29144">
                  <c:v>1435</c:v>
                </c:pt>
                <c:pt idx="29145">
                  <c:v>1428</c:v>
                </c:pt>
                <c:pt idx="29146">
                  <c:v>1427</c:v>
                </c:pt>
                <c:pt idx="29147">
                  <c:v>1427</c:v>
                </c:pt>
                <c:pt idx="29148">
                  <c:v>1423</c:v>
                </c:pt>
                <c:pt idx="29149">
                  <c:v>1412</c:v>
                </c:pt>
                <c:pt idx="29150">
                  <c:v>1400</c:v>
                </c:pt>
                <c:pt idx="29151">
                  <c:v>1392</c:v>
                </c:pt>
                <c:pt idx="29152">
                  <c:v>1391</c:v>
                </c:pt>
                <c:pt idx="29153">
                  <c:v>1399</c:v>
                </c:pt>
                <c:pt idx="29154">
                  <c:v>1417</c:v>
                </c:pt>
                <c:pt idx="29155">
                  <c:v>1439</c:v>
                </c:pt>
                <c:pt idx="29156">
                  <c:v>1458</c:v>
                </c:pt>
                <c:pt idx="29157">
                  <c:v>1467</c:v>
                </c:pt>
                <c:pt idx="29158">
                  <c:v>1466</c:v>
                </c:pt>
                <c:pt idx="29159">
                  <c:v>1462</c:v>
                </c:pt>
                <c:pt idx="29160">
                  <c:v>1453</c:v>
                </c:pt>
                <c:pt idx="29161">
                  <c:v>1437</c:v>
                </c:pt>
                <c:pt idx="29162">
                  <c:v>1417</c:v>
                </c:pt>
                <c:pt idx="29163">
                  <c:v>1402</c:v>
                </c:pt>
                <c:pt idx="29164">
                  <c:v>1399</c:v>
                </c:pt>
                <c:pt idx="29165">
                  <c:v>1409</c:v>
                </c:pt>
                <c:pt idx="29166">
                  <c:v>1427</c:v>
                </c:pt>
                <c:pt idx="29167">
                  <c:v>1447</c:v>
                </c:pt>
                <c:pt idx="29168">
                  <c:v>1464</c:v>
                </c:pt>
                <c:pt idx="29169">
                  <c:v>1476</c:v>
                </c:pt>
                <c:pt idx="29170">
                  <c:v>1479</c:v>
                </c:pt>
                <c:pt idx="29171">
                  <c:v>1471</c:v>
                </c:pt>
                <c:pt idx="29172">
                  <c:v>1456</c:v>
                </c:pt>
                <c:pt idx="29173">
                  <c:v>1439</c:v>
                </c:pt>
                <c:pt idx="29174">
                  <c:v>1427</c:v>
                </c:pt>
                <c:pt idx="29175">
                  <c:v>1425</c:v>
                </c:pt>
                <c:pt idx="29176">
                  <c:v>1434</c:v>
                </c:pt>
                <c:pt idx="29177">
                  <c:v>1451</c:v>
                </c:pt>
                <c:pt idx="29178">
                  <c:v>1470</c:v>
                </c:pt>
                <c:pt idx="29179">
                  <c:v>1480</c:v>
                </c:pt>
                <c:pt idx="29180">
                  <c:v>1475</c:v>
                </c:pt>
                <c:pt idx="29181">
                  <c:v>1454</c:v>
                </c:pt>
                <c:pt idx="29182">
                  <c:v>1428</c:v>
                </c:pt>
                <c:pt idx="29183">
                  <c:v>1405</c:v>
                </c:pt>
                <c:pt idx="29184">
                  <c:v>1384</c:v>
                </c:pt>
                <c:pt idx="29185">
                  <c:v>1362</c:v>
                </c:pt>
                <c:pt idx="29186">
                  <c:v>1340</c:v>
                </c:pt>
                <c:pt idx="29187">
                  <c:v>1322</c:v>
                </c:pt>
                <c:pt idx="29188">
                  <c:v>1316</c:v>
                </c:pt>
                <c:pt idx="29189">
                  <c:v>1325</c:v>
                </c:pt>
                <c:pt idx="29190">
                  <c:v>1346</c:v>
                </c:pt>
                <c:pt idx="29191">
                  <c:v>1373</c:v>
                </c:pt>
                <c:pt idx="29192">
                  <c:v>1394</c:v>
                </c:pt>
                <c:pt idx="29193">
                  <c:v>1405</c:v>
                </c:pt>
                <c:pt idx="29194">
                  <c:v>1411</c:v>
                </c:pt>
                <c:pt idx="29195">
                  <c:v>1417</c:v>
                </c:pt>
                <c:pt idx="29196">
                  <c:v>1425</c:v>
                </c:pt>
                <c:pt idx="29197">
                  <c:v>1431</c:v>
                </c:pt>
                <c:pt idx="29198">
                  <c:v>1431</c:v>
                </c:pt>
                <c:pt idx="29199">
                  <c:v>1430</c:v>
                </c:pt>
                <c:pt idx="29200">
                  <c:v>1432</c:v>
                </c:pt>
                <c:pt idx="29201">
                  <c:v>1437</c:v>
                </c:pt>
                <c:pt idx="29202">
                  <c:v>1439</c:v>
                </c:pt>
                <c:pt idx="29203">
                  <c:v>1435</c:v>
                </c:pt>
                <c:pt idx="29204">
                  <c:v>1428</c:v>
                </c:pt>
                <c:pt idx="29205">
                  <c:v>1423</c:v>
                </c:pt>
                <c:pt idx="29206">
                  <c:v>1423</c:v>
                </c:pt>
                <c:pt idx="29207">
                  <c:v>1428</c:v>
                </c:pt>
                <c:pt idx="29208">
                  <c:v>1434</c:v>
                </c:pt>
                <c:pt idx="29209">
                  <c:v>1441</c:v>
                </c:pt>
                <c:pt idx="29210">
                  <c:v>1448</c:v>
                </c:pt>
                <c:pt idx="29211">
                  <c:v>1456</c:v>
                </c:pt>
                <c:pt idx="29212">
                  <c:v>1460</c:v>
                </c:pt>
                <c:pt idx="29213">
                  <c:v>1456</c:v>
                </c:pt>
                <c:pt idx="29214">
                  <c:v>1446</c:v>
                </c:pt>
                <c:pt idx="29215">
                  <c:v>1427</c:v>
                </c:pt>
                <c:pt idx="29216">
                  <c:v>1403</c:v>
                </c:pt>
                <c:pt idx="29217">
                  <c:v>1380</c:v>
                </c:pt>
                <c:pt idx="29218">
                  <c:v>1368</c:v>
                </c:pt>
                <c:pt idx="29219">
                  <c:v>1372</c:v>
                </c:pt>
                <c:pt idx="29220">
                  <c:v>1386</c:v>
                </c:pt>
                <c:pt idx="29221">
                  <c:v>1404</c:v>
                </c:pt>
                <c:pt idx="29222">
                  <c:v>1419</c:v>
                </c:pt>
                <c:pt idx="29223">
                  <c:v>1433</c:v>
                </c:pt>
                <c:pt idx="29224">
                  <c:v>1448</c:v>
                </c:pt>
                <c:pt idx="29225">
                  <c:v>1464</c:v>
                </c:pt>
                <c:pt idx="29226">
                  <c:v>1478</c:v>
                </c:pt>
                <c:pt idx="29227">
                  <c:v>1487</c:v>
                </c:pt>
                <c:pt idx="29228">
                  <c:v>1493</c:v>
                </c:pt>
                <c:pt idx="29229">
                  <c:v>1496</c:v>
                </c:pt>
                <c:pt idx="29230">
                  <c:v>1499</c:v>
                </c:pt>
                <c:pt idx="29231">
                  <c:v>1503</c:v>
                </c:pt>
                <c:pt idx="29232">
                  <c:v>1505</c:v>
                </c:pt>
                <c:pt idx="29233">
                  <c:v>1502</c:v>
                </c:pt>
                <c:pt idx="29234">
                  <c:v>1493</c:v>
                </c:pt>
                <c:pt idx="29235">
                  <c:v>1481</c:v>
                </c:pt>
                <c:pt idx="29236">
                  <c:v>1471</c:v>
                </c:pt>
                <c:pt idx="29237">
                  <c:v>1465</c:v>
                </c:pt>
                <c:pt idx="29238">
                  <c:v>1458</c:v>
                </c:pt>
                <c:pt idx="29239">
                  <c:v>1449</c:v>
                </c:pt>
                <c:pt idx="29240">
                  <c:v>1438</c:v>
                </c:pt>
                <c:pt idx="29241">
                  <c:v>1432</c:v>
                </c:pt>
                <c:pt idx="29242">
                  <c:v>1435</c:v>
                </c:pt>
                <c:pt idx="29243">
                  <c:v>1446</c:v>
                </c:pt>
                <c:pt idx="29244">
                  <c:v>1457</c:v>
                </c:pt>
                <c:pt idx="29245">
                  <c:v>1463</c:v>
                </c:pt>
                <c:pt idx="29246">
                  <c:v>1460</c:v>
                </c:pt>
                <c:pt idx="29247">
                  <c:v>1454</c:v>
                </c:pt>
                <c:pt idx="29248">
                  <c:v>1456</c:v>
                </c:pt>
                <c:pt idx="29249">
                  <c:v>1467</c:v>
                </c:pt>
                <c:pt idx="29250">
                  <c:v>1477</c:v>
                </c:pt>
                <c:pt idx="29251">
                  <c:v>1475</c:v>
                </c:pt>
                <c:pt idx="29252">
                  <c:v>1459</c:v>
                </c:pt>
                <c:pt idx="29253">
                  <c:v>1436</c:v>
                </c:pt>
                <c:pt idx="29254">
                  <c:v>1417</c:v>
                </c:pt>
                <c:pt idx="29255">
                  <c:v>1406</c:v>
                </c:pt>
                <c:pt idx="29256">
                  <c:v>1409</c:v>
                </c:pt>
                <c:pt idx="29257">
                  <c:v>1423</c:v>
                </c:pt>
                <c:pt idx="29258">
                  <c:v>1446</c:v>
                </c:pt>
                <c:pt idx="29259">
                  <c:v>1471</c:v>
                </c:pt>
                <c:pt idx="29260">
                  <c:v>1491</c:v>
                </c:pt>
                <c:pt idx="29261">
                  <c:v>1500</c:v>
                </c:pt>
                <c:pt idx="29262">
                  <c:v>1497</c:v>
                </c:pt>
                <c:pt idx="29263">
                  <c:v>1484</c:v>
                </c:pt>
                <c:pt idx="29264">
                  <c:v>1466</c:v>
                </c:pt>
                <c:pt idx="29265">
                  <c:v>1448</c:v>
                </c:pt>
                <c:pt idx="29266">
                  <c:v>1433</c:v>
                </c:pt>
                <c:pt idx="29267">
                  <c:v>1421</c:v>
                </c:pt>
                <c:pt idx="29268">
                  <c:v>1408</c:v>
                </c:pt>
                <c:pt idx="29269">
                  <c:v>1394</c:v>
                </c:pt>
                <c:pt idx="29270">
                  <c:v>1387</c:v>
                </c:pt>
                <c:pt idx="29271">
                  <c:v>1391</c:v>
                </c:pt>
                <c:pt idx="29272">
                  <c:v>1405</c:v>
                </c:pt>
                <c:pt idx="29273">
                  <c:v>1419</c:v>
                </c:pt>
                <c:pt idx="29274">
                  <c:v>1427</c:v>
                </c:pt>
                <c:pt idx="29275">
                  <c:v>1426</c:v>
                </c:pt>
                <c:pt idx="29276">
                  <c:v>1422</c:v>
                </c:pt>
                <c:pt idx="29277">
                  <c:v>1420</c:v>
                </c:pt>
                <c:pt idx="29278">
                  <c:v>1421</c:v>
                </c:pt>
                <c:pt idx="29279">
                  <c:v>1425</c:v>
                </c:pt>
                <c:pt idx="29280">
                  <c:v>1429</c:v>
                </c:pt>
                <c:pt idx="29281">
                  <c:v>1432</c:v>
                </c:pt>
                <c:pt idx="29282">
                  <c:v>1432</c:v>
                </c:pt>
                <c:pt idx="29283">
                  <c:v>1424</c:v>
                </c:pt>
                <c:pt idx="29284">
                  <c:v>1412</c:v>
                </c:pt>
                <c:pt idx="29285">
                  <c:v>1399</c:v>
                </c:pt>
                <c:pt idx="29286">
                  <c:v>1390</c:v>
                </c:pt>
                <c:pt idx="29287">
                  <c:v>1386</c:v>
                </c:pt>
                <c:pt idx="29288">
                  <c:v>1387</c:v>
                </c:pt>
                <c:pt idx="29289">
                  <c:v>1393</c:v>
                </c:pt>
                <c:pt idx="29290">
                  <c:v>1403</c:v>
                </c:pt>
                <c:pt idx="29291">
                  <c:v>1418</c:v>
                </c:pt>
                <c:pt idx="29292">
                  <c:v>1429</c:v>
                </c:pt>
                <c:pt idx="29293">
                  <c:v>1431</c:v>
                </c:pt>
                <c:pt idx="29294">
                  <c:v>1426</c:v>
                </c:pt>
                <c:pt idx="29295">
                  <c:v>1421</c:v>
                </c:pt>
                <c:pt idx="29296">
                  <c:v>1421</c:v>
                </c:pt>
                <c:pt idx="29297">
                  <c:v>1424</c:v>
                </c:pt>
                <c:pt idx="29298">
                  <c:v>1426</c:v>
                </c:pt>
                <c:pt idx="29299">
                  <c:v>1427</c:v>
                </c:pt>
                <c:pt idx="29300">
                  <c:v>1428</c:v>
                </c:pt>
                <c:pt idx="29301">
                  <c:v>1431</c:v>
                </c:pt>
                <c:pt idx="29302">
                  <c:v>1437</c:v>
                </c:pt>
                <c:pt idx="29303">
                  <c:v>1443</c:v>
                </c:pt>
                <c:pt idx="29304">
                  <c:v>1448</c:v>
                </c:pt>
                <c:pt idx="29305">
                  <c:v>1451</c:v>
                </c:pt>
                <c:pt idx="29306">
                  <c:v>1449</c:v>
                </c:pt>
                <c:pt idx="29307">
                  <c:v>1445</c:v>
                </c:pt>
                <c:pt idx="29308">
                  <c:v>1440</c:v>
                </c:pt>
                <c:pt idx="29309">
                  <c:v>1433</c:v>
                </c:pt>
                <c:pt idx="29310">
                  <c:v>1425</c:v>
                </c:pt>
                <c:pt idx="29311">
                  <c:v>1418</c:v>
                </c:pt>
                <c:pt idx="29312">
                  <c:v>1413</c:v>
                </c:pt>
                <c:pt idx="29313">
                  <c:v>1412</c:v>
                </c:pt>
                <c:pt idx="29314">
                  <c:v>1418</c:v>
                </c:pt>
                <c:pt idx="29315">
                  <c:v>1428</c:v>
                </c:pt>
                <c:pt idx="29316">
                  <c:v>1437</c:v>
                </c:pt>
                <c:pt idx="29317">
                  <c:v>1442</c:v>
                </c:pt>
                <c:pt idx="29318">
                  <c:v>1445</c:v>
                </c:pt>
                <c:pt idx="29319">
                  <c:v>1444</c:v>
                </c:pt>
                <c:pt idx="29320">
                  <c:v>1435</c:v>
                </c:pt>
                <c:pt idx="29321">
                  <c:v>1420</c:v>
                </c:pt>
                <c:pt idx="29322">
                  <c:v>1408</c:v>
                </c:pt>
                <c:pt idx="29323">
                  <c:v>1407</c:v>
                </c:pt>
                <c:pt idx="29324">
                  <c:v>1418</c:v>
                </c:pt>
                <c:pt idx="29325">
                  <c:v>1438</c:v>
                </c:pt>
                <c:pt idx="29326">
                  <c:v>1455</c:v>
                </c:pt>
                <c:pt idx="29327">
                  <c:v>1463</c:v>
                </c:pt>
                <c:pt idx="29328">
                  <c:v>1465</c:v>
                </c:pt>
                <c:pt idx="29329">
                  <c:v>1467</c:v>
                </c:pt>
                <c:pt idx="29330">
                  <c:v>1474</c:v>
                </c:pt>
                <c:pt idx="29331">
                  <c:v>1488</c:v>
                </c:pt>
                <c:pt idx="29332">
                  <c:v>1505</c:v>
                </c:pt>
                <c:pt idx="29333">
                  <c:v>1522</c:v>
                </c:pt>
                <c:pt idx="29334">
                  <c:v>1535</c:v>
                </c:pt>
                <c:pt idx="29335">
                  <c:v>1538</c:v>
                </c:pt>
                <c:pt idx="29336">
                  <c:v>1527</c:v>
                </c:pt>
                <c:pt idx="29337">
                  <c:v>1504</c:v>
                </c:pt>
                <c:pt idx="29338">
                  <c:v>1473</c:v>
                </c:pt>
                <c:pt idx="29339">
                  <c:v>1441</c:v>
                </c:pt>
                <c:pt idx="29340">
                  <c:v>1416</c:v>
                </c:pt>
                <c:pt idx="29341">
                  <c:v>1408</c:v>
                </c:pt>
                <c:pt idx="29342">
                  <c:v>1419</c:v>
                </c:pt>
                <c:pt idx="29343">
                  <c:v>1444</c:v>
                </c:pt>
                <c:pt idx="29344">
                  <c:v>1468</c:v>
                </c:pt>
                <c:pt idx="29345">
                  <c:v>1483</c:v>
                </c:pt>
                <c:pt idx="29346">
                  <c:v>1484</c:v>
                </c:pt>
                <c:pt idx="29347">
                  <c:v>1475</c:v>
                </c:pt>
                <c:pt idx="29348">
                  <c:v>1461</c:v>
                </c:pt>
                <c:pt idx="29349">
                  <c:v>1446</c:v>
                </c:pt>
                <c:pt idx="29350">
                  <c:v>1435</c:v>
                </c:pt>
                <c:pt idx="29351">
                  <c:v>1430</c:v>
                </c:pt>
                <c:pt idx="29352">
                  <c:v>1430</c:v>
                </c:pt>
                <c:pt idx="29353">
                  <c:v>1431</c:v>
                </c:pt>
                <c:pt idx="29354">
                  <c:v>1432</c:v>
                </c:pt>
                <c:pt idx="29355">
                  <c:v>1435</c:v>
                </c:pt>
                <c:pt idx="29356">
                  <c:v>1441</c:v>
                </c:pt>
                <c:pt idx="29357">
                  <c:v>1448</c:v>
                </c:pt>
                <c:pt idx="29358">
                  <c:v>1454</c:v>
                </c:pt>
                <c:pt idx="29359">
                  <c:v>1459</c:v>
                </c:pt>
                <c:pt idx="29360">
                  <c:v>1459</c:v>
                </c:pt>
                <c:pt idx="29361">
                  <c:v>1453</c:v>
                </c:pt>
                <c:pt idx="29362">
                  <c:v>1443</c:v>
                </c:pt>
                <c:pt idx="29363">
                  <c:v>1433</c:v>
                </c:pt>
                <c:pt idx="29364">
                  <c:v>1427</c:v>
                </c:pt>
                <c:pt idx="29365">
                  <c:v>1431</c:v>
                </c:pt>
                <c:pt idx="29366">
                  <c:v>1443</c:v>
                </c:pt>
                <c:pt idx="29367">
                  <c:v>1453</c:v>
                </c:pt>
                <c:pt idx="29368">
                  <c:v>1454</c:v>
                </c:pt>
                <c:pt idx="29369">
                  <c:v>1439</c:v>
                </c:pt>
                <c:pt idx="29370">
                  <c:v>1411</c:v>
                </c:pt>
                <c:pt idx="29371">
                  <c:v>1382</c:v>
                </c:pt>
                <c:pt idx="29372">
                  <c:v>1363</c:v>
                </c:pt>
                <c:pt idx="29373">
                  <c:v>1357</c:v>
                </c:pt>
                <c:pt idx="29374">
                  <c:v>1364</c:v>
                </c:pt>
                <c:pt idx="29375">
                  <c:v>1377</c:v>
                </c:pt>
                <c:pt idx="29376">
                  <c:v>1394</c:v>
                </c:pt>
                <c:pt idx="29377">
                  <c:v>1410</c:v>
                </c:pt>
                <c:pt idx="29378">
                  <c:v>1423</c:v>
                </c:pt>
                <c:pt idx="29379">
                  <c:v>1430</c:v>
                </c:pt>
                <c:pt idx="29380">
                  <c:v>1432</c:v>
                </c:pt>
                <c:pt idx="29381">
                  <c:v>1433</c:v>
                </c:pt>
                <c:pt idx="29382">
                  <c:v>1436</c:v>
                </c:pt>
                <c:pt idx="29383">
                  <c:v>1440</c:v>
                </c:pt>
                <c:pt idx="29384">
                  <c:v>1444</c:v>
                </c:pt>
                <c:pt idx="29385">
                  <c:v>1451</c:v>
                </c:pt>
                <c:pt idx="29386">
                  <c:v>1465</c:v>
                </c:pt>
                <c:pt idx="29387">
                  <c:v>1485</c:v>
                </c:pt>
                <c:pt idx="29388">
                  <c:v>1502</c:v>
                </c:pt>
                <c:pt idx="29389">
                  <c:v>1509</c:v>
                </c:pt>
                <c:pt idx="29390">
                  <c:v>1504</c:v>
                </c:pt>
                <c:pt idx="29391">
                  <c:v>1489</c:v>
                </c:pt>
                <c:pt idx="29392">
                  <c:v>1473</c:v>
                </c:pt>
                <c:pt idx="29393">
                  <c:v>1467</c:v>
                </c:pt>
                <c:pt idx="29394">
                  <c:v>1476</c:v>
                </c:pt>
                <c:pt idx="29395">
                  <c:v>1494</c:v>
                </c:pt>
                <c:pt idx="29396">
                  <c:v>1505</c:v>
                </c:pt>
                <c:pt idx="29397">
                  <c:v>1502</c:v>
                </c:pt>
                <c:pt idx="29398">
                  <c:v>1489</c:v>
                </c:pt>
                <c:pt idx="29399">
                  <c:v>1473</c:v>
                </c:pt>
                <c:pt idx="29400">
                  <c:v>1458</c:v>
                </c:pt>
                <c:pt idx="29401">
                  <c:v>1446</c:v>
                </c:pt>
                <c:pt idx="29402">
                  <c:v>1440</c:v>
                </c:pt>
                <c:pt idx="29403">
                  <c:v>1444</c:v>
                </c:pt>
                <c:pt idx="29404">
                  <c:v>1455</c:v>
                </c:pt>
                <c:pt idx="29405">
                  <c:v>1465</c:v>
                </c:pt>
                <c:pt idx="29406">
                  <c:v>1467</c:v>
                </c:pt>
                <c:pt idx="29407">
                  <c:v>1466</c:v>
                </c:pt>
                <c:pt idx="29408">
                  <c:v>1473</c:v>
                </c:pt>
                <c:pt idx="29409">
                  <c:v>1492</c:v>
                </c:pt>
                <c:pt idx="29410">
                  <c:v>1517</c:v>
                </c:pt>
                <c:pt idx="29411">
                  <c:v>1535</c:v>
                </c:pt>
                <c:pt idx="29412">
                  <c:v>1539</c:v>
                </c:pt>
                <c:pt idx="29413">
                  <c:v>1532</c:v>
                </c:pt>
                <c:pt idx="29414">
                  <c:v>1519</c:v>
                </c:pt>
                <c:pt idx="29415">
                  <c:v>1501</c:v>
                </c:pt>
                <c:pt idx="29416">
                  <c:v>1482</c:v>
                </c:pt>
                <c:pt idx="29417">
                  <c:v>1464</c:v>
                </c:pt>
                <c:pt idx="29418">
                  <c:v>1455</c:v>
                </c:pt>
                <c:pt idx="29419">
                  <c:v>1457</c:v>
                </c:pt>
                <c:pt idx="29420">
                  <c:v>1467</c:v>
                </c:pt>
                <c:pt idx="29421">
                  <c:v>1481</c:v>
                </c:pt>
                <c:pt idx="29422">
                  <c:v>1495</c:v>
                </c:pt>
                <c:pt idx="29423">
                  <c:v>1509</c:v>
                </c:pt>
                <c:pt idx="29424">
                  <c:v>1523</c:v>
                </c:pt>
                <c:pt idx="29425">
                  <c:v>1533</c:v>
                </c:pt>
                <c:pt idx="29426">
                  <c:v>1532</c:v>
                </c:pt>
                <c:pt idx="29427">
                  <c:v>1521</c:v>
                </c:pt>
                <c:pt idx="29428">
                  <c:v>1501</c:v>
                </c:pt>
                <c:pt idx="29429">
                  <c:v>1480</c:v>
                </c:pt>
                <c:pt idx="29430">
                  <c:v>1462</c:v>
                </c:pt>
                <c:pt idx="29431">
                  <c:v>1450</c:v>
                </c:pt>
                <c:pt idx="29432">
                  <c:v>1448</c:v>
                </c:pt>
                <c:pt idx="29433">
                  <c:v>1457</c:v>
                </c:pt>
                <c:pt idx="29434">
                  <c:v>1472</c:v>
                </c:pt>
                <c:pt idx="29435">
                  <c:v>1482</c:v>
                </c:pt>
                <c:pt idx="29436">
                  <c:v>1478</c:v>
                </c:pt>
                <c:pt idx="29437">
                  <c:v>1464</c:v>
                </c:pt>
                <c:pt idx="29438">
                  <c:v>1450</c:v>
                </c:pt>
                <c:pt idx="29439">
                  <c:v>1440</c:v>
                </c:pt>
                <c:pt idx="29440">
                  <c:v>1430</c:v>
                </c:pt>
                <c:pt idx="29441">
                  <c:v>1418</c:v>
                </c:pt>
                <c:pt idx="29442">
                  <c:v>1412</c:v>
                </c:pt>
                <c:pt idx="29443">
                  <c:v>1420</c:v>
                </c:pt>
                <c:pt idx="29444">
                  <c:v>1443</c:v>
                </c:pt>
                <c:pt idx="29445">
                  <c:v>1473</c:v>
                </c:pt>
                <c:pt idx="29446">
                  <c:v>1497</c:v>
                </c:pt>
                <c:pt idx="29447">
                  <c:v>1510</c:v>
                </c:pt>
                <c:pt idx="29448">
                  <c:v>1512</c:v>
                </c:pt>
                <c:pt idx="29449">
                  <c:v>1509</c:v>
                </c:pt>
                <c:pt idx="29450">
                  <c:v>1503</c:v>
                </c:pt>
                <c:pt idx="29451">
                  <c:v>1495</c:v>
                </c:pt>
                <c:pt idx="29452">
                  <c:v>1487</c:v>
                </c:pt>
                <c:pt idx="29453">
                  <c:v>1477</c:v>
                </c:pt>
                <c:pt idx="29454">
                  <c:v>1470</c:v>
                </c:pt>
                <c:pt idx="29455">
                  <c:v>1469</c:v>
                </c:pt>
                <c:pt idx="29456">
                  <c:v>1476</c:v>
                </c:pt>
                <c:pt idx="29457">
                  <c:v>1487</c:v>
                </c:pt>
                <c:pt idx="29458">
                  <c:v>1498</c:v>
                </c:pt>
                <c:pt idx="29459">
                  <c:v>1501</c:v>
                </c:pt>
                <c:pt idx="29460">
                  <c:v>1498</c:v>
                </c:pt>
                <c:pt idx="29461">
                  <c:v>1491</c:v>
                </c:pt>
                <c:pt idx="29462">
                  <c:v>1487</c:v>
                </c:pt>
                <c:pt idx="29463">
                  <c:v>1487</c:v>
                </c:pt>
                <c:pt idx="29464">
                  <c:v>1493</c:v>
                </c:pt>
                <c:pt idx="29465">
                  <c:v>1502</c:v>
                </c:pt>
                <c:pt idx="29466">
                  <c:v>1513</c:v>
                </c:pt>
                <c:pt idx="29467">
                  <c:v>1527</c:v>
                </c:pt>
                <c:pt idx="29468">
                  <c:v>1542</c:v>
                </c:pt>
                <c:pt idx="29469">
                  <c:v>1550</c:v>
                </c:pt>
                <c:pt idx="29470">
                  <c:v>1544</c:v>
                </c:pt>
                <c:pt idx="29471">
                  <c:v>1521</c:v>
                </c:pt>
                <c:pt idx="29472">
                  <c:v>1493</c:v>
                </c:pt>
                <c:pt idx="29473">
                  <c:v>1472</c:v>
                </c:pt>
                <c:pt idx="29474">
                  <c:v>1460</c:v>
                </c:pt>
                <c:pt idx="29475">
                  <c:v>1452</c:v>
                </c:pt>
                <c:pt idx="29476">
                  <c:v>1445</c:v>
                </c:pt>
                <c:pt idx="29477">
                  <c:v>1441</c:v>
                </c:pt>
                <c:pt idx="29478">
                  <c:v>1445</c:v>
                </c:pt>
                <c:pt idx="29479">
                  <c:v>1458</c:v>
                </c:pt>
                <c:pt idx="29480">
                  <c:v>1470</c:v>
                </c:pt>
                <c:pt idx="29481">
                  <c:v>1475</c:v>
                </c:pt>
                <c:pt idx="29482">
                  <c:v>1469</c:v>
                </c:pt>
                <c:pt idx="29483">
                  <c:v>1455</c:v>
                </c:pt>
                <c:pt idx="29484">
                  <c:v>1442</c:v>
                </c:pt>
                <c:pt idx="29485">
                  <c:v>1436</c:v>
                </c:pt>
                <c:pt idx="29486">
                  <c:v>1442</c:v>
                </c:pt>
                <c:pt idx="29487">
                  <c:v>1456</c:v>
                </c:pt>
                <c:pt idx="29488">
                  <c:v>1475</c:v>
                </c:pt>
                <c:pt idx="29489">
                  <c:v>1489</c:v>
                </c:pt>
                <c:pt idx="29490">
                  <c:v>1492</c:v>
                </c:pt>
                <c:pt idx="29491">
                  <c:v>1486</c:v>
                </c:pt>
                <c:pt idx="29492">
                  <c:v>1475</c:v>
                </c:pt>
                <c:pt idx="29493">
                  <c:v>1466</c:v>
                </c:pt>
                <c:pt idx="29494">
                  <c:v>1466</c:v>
                </c:pt>
                <c:pt idx="29495">
                  <c:v>1477</c:v>
                </c:pt>
                <c:pt idx="29496">
                  <c:v>1496</c:v>
                </c:pt>
                <c:pt idx="29497">
                  <c:v>1514</c:v>
                </c:pt>
                <c:pt idx="29498">
                  <c:v>1525</c:v>
                </c:pt>
                <c:pt idx="29499">
                  <c:v>1530</c:v>
                </c:pt>
                <c:pt idx="29500">
                  <c:v>1529</c:v>
                </c:pt>
                <c:pt idx="29501">
                  <c:v>1523</c:v>
                </c:pt>
                <c:pt idx="29502">
                  <c:v>1515</c:v>
                </c:pt>
                <c:pt idx="29503">
                  <c:v>1506</c:v>
                </c:pt>
                <c:pt idx="29504">
                  <c:v>1501</c:v>
                </c:pt>
                <c:pt idx="29505">
                  <c:v>1501</c:v>
                </c:pt>
                <c:pt idx="29506">
                  <c:v>1502</c:v>
                </c:pt>
                <c:pt idx="29507">
                  <c:v>1499</c:v>
                </c:pt>
                <c:pt idx="29508">
                  <c:v>1493</c:v>
                </c:pt>
                <c:pt idx="29509">
                  <c:v>1485</c:v>
                </c:pt>
                <c:pt idx="29510">
                  <c:v>1478</c:v>
                </c:pt>
                <c:pt idx="29511">
                  <c:v>1473</c:v>
                </c:pt>
                <c:pt idx="29512">
                  <c:v>1471</c:v>
                </c:pt>
                <c:pt idx="29513">
                  <c:v>1473</c:v>
                </c:pt>
                <c:pt idx="29514">
                  <c:v>1476</c:v>
                </c:pt>
                <c:pt idx="29515">
                  <c:v>1477</c:v>
                </c:pt>
                <c:pt idx="29516">
                  <c:v>1478</c:v>
                </c:pt>
                <c:pt idx="29517">
                  <c:v>1480</c:v>
                </c:pt>
                <c:pt idx="29518">
                  <c:v>1482</c:v>
                </c:pt>
                <c:pt idx="29519">
                  <c:v>1482</c:v>
                </c:pt>
                <c:pt idx="29520">
                  <c:v>1479</c:v>
                </c:pt>
                <c:pt idx="29521">
                  <c:v>1470</c:v>
                </c:pt>
                <c:pt idx="29522">
                  <c:v>1457</c:v>
                </c:pt>
                <c:pt idx="29523">
                  <c:v>1447</c:v>
                </c:pt>
                <c:pt idx="29524">
                  <c:v>1444</c:v>
                </c:pt>
                <c:pt idx="29525">
                  <c:v>1449</c:v>
                </c:pt>
                <c:pt idx="29526">
                  <c:v>1460</c:v>
                </c:pt>
                <c:pt idx="29527">
                  <c:v>1473</c:v>
                </c:pt>
                <c:pt idx="29528">
                  <c:v>1486</c:v>
                </c:pt>
                <c:pt idx="29529">
                  <c:v>1492</c:v>
                </c:pt>
                <c:pt idx="29530">
                  <c:v>1490</c:v>
                </c:pt>
                <c:pt idx="29531">
                  <c:v>1487</c:v>
                </c:pt>
                <c:pt idx="29532">
                  <c:v>1488</c:v>
                </c:pt>
                <c:pt idx="29533">
                  <c:v>1492</c:v>
                </c:pt>
                <c:pt idx="29534">
                  <c:v>1493</c:v>
                </c:pt>
                <c:pt idx="29535">
                  <c:v>1485</c:v>
                </c:pt>
                <c:pt idx="29536">
                  <c:v>1468</c:v>
                </c:pt>
                <c:pt idx="29537">
                  <c:v>1447</c:v>
                </c:pt>
                <c:pt idx="29538">
                  <c:v>1429</c:v>
                </c:pt>
                <c:pt idx="29539">
                  <c:v>1420</c:v>
                </c:pt>
                <c:pt idx="29540">
                  <c:v>1424</c:v>
                </c:pt>
                <c:pt idx="29541">
                  <c:v>1439</c:v>
                </c:pt>
                <c:pt idx="29542">
                  <c:v>1456</c:v>
                </c:pt>
                <c:pt idx="29543">
                  <c:v>1471</c:v>
                </c:pt>
                <c:pt idx="29544">
                  <c:v>1480</c:v>
                </c:pt>
                <c:pt idx="29545">
                  <c:v>1487</c:v>
                </c:pt>
                <c:pt idx="29546">
                  <c:v>1496</c:v>
                </c:pt>
                <c:pt idx="29547">
                  <c:v>1508</c:v>
                </c:pt>
                <c:pt idx="29548">
                  <c:v>1522</c:v>
                </c:pt>
                <c:pt idx="29549">
                  <c:v>1532</c:v>
                </c:pt>
                <c:pt idx="29550">
                  <c:v>1537</c:v>
                </c:pt>
                <c:pt idx="29551">
                  <c:v>1536</c:v>
                </c:pt>
                <c:pt idx="29552">
                  <c:v>1531</c:v>
                </c:pt>
                <c:pt idx="29553">
                  <c:v>1521</c:v>
                </c:pt>
                <c:pt idx="29554">
                  <c:v>1502</c:v>
                </c:pt>
                <c:pt idx="29555">
                  <c:v>1475</c:v>
                </c:pt>
                <c:pt idx="29556">
                  <c:v>1449</c:v>
                </c:pt>
                <c:pt idx="29557">
                  <c:v>1436</c:v>
                </c:pt>
                <c:pt idx="29558">
                  <c:v>1438</c:v>
                </c:pt>
                <c:pt idx="29559">
                  <c:v>1452</c:v>
                </c:pt>
                <c:pt idx="29560">
                  <c:v>1466</c:v>
                </c:pt>
                <c:pt idx="29561">
                  <c:v>1476</c:v>
                </c:pt>
                <c:pt idx="29562">
                  <c:v>1481</c:v>
                </c:pt>
                <c:pt idx="29563">
                  <c:v>1487</c:v>
                </c:pt>
                <c:pt idx="29564">
                  <c:v>1492</c:v>
                </c:pt>
                <c:pt idx="29565">
                  <c:v>1493</c:v>
                </c:pt>
                <c:pt idx="29566">
                  <c:v>1485</c:v>
                </c:pt>
                <c:pt idx="29567">
                  <c:v>1470</c:v>
                </c:pt>
                <c:pt idx="29568">
                  <c:v>1458</c:v>
                </c:pt>
                <c:pt idx="29569">
                  <c:v>1453</c:v>
                </c:pt>
                <c:pt idx="29570">
                  <c:v>1457</c:v>
                </c:pt>
                <c:pt idx="29571">
                  <c:v>1467</c:v>
                </c:pt>
                <c:pt idx="29572">
                  <c:v>1476</c:v>
                </c:pt>
                <c:pt idx="29573">
                  <c:v>1482</c:v>
                </c:pt>
                <c:pt idx="29574">
                  <c:v>1486</c:v>
                </c:pt>
                <c:pt idx="29575">
                  <c:v>1488</c:v>
                </c:pt>
                <c:pt idx="29576">
                  <c:v>1490</c:v>
                </c:pt>
                <c:pt idx="29577">
                  <c:v>1491</c:v>
                </c:pt>
                <c:pt idx="29578">
                  <c:v>1493</c:v>
                </c:pt>
                <c:pt idx="29579">
                  <c:v>1500</c:v>
                </c:pt>
                <c:pt idx="29580">
                  <c:v>1511</c:v>
                </c:pt>
                <c:pt idx="29581">
                  <c:v>1524</c:v>
                </c:pt>
                <c:pt idx="29582">
                  <c:v>1537</c:v>
                </c:pt>
                <c:pt idx="29583">
                  <c:v>1548</c:v>
                </c:pt>
                <c:pt idx="29584">
                  <c:v>1556</c:v>
                </c:pt>
                <c:pt idx="29585">
                  <c:v>1561</c:v>
                </c:pt>
                <c:pt idx="29586">
                  <c:v>1564</c:v>
                </c:pt>
                <c:pt idx="29587">
                  <c:v>1567</c:v>
                </c:pt>
                <c:pt idx="29588">
                  <c:v>1570</c:v>
                </c:pt>
                <c:pt idx="29589">
                  <c:v>1572</c:v>
                </c:pt>
                <c:pt idx="29590">
                  <c:v>1570</c:v>
                </c:pt>
                <c:pt idx="29591">
                  <c:v>1566</c:v>
                </c:pt>
                <c:pt idx="29592">
                  <c:v>1559</c:v>
                </c:pt>
                <c:pt idx="29593">
                  <c:v>1552</c:v>
                </c:pt>
                <c:pt idx="29594">
                  <c:v>1543</c:v>
                </c:pt>
                <c:pt idx="29595">
                  <c:v>1534</c:v>
                </c:pt>
                <c:pt idx="29596">
                  <c:v>1528</c:v>
                </c:pt>
                <c:pt idx="29597">
                  <c:v>1529</c:v>
                </c:pt>
                <c:pt idx="29598">
                  <c:v>1538</c:v>
                </c:pt>
                <c:pt idx="29599">
                  <c:v>1554</c:v>
                </c:pt>
                <c:pt idx="29600">
                  <c:v>1571</c:v>
                </c:pt>
                <c:pt idx="29601">
                  <c:v>1581</c:v>
                </c:pt>
                <c:pt idx="29602">
                  <c:v>1574</c:v>
                </c:pt>
                <c:pt idx="29603">
                  <c:v>1551</c:v>
                </c:pt>
                <c:pt idx="29604">
                  <c:v>1524</c:v>
                </c:pt>
                <c:pt idx="29605">
                  <c:v>1502</c:v>
                </c:pt>
                <c:pt idx="29606">
                  <c:v>1487</c:v>
                </c:pt>
                <c:pt idx="29607">
                  <c:v>1474</c:v>
                </c:pt>
                <c:pt idx="29608">
                  <c:v>1465</c:v>
                </c:pt>
                <c:pt idx="29609">
                  <c:v>1465</c:v>
                </c:pt>
                <c:pt idx="29610">
                  <c:v>1481</c:v>
                </c:pt>
                <c:pt idx="29611">
                  <c:v>1505</c:v>
                </c:pt>
                <c:pt idx="29612">
                  <c:v>1528</c:v>
                </c:pt>
                <c:pt idx="29613">
                  <c:v>1543</c:v>
                </c:pt>
                <c:pt idx="29614">
                  <c:v>1552</c:v>
                </c:pt>
                <c:pt idx="29615">
                  <c:v>1557</c:v>
                </c:pt>
                <c:pt idx="29616">
                  <c:v>1561</c:v>
                </c:pt>
                <c:pt idx="29617">
                  <c:v>1563</c:v>
                </c:pt>
                <c:pt idx="29618">
                  <c:v>1563</c:v>
                </c:pt>
                <c:pt idx="29619">
                  <c:v>1557</c:v>
                </c:pt>
                <c:pt idx="29620">
                  <c:v>1546</c:v>
                </c:pt>
                <c:pt idx="29621">
                  <c:v>1531</c:v>
                </c:pt>
                <c:pt idx="29622">
                  <c:v>1515</c:v>
                </c:pt>
                <c:pt idx="29623">
                  <c:v>1500</c:v>
                </c:pt>
                <c:pt idx="29624">
                  <c:v>1491</c:v>
                </c:pt>
                <c:pt idx="29625">
                  <c:v>1490</c:v>
                </c:pt>
                <c:pt idx="29626">
                  <c:v>1494</c:v>
                </c:pt>
                <c:pt idx="29627">
                  <c:v>1495</c:v>
                </c:pt>
                <c:pt idx="29628">
                  <c:v>1491</c:v>
                </c:pt>
                <c:pt idx="29629">
                  <c:v>1485</c:v>
                </c:pt>
                <c:pt idx="29630">
                  <c:v>1484</c:v>
                </c:pt>
                <c:pt idx="29631">
                  <c:v>1488</c:v>
                </c:pt>
                <c:pt idx="29632">
                  <c:v>1494</c:v>
                </c:pt>
                <c:pt idx="29633">
                  <c:v>1501</c:v>
                </c:pt>
                <c:pt idx="29634">
                  <c:v>1509</c:v>
                </c:pt>
                <c:pt idx="29635">
                  <c:v>1520</c:v>
                </c:pt>
                <c:pt idx="29636">
                  <c:v>1533</c:v>
                </c:pt>
                <c:pt idx="29637">
                  <c:v>1542</c:v>
                </c:pt>
                <c:pt idx="29638">
                  <c:v>1543</c:v>
                </c:pt>
                <c:pt idx="29639">
                  <c:v>1538</c:v>
                </c:pt>
                <c:pt idx="29640">
                  <c:v>1530</c:v>
                </c:pt>
                <c:pt idx="29641">
                  <c:v>1522</c:v>
                </c:pt>
                <c:pt idx="29642">
                  <c:v>1515</c:v>
                </c:pt>
                <c:pt idx="29643">
                  <c:v>1510</c:v>
                </c:pt>
                <c:pt idx="29644">
                  <c:v>1508</c:v>
                </c:pt>
                <c:pt idx="29645">
                  <c:v>1510</c:v>
                </c:pt>
                <c:pt idx="29646">
                  <c:v>1510</c:v>
                </c:pt>
                <c:pt idx="29647">
                  <c:v>1503</c:v>
                </c:pt>
                <c:pt idx="29648">
                  <c:v>1484</c:v>
                </c:pt>
                <c:pt idx="29649">
                  <c:v>1460</c:v>
                </c:pt>
                <c:pt idx="29650">
                  <c:v>1444</c:v>
                </c:pt>
                <c:pt idx="29651">
                  <c:v>1443</c:v>
                </c:pt>
                <c:pt idx="29652">
                  <c:v>1455</c:v>
                </c:pt>
                <c:pt idx="29653">
                  <c:v>1470</c:v>
                </c:pt>
                <c:pt idx="29654">
                  <c:v>1481</c:v>
                </c:pt>
                <c:pt idx="29655">
                  <c:v>1483</c:v>
                </c:pt>
                <c:pt idx="29656">
                  <c:v>1481</c:v>
                </c:pt>
                <c:pt idx="29657">
                  <c:v>1478</c:v>
                </c:pt>
                <c:pt idx="29658">
                  <c:v>1479</c:v>
                </c:pt>
                <c:pt idx="29659">
                  <c:v>1484</c:v>
                </c:pt>
                <c:pt idx="29660">
                  <c:v>1490</c:v>
                </c:pt>
                <c:pt idx="29661">
                  <c:v>1494</c:v>
                </c:pt>
                <c:pt idx="29662">
                  <c:v>1500</c:v>
                </c:pt>
                <c:pt idx="29663">
                  <c:v>1505</c:v>
                </c:pt>
                <c:pt idx="29664">
                  <c:v>1507</c:v>
                </c:pt>
                <c:pt idx="29665">
                  <c:v>1502</c:v>
                </c:pt>
                <c:pt idx="29666">
                  <c:v>1496</c:v>
                </c:pt>
                <c:pt idx="29667">
                  <c:v>1495</c:v>
                </c:pt>
                <c:pt idx="29668">
                  <c:v>1501</c:v>
                </c:pt>
                <c:pt idx="29669">
                  <c:v>1509</c:v>
                </c:pt>
                <c:pt idx="29670">
                  <c:v>1513</c:v>
                </c:pt>
                <c:pt idx="29671">
                  <c:v>1512</c:v>
                </c:pt>
                <c:pt idx="29672">
                  <c:v>1511</c:v>
                </c:pt>
                <c:pt idx="29673">
                  <c:v>1514</c:v>
                </c:pt>
                <c:pt idx="29674">
                  <c:v>1519</c:v>
                </c:pt>
                <c:pt idx="29675">
                  <c:v>1520</c:v>
                </c:pt>
                <c:pt idx="29676">
                  <c:v>1517</c:v>
                </c:pt>
                <c:pt idx="29677">
                  <c:v>1510</c:v>
                </c:pt>
                <c:pt idx="29678">
                  <c:v>1502</c:v>
                </c:pt>
                <c:pt idx="29679">
                  <c:v>1490</c:v>
                </c:pt>
                <c:pt idx="29680">
                  <c:v>1471</c:v>
                </c:pt>
                <c:pt idx="29681">
                  <c:v>1451</c:v>
                </c:pt>
                <c:pt idx="29682">
                  <c:v>1436</c:v>
                </c:pt>
                <c:pt idx="29683">
                  <c:v>1427</c:v>
                </c:pt>
                <c:pt idx="29684">
                  <c:v>1421</c:v>
                </c:pt>
                <c:pt idx="29685">
                  <c:v>1415</c:v>
                </c:pt>
                <c:pt idx="29686">
                  <c:v>1414</c:v>
                </c:pt>
                <c:pt idx="29687">
                  <c:v>1422</c:v>
                </c:pt>
                <c:pt idx="29688">
                  <c:v>1438</c:v>
                </c:pt>
                <c:pt idx="29689">
                  <c:v>1452</c:v>
                </c:pt>
                <c:pt idx="29690">
                  <c:v>1459</c:v>
                </c:pt>
                <c:pt idx="29691">
                  <c:v>1460</c:v>
                </c:pt>
                <c:pt idx="29692">
                  <c:v>1458</c:v>
                </c:pt>
                <c:pt idx="29693">
                  <c:v>1454</c:v>
                </c:pt>
                <c:pt idx="29694">
                  <c:v>1451</c:v>
                </c:pt>
                <c:pt idx="29695">
                  <c:v>1449</c:v>
                </c:pt>
                <c:pt idx="29696">
                  <c:v>1453</c:v>
                </c:pt>
                <c:pt idx="29697">
                  <c:v>1464</c:v>
                </c:pt>
                <c:pt idx="29698">
                  <c:v>1480</c:v>
                </c:pt>
                <c:pt idx="29699">
                  <c:v>1498</c:v>
                </c:pt>
                <c:pt idx="29700">
                  <c:v>1512</c:v>
                </c:pt>
                <c:pt idx="29701">
                  <c:v>1520</c:v>
                </c:pt>
                <c:pt idx="29702">
                  <c:v>1525</c:v>
                </c:pt>
                <c:pt idx="29703">
                  <c:v>1530</c:v>
                </c:pt>
                <c:pt idx="29704">
                  <c:v>1533</c:v>
                </c:pt>
                <c:pt idx="29705">
                  <c:v>1531</c:v>
                </c:pt>
                <c:pt idx="29706">
                  <c:v>1520</c:v>
                </c:pt>
                <c:pt idx="29707">
                  <c:v>1504</c:v>
                </c:pt>
                <c:pt idx="29708">
                  <c:v>1491</c:v>
                </c:pt>
                <c:pt idx="29709">
                  <c:v>1484</c:v>
                </c:pt>
                <c:pt idx="29710">
                  <c:v>1481</c:v>
                </c:pt>
                <c:pt idx="29711">
                  <c:v>1478</c:v>
                </c:pt>
                <c:pt idx="29712">
                  <c:v>1474</c:v>
                </c:pt>
                <c:pt idx="29713">
                  <c:v>1471</c:v>
                </c:pt>
                <c:pt idx="29714">
                  <c:v>1471</c:v>
                </c:pt>
                <c:pt idx="29715">
                  <c:v>1473</c:v>
                </c:pt>
                <c:pt idx="29716">
                  <c:v>1477</c:v>
                </c:pt>
                <c:pt idx="29717">
                  <c:v>1483</c:v>
                </c:pt>
                <c:pt idx="29718">
                  <c:v>1487</c:v>
                </c:pt>
                <c:pt idx="29719">
                  <c:v>1487</c:v>
                </c:pt>
                <c:pt idx="29720">
                  <c:v>1483</c:v>
                </c:pt>
                <c:pt idx="29721">
                  <c:v>1478</c:v>
                </c:pt>
                <c:pt idx="29722">
                  <c:v>1473</c:v>
                </c:pt>
                <c:pt idx="29723">
                  <c:v>1465</c:v>
                </c:pt>
                <c:pt idx="29724">
                  <c:v>1453</c:v>
                </c:pt>
                <c:pt idx="29725">
                  <c:v>1442</c:v>
                </c:pt>
                <c:pt idx="29726">
                  <c:v>1437</c:v>
                </c:pt>
                <c:pt idx="29727">
                  <c:v>1438</c:v>
                </c:pt>
                <c:pt idx="29728">
                  <c:v>1441</c:v>
                </c:pt>
                <c:pt idx="29729">
                  <c:v>1442</c:v>
                </c:pt>
                <c:pt idx="29730">
                  <c:v>1440</c:v>
                </c:pt>
                <c:pt idx="29731">
                  <c:v>1443</c:v>
                </c:pt>
                <c:pt idx="29732">
                  <c:v>1452</c:v>
                </c:pt>
                <c:pt idx="29733">
                  <c:v>1464</c:v>
                </c:pt>
                <c:pt idx="29734">
                  <c:v>1475</c:v>
                </c:pt>
                <c:pt idx="29735">
                  <c:v>1480</c:v>
                </c:pt>
                <c:pt idx="29736">
                  <c:v>1480</c:v>
                </c:pt>
                <c:pt idx="29737">
                  <c:v>1477</c:v>
                </c:pt>
                <c:pt idx="29738">
                  <c:v>1475</c:v>
                </c:pt>
                <c:pt idx="29739">
                  <c:v>1473</c:v>
                </c:pt>
                <c:pt idx="29740">
                  <c:v>1468</c:v>
                </c:pt>
                <c:pt idx="29741">
                  <c:v>1456</c:v>
                </c:pt>
                <c:pt idx="29742">
                  <c:v>1440</c:v>
                </c:pt>
                <c:pt idx="29743">
                  <c:v>1425</c:v>
                </c:pt>
                <c:pt idx="29744">
                  <c:v>1417</c:v>
                </c:pt>
                <c:pt idx="29745">
                  <c:v>1418</c:v>
                </c:pt>
                <c:pt idx="29746">
                  <c:v>1426</c:v>
                </c:pt>
                <c:pt idx="29747">
                  <c:v>1438</c:v>
                </c:pt>
                <c:pt idx="29748">
                  <c:v>1452</c:v>
                </c:pt>
                <c:pt idx="29749">
                  <c:v>1464</c:v>
                </c:pt>
                <c:pt idx="29750">
                  <c:v>1473</c:v>
                </c:pt>
                <c:pt idx="29751">
                  <c:v>1477</c:v>
                </c:pt>
                <c:pt idx="29752">
                  <c:v>1474</c:v>
                </c:pt>
                <c:pt idx="29753">
                  <c:v>1464</c:v>
                </c:pt>
                <c:pt idx="29754">
                  <c:v>1452</c:v>
                </c:pt>
                <c:pt idx="29755">
                  <c:v>1443</c:v>
                </c:pt>
                <c:pt idx="29756">
                  <c:v>1439</c:v>
                </c:pt>
                <c:pt idx="29757">
                  <c:v>1440</c:v>
                </c:pt>
                <c:pt idx="29758">
                  <c:v>1438</c:v>
                </c:pt>
                <c:pt idx="29759">
                  <c:v>1428</c:v>
                </c:pt>
                <c:pt idx="29760">
                  <c:v>1412</c:v>
                </c:pt>
                <c:pt idx="29761">
                  <c:v>1399</c:v>
                </c:pt>
                <c:pt idx="29762">
                  <c:v>1396</c:v>
                </c:pt>
                <c:pt idx="29763">
                  <c:v>1401</c:v>
                </c:pt>
                <c:pt idx="29764">
                  <c:v>1409</c:v>
                </c:pt>
                <c:pt idx="29765">
                  <c:v>1416</c:v>
                </c:pt>
                <c:pt idx="29766">
                  <c:v>1423</c:v>
                </c:pt>
                <c:pt idx="29767">
                  <c:v>1434</c:v>
                </c:pt>
                <c:pt idx="29768">
                  <c:v>1450</c:v>
                </c:pt>
                <c:pt idx="29769">
                  <c:v>1465</c:v>
                </c:pt>
                <c:pt idx="29770">
                  <c:v>1473</c:v>
                </c:pt>
                <c:pt idx="29771">
                  <c:v>1474</c:v>
                </c:pt>
                <c:pt idx="29772">
                  <c:v>1477</c:v>
                </c:pt>
                <c:pt idx="29773">
                  <c:v>1487</c:v>
                </c:pt>
                <c:pt idx="29774">
                  <c:v>1501</c:v>
                </c:pt>
                <c:pt idx="29775">
                  <c:v>1509</c:v>
                </c:pt>
                <c:pt idx="29776">
                  <c:v>1502</c:v>
                </c:pt>
                <c:pt idx="29777">
                  <c:v>1477</c:v>
                </c:pt>
                <c:pt idx="29778">
                  <c:v>1441</c:v>
                </c:pt>
                <c:pt idx="29779">
                  <c:v>1406</c:v>
                </c:pt>
                <c:pt idx="29780">
                  <c:v>1382</c:v>
                </c:pt>
                <c:pt idx="29781">
                  <c:v>1372</c:v>
                </c:pt>
                <c:pt idx="29782">
                  <c:v>1374</c:v>
                </c:pt>
                <c:pt idx="29783">
                  <c:v>1384</c:v>
                </c:pt>
                <c:pt idx="29784">
                  <c:v>1401</c:v>
                </c:pt>
                <c:pt idx="29785">
                  <c:v>1421</c:v>
                </c:pt>
                <c:pt idx="29786">
                  <c:v>1439</c:v>
                </c:pt>
                <c:pt idx="29787">
                  <c:v>1449</c:v>
                </c:pt>
                <c:pt idx="29788">
                  <c:v>1453</c:v>
                </c:pt>
                <c:pt idx="29789">
                  <c:v>1455</c:v>
                </c:pt>
                <c:pt idx="29790">
                  <c:v>1457</c:v>
                </c:pt>
                <c:pt idx="29791">
                  <c:v>1454</c:v>
                </c:pt>
                <c:pt idx="29792">
                  <c:v>1445</c:v>
                </c:pt>
                <c:pt idx="29793">
                  <c:v>1432</c:v>
                </c:pt>
                <c:pt idx="29794">
                  <c:v>1421</c:v>
                </c:pt>
                <c:pt idx="29795">
                  <c:v>1413</c:v>
                </c:pt>
                <c:pt idx="29796">
                  <c:v>1407</c:v>
                </c:pt>
                <c:pt idx="29797">
                  <c:v>1402</c:v>
                </c:pt>
                <c:pt idx="29798">
                  <c:v>1402</c:v>
                </c:pt>
                <c:pt idx="29799">
                  <c:v>1409</c:v>
                </c:pt>
                <c:pt idx="29800">
                  <c:v>1425</c:v>
                </c:pt>
                <c:pt idx="29801">
                  <c:v>1444</c:v>
                </c:pt>
                <c:pt idx="29802">
                  <c:v>1461</c:v>
                </c:pt>
                <c:pt idx="29803">
                  <c:v>1473</c:v>
                </c:pt>
                <c:pt idx="29804">
                  <c:v>1479</c:v>
                </c:pt>
                <c:pt idx="29805">
                  <c:v>1478</c:v>
                </c:pt>
                <c:pt idx="29806">
                  <c:v>1470</c:v>
                </c:pt>
                <c:pt idx="29807">
                  <c:v>1454</c:v>
                </c:pt>
                <c:pt idx="29808">
                  <c:v>1435</c:v>
                </c:pt>
                <c:pt idx="29809">
                  <c:v>1419</c:v>
                </c:pt>
                <c:pt idx="29810">
                  <c:v>1414</c:v>
                </c:pt>
                <c:pt idx="29811">
                  <c:v>1422</c:v>
                </c:pt>
                <c:pt idx="29812">
                  <c:v>1435</c:v>
                </c:pt>
                <c:pt idx="29813">
                  <c:v>1443</c:v>
                </c:pt>
                <c:pt idx="29814">
                  <c:v>1441</c:v>
                </c:pt>
                <c:pt idx="29815">
                  <c:v>1435</c:v>
                </c:pt>
                <c:pt idx="29816">
                  <c:v>1436</c:v>
                </c:pt>
                <c:pt idx="29817">
                  <c:v>1446</c:v>
                </c:pt>
                <c:pt idx="29818">
                  <c:v>1460</c:v>
                </c:pt>
                <c:pt idx="29819">
                  <c:v>1467</c:v>
                </c:pt>
                <c:pt idx="29820">
                  <c:v>1462</c:v>
                </c:pt>
                <c:pt idx="29821">
                  <c:v>1444</c:v>
                </c:pt>
                <c:pt idx="29822">
                  <c:v>1420</c:v>
                </c:pt>
                <c:pt idx="29823">
                  <c:v>1395</c:v>
                </c:pt>
                <c:pt idx="29824">
                  <c:v>1373</c:v>
                </c:pt>
                <c:pt idx="29825">
                  <c:v>1357</c:v>
                </c:pt>
                <c:pt idx="29826">
                  <c:v>1351</c:v>
                </c:pt>
                <c:pt idx="29827">
                  <c:v>1356</c:v>
                </c:pt>
                <c:pt idx="29828">
                  <c:v>1369</c:v>
                </c:pt>
                <c:pt idx="29829">
                  <c:v>1380</c:v>
                </c:pt>
                <c:pt idx="29830">
                  <c:v>1388</c:v>
                </c:pt>
                <c:pt idx="29831">
                  <c:v>1396</c:v>
                </c:pt>
                <c:pt idx="29832">
                  <c:v>1409</c:v>
                </c:pt>
                <c:pt idx="29833">
                  <c:v>1424</c:v>
                </c:pt>
                <c:pt idx="29834">
                  <c:v>1436</c:v>
                </c:pt>
                <c:pt idx="29835">
                  <c:v>1439</c:v>
                </c:pt>
                <c:pt idx="29836">
                  <c:v>1429</c:v>
                </c:pt>
                <c:pt idx="29837">
                  <c:v>1408</c:v>
                </c:pt>
                <c:pt idx="29838">
                  <c:v>1381</c:v>
                </c:pt>
                <c:pt idx="29839">
                  <c:v>1354</c:v>
                </c:pt>
                <c:pt idx="29840">
                  <c:v>1334</c:v>
                </c:pt>
                <c:pt idx="29841">
                  <c:v>1327</c:v>
                </c:pt>
                <c:pt idx="29842">
                  <c:v>1338</c:v>
                </c:pt>
                <c:pt idx="29843">
                  <c:v>1362</c:v>
                </c:pt>
                <c:pt idx="29844">
                  <c:v>1387</c:v>
                </c:pt>
                <c:pt idx="29845">
                  <c:v>1401</c:v>
                </c:pt>
                <c:pt idx="29846">
                  <c:v>1405</c:v>
                </c:pt>
                <c:pt idx="29847">
                  <c:v>1404</c:v>
                </c:pt>
                <c:pt idx="29848">
                  <c:v>1403</c:v>
                </c:pt>
                <c:pt idx="29849">
                  <c:v>1404</c:v>
                </c:pt>
                <c:pt idx="29850">
                  <c:v>1407</c:v>
                </c:pt>
                <c:pt idx="29851">
                  <c:v>1413</c:v>
                </c:pt>
                <c:pt idx="29852">
                  <c:v>1419</c:v>
                </c:pt>
                <c:pt idx="29853">
                  <c:v>1427</c:v>
                </c:pt>
                <c:pt idx="29854">
                  <c:v>1436</c:v>
                </c:pt>
                <c:pt idx="29855">
                  <c:v>1442</c:v>
                </c:pt>
                <c:pt idx="29856">
                  <c:v>1441</c:v>
                </c:pt>
                <c:pt idx="29857">
                  <c:v>1432</c:v>
                </c:pt>
                <c:pt idx="29858">
                  <c:v>1416</c:v>
                </c:pt>
                <c:pt idx="29859">
                  <c:v>1401</c:v>
                </c:pt>
                <c:pt idx="29860">
                  <c:v>1391</c:v>
                </c:pt>
                <c:pt idx="29861">
                  <c:v>1387</c:v>
                </c:pt>
                <c:pt idx="29862">
                  <c:v>1389</c:v>
                </c:pt>
                <c:pt idx="29863">
                  <c:v>1395</c:v>
                </c:pt>
                <c:pt idx="29864">
                  <c:v>1410</c:v>
                </c:pt>
                <c:pt idx="29865">
                  <c:v>1432</c:v>
                </c:pt>
                <c:pt idx="29866">
                  <c:v>1455</c:v>
                </c:pt>
                <c:pt idx="29867">
                  <c:v>1473</c:v>
                </c:pt>
                <c:pt idx="29868">
                  <c:v>1481</c:v>
                </c:pt>
                <c:pt idx="29869">
                  <c:v>1481</c:v>
                </c:pt>
                <c:pt idx="29870">
                  <c:v>1476</c:v>
                </c:pt>
                <c:pt idx="29871">
                  <c:v>1467</c:v>
                </c:pt>
                <c:pt idx="29872">
                  <c:v>1456</c:v>
                </c:pt>
                <c:pt idx="29873">
                  <c:v>1443</c:v>
                </c:pt>
                <c:pt idx="29874">
                  <c:v>1430</c:v>
                </c:pt>
                <c:pt idx="29875">
                  <c:v>1422</c:v>
                </c:pt>
                <c:pt idx="29876">
                  <c:v>1417</c:v>
                </c:pt>
                <c:pt idx="29877">
                  <c:v>1415</c:v>
                </c:pt>
                <c:pt idx="29878">
                  <c:v>1415</c:v>
                </c:pt>
                <c:pt idx="29879">
                  <c:v>1419</c:v>
                </c:pt>
                <c:pt idx="29880">
                  <c:v>1431</c:v>
                </c:pt>
                <c:pt idx="29881">
                  <c:v>1448</c:v>
                </c:pt>
                <c:pt idx="29882">
                  <c:v>1465</c:v>
                </c:pt>
                <c:pt idx="29883">
                  <c:v>1478</c:v>
                </c:pt>
                <c:pt idx="29884">
                  <c:v>1485</c:v>
                </c:pt>
                <c:pt idx="29885">
                  <c:v>1485</c:v>
                </c:pt>
                <c:pt idx="29886">
                  <c:v>1481</c:v>
                </c:pt>
                <c:pt idx="29887">
                  <c:v>1476</c:v>
                </c:pt>
                <c:pt idx="29888">
                  <c:v>1472</c:v>
                </c:pt>
                <c:pt idx="29889">
                  <c:v>1472</c:v>
                </c:pt>
                <c:pt idx="29890">
                  <c:v>1475</c:v>
                </c:pt>
                <c:pt idx="29891">
                  <c:v>1480</c:v>
                </c:pt>
                <c:pt idx="29892">
                  <c:v>1485</c:v>
                </c:pt>
                <c:pt idx="29893">
                  <c:v>1487</c:v>
                </c:pt>
                <c:pt idx="29894">
                  <c:v>1486</c:v>
                </c:pt>
                <c:pt idx="29895">
                  <c:v>1486</c:v>
                </c:pt>
                <c:pt idx="29896">
                  <c:v>1488</c:v>
                </c:pt>
                <c:pt idx="29897">
                  <c:v>1488</c:v>
                </c:pt>
                <c:pt idx="29898">
                  <c:v>1482</c:v>
                </c:pt>
                <c:pt idx="29899">
                  <c:v>1471</c:v>
                </c:pt>
                <c:pt idx="29900">
                  <c:v>1461</c:v>
                </c:pt>
                <c:pt idx="29901">
                  <c:v>1457</c:v>
                </c:pt>
                <c:pt idx="29902">
                  <c:v>1456</c:v>
                </c:pt>
                <c:pt idx="29903">
                  <c:v>1457</c:v>
                </c:pt>
                <c:pt idx="29904">
                  <c:v>1458</c:v>
                </c:pt>
                <c:pt idx="29905">
                  <c:v>1456</c:v>
                </c:pt>
                <c:pt idx="29906">
                  <c:v>1450</c:v>
                </c:pt>
                <c:pt idx="29907">
                  <c:v>1438</c:v>
                </c:pt>
                <c:pt idx="29908">
                  <c:v>1422</c:v>
                </c:pt>
                <c:pt idx="29909">
                  <c:v>1405</c:v>
                </c:pt>
                <c:pt idx="29910">
                  <c:v>1394</c:v>
                </c:pt>
                <c:pt idx="29911">
                  <c:v>1391</c:v>
                </c:pt>
                <c:pt idx="29912">
                  <c:v>1397</c:v>
                </c:pt>
                <c:pt idx="29913">
                  <c:v>1406</c:v>
                </c:pt>
                <c:pt idx="29914">
                  <c:v>1414</c:v>
                </c:pt>
                <c:pt idx="29915">
                  <c:v>1419</c:v>
                </c:pt>
                <c:pt idx="29916">
                  <c:v>1421</c:v>
                </c:pt>
                <c:pt idx="29917">
                  <c:v>1417</c:v>
                </c:pt>
                <c:pt idx="29918">
                  <c:v>1409</c:v>
                </c:pt>
                <c:pt idx="29919">
                  <c:v>1401</c:v>
                </c:pt>
                <c:pt idx="29920">
                  <c:v>1399</c:v>
                </c:pt>
                <c:pt idx="29921">
                  <c:v>1399</c:v>
                </c:pt>
                <c:pt idx="29922">
                  <c:v>1400</c:v>
                </c:pt>
                <c:pt idx="29923">
                  <c:v>1401</c:v>
                </c:pt>
                <c:pt idx="29924">
                  <c:v>1405</c:v>
                </c:pt>
                <c:pt idx="29925">
                  <c:v>1415</c:v>
                </c:pt>
                <c:pt idx="29926">
                  <c:v>1429</c:v>
                </c:pt>
                <c:pt idx="29927">
                  <c:v>1443</c:v>
                </c:pt>
                <c:pt idx="29928">
                  <c:v>1450</c:v>
                </c:pt>
                <c:pt idx="29929">
                  <c:v>1451</c:v>
                </c:pt>
                <c:pt idx="29930">
                  <c:v>1448</c:v>
                </c:pt>
                <c:pt idx="29931">
                  <c:v>1446</c:v>
                </c:pt>
                <c:pt idx="29932">
                  <c:v>1444</c:v>
                </c:pt>
                <c:pt idx="29933">
                  <c:v>1440</c:v>
                </c:pt>
                <c:pt idx="29934">
                  <c:v>1438</c:v>
                </c:pt>
                <c:pt idx="29935">
                  <c:v>1441</c:v>
                </c:pt>
                <c:pt idx="29936">
                  <c:v>1446</c:v>
                </c:pt>
                <c:pt idx="29937">
                  <c:v>1448</c:v>
                </c:pt>
                <c:pt idx="29938">
                  <c:v>1441</c:v>
                </c:pt>
                <c:pt idx="29939">
                  <c:v>1428</c:v>
                </c:pt>
                <c:pt idx="29940">
                  <c:v>1409</c:v>
                </c:pt>
                <c:pt idx="29941">
                  <c:v>1389</c:v>
                </c:pt>
                <c:pt idx="29942">
                  <c:v>1371</c:v>
                </c:pt>
                <c:pt idx="29943">
                  <c:v>1357</c:v>
                </c:pt>
                <c:pt idx="29944">
                  <c:v>1349</c:v>
                </c:pt>
                <c:pt idx="29945">
                  <c:v>1349</c:v>
                </c:pt>
                <c:pt idx="29946">
                  <c:v>1356</c:v>
                </c:pt>
                <c:pt idx="29947">
                  <c:v>1365</c:v>
                </c:pt>
                <c:pt idx="29948">
                  <c:v>1369</c:v>
                </c:pt>
                <c:pt idx="29949">
                  <c:v>1365</c:v>
                </c:pt>
                <c:pt idx="29950">
                  <c:v>1361</c:v>
                </c:pt>
                <c:pt idx="29951">
                  <c:v>1364</c:v>
                </c:pt>
                <c:pt idx="29952">
                  <c:v>1379</c:v>
                </c:pt>
                <c:pt idx="29953">
                  <c:v>1400</c:v>
                </c:pt>
                <c:pt idx="29954">
                  <c:v>1418</c:v>
                </c:pt>
                <c:pt idx="29955">
                  <c:v>1425</c:v>
                </c:pt>
                <c:pt idx="29956">
                  <c:v>1420</c:v>
                </c:pt>
                <c:pt idx="29957">
                  <c:v>1407</c:v>
                </c:pt>
                <c:pt idx="29958">
                  <c:v>1394</c:v>
                </c:pt>
                <c:pt idx="29959">
                  <c:v>1386</c:v>
                </c:pt>
                <c:pt idx="29960">
                  <c:v>1380</c:v>
                </c:pt>
                <c:pt idx="29961">
                  <c:v>1374</c:v>
                </c:pt>
                <c:pt idx="29962">
                  <c:v>1372</c:v>
                </c:pt>
                <c:pt idx="29963">
                  <c:v>1380</c:v>
                </c:pt>
                <c:pt idx="29964">
                  <c:v>1399</c:v>
                </c:pt>
                <c:pt idx="29965">
                  <c:v>1424</c:v>
                </c:pt>
                <c:pt idx="29966">
                  <c:v>1449</c:v>
                </c:pt>
                <c:pt idx="29967">
                  <c:v>1463</c:v>
                </c:pt>
                <c:pt idx="29968">
                  <c:v>1463</c:v>
                </c:pt>
                <c:pt idx="29969">
                  <c:v>1450</c:v>
                </c:pt>
                <c:pt idx="29970">
                  <c:v>1431</c:v>
                </c:pt>
                <c:pt idx="29971">
                  <c:v>1413</c:v>
                </c:pt>
                <c:pt idx="29972">
                  <c:v>1399</c:v>
                </c:pt>
                <c:pt idx="29973">
                  <c:v>1392</c:v>
                </c:pt>
                <c:pt idx="29974">
                  <c:v>1390</c:v>
                </c:pt>
                <c:pt idx="29975">
                  <c:v>1395</c:v>
                </c:pt>
                <c:pt idx="29976">
                  <c:v>1402</c:v>
                </c:pt>
                <c:pt idx="29977">
                  <c:v>1406</c:v>
                </c:pt>
                <c:pt idx="29978">
                  <c:v>1404</c:v>
                </c:pt>
                <c:pt idx="29979">
                  <c:v>1396</c:v>
                </c:pt>
                <c:pt idx="29980">
                  <c:v>1389</c:v>
                </c:pt>
                <c:pt idx="29981">
                  <c:v>1388</c:v>
                </c:pt>
                <c:pt idx="29982">
                  <c:v>1392</c:v>
                </c:pt>
                <c:pt idx="29983">
                  <c:v>1402</c:v>
                </c:pt>
                <c:pt idx="29984">
                  <c:v>1415</c:v>
                </c:pt>
                <c:pt idx="29985">
                  <c:v>1430</c:v>
                </c:pt>
                <c:pt idx="29986">
                  <c:v>1440</c:v>
                </c:pt>
                <c:pt idx="29987">
                  <c:v>1442</c:v>
                </c:pt>
                <c:pt idx="29988">
                  <c:v>1436</c:v>
                </c:pt>
                <c:pt idx="29989">
                  <c:v>1426</c:v>
                </c:pt>
                <c:pt idx="29990">
                  <c:v>1414</c:v>
                </c:pt>
                <c:pt idx="29991">
                  <c:v>1403</c:v>
                </c:pt>
                <c:pt idx="29992">
                  <c:v>1395</c:v>
                </c:pt>
                <c:pt idx="29993">
                  <c:v>1389</c:v>
                </c:pt>
                <c:pt idx="29994">
                  <c:v>1383</c:v>
                </c:pt>
                <c:pt idx="29995">
                  <c:v>1378</c:v>
                </c:pt>
                <c:pt idx="29996">
                  <c:v>1374</c:v>
                </c:pt>
                <c:pt idx="29997">
                  <c:v>1375</c:v>
                </c:pt>
                <c:pt idx="29998">
                  <c:v>1382</c:v>
                </c:pt>
                <c:pt idx="29999">
                  <c:v>1389</c:v>
                </c:pt>
                <c:pt idx="30000">
                  <c:v>1391</c:v>
                </c:pt>
                <c:pt idx="30001">
                  <c:v>1391</c:v>
                </c:pt>
                <c:pt idx="30002">
                  <c:v>1392</c:v>
                </c:pt>
                <c:pt idx="30003">
                  <c:v>1394</c:v>
                </c:pt>
                <c:pt idx="30004">
                  <c:v>1393</c:v>
                </c:pt>
                <c:pt idx="30005">
                  <c:v>1388</c:v>
                </c:pt>
                <c:pt idx="30006">
                  <c:v>1377</c:v>
                </c:pt>
                <c:pt idx="30007">
                  <c:v>1364</c:v>
                </c:pt>
                <c:pt idx="30008">
                  <c:v>1351</c:v>
                </c:pt>
                <c:pt idx="30009">
                  <c:v>1344</c:v>
                </c:pt>
                <c:pt idx="30010">
                  <c:v>1346</c:v>
                </c:pt>
                <c:pt idx="30011">
                  <c:v>1357</c:v>
                </c:pt>
                <c:pt idx="30012">
                  <c:v>1371</c:v>
                </c:pt>
                <c:pt idx="30013">
                  <c:v>1380</c:v>
                </c:pt>
                <c:pt idx="30014">
                  <c:v>1381</c:v>
                </c:pt>
                <c:pt idx="30015">
                  <c:v>1377</c:v>
                </c:pt>
                <c:pt idx="30016">
                  <c:v>1374</c:v>
                </c:pt>
                <c:pt idx="30017">
                  <c:v>1379</c:v>
                </c:pt>
                <c:pt idx="30018">
                  <c:v>1391</c:v>
                </c:pt>
                <c:pt idx="30019">
                  <c:v>1405</c:v>
                </c:pt>
                <c:pt idx="30020">
                  <c:v>1412</c:v>
                </c:pt>
                <c:pt idx="30021">
                  <c:v>1406</c:v>
                </c:pt>
                <c:pt idx="30022">
                  <c:v>1391</c:v>
                </c:pt>
                <c:pt idx="30023">
                  <c:v>1381</c:v>
                </c:pt>
                <c:pt idx="30024">
                  <c:v>1381</c:v>
                </c:pt>
                <c:pt idx="30025">
                  <c:v>1392</c:v>
                </c:pt>
                <c:pt idx="30026">
                  <c:v>1404</c:v>
                </c:pt>
                <c:pt idx="30027">
                  <c:v>1416</c:v>
                </c:pt>
                <c:pt idx="30028">
                  <c:v>1427</c:v>
                </c:pt>
                <c:pt idx="30029">
                  <c:v>1436</c:v>
                </c:pt>
                <c:pt idx="30030">
                  <c:v>1434</c:v>
                </c:pt>
                <c:pt idx="30031">
                  <c:v>1419</c:v>
                </c:pt>
                <c:pt idx="30032">
                  <c:v>1402</c:v>
                </c:pt>
                <c:pt idx="30033">
                  <c:v>1392</c:v>
                </c:pt>
                <c:pt idx="30034">
                  <c:v>1394</c:v>
                </c:pt>
                <c:pt idx="30035">
                  <c:v>1403</c:v>
                </c:pt>
                <c:pt idx="30036">
                  <c:v>1413</c:v>
                </c:pt>
                <c:pt idx="30037">
                  <c:v>1418</c:v>
                </c:pt>
                <c:pt idx="30038">
                  <c:v>1417</c:v>
                </c:pt>
                <c:pt idx="30039">
                  <c:v>1409</c:v>
                </c:pt>
                <c:pt idx="30040">
                  <c:v>1397</c:v>
                </c:pt>
                <c:pt idx="30041">
                  <c:v>1383</c:v>
                </c:pt>
                <c:pt idx="30042">
                  <c:v>1370</c:v>
                </c:pt>
                <c:pt idx="30043">
                  <c:v>1359</c:v>
                </c:pt>
                <c:pt idx="30044">
                  <c:v>1356</c:v>
                </c:pt>
                <c:pt idx="30045">
                  <c:v>1367</c:v>
                </c:pt>
                <c:pt idx="30046">
                  <c:v>1391</c:v>
                </c:pt>
                <c:pt idx="30047">
                  <c:v>1418</c:v>
                </c:pt>
                <c:pt idx="30048">
                  <c:v>1434</c:v>
                </c:pt>
                <c:pt idx="30049">
                  <c:v>1436</c:v>
                </c:pt>
                <c:pt idx="30050">
                  <c:v>1426</c:v>
                </c:pt>
                <c:pt idx="30051">
                  <c:v>1413</c:v>
                </c:pt>
                <c:pt idx="30052">
                  <c:v>1400</c:v>
                </c:pt>
                <c:pt idx="30053">
                  <c:v>1389</c:v>
                </c:pt>
                <c:pt idx="30054">
                  <c:v>1379</c:v>
                </c:pt>
                <c:pt idx="30055">
                  <c:v>1373</c:v>
                </c:pt>
                <c:pt idx="30056">
                  <c:v>1373</c:v>
                </c:pt>
                <c:pt idx="30057">
                  <c:v>1381</c:v>
                </c:pt>
                <c:pt idx="30058">
                  <c:v>1396</c:v>
                </c:pt>
                <c:pt idx="30059">
                  <c:v>1413</c:v>
                </c:pt>
                <c:pt idx="30060">
                  <c:v>1426</c:v>
                </c:pt>
                <c:pt idx="30061">
                  <c:v>1434</c:v>
                </c:pt>
                <c:pt idx="30062">
                  <c:v>1438</c:v>
                </c:pt>
                <c:pt idx="30063">
                  <c:v>1441</c:v>
                </c:pt>
                <c:pt idx="30064">
                  <c:v>1444</c:v>
                </c:pt>
                <c:pt idx="30065">
                  <c:v>1446</c:v>
                </c:pt>
                <c:pt idx="30066">
                  <c:v>1449</c:v>
                </c:pt>
                <c:pt idx="30067">
                  <c:v>1456</c:v>
                </c:pt>
                <c:pt idx="30068">
                  <c:v>1467</c:v>
                </c:pt>
                <c:pt idx="30069">
                  <c:v>1476</c:v>
                </c:pt>
                <c:pt idx="30070">
                  <c:v>1477</c:v>
                </c:pt>
                <c:pt idx="30071">
                  <c:v>1473</c:v>
                </c:pt>
                <c:pt idx="30072">
                  <c:v>1470</c:v>
                </c:pt>
                <c:pt idx="30073">
                  <c:v>1470</c:v>
                </c:pt>
                <c:pt idx="30074">
                  <c:v>1469</c:v>
                </c:pt>
                <c:pt idx="30075">
                  <c:v>1461</c:v>
                </c:pt>
                <c:pt idx="30076">
                  <c:v>1446</c:v>
                </c:pt>
                <c:pt idx="30077">
                  <c:v>1426</c:v>
                </c:pt>
                <c:pt idx="30078">
                  <c:v>1408</c:v>
                </c:pt>
                <c:pt idx="30079">
                  <c:v>1395</c:v>
                </c:pt>
                <c:pt idx="30080">
                  <c:v>1390</c:v>
                </c:pt>
                <c:pt idx="30081">
                  <c:v>1390</c:v>
                </c:pt>
                <c:pt idx="30082">
                  <c:v>1395</c:v>
                </c:pt>
                <c:pt idx="30083">
                  <c:v>1403</c:v>
                </c:pt>
                <c:pt idx="30084">
                  <c:v>1414</c:v>
                </c:pt>
                <c:pt idx="30085">
                  <c:v>1423</c:v>
                </c:pt>
                <c:pt idx="30086">
                  <c:v>1430</c:v>
                </c:pt>
                <c:pt idx="30087">
                  <c:v>1440</c:v>
                </c:pt>
                <c:pt idx="30088">
                  <c:v>1455</c:v>
                </c:pt>
                <c:pt idx="30089">
                  <c:v>1471</c:v>
                </c:pt>
                <c:pt idx="30090">
                  <c:v>1477</c:v>
                </c:pt>
                <c:pt idx="30091">
                  <c:v>1472</c:v>
                </c:pt>
                <c:pt idx="30092">
                  <c:v>1457</c:v>
                </c:pt>
                <c:pt idx="30093">
                  <c:v>1440</c:v>
                </c:pt>
                <c:pt idx="30094">
                  <c:v>1428</c:v>
                </c:pt>
                <c:pt idx="30095">
                  <c:v>1424</c:v>
                </c:pt>
                <c:pt idx="30096">
                  <c:v>1420</c:v>
                </c:pt>
                <c:pt idx="30097">
                  <c:v>1410</c:v>
                </c:pt>
                <c:pt idx="30098">
                  <c:v>1396</c:v>
                </c:pt>
                <c:pt idx="30099">
                  <c:v>1388</c:v>
                </c:pt>
                <c:pt idx="30100">
                  <c:v>1392</c:v>
                </c:pt>
                <c:pt idx="30101">
                  <c:v>1406</c:v>
                </c:pt>
                <c:pt idx="30102">
                  <c:v>1417</c:v>
                </c:pt>
                <c:pt idx="30103">
                  <c:v>1419</c:v>
                </c:pt>
                <c:pt idx="30104">
                  <c:v>1412</c:v>
                </c:pt>
                <c:pt idx="30105">
                  <c:v>1399</c:v>
                </c:pt>
                <c:pt idx="30106">
                  <c:v>1386</c:v>
                </c:pt>
                <c:pt idx="30107">
                  <c:v>1376</c:v>
                </c:pt>
                <c:pt idx="30108">
                  <c:v>1376</c:v>
                </c:pt>
                <c:pt idx="30109">
                  <c:v>1387</c:v>
                </c:pt>
                <c:pt idx="30110">
                  <c:v>1405</c:v>
                </c:pt>
                <c:pt idx="30111">
                  <c:v>1417</c:v>
                </c:pt>
                <c:pt idx="30112">
                  <c:v>1418</c:v>
                </c:pt>
                <c:pt idx="30113">
                  <c:v>1415</c:v>
                </c:pt>
                <c:pt idx="30114">
                  <c:v>1416</c:v>
                </c:pt>
                <c:pt idx="30115">
                  <c:v>1419</c:v>
                </c:pt>
                <c:pt idx="30116">
                  <c:v>1414</c:v>
                </c:pt>
                <c:pt idx="30117">
                  <c:v>1400</c:v>
                </c:pt>
                <c:pt idx="30118">
                  <c:v>1383</c:v>
                </c:pt>
                <c:pt idx="30119">
                  <c:v>1371</c:v>
                </c:pt>
                <c:pt idx="30120">
                  <c:v>1365</c:v>
                </c:pt>
                <c:pt idx="30121">
                  <c:v>1363</c:v>
                </c:pt>
                <c:pt idx="30122">
                  <c:v>1364</c:v>
                </c:pt>
                <c:pt idx="30123">
                  <c:v>1368</c:v>
                </c:pt>
                <c:pt idx="30124">
                  <c:v>1375</c:v>
                </c:pt>
                <c:pt idx="30125">
                  <c:v>1379</c:v>
                </c:pt>
                <c:pt idx="30126">
                  <c:v>1379</c:v>
                </c:pt>
                <c:pt idx="30127">
                  <c:v>1378</c:v>
                </c:pt>
                <c:pt idx="30128">
                  <c:v>1386</c:v>
                </c:pt>
                <c:pt idx="30129">
                  <c:v>1404</c:v>
                </c:pt>
                <c:pt idx="30130">
                  <c:v>1428</c:v>
                </c:pt>
                <c:pt idx="30131">
                  <c:v>1450</c:v>
                </c:pt>
                <c:pt idx="30132">
                  <c:v>1461</c:v>
                </c:pt>
                <c:pt idx="30133">
                  <c:v>1458</c:v>
                </c:pt>
                <c:pt idx="30134">
                  <c:v>1445</c:v>
                </c:pt>
                <c:pt idx="30135">
                  <c:v>1428</c:v>
                </c:pt>
                <c:pt idx="30136">
                  <c:v>1414</c:v>
                </c:pt>
                <c:pt idx="30137">
                  <c:v>1409</c:v>
                </c:pt>
                <c:pt idx="30138">
                  <c:v>1415</c:v>
                </c:pt>
                <c:pt idx="30139">
                  <c:v>1427</c:v>
                </c:pt>
                <c:pt idx="30140">
                  <c:v>1438</c:v>
                </c:pt>
                <c:pt idx="30141">
                  <c:v>1440</c:v>
                </c:pt>
                <c:pt idx="30142">
                  <c:v>1428</c:v>
                </c:pt>
                <c:pt idx="30143">
                  <c:v>1407</c:v>
                </c:pt>
                <c:pt idx="30144">
                  <c:v>1385</c:v>
                </c:pt>
                <c:pt idx="30145">
                  <c:v>1373</c:v>
                </c:pt>
                <c:pt idx="30146">
                  <c:v>1370</c:v>
                </c:pt>
                <c:pt idx="30147">
                  <c:v>1374</c:v>
                </c:pt>
                <c:pt idx="30148">
                  <c:v>1385</c:v>
                </c:pt>
                <c:pt idx="30149">
                  <c:v>1402</c:v>
                </c:pt>
                <c:pt idx="30150">
                  <c:v>1421</c:v>
                </c:pt>
                <c:pt idx="30151">
                  <c:v>1439</c:v>
                </c:pt>
                <c:pt idx="30152">
                  <c:v>1452</c:v>
                </c:pt>
                <c:pt idx="30153">
                  <c:v>1459</c:v>
                </c:pt>
                <c:pt idx="30154">
                  <c:v>1456</c:v>
                </c:pt>
                <c:pt idx="30155">
                  <c:v>1445</c:v>
                </c:pt>
                <c:pt idx="30156">
                  <c:v>1432</c:v>
                </c:pt>
                <c:pt idx="30157">
                  <c:v>1426</c:v>
                </c:pt>
                <c:pt idx="30158">
                  <c:v>1428</c:v>
                </c:pt>
                <c:pt idx="30159">
                  <c:v>1435</c:v>
                </c:pt>
                <c:pt idx="30160">
                  <c:v>1441</c:v>
                </c:pt>
                <c:pt idx="30161">
                  <c:v>1440</c:v>
                </c:pt>
                <c:pt idx="30162">
                  <c:v>1435</c:v>
                </c:pt>
                <c:pt idx="30163">
                  <c:v>1432</c:v>
                </c:pt>
                <c:pt idx="30164">
                  <c:v>1434</c:v>
                </c:pt>
                <c:pt idx="30165">
                  <c:v>1438</c:v>
                </c:pt>
                <c:pt idx="30166">
                  <c:v>1441</c:v>
                </c:pt>
                <c:pt idx="30167">
                  <c:v>1442</c:v>
                </c:pt>
                <c:pt idx="30168">
                  <c:v>1445</c:v>
                </c:pt>
                <c:pt idx="30169">
                  <c:v>1455</c:v>
                </c:pt>
                <c:pt idx="30170">
                  <c:v>1469</c:v>
                </c:pt>
                <c:pt idx="30171">
                  <c:v>1480</c:v>
                </c:pt>
                <c:pt idx="30172">
                  <c:v>1484</c:v>
                </c:pt>
                <c:pt idx="30173">
                  <c:v>1482</c:v>
                </c:pt>
                <c:pt idx="30174">
                  <c:v>1480</c:v>
                </c:pt>
                <c:pt idx="30175">
                  <c:v>1485</c:v>
                </c:pt>
                <c:pt idx="30176">
                  <c:v>1495</c:v>
                </c:pt>
                <c:pt idx="30177">
                  <c:v>1503</c:v>
                </c:pt>
                <c:pt idx="30178">
                  <c:v>1501</c:v>
                </c:pt>
                <c:pt idx="30179">
                  <c:v>1492</c:v>
                </c:pt>
                <c:pt idx="30180">
                  <c:v>1482</c:v>
                </c:pt>
                <c:pt idx="30181">
                  <c:v>1474</c:v>
                </c:pt>
                <c:pt idx="30182">
                  <c:v>1468</c:v>
                </c:pt>
                <c:pt idx="30183">
                  <c:v>1463</c:v>
                </c:pt>
                <c:pt idx="30184">
                  <c:v>1458</c:v>
                </c:pt>
                <c:pt idx="30185">
                  <c:v>1457</c:v>
                </c:pt>
                <c:pt idx="30186">
                  <c:v>1462</c:v>
                </c:pt>
                <c:pt idx="30187">
                  <c:v>1473</c:v>
                </c:pt>
                <c:pt idx="30188">
                  <c:v>1482</c:v>
                </c:pt>
                <c:pt idx="30189">
                  <c:v>1486</c:v>
                </c:pt>
                <c:pt idx="30190">
                  <c:v>1485</c:v>
                </c:pt>
                <c:pt idx="30191">
                  <c:v>1484</c:v>
                </c:pt>
                <c:pt idx="30192">
                  <c:v>1485</c:v>
                </c:pt>
                <c:pt idx="30193">
                  <c:v>1490</c:v>
                </c:pt>
                <c:pt idx="30194">
                  <c:v>1501</c:v>
                </c:pt>
                <c:pt idx="30195">
                  <c:v>1519</c:v>
                </c:pt>
                <c:pt idx="30196">
                  <c:v>1537</c:v>
                </c:pt>
                <c:pt idx="30197">
                  <c:v>1542</c:v>
                </c:pt>
                <c:pt idx="30198">
                  <c:v>1528</c:v>
                </c:pt>
                <c:pt idx="30199">
                  <c:v>1503</c:v>
                </c:pt>
                <c:pt idx="30200">
                  <c:v>1482</c:v>
                </c:pt>
                <c:pt idx="30201">
                  <c:v>1476</c:v>
                </c:pt>
                <c:pt idx="30202">
                  <c:v>1488</c:v>
                </c:pt>
                <c:pt idx="30203">
                  <c:v>1509</c:v>
                </c:pt>
                <c:pt idx="30204">
                  <c:v>1531</c:v>
                </c:pt>
                <c:pt idx="30205">
                  <c:v>1548</c:v>
                </c:pt>
                <c:pt idx="30206">
                  <c:v>1559</c:v>
                </c:pt>
                <c:pt idx="30207">
                  <c:v>1563</c:v>
                </c:pt>
                <c:pt idx="30208">
                  <c:v>1561</c:v>
                </c:pt>
                <c:pt idx="30209">
                  <c:v>1551</c:v>
                </c:pt>
                <c:pt idx="30210">
                  <c:v>1536</c:v>
                </c:pt>
                <c:pt idx="30211">
                  <c:v>1519</c:v>
                </c:pt>
                <c:pt idx="30212">
                  <c:v>1502</c:v>
                </c:pt>
                <c:pt idx="30213">
                  <c:v>1489</c:v>
                </c:pt>
                <c:pt idx="30214">
                  <c:v>1485</c:v>
                </c:pt>
                <c:pt idx="30215">
                  <c:v>1491</c:v>
                </c:pt>
                <c:pt idx="30216">
                  <c:v>1500</c:v>
                </c:pt>
                <c:pt idx="30217">
                  <c:v>1506</c:v>
                </c:pt>
                <c:pt idx="30218">
                  <c:v>1506</c:v>
                </c:pt>
                <c:pt idx="30219">
                  <c:v>1504</c:v>
                </c:pt>
                <c:pt idx="30220">
                  <c:v>1507</c:v>
                </c:pt>
                <c:pt idx="30221">
                  <c:v>1522</c:v>
                </c:pt>
                <c:pt idx="30222">
                  <c:v>1544</c:v>
                </c:pt>
                <c:pt idx="30223">
                  <c:v>1565</c:v>
                </c:pt>
                <c:pt idx="30224">
                  <c:v>1574</c:v>
                </c:pt>
                <c:pt idx="30225">
                  <c:v>1571</c:v>
                </c:pt>
                <c:pt idx="30226">
                  <c:v>1560</c:v>
                </c:pt>
                <c:pt idx="30227">
                  <c:v>1550</c:v>
                </c:pt>
                <c:pt idx="30228">
                  <c:v>1547</c:v>
                </c:pt>
                <c:pt idx="30229">
                  <c:v>1551</c:v>
                </c:pt>
                <c:pt idx="30230">
                  <c:v>1558</c:v>
                </c:pt>
                <c:pt idx="30231">
                  <c:v>1560</c:v>
                </c:pt>
                <c:pt idx="30232">
                  <c:v>1556</c:v>
                </c:pt>
                <c:pt idx="30233">
                  <c:v>1555</c:v>
                </c:pt>
                <c:pt idx="30234">
                  <c:v>1564</c:v>
                </c:pt>
                <c:pt idx="30235">
                  <c:v>1583</c:v>
                </c:pt>
                <c:pt idx="30236">
                  <c:v>1600</c:v>
                </c:pt>
                <c:pt idx="30237">
                  <c:v>1607</c:v>
                </c:pt>
                <c:pt idx="30238">
                  <c:v>1602</c:v>
                </c:pt>
                <c:pt idx="30239">
                  <c:v>1592</c:v>
                </c:pt>
                <c:pt idx="30240">
                  <c:v>1584</c:v>
                </c:pt>
                <c:pt idx="30241">
                  <c:v>1581</c:v>
                </c:pt>
                <c:pt idx="30242">
                  <c:v>1587</c:v>
                </c:pt>
                <c:pt idx="30243">
                  <c:v>1603</c:v>
                </c:pt>
                <c:pt idx="30244">
                  <c:v>1620</c:v>
                </c:pt>
                <c:pt idx="30245">
                  <c:v>1627</c:v>
                </c:pt>
                <c:pt idx="30246">
                  <c:v>1619</c:v>
                </c:pt>
                <c:pt idx="30247">
                  <c:v>1602</c:v>
                </c:pt>
                <c:pt idx="30248">
                  <c:v>1593</c:v>
                </c:pt>
                <c:pt idx="30249">
                  <c:v>1594</c:v>
                </c:pt>
                <c:pt idx="30250">
                  <c:v>1600</c:v>
                </c:pt>
                <c:pt idx="30251">
                  <c:v>1602</c:v>
                </c:pt>
                <c:pt idx="30252">
                  <c:v>1597</c:v>
                </c:pt>
                <c:pt idx="30253">
                  <c:v>1588</c:v>
                </c:pt>
                <c:pt idx="30254">
                  <c:v>1577</c:v>
                </c:pt>
                <c:pt idx="30255">
                  <c:v>1563</c:v>
                </c:pt>
                <c:pt idx="30256">
                  <c:v>1543</c:v>
                </c:pt>
                <c:pt idx="30257">
                  <c:v>1518</c:v>
                </c:pt>
                <c:pt idx="30258">
                  <c:v>1493</c:v>
                </c:pt>
                <c:pt idx="30259">
                  <c:v>1480</c:v>
                </c:pt>
                <c:pt idx="30260">
                  <c:v>1485</c:v>
                </c:pt>
                <c:pt idx="30261">
                  <c:v>1506</c:v>
                </c:pt>
                <c:pt idx="30262">
                  <c:v>1533</c:v>
                </c:pt>
                <c:pt idx="30263">
                  <c:v>1554</c:v>
                </c:pt>
                <c:pt idx="30264">
                  <c:v>1564</c:v>
                </c:pt>
                <c:pt idx="30265">
                  <c:v>1568</c:v>
                </c:pt>
                <c:pt idx="30266">
                  <c:v>1571</c:v>
                </c:pt>
                <c:pt idx="30267">
                  <c:v>1577</c:v>
                </c:pt>
                <c:pt idx="30268">
                  <c:v>1588</c:v>
                </c:pt>
                <c:pt idx="30269">
                  <c:v>1598</c:v>
                </c:pt>
                <c:pt idx="30270">
                  <c:v>1607</c:v>
                </c:pt>
                <c:pt idx="30271">
                  <c:v>1609</c:v>
                </c:pt>
                <c:pt idx="30272">
                  <c:v>1605</c:v>
                </c:pt>
                <c:pt idx="30273">
                  <c:v>1598</c:v>
                </c:pt>
                <c:pt idx="30274">
                  <c:v>1596</c:v>
                </c:pt>
                <c:pt idx="30275">
                  <c:v>1602</c:v>
                </c:pt>
                <c:pt idx="30276">
                  <c:v>1617</c:v>
                </c:pt>
                <c:pt idx="30277">
                  <c:v>1633</c:v>
                </c:pt>
                <c:pt idx="30278">
                  <c:v>1641</c:v>
                </c:pt>
                <c:pt idx="30279">
                  <c:v>1640</c:v>
                </c:pt>
                <c:pt idx="30280">
                  <c:v>1635</c:v>
                </c:pt>
                <c:pt idx="30281">
                  <c:v>1631</c:v>
                </c:pt>
                <c:pt idx="30282">
                  <c:v>1625</c:v>
                </c:pt>
                <c:pt idx="30283">
                  <c:v>1618</c:v>
                </c:pt>
                <c:pt idx="30284">
                  <c:v>1615</c:v>
                </c:pt>
                <c:pt idx="30285">
                  <c:v>1625</c:v>
                </c:pt>
                <c:pt idx="30286">
                  <c:v>1650</c:v>
                </c:pt>
                <c:pt idx="30287">
                  <c:v>1682</c:v>
                </c:pt>
                <c:pt idx="30288">
                  <c:v>1708</c:v>
                </c:pt>
                <c:pt idx="30289">
                  <c:v>1726</c:v>
                </c:pt>
                <c:pt idx="30290">
                  <c:v>1735</c:v>
                </c:pt>
                <c:pt idx="30291">
                  <c:v>1736</c:v>
                </c:pt>
                <c:pt idx="30292">
                  <c:v>1728</c:v>
                </c:pt>
                <c:pt idx="30293">
                  <c:v>1714</c:v>
                </c:pt>
                <c:pt idx="30294">
                  <c:v>1701</c:v>
                </c:pt>
                <c:pt idx="30295">
                  <c:v>1700</c:v>
                </c:pt>
                <c:pt idx="30296">
                  <c:v>1710</c:v>
                </c:pt>
                <c:pt idx="30297">
                  <c:v>1725</c:v>
                </c:pt>
                <c:pt idx="30298">
                  <c:v>1734</c:v>
                </c:pt>
                <c:pt idx="30299">
                  <c:v>1733</c:v>
                </c:pt>
                <c:pt idx="30300">
                  <c:v>1724</c:v>
                </c:pt>
                <c:pt idx="30301">
                  <c:v>1713</c:v>
                </c:pt>
                <c:pt idx="30302">
                  <c:v>1706</c:v>
                </c:pt>
                <c:pt idx="30303">
                  <c:v>1706</c:v>
                </c:pt>
                <c:pt idx="30304">
                  <c:v>1709</c:v>
                </c:pt>
                <c:pt idx="30305">
                  <c:v>1714</c:v>
                </c:pt>
                <c:pt idx="30306">
                  <c:v>1720</c:v>
                </c:pt>
                <c:pt idx="30307">
                  <c:v>1727</c:v>
                </c:pt>
                <c:pt idx="30308">
                  <c:v>1736</c:v>
                </c:pt>
                <c:pt idx="30309">
                  <c:v>1746</c:v>
                </c:pt>
                <c:pt idx="30310">
                  <c:v>1760</c:v>
                </c:pt>
                <c:pt idx="30311">
                  <c:v>1780</c:v>
                </c:pt>
                <c:pt idx="30312">
                  <c:v>1800</c:v>
                </c:pt>
                <c:pt idx="30313">
                  <c:v>1813</c:v>
                </c:pt>
                <c:pt idx="30314">
                  <c:v>1814</c:v>
                </c:pt>
                <c:pt idx="30315">
                  <c:v>1802</c:v>
                </c:pt>
                <c:pt idx="30316">
                  <c:v>1784</c:v>
                </c:pt>
                <c:pt idx="30317">
                  <c:v>1765</c:v>
                </c:pt>
                <c:pt idx="30318">
                  <c:v>1752</c:v>
                </c:pt>
                <c:pt idx="30319">
                  <c:v>1746</c:v>
                </c:pt>
                <c:pt idx="30320">
                  <c:v>1742</c:v>
                </c:pt>
                <c:pt idx="30321">
                  <c:v>1733</c:v>
                </c:pt>
                <c:pt idx="30322">
                  <c:v>1715</c:v>
                </c:pt>
                <c:pt idx="30323">
                  <c:v>1692</c:v>
                </c:pt>
                <c:pt idx="30324">
                  <c:v>1673</c:v>
                </c:pt>
                <c:pt idx="30325">
                  <c:v>1665</c:v>
                </c:pt>
                <c:pt idx="30326">
                  <c:v>1669</c:v>
                </c:pt>
                <c:pt idx="30327">
                  <c:v>1685</c:v>
                </c:pt>
                <c:pt idx="30328">
                  <c:v>1706</c:v>
                </c:pt>
                <c:pt idx="30329">
                  <c:v>1726</c:v>
                </c:pt>
                <c:pt idx="30330">
                  <c:v>1740</c:v>
                </c:pt>
                <c:pt idx="30331">
                  <c:v>1750</c:v>
                </c:pt>
                <c:pt idx="30332">
                  <c:v>1761</c:v>
                </c:pt>
                <c:pt idx="30333">
                  <c:v>1773</c:v>
                </c:pt>
                <c:pt idx="30334">
                  <c:v>1782</c:v>
                </c:pt>
                <c:pt idx="30335">
                  <c:v>1788</c:v>
                </c:pt>
                <c:pt idx="30336">
                  <c:v>1793</c:v>
                </c:pt>
                <c:pt idx="30337">
                  <c:v>1796</c:v>
                </c:pt>
                <c:pt idx="30338">
                  <c:v>1794</c:v>
                </c:pt>
                <c:pt idx="30339">
                  <c:v>1789</c:v>
                </c:pt>
                <c:pt idx="30340">
                  <c:v>1790</c:v>
                </c:pt>
                <c:pt idx="30341">
                  <c:v>1801</c:v>
                </c:pt>
                <c:pt idx="30342">
                  <c:v>1818</c:v>
                </c:pt>
                <c:pt idx="30343">
                  <c:v>1834</c:v>
                </c:pt>
                <c:pt idx="30344">
                  <c:v>1838</c:v>
                </c:pt>
                <c:pt idx="30345">
                  <c:v>1825</c:v>
                </c:pt>
                <c:pt idx="30346">
                  <c:v>1799</c:v>
                </c:pt>
                <c:pt idx="30347">
                  <c:v>1771</c:v>
                </c:pt>
                <c:pt idx="30348">
                  <c:v>1751</c:v>
                </c:pt>
                <c:pt idx="30349">
                  <c:v>1740</c:v>
                </c:pt>
                <c:pt idx="30350">
                  <c:v>1735</c:v>
                </c:pt>
                <c:pt idx="30351">
                  <c:v>1738</c:v>
                </c:pt>
                <c:pt idx="30352">
                  <c:v>1756</c:v>
                </c:pt>
                <c:pt idx="30353">
                  <c:v>1786</c:v>
                </c:pt>
                <c:pt idx="30354">
                  <c:v>1818</c:v>
                </c:pt>
                <c:pt idx="30355">
                  <c:v>1837</c:v>
                </c:pt>
                <c:pt idx="30356">
                  <c:v>1841</c:v>
                </c:pt>
                <c:pt idx="30357">
                  <c:v>1837</c:v>
                </c:pt>
                <c:pt idx="30358">
                  <c:v>1832</c:v>
                </c:pt>
                <c:pt idx="30359">
                  <c:v>1831</c:v>
                </c:pt>
                <c:pt idx="30360">
                  <c:v>1831</c:v>
                </c:pt>
                <c:pt idx="30361">
                  <c:v>1827</c:v>
                </c:pt>
                <c:pt idx="30362">
                  <c:v>1818</c:v>
                </c:pt>
                <c:pt idx="30363">
                  <c:v>1806</c:v>
                </c:pt>
                <c:pt idx="30364">
                  <c:v>1794</c:v>
                </c:pt>
                <c:pt idx="30365">
                  <c:v>1786</c:v>
                </c:pt>
                <c:pt idx="30366">
                  <c:v>1777</c:v>
                </c:pt>
                <c:pt idx="30367">
                  <c:v>1765</c:v>
                </c:pt>
                <c:pt idx="30368">
                  <c:v>1749</c:v>
                </c:pt>
                <c:pt idx="30369">
                  <c:v>1734</c:v>
                </c:pt>
                <c:pt idx="30370">
                  <c:v>1727</c:v>
                </c:pt>
                <c:pt idx="30371">
                  <c:v>1727</c:v>
                </c:pt>
                <c:pt idx="30372">
                  <c:v>1733</c:v>
                </c:pt>
                <c:pt idx="30373">
                  <c:v>1744</c:v>
                </c:pt>
                <c:pt idx="30374">
                  <c:v>1759</c:v>
                </c:pt>
                <c:pt idx="30375">
                  <c:v>1776</c:v>
                </c:pt>
                <c:pt idx="30376">
                  <c:v>1793</c:v>
                </c:pt>
                <c:pt idx="30377">
                  <c:v>1804</c:v>
                </c:pt>
                <c:pt idx="30378">
                  <c:v>1807</c:v>
                </c:pt>
                <c:pt idx="30379">
                  <c:v>1804</c:v>
                </c:pt>
                <c:pt idx="30380">
                  <c:v>1795</c:v>
                </c:pt>
                <c:pt idx="30381">
                  <c:v>1781</c:v>
                </c:pt>
                <c:pt idx="30382">
                  <c:v>1763</c:v>
                </c:pt>
                <c:pt idx="30383">
                  <c:v>1750</c:v>
                </c:pt>
                <c:pt idx="30384">
                  <c:v>1748</c:v>
                </c:pt>
                <c:pt idx="30385">
                  <c:v>1757</c:v>
                </c:pt>
                <c:pt idx="30386">
                  <c:v>1767</c:v>
                </c:pt>
                <c:pt idx="30387">
                  <c:v>1768</c:v>
                </c:pt>
                <c:pt idx="30388">
                  <c:v>1761</c:v>
                </c:pt>
                <c:pt idx="30389">
                  <c:v>1757</c:v>
                </c:pt>
                <c:pt idx="30390">
                  <c:v>1763</c:v>
                </c:pt>
                <c:pt idx="30391">
                  <c:v>1775</c:v>
                </c:pt>
                <c:pt idx="30392">
                  <c:v>1782</c:v>
                </c:pt>
                <c:pt idx="30393">
                  <c:v>1778</c:v>
                </c:pt>
                <c:pt idx="30394">
                  <c:v>1766</c:v>
                </c:pt>
                <c:pt idx="30395">
                  <c:v>1754</c:v>
                </c:pt>
                <c:pt idx="30396">
                  <c:v>1743</c:v>
                </c:pt>
                <c:pt idx="30397">
                  <c:v>1736</c:v>
                </c:pt>
                <c:pt idx="30398">
                  <c:v>1735</c:v>
                </c:pt>
                <c:pt idx="30399">
                  <c:v>1745</c:v>
                </c:pt>
                <c:pt idx="30400">
                  <c:v>1760</c:v>
                </c:pt>
                <c:pt idx="30401">
                  <c:v>1773</c:v>
                </c:pt>
                <c:pt idx="30402">
                  <c:v>1774</c:v>
                </c:pt>
                <c:pt idx="30403">
                  <c:v>1765</c:v>
                </c:pt>
                <c:pt idx="30404">
                  <c:v>1751</c:v>
                </c:pt>
                <c:pt idx="30405">
                  <c:v>1744</c:v>
                </c:pt>
                <c:pt idx="30406">
                  <c:v>1745</c:v>
                </c:pt>
                <c:pt idx="30407">
                  <c:v>1751</c:v>
                </c:pt>
                <c:pt idx="30408">
                  <c:v>1758</c:v>
                </c:pt>
                <c:pt idx="30409">
                  <c:v>1759</c:v>
                </c:pt>
                <c:pt idx="30410">
                  <c:v>1755</c:v>
                </c:pt>
                <c:pt idx="30411">
                  <c:v>1748</c:v>
                </c:pt>
                <c:pt idx="30412">
                  <c:v>1743</c:v>
                </c:pt>
                <c:pt idx="30413">
                  <c:v>1746</c:v>
                </c:pt>
                <c:pt idx="30414">
                  <c:v>1761</c:v>
                </c:pt>
                <c:pt idx="30415">
                  <c:v>1784</c:v>
                </c:pt>
                <c:pt idx="30416">
                  <c:v>1803</c:v>
                </c:pt>
                <c:pt idx="30417">
                  <c:v>1811</c:v>
                </c:pt>
                <c:pt idx="30418">
                  <c:v>1809</c:v>
                </c:pt>
                <c:pt idx="30419">
                  <c:v>1803</c:v>
                </c:pt>
                <c:pt idx="30420">
                  <c:v>1799</c:v>
                </c:pt>
                <c:pt idx="30421">
                  <c:v>1795</c:v>
                </c:pt>
                <c:pt idx="30422">
                  <c:v>1791</c:v>
                </c:pt>
                <c:pt idx="30423">
                  <c:v>1788</c:v>
                </c:pt>
                <c:pt idx="30424">
                  <c:v>1785</c:v>
                </c:pt>
                <c:pt idx="30425">
                  <c:v>1781</c:v>
                </c:pt>
                <c:pt idx="30426">
                  <c:v>1774</c:v>
                </c:pt>
                <c:pt idx="30427">
                  <c:v>1767</c:v>
                </c:pt>
                <c:pt idx="30428">
                  <c:v>1759</c:v>
                </c:pt>
                <c:pt idx="30429">
                  <c:v>1750</c:v>
                </c:pt>
                <c:pt idx="30430">
                  <c:v>1741</c:v>
                </c:pt>
                <c:pt idx="30431">
                  <c:v>1734</c:v>
                </c:pt>
                <c:pt idx="30432">
                  <c:v>1732</c:v>
                </c:pt>
                <c:pt idx="30433">
                  <c:v>1736</c:v>
                </c:pt>
                <c:pt idx="30434">
                  <c:v>1748</c:v>
                </c:pt>
                <c:pt idx="30435">
                  <c:v>1764</c:v>
                </c:pt>
                <c:pt idx="30436">
                  <c:v>1777</c:v>
                </c:pt>
                <c:pt idx="30437">
                  <c:v>1778</c:v>
                </c:pt>
                <c:pt idx="30438">
                  <c:v>1764</c:v>
                </c:pt>
                <c:pt idx="30439">
                  <c:v>1744</c:v>
                </c:pt>
                <c:pt idx="30440">
                  <c:v>1730</c:v>
                </c:pt>
                <c:pt idx="30441">
                  <c:v>1729</c:v>
                </c:pt>
                <c:pt idx="30442">
                  <c:v>1739</c:v>
                </c:pt>
                <c:pt idx="30443">
                  <c:v>1752</c:v>
                </c:pt>
                <c:pt idx="30444">
                  <c:v>1758</c:v>
                </c:pt>
                <c:pt idx="30445">
                  <c:v>1753</c:v>
                </c:pt>
                <c:pt idx="30446">
                  <c:v>1740</c:v>
                </c:pt>
                <c:pt idx="30447">
                  <c:v>1723</c:v>
                </c:pt>
                <c:pt idx="30448">
                  <c:v>1706</c:v>
                </c:pt>
                <c:pt idx="30449">
                  <c:v>1692</c:v>
                </c:pt>
                <c:pt idx="30450">
                  <c:v>1680</c:v>
                </c:pt>
                <c:pt idx="30451">
                  <c:v>1674</c:v>
                </c:pt>
                <c:pt idx="30452">
                  <c:v>1675</c:v>
                </c:pt>
                <c:pt idx="30453">
                  <c:v>1680</c:v>
                </c:pt>
                <c:pt idx="30454">
                  <c:v>1686</c:v>
                </c:pt>
                <c:pt idx="30455">
                  <c:v>1690</c:v>
                </c:pt>
                <c:pt idx="30456">
                  <c:v>1692</c:v>
                </c:pt>
                <c:pt idx="30457">
                  <c:v>1692</c:v>
                </c:pt>
                <c:pt idx="30458">
                  <c:v>1693</c:v>
                </c:pt>
                <c:pt idx="30459">
                  <c:v>1699</c:v>
                </c:pt>
                <c:pt idx="30460">
                  <c:v>1708</c:v>
                </c:pt>
                <c:pt idx="30461">
                  <c:v>1715</c:v>
                </c:pt>
                <c:pt idx="30462">
                  <c:v>1713</c:v>
                </c:pt>
                <c:pt idx="30463">
                  <c:v>1704</c:v>
                </c:pt>
                <c:pt idx="30464">
                  <c:v>1688</c:v>
                </c:pt>
                <c:pt idx="30465">
                  <c:v>1669</c:v>
                </c:pt>
                <c:pt idx="30466">
                  <c:v>1650</c:v>
                </c:pt>
                <c:pt idx="30467">
                  <c:v>1638</c:v>
                </c:pt>
                <c:pt idx="30468">
                  <c:v>1642</c:v>
                </c:pt>
                <c:pt idx="30469">
                  <c:v>1660</c:v>
                </c:pt>
                <c:pt idx="30470">
                  <c:v>1682</c:v>
                </c:pt>
                <c:pt idx="30471">
                  <c:v>1697</c:v>
                </c:pt>
                <c:pt idx="30472">
                  <c:v>1698</c:v>
                </c:pt>
                <c:pt idx="30473">
                  <c:v>1688</c:v>
                </c:pt>
                <c:pt idx="30474">
                  <c:v>1671</c:v>
                </c:pt>
                <c:pt idx="30475">
                  <c:v>1650</c:v>
                </c:pt>
                <c:pt idx="30476">
                  <c:v>1629</c:v>
                </c:pt>
                <c:pt idx="30477">
                  <c:v>1615</c:v>
                </c:pt>
                <c:pt idx="30478">
                  <c:v>1611</c:v>
                </c:pt>
                <c:pt idx="30479">
                  <c:v>1618</c:v>
                </c:pt>
                <c:pt idx="30480">
                  <c:v>1630</c:v>
                </c:pt>
                <c:pt idx="30481">
                  <c:v>1639</c:v>
                </c:pt>
                <c:pt idx="30482">
                  <c:v>1642</c:v>
                </c:pt>
                <c:pt idx="30483">
                  <c:v>1637</c:v>
                </c:pt>
                <c:pt idx="30484">
                  <c:v>1628</c:v>
                </c:pt>
                <c:pt idx="30485">
                  <c:v>1618</c:v>
                </c:pt>
                <c:pt idx="30486">
                  <c:v>1612</c:v>
                </c:pt>
                <c:pt idx="30487">
                  <c:v>1610</c:v>
                </c:pt>
                <c:pt idx="30488">
                  <c:v>1609</c:v>
                </c:pt>
                <c:pt idx="30489">
                  <c:v>1606</c:v>
                </c:pt>
                <c:pt idx="30490">
                  <c:v>1601</c:v>
                </c:pt>
                <c:pt idx="30491">
                  <c:v>1600</c:v>
                </c:pt>
                <c:pt idx="30492">
                  <c:v>1611</c:v>
                </c:pt>
                <c:pt idx="30493">
                  <c:v>1633</c:v>
                </c:pt>
                <c:pt idx="30494">
                  <c:v>1656</c:v>
                </c:pt>
                <c:pt idx="30495">
                  <c:v>1668</c:v>
                </c:pt>
                <c:pt idx="30496">
                  <c:v>1668</c:v>
                </c:pt>
                <c:pt idx="30497">
                  <c:v>1665</c:v>
                </c:pt>
                <c:pt idx="30498">
                  <c:v>1664</c:v>
                </c:pt>
                <c:pt idx="30499">
                  <c:v>1663</c:v>
                </c:pt>
                <c:pt idx="30500">
                  <c:v>1658</c:v>
                </c:pt>
                <c:pt idx="30501">
                  <c:v>1648</c:v>
                </c:pt>
                <c:pt idx="30502">
                  <c:v>1638</c:v>
                </c:pt>
                <c:pt idx="30503">
                  <c:v>1632</c:v>
                </c:pt>
                <c:pt idx="30504">
                  <c:v>1628</c:v>
                </c:pt>
                <c:pt idx="30505">
                  <c:v>1627</c:v>
                </c:pt>
                <c:pt idx="30506">
                  <c:v>1627</c:v>
                </c:pt>
                <c:pt idx="30507">
                  <c:v>1623</c:v>
                </c:pt>
                <c:pt idx="30508">
                  <c:v>1612</c:v>
                </c:pt>
                <c:pt idx="30509">
                  <c:v>1598</c:v>
                </c:pt>
                <c:pt idx="30510">
                  <c:v>1590</c:v>
                </c:pt>
                <c:pt idx="30511">
                  <c:v>1595</c:v>
                </c:pt>
                <c:pt idx="30512">
                  <c:v>1609</c:v>
                </c:pt>
                <c:pt idx="30513">
                  <c:v>1621</c:v>
                </c:pt>
                <c:pt idx="30514">
                  <c:v>1627</c:v>
                </c:pt>
                <c:pt idx="30515">
                  <c:v>1627</c:v>
                </c:pt>
                <c:pt idx="30516">
                  <c:v>1623</c:v>
                </c:pt>
                <c:pt idx="30517">
                  <c:v>1615</c:v>
                </c:pt>
                <c:pt idx="30518">
                  <c:v>1606</c:v>
                </c:pt>
                <c:pt idx="30519">
                  <c:v>1597</c:v>
                </c:pt>
                <c:pt idx="30520">
                  <c:v>1591</c:v>
                </c:pt>
                <c:pt idx="30521">
                  <c:v>1584</c:v>
                </c:pt>
                <c:pt idx="30522">
                  <c:v>1575</c:v>
                </c:pt>
                <c:pt idx="30523">
                  <c:v>1562</c:v>
                </c:pt>
                <c:pt idx="30524">
                  <c:v>1550</c:v>
                </c:pt>
                <c:pt idx="30525">
                  <c:v>1543</c:v>
                </c:pt>
                <c:pt idx="30526">
                  <c:v>1544</c:v>
                </c:pt>
                <c:pt idx="30527">
                  <c:v>1553</c:v>
                </c:pt>
                <c:pt idx="30528">
                  <c:v>1566</c:v>
                </c:pt>
                <c:pt idx="30529">
                  <c:v>1579</c:v>
                </c:pt>
                <c:pt idx="30530">
                  <c:v>1586</c:v>
                </c:pt>
                <c:pt idx="30531">
                  <c:v>1584</c:v>
                </c:pt>
                <c:pt idx="30532">
                  <c:v>1576</c:v>
                </c:pt>
                <c:pt idx="30533">
                  <c:v>1567</c:v>
                </c:pt>
                <c:pt idx="30534">
                  <c:v>1562</c:v>
                </c:pt>
                <c:pt idx="30535">
                  <c:v>1562</c:v>
                </c:pt>
                <c:pt idx="30536">
                  <c:v>1566</c:v>
                </c:pt>
                <c:pt idx="30537">
                  <c:v>1574</c:v>
                </c:pt>
                <c:pt idx="30538">
                  <c:v>1585</c:v>
                </c:pt>
                <c:pt idx="30539">
                  <c:v>1596</c:v>
                </c:pt>
                <c:pt idx="30540">
                  <c:v>1606</c:v>
                </c:pt>
                <c:pt idx="30541">
                  <c:v>1613</c:v>
                </c:pt>
                <c:pt idx="30542">
                  <c:v>1615</c:v>
                </c:pt>
                <c:pt idx="30543">
                  <c:v>1610</c:v>
                </c:pt>
                <c:pt idx="30544">
                  <c:v>1601</c:v>
                </c:pt>
                <c:pt idx="30545">
                  <c:v>1592</c:v>
                </c:pt>
                <c:pt idx="30546">
                  <c:v>1584</c:v>
                </c:pt>
                <c:pt idx="30547">
                  <c:v>1577</c:v>
                </c:pt>
                <c:pt idx="30548">
                  <c:v>1571</c:v>
                </c:pt>
                <c:pt idx="30549">
                  <c:v>1564</c:v>
                </c:pt>
                <c:pt idx="30550">
                  <c:v>1555</c:v>
                </c:pt>
                <c:pt idx="30551">
                  <c:v>1543</c:v>
                </c:pt>
                <c:pt idx="30552">
                  <c:v>1528</c:v>
                </c:pt>
                <c:pt idx="30553">
                  <c:v>1513</c:v>
                </c:pt>
                <c:pt idx="30554">
                  <c:v>1505</c:v>
                </c:pt>
                <c:pt idx="30555">
                  <c:v>1508</c:v>
                </c:pt>
                <c:pt idx="30556">
                  <c:v>1514</c:v>
                </c:pt>
                <c:pt idx="30557">
                  <c:v>1517</c:v>
                </c:pt>
                <c:pt idx="30558">
                  <c:v>1516</c:v>
                </c:pt>
                <c:pt idx="30559">
                  <c:v>1514</c:v>
                </c:pt>
                <c:pt idx="30560">
                  <c:v>1515</c:v>
                </c:pt>
                <c:pt idx="30561">
                  <c:v>1519</c:v>
                </c:pt>
                <c:pt idx="30562">
                  <c:v>1524</c:v>
                </c:pt>
                <c:pt idx="30563">
                  <c:v>1526</c:v>
                </c:pt>
                <c:pt idx="30564">
                  <c:v>1522</c:v>
                </c:pt>
                <c:pt idx="30565">
                  <c:v>1514</c:v>
                </c:pt>
                <c:pt idx="30566">
                  <c:v>1506</c:v>
                </c:pt>
                <c:pt idx="30567">
                  <c:v>1501</c:v>
                </c:pt>
                <c:pt idx="30568">
                  <c:v>1498</c:v>
                </c:pt>
                <c:pt idx="30569">
                  <c:v>1494</c:v>
                </c:pt>
                <c:pt idx="30570">
                  <c:v>1491</c:v>
                </c:pt>
                <c:pt idx="30571">
                  <c:v>1494</c:v>
                </c:pt>
                <c:pt idx="30572">
                  <c:v>1502</c:v>
                </c:pt>
                <c:pt idx="30573">
                  <c:v>1511</c:v>
                </c:pt>
                <c:pt idx="30574">
                  <c:v>1515</c:v>
                </c:pt>
                <c:pt idx="30575">
                  <c:v>1515</c:v>
                </c:pt>
                <c:pt idx="30576">
                  <c:v>1513</c:v>
                </c:pt>
                <c:pt idx="30577">
                  <c:v>1512</c:v>
                </c:pt>
                <c:pt idx="30578">
                  <c:v>1511</c:v>
                </c:pt>
                <c:pt idx="30579">
                  <c:v>1512</c:v>
                </c:pt>
                <c:pt idx="30580">
                  <c:v>1516</c:v>
                </c:pt>
                <c:pt idx="30581">
                  <c:v>1521</c:v>
                </c:pt>
                <c:pt idx="30582">
                  <c:v>1524</c:v>
                </c:pt>
                <c:pt idx="30583">
                  <c:v>1522</c:v>
                </c:pt>
                <c:pt idx="30584">
                  <c:v>1515</c:v>
                </c:pt>
                <c:pt idx="30585">
                  <c:v>1506</c:v>
                </c:pt>
                <c:pt idx="30586">
                  <c:v>1500</c:v>
                </c:pt>
                <c:pt idx="30587">
                  <c:v>1500</c:v>
                </c:pt>
                <c:pt idx="30588">
                  <c:v>1508</c:v>
                </c:pt>
                <c:pt idx="30589">
                  <c:v>1522</c:v>
                </c:pt>
                <c:pt idx="30590">
                  <c:v>1537</c:v>
                </c:pt>
                <c:pt idx="30591">
                  <c:v>1550</c:v>
                </c:pt>
                <c:pt idx="30592">
                  <c:v>1558</c:v>
                </c:pt>
                <c:pt idx="30593">
                  <c:v>1559</c:v>
                </c:pt>
                <c:pt idx="30594">
                  <c:v>1554</c:v>
                </c:pt>
                <c:pt idx="30595">
                  <c:v>1546</c:v>
                </c:pt>
                <c:pt idx="30596">
                  <c:v>1543</c:v>
                </c:pt>
                <c:pt idx="30597">
                  <c:v>1549</c:v>
                </c:pt>
                <c:pt idx="30598">
                  <c:v>1558</c:v>
                </c:pt>
                <c:pt idx="30599">
                  <c:v>1561</c:v>
                </c:pt>
                <c:pt idx="30600">
                  <c:v>1554</c:v>
                </c:pt>
                <c:pt idx="30601">
                  <c:v>1543</c:v>
                </c:pt>
                <c:pt idx="30602">
                  <c:v>1536</c:v>
                </c:pt>
                <c:pt idx="30603">
                  <c:v>1537</c:v>
                </c:pt>
                <c:pt idx="30604">
                  <c:v>1544</c:v>
                </c:pt>
                <c:pt idx="30605">
                  <c:v>1553</c:v>
                </c:pt>
                <c:pt idx="30606">
                  <c:v>1561</c:v>
                </c:pt>
                <c:pt idx="30607">
                  <c:v>1566</c:v>
                </c:pt>
                <c:pt idx="30608">
                  <c:v>1569</c:v>
                </c:pt>
                <c:pt idx="30609">
                  <c:v>1570</c:v>
                </c:pt>
                <c:pt idx="30610">
                  <c:v>1568</c:v>
                </c:pt>
                <c:pt idx="30611">
                  <c:v>1561</c:v>
                </c:pt>
                <c:pt idx="30612">
                  <c:v>1546</c:v>
                </c:pt>
                <c:pt idx="30613">
                  <c:v>1524</c:v>
                </c:pt>
                <c:pt idx="30614">
                  <c:v>1504</c:v>
                </c:pt>
                <c:pt idx="30615">
                  <c:v>1493</c:v>
                </c:pt>
                <c:pt idx="30616">
                  <c:v>1490</c:v>
                </c:pt>
                <c:pt idx="30617">
                  <c:v>1491</c:v>
                </c:pt>
                <c:pt idx="30618">
                  <c:v>1494</c:v>
                </c:pt>
                <c:pt idx="30619">
                  <c:v>1497</c:v>
                </c:pt>
                <c:pt idx="30620">
                  <c:v>1502</c:v>
                </c:pt>
                <c:pt idx="30621">
                  <c:v>1506</c:v>
                </c:pt>
                <c:pt idx="30622">
                  <c:v>1508</c:v>
                </c:pt>
                <c:pt idx="30623">
                  <c:v>1509</c:v>
                </c:pt>
                <c:pt idx="30624">
                  <c:v>1512</c:v>
                </c:pt>
                <c:pt idx="30625">
                  <c:v>1521</c:v>
                </c:pt>
                <c:pt idx="30626">
                  <c:v>1536</c:v>
                </c:pt>
                <c:pt idx="30627">
                  <c:v>1551</c:v>
                </c:pt>
                <c:pt idx="30628">
                  <c:v>1560</c:v>
                </c:pt>
                <c:pt idx="30629">
                  <c:v>1559</c:v>
                </c:pt>
                <c:pt idx="30630">
                  <c:v>1550</c:v>
                </c:pt>
                <c:pt idx="30631">
                  <c:v>1536</c:v>
                </c:pt>
                <c:pt idx="30632">
                  <c:v>1521</c:v>
                </c:pt>
                <c:pt idx="30633">
                  <c:v>1505</c:v>
                </c:pt>
                <c:pt idx="30634">
                  <c:v>1494</c:v>
                </c:pt>
                <c:pt idx="30635">
                  <c:v>1488</c:v>
                </c:pt>
                <c:pt idx="30636">
                  <c:v>1487</c:v>
                </c:pt>
                <c:pt idx="30637">
                  <c:v>1494</c:v>
                </c:pt>
                <c:pt idx="30638">
                  <c:v>1508</c:v>
                </c:pt>
                <c:pt idx="30639">
                  <c:v>1527</c:v>
                </c:pt>
                <c:pt idx="30640">
                  <c:v>1544</c:v>
                </c:pt>
                <c:pt idx="30641">
                  <c:v>1554</c:v>
                </c:pt>
                <c:pt idx="30642">
                  <c:v>1552</c:v>
                </c:pt>
                <c:pt idx="30643">
                  <c:v>1542</c:v>
                </c:pt>
                <c:pt idx="30644">
                  <c:v>1528</c:v>
                </c:pt>
                <c:pt idx="30645">
                  <c:v>1513</c:v>
                </c:pt>
                <c:pt idx="30646">
                  <c:v>1503</c:v>
                </c:pt>
                <c:pt idx="30647">
                  <c:v>1505</c:v>
                </c:pt>
                <c:pt idx="30648">
                  <c:v>1521</c:v>
                </c:pt>
                <c:pt idx="30649">
                  <c:v>1545</c:v>
                </c:pt>
                <c:pt idx="30650">
                  <c:v>1563</c:v>
                </c:pt>
                <c:pt idx="30651">
                  <c:v>1568</c:v>
                </c:pt>
                <c:pt idx="30652">
                  <c:v>1559</c:v>
                </c:pt>
                <c:pt idx="30653">
                  <c:v>1543</c:v>
                </c:pt>
                <c:pt idx="30654">
                  <c:v>1526</c:v>
                </c:pt>
                <c:pt idx="30655">
                  <c:v>1509</c:v>
                </c:pt>
                <c:pt idx="30656">
                  <c:v>1493</c:v>
                </c:pt>
                <c:pt idx="30657">
                  <c:v>1480</c:v>
                </c:pt>
                <c:pt idx="30658">
                  <c:v>1471</c:v>
                </c:pt>
                <c:pt idx="30659">
                  <c:v>1462</c:v>
                </c:pt>
                <c:pt idx="30660">
                  <c:v>1449</c:v>
                </c:pt>
                <c:pt idx="30661">
                  <c:v>1433</c:v>
                </c:pt>
                <c:pt idx="30662">
                  <c:v>1422</c:v>
                </c:pt>
                <c:pt idx="30663">
                  <c:v>1429</c:v>
                </c:pt>
                <c:pt idx="30664">
                  <c:v>1453</c:v>
                </c:pt>
                <c:pt idx="30665">
                  <c:v>1485</c:v>
                </c:pt>
                <c:pt idx="30666">
                  <c:v>1511</c:v>
                </c:pt>
                <c:pt idx="30667">
                  <c:v>1525</c:v>
                </c:pt>
                <c:pt idx="30668">
                  <c:v>1530</c:v>
                </c:pt>
                <c:pt idx="30669">
                  <c:v>1531</c:v>
                </c:pt>
                <c:pt idx="30670">
                  <c:v>1530</c:v>
                </c:pt>
                <c:pt idx="30671">
                  <c:v>1529</c:v>
                </c:pt>
                <c:pt idx="30672">
                  <c:v>1525</c:v>
                </c:pt>
                <c:pt idx="30673">
                  <c:v>1519</c:v>
                </c:pt>
                <c:pt idx="30674">
                  <c:v>1514</c:v>
                </c:pt>
                <c:pt idx="30675">
                  <c:v>1513</c:v>
                </c:pt>
                <c:pt idx="30676">
                  <c:v>1517</c:v>
                </c:pt>
                <c:pt idx="30677">
                  <c:v>1521</c:v>
                </c:pt>
                <c:pt idx="30678">
                  <c:v>1524</c:v>
                </c:pt>
                <c:pt idx="30679">
                  <c:v>1525</c:v>
                </c:pt>
                <c:pt idx="30680">
                  <c:v>1527</c:v>
                </c:pt>
                <c:pt idx="30681">
                  <c:v>1530</c:v>
                </c:pt>
                <c:pt idx="30682">
                  <c:v>1532</c:v>
                </c:pt>
                <c:pt idx="30683">
                  <c:v>1528</c:v>
                </c:pt>
                <c:pt idx="30684">
                  <c:v>1514</c:v>
                </c:pt>
                <c:pt idx="30685">
                  <c:v>1492</c:v>
                </c:pt>
                <c:pt idx="30686">
                  <c:v>1471</c:v>
                </c:pt>
                <c:pt idx="30687">
                  <c:v>1463</c:v>
                </c:pt>
                <c:pt idx="30688">
                  <c:v>1471</c:v>
                </c:pt>
                <c:pt idx="30689">
                  <c:v>1488</c:v>
                </c:pt>
                <c:pt idx="30690">
                  <c:v>1507</c:v>
                </c:pt>
                <c:pt idx="30691">
                  <c:v>1521</c:v>
                </c:pt>
                <c:pt idx="30692">
                  <c:v>1528</c:v>
                </c:pt>
                <c:pt idx="30693">
                  <c:v>1525</c:v>
                </c:pt>
                <c:pt idx="30694">
                  <c:v>1515</c:v>
                </c:pt>
                <c:pt idx="30695">
                  <c:v>1502</c:v>
                </c:pt>
                <c:pt idx="30696">
                  <c:v>1492</c:v>
                </c:pt>
                <c:pt idx="30697">
                  <c:v>1486</c:v>
                </c:pt>
                <c:pt idx="30698">
                  <c:v>1485</c:v>
                </c:pt>
                <c:pt idx="30699">
                  <c:v>1490</c:v>
                </c:pt>
                <c:pt idx="30700">
                  <c:v>1501</c:v>
                </c:pt>
                <c:pt idx="30701">
                  <c:v>1513</c:v>
                </c:pt>
                <c:pt idx="30702">
                  <c:v>1521</c:v>
                </c:pt>
                <c:pt idx="30703">
                  <c:v>1526</c:v>
                </c:pt>
                <c:pt idx="30704">
                  <c:v>1533</c:v>
                </c:pt>
                <c:pt idx="30705">
                  <c:v>1545</c:v>
                </c:pt>
                <c:pt idx="30706">
                  <c:v>1560</c:v>
                </c:pt>
                <c:pt idx="30707">
                  <c:v>1574</c:v>
                </c:pt>
                <c:pt idx="30708">
                  <c:v>1580</c:v>
                </c:pt>
                <c:pt idx="30709">
                  <c:v>1577</c:v>
                </c:pt>
                <c:pt idx="30710">
                  <c:v>1567</c:v>
                </c:pt>
                <c:pt idx="30711">
                  <c:v>1556</c:v>
                </c:pt>
                <c:pt idx="30712">
                  <c:v>1546</c:v>
                </c:pt>
                <c:pt idx="30713">
                  <c:v>1537</c:v>
                </c:pt>
                <c:pt idx="30714">
                  <c:v>1531</c:v>
                </c:pt>
                <c:pt idx="30715">
                  <c:v>1527</c:v>
                </c:pt>
                <c:pt idx="30716">
                  <c:v>1522</c:v>
                </c:pt>
                <c:pt idx="30717">
                  <c:v>1513</c:v>
                </c:pt>
                <c:pt idx="30718">
                  <c:v>1501</c:v>
                </c:pt>
                <c:pt idx="30719">
                  <c:v>1487</c:v>
                </c:pt>
                <c:pt idx="30720">
                  <c:v>1473</c:v>
                </c:pt>
                <c:pt idx="30721">
                  <c:v>1460</c:v>
                </c:pt>
                <c:pt idx="30722">
                  <c:v>1448</c:v>
                </c:pt>
                <c:pt idx="30723">
                  <c:v>1443</c:v>
                </c:pt>
                <c:pt idx="30724">
                  <c:v>1448</c:v>
                </c:pt>
                <c:pt idx="30725">
                  <c:v>1460</c:v>
                </c:pt>
                <c:pt idx="30726">
                  <c:v>1472</c:v>
                </c:pt>
                <c:pt idx="30727">
                  <c:v>1478</c:v>
                </c:pt>
                <c:pt idx="30728">
                  <c:v>1477</c:v>
                </c:pt>
                <c:pt idx="30729">
                  <c:v>1468</c:v>
                </c:pt>
                <c:pt idx="30730">
                  <c:v>1451</c:v>
                </c:pt>
                <c:pt idx="30731">
                  <c:v>1431</c:v>
                </c:pt>
                <c:pt idx="30732">
                  <c:v>1414</c:v>
                </c:pt>
                <c:pt idx="30733">
                  <c:v>1405</c:v>
                </c:pt>
                <c:pt idx="30734">
                  <c:v>1405</c:v>
                </c:pt>
                <c:pt idx="30735">
                  <c:v>1412</c:v>
                </c:pt>
                <c:pt idx="30736">
                  <c:v>1425</c:v>
                </c:pt>
                <c:pt idx="30737">
                  <c:v>1445</c:v>
                </c:pt>
                <c:pt idx="30738">
                  <c:v>1471</c:v>
                </c:pt>
                <c:pt idx="30739">
                  <c:v>1496</c:v>
                </c:pt>
                <c:pt idx="30740">
                  <c:v>1511</c:v>
                </c:pt>
                <c:pt idx="30741">
                  <c:v>1511</c:v>
                </c:pt>
                <c:pt idx="30742">
                  <c:v>1502</c:v>
                </c:pt>
                <c:pt idx="30743">
                  <c:v>1496</c:v>
                </c:pt>
                <c:pt idx="30744">
                  <c:v>1502</c:v>
                </c:pt>
                <c:pt idx="30745">
                  <c:v>1519</c:v>
                </c:pt>
                <c:pt idx="30746">
                  <c:v>1538</c:v>
                </c:pt>
                <c:pt idx="30747">
                  <c:v>1549</c:v>
                </c:pt>
                <c:pt idx="30748">
                  <c:v>1547</c:v>
                </c:pt>
                <c:pt idx="30749">
                  <c:v>1538</c:v>
                </c:pt>
                <c:pt idx="30750">
                  <c:v>1528</c:v>
                </c:pt>
                <c:pt idx="30751">
                  <c:v>1521</c:v>
                </c:pt>
                <c:pt idx="30752">
                  <c:v>1516</c:v>
                </c:pt>
                <c:pt idx="30753">
                  <c:v>1512</c:v>
                </c:pt>
                <c:pt idx="30754">
                  <c:v>1509</c:v>
                </c:pt>
                <c:pt idx="30755">
                  <c:v>1509</c:v>
                </c:pt>
                <c:pt idx="30756">
                  <c:v>1511</c:v>
                </c:pt>
                <c:pt idx="30757">
                  <c:v>1512</c:v>
                </c:pt>
                <c:pt idx="30758">
                  <c:v>1510</c:v>
                </c:pt>
                <c:pt idx="30759">
                  <c:v>1504</c:v>
                </c:pt>
                <c:pt idx="30760">
                  <c:v>1491</c:v>
                </c:pt>
                <c:pt idx="30761">
                  <c:v>1472</c:v>
                </c:pt>
                <c:pt idx="30762">
                  <c:v>1448</c:v>
                </c:pt>
                <c:pt idx="30763">
                  <c:v>1428</c:v>
                </c:pt>
                <c:pt idx="30764">
                  <c:v>1415</c:v>
                </c:pt>
                <c:pt idx="30765">
                  <c:v>1414</c:v>
                </c:pt>
                <c:pt idx="30766">
                  <c:v>1422</c:v>
                </c:pt>
                <c:pt idx="30767">
                  <c:v>1438</c:v>
                </c:pt>
                <c:pt idx="30768">
                  <c:v>1456</c:v>
                </c:pt>
                <c:pt idx="30769">
                  <c:v>1468</c:v>
                </c:pt>
                <c:pt idx="30770">
                  <c:v>1475</c:v>
                </c:pt>
                <c:pt idx="30771">
                  <c:v>1479</c:v>
                </c:pt>
                <c:pt idx="30772">
                  <c:v>1483</c:v>
                </c:pt>
                <c:pt idx="30773">
                  <c:v>1491</c:v>
                </c:pt>
                <c:pt idx="30774">
                  <c:v>1503</c:v>
                </c:pt>
                <c:pt idx="30775">
                  <c:v>1522</c:v>
                </c:pt>
                <c:pt idx="30776">
                  <c:v>1544</c:v>
                </c:pt>
                <c:pt idx="30777">
                  <c:v>1559</c:v>
                </c:pt>
                <c:pt idx="30778">
                  <c:v>1558</c:v>
                </c:pt>
                <c:pt idx="30779">
                  <c:v>1541</c:v>
                </c:pt>
                <c:pt idx="30780">
                  <c:v>1517</c:v>
                </c:pt>
                <c:pt idx="30781">
                  <c:v>1497</c:v>
                </c:pt>
                <c:pt idx="30782">
                  <c:v>1489</c:v>
                </c:pt>
                <c:pt idx="30783">
                  <c:v>1494</c:v>
                </c:pt>
                <c:pt idx="30784">
                  <c:v>1506</c:v>
                </c:pt>
                <c:pt idx="30785">
                  <c:v>1519</c:v>
                </c:pt>
                <c:pt idx="30786">
                  <c:v>1527</c:v>
                </c:pt>
                <c:pt idx="30787">
                  <c:v>1531</c:v>
                </c:pt>
                <c:pt idx="30788">
                  <c:v>1532</c:v>
                </c:pt>
                <c:pt idx="30789">
                  <c:v>1533</c:v>
                </c:pt>
                <c:pt idx="30790">
                  <c:v>1538</c:v>
                </c:pt>
                <c:pt idx="30791">
                  <c:v>1544</c:v>
                </c:pt>
                <c:pt idx="30792">
                  <c:v>1548</c:v>
                </c:pt>
                <c:pt idx="30793">
                  <c:v>1546</c:v>
                </c:pt>
                <c:pt idx="30794">
                  <c:v>1540</c:v>
                </c:pt>
                <c:pt idx="30795">
                  <c:v>1533</c:v>
                </c:pt>
                <c:pt idx="30796">
                  <c:v>1527</c:v>
                </c:pt>
                <c:pt idx="30797">
                  <c:v>1519</c:v>
                </c:pt>
                <c:pt idx="30798">
                  <c:v>1510</c:v>
                </c:pt>
                <c:pt idx="30799">
                  <c:v>1503</c:v>
                </c:pt>
                <c:pt idx="30800">
                  <c:v>1499</c:v>
                </c:pt>
                <c:pt idx="30801">
                  <c:v>1497</c:v>
                </c:pt>
                <c:pt idx="30802">
                  <c:v>1492</c:v>
                </c:pt>
                <c:pt idx="30803">
                  <c:v>1483</c:v>
                </c:pt>
                <c:pt idx="30804">
                  <c:v>1472</c:v>
                </c:pt>
                <c:pt idx="30805">
                  <c:v>1462</c:v>
                </c:pt>
                <c:pt idx="30806">
                  <c:v>1460</c:v>
                </c:pt>
                <c:pt idx="30807">
                  <c:v>1463</c:v>
                </c:pt>
                <c:pt idx="30808">
                  <c:v>1469</c:v>
                </c:pt>
                <c:pt idx="30809">
                  <c:v>1473</c:v>
                </c:pt>
                <c:pt idx="30810">
                  <c:v>1475</c:v>
                </c:pt>
                <c:pt idx="30811">
                  <c:v>1473</c:v>
                </c:pt>
                <c:pt idx="30812">
                  <c:v>1473</c:v>
                </c:pt>
                <c:pt idx="30813">
                  <c:v>1476</c:v>
                </c:pt>
                <c:pt idx="30814">
                  <c:v>1481</c:v>
                </c:pt>
                <c:pt idx="30815">
                  <c:v>1483</c:v>
                </c:pt>
                <c:pt idx="30816">
                  <c:v>1479</c:v>
                </c:pt>
                <c:pt idx="30817">
                  <c:v>1471</c:v>
                </c:pt>
                <c:pt idx="30818">
                  <c:v>1466</c:v>
                </c:pt>
                <c:pt idx="30819">
                  <c:v>1463</c:v>
                </c:pt>
                <c:pt idx="30820">
                  <c:v>1463</c:v>
                </c:pt>
                <c:pt idx="30821">
                  <c:v>1469</c:v>
                </c:pt>
                <c:pt idx="30822">
                  <c:v>1482</c:v>
                </c:pt>
                <c:pt idx="30823">
                  <c:v>1500</c:v>
                </c:pt>
                <c:pt idx="30824">
                  <c:v>1516</c:v>
                </c:pt>
                <c:pt idx="30825">
                  <c:v>1523</c:v>
                </c:pt>
                <c:pt idx="30826">
                  <c:v>1520</c:v>
                </c:pt>
                <c:pt idx="30827">
                  <c:v>1511</c:v>
                </c:pt>
                <c:pt idx="30828">
                  <c:v>1500</c:v>
                </c:pt>
                <c:pt idx="30829">
                  <c:v>1489</c:v>
                </c:pt>
                <c:pt idx="30830">
                  <c:v>1476</c:v>
                </c:pt>
                <c:pt idx="30831">
                  <c:v>1461</c:v>
                </c:pt>
                <c:pt idx="30832">
                  <c:v>1454</c:v>
                </c:pt>
                <c:pt idx="30833">
                  <c:v>1459</c:v>
                </c:pt>
                <c:pt idx="30834">
                  <c:v>1470</c:v>
                </c:pt>
                <c:pt idx="30835">
                  <c:v>1477</c:v>
                </c:pt>
                <c:pt idx="30836">
                  <c:v>1474</c:v>
                </c:pt>
                <c:pt idx="30837">
                  <c:v>1464</c:v>
                </c:pt>
                <c:pt idx="30838">
                  <c:v>1455</c:v>
                </c:pt>
                <c:pt idx="30839">
                  <c:v>1454</c:v>
                </c:pt>
                <c:pt idx="30840">
                  <c:v>1456</c:v>
                </c:pt>
                <c:pt idx="30841">
                  <c:v>1455</c:v>
                </c:pt>
                <c:pt idx="30842">
                  <c:v>1447</c:v>
                </c:pt>
                <c:pt idx="30843">
                  <c:v>1437</c:v>
                </c:pt>
                <c:pt idx="30844">
                  <c:v>1431</c:v>
                </c:pt>
                <c:pt idx="30845">
                  <c:v>1433</c:v>
                </c:pt>
                <c:pt idx="30846">
                  <c:v>1441</c:v>
                </c:pt>
                <c:pt idx="30847">
                  <c:v>1451</c:v>
                </c:pt>
                <c:pt idx="30848">
                  <c:v>1465</c:v>
                </c:pt>
                <c:pt idx="30849">
                  <c:v>1484</c:v>
                </c:pt>
                <c:pt idx="30850">
                  <c:v>1506</c:v>
                </c:pt>
                <c:pt idx="30851">
                  <c:v>1521</c:v>
                </c:pt>
                <c:pt idx="30852">
                  <c:v>1521</c:v>
                </c:pt>
                <c:pt idx="30853">
                  <c:v>1508</c:v>
                </c:pt>
                <c:pt idx="30854">
                  <c:v>1487</c:v>
                </c:pt>
                <c:pt idx="30855">
                  <c:v>1465</c:v>
                </c:pt>
                <c:pt idx="30856">
                  <c:v>1445</c:v>
                </c:pt>
                <c:pt idx="30857">
                  <c:v>1431</c:v>
                </c:pt>
                <c:pt idx="30858">
                  <c:v>1426</c:v>
                </c:pt>
                <c:pt idx="30859">
                  <c:v>1435</c:v>
                </c:pt>
                <c:pt idx="30860">
                  <c:v>1453</c:v>
                </c:pt>
                <c:pt idx="30861">
                  <c:v>1473</c:v>
                </c:pt>
                <c:pt idx="30862">
                  <c:v>1483</c:v>
                </c:pt>
                <c:pt idx="30863">
                  <c:v>1481</c:v>
                </c:pt>
                <c:pt idx="30864">
                  <c:v>1473</c:v>
                </c:pt>
                <c:pt idx="30865">
                  <c:v>1463</c:v>
                </c:pt>
                <c:pt idx="30866">
                  <c:v>1454</c:v>
                </c:pt>
                <c:pt idx="30867">
                  <c:v>1444</c:v>
                </c:pt>
                <c:pt idx="30868">
                  <c:v>1434</c:v>
                </c:pt>
                <c:pt idx="30869">
                  <c:v>1428</c:v>
                </c:pt>
                <c:pt idx="30870">
                  <c:v>1428</c:v>
                </c:pt>
                <c:pt idx="30871">
                  <c:v>1433</c:v>
                </c:pt>
                <c:pt idx="30872">
                  <c:v>1445</c:v>
                </c:pt>
                <c:pt idx="30873">
                  <c:v>1464</c:v>
                </c:pt>
                <c:pt idx="30874">
                  <c:v>1486</c:v>
                </c:pt>
                <c:pt idx="30875">
                  <c:v>1503</c:v>
                </c:pt>
                <c:pt idx="30876">
                  <c:v>1509</c:v>
                </c:pt>
                <c:pt idx="30877">
                  <c:v>1504</c:v>
                </c:pt>
                <c:pt idx="30878">
                  <c:v>1498</c:v>
                </c:pt>
                <c:pt idx="30879">
                  <c:v>1502</c:v>
                </c:pt>
                <c:pt idx="30880">
                  <c:v>1518</c:v>
                </c:pt>
                <c:pt idx="30881">
                  <c:v>1542</c:v>
                </c:pt>
                <c:pt idx="30882">
                  <c:v>1560</c:v>
                </c:pt>
                <c:pt idx="30883">
                  <c:v>1563</c:v>
                </c:pt>
                <c:pt idx="30884">
                  <c:v>1548</c:v>
                </c:pt>
                <c:pt idx="30885">
                  <c:v>1521</c:v>
                </c:pt>
                <c:pt idx="30886">
                  <c:v>1490</c:v>
                </c:pt>
                <c:pt idx="30887">
                  <c:v>1463</c:v>
                </c:pt>
                <c:pt idx="30888">
                  <c:v>1440</c:v>
                </c:pt>
                <c:pt idx="30889">
                  <c:v>1424</c:v>
                </c:pt>
                <c:pt idx="30890">
                  <c:v>1414</c:v>
                </c:pt>
                <c:pt idx="30891">
                  <c:v>1407</c:v>
                </c:pt>
                <c:pt idx="30892">
                  <c:v>1403</c:v>
                </c:pt>
                <c:pt idx="30893">
                  <c:v>1407</c:v>
                </c:pt>
                <c:pt idx="30894">
                  <c:v>1420</c:v>
                </c:pt>
                <c:pt idx="30895">
                  <c:v>1438</c:v>
                </c:pt>
                <c:pt idx="30896">
                  <c:v>1458</c:v>
                </c:pt>
                <c:pt idx="30897">
                  <c:v>1476</c:v>
                </c:pt>
                <c:pt idx="30898">
                  <c:v>1490</c:v>
                </c:pt>
                <c:pt idx="30899">
                  <c:v>1498</c:v>
                </c:pt>
                <c:pt idx="30900">
                  <c:v>1500</c:v>
                </c:pt>
                <c:pt idx="30901">
                  <c:v>1497</c:v>
                </c:pt>
                <c:pt idx="30902">
                  <c:v>1489</c:v>
                </c:pt>
                <c:pt idx="30903">
                  <c:v>1479</c:v>
                </c:pt>
                <c:pt idx="30904">
                  <c:v>1468</c:v>
                </c:pt>
                <c:pt idx="30905">
                  <c:v>1463</c:v>
                </c:pt>
                <c:pt idx="30906">
                  <c:v>1462</c:v>
                </c:pt>
                <c:pt idx="30907">
                  <c:v>1462</c:v>
                </c:pt>
                <c:pt idx="30908">
                  <c:v>1462</c:v>
                </c:pt>
                <c:pt idx="30909">
                  <c:v>1463</c:v>
                </c:pt>
                <c:pt idx="30910">
                  <c:v>1471</c:v>
                </c:pt>
                <c:pt idx="30911">
                  <c:v>1487</c:v>
                </c:pt>
                <c:pt idx="30912">
                  <c:v>1508</c:v>
                </c:pt>
                <c:pt idx="30913">
                  <c:v>1523</c:v>
                </c:pt>
                <c:pt idx="30914">
                  <c:v>1523</c:v>
                </c:pt>
                <c:pt idx="30915">
                  <c:v>1510</c:v>
                </c:pt>
                <c:pt idx="30916">
                  <c:v>1493</c:v>
                </c:pt>
                <c:pt idx="30917">
                  <c:v>1479</c:v>
                </c:pt>
                <c:pt idx="30918">
                  <c:v>1467</c:v>
                </c:pt>
                <c:pt idx="30919">
                  <c:v>1457</c:v>
                </c:pt>
                <c:pt idx="30920">
                  <c:v>1451</c:v>
                </c:pt>
                <c:pt idx="30921">
                  <c:v>1450</c:v>
                </c:pt>
                <c:pt idx="30922">
                  <c:v>1458</c:v>
                </c:pt>
                <c:pt idx="30923">
                  <c:v>1469</c:v>
                </c:pt>
                <c:pt idx="30924">
                  <c:v>1476</c:v>
                </c:pt>
                <c:pt idx="30925">
                  <c:v>1474</c:v>
                </c:pt>
                <c:pt idx="30926">
                  <c:v>1463</c:v>
                </c:pt>
                <c:pt idx="30927">
                  <c:v>1448</c:v>
                </c:pt>
                <c:pt idx="30928">
                  <c:v>1434</c:v>
                </c:pt>
                <c:pt idx="30929">
                  <c:v>1425</c:v>
                </c:pt>
                <c:pt idx="30930">
                  <c:v>1420</c:v>
                </c:pt>
                <c:pt idx="30931">
                  <c:v>1417</c:v>
                </c:pt>
                <c:pt idx="30932">
                  <c:v>1418</c:v>
                </c:pt>
                <c:pt idx="30933">
                  <c:v>1425</c:v>
                </c:pt>
                <c:pt idx="30934">
                  <c:v>1439</c:v>
                </c:pt>
                <c:pt idx="30935">
                  <c:v>1459</c:v>
                </c:pt>
                <c:pt idx="30936">
                  <c:v>1478</c:v>
                </c:pt>
                <c:pt idx="30937">
                  <c:v>1491</c:v>
                </c:pt>
                <c:pt idx="30938">
                  <c:v>1496</c:v>
                </c:pt>
                <c:pt idx="30939">
                  <c:v>1493</c:v>
                </c:pt>
                <c:pt idx="30940">
                  <c:v>1487</c:v>
                </c:pt>
                <c:pt idx="30941">
                  <c:v>1481</c:v>
                </c:pt>
                <c:pt idx="30942">
                  <c:v>1479</c:v>
                </c:pt>
                <c:pt idx="30943">
                  <c:v>1483</c:v>
                </c:pt>
                <c:pt idx="30944">
                  <c:v>1492</c:v>
                </c:pt>
                <c:pt idx="30945">
                  <c:v>1501</c:v>
                </c:pt>
                <c:pt idx="30946">
                  <c:v>1509</c:v>
                </c:pt>
                <c:pt idx="30947">
                  <c:v>1512</c:v>
                </c:pt>
                <c:pt idx="30948">
                  <c:v>1512</c:v>
                </c:pt>
                <c:pt idx="30949">
                  <c:v>1507</c:v>
                </c:pt>
                <c:pt idx="30950">
                  <c:v>1499</c:v>
                </c:pt>
                <c:pt idx="30951">
                  <c:v>1486</c:v>
                </c:pt>
                <c:pt idx="30952">
                  <c:v>1472</c:v>
                </c:pt>
                <c:pt idx="30953">
                  <c:v>1460</c:v>
                </c:pt>
                <c:pt idx="30954">
                  <c:v>1454</c:v>
                </c:pt>
                <c:pt idx="30955">
                  <c:v>1457</c:v>
                </c:pt>
                <c:pt idx="30956">
                  <c:v>1467</c:v>
                </c:pt>
                <c:pt idx="30957">
                  <c:v>1481</c:v>
                </c:pt>
                <c:pt idx="30958">
                  <c:v>1495</c:v>
                </c:pt>
                <c:pt idx="30959">
                  <c:v>1506</c:v>
                </c:pt>
                <c:pt idx="30960">
                  <c:v>1511</c:v>
                </c:pt>
                <c:pt idx="30961">
                  <c:v>1509</c:v>
                </c:pt>
                <c:pt idx="30962">
                  <c:v>1495</c:v>
                </c:pt>
                <c:pt idx="30963">
                  <c:v>1474</c:v>
                </c:pt>
                <c:pt idx="30964">
                  <c:v>1453</c:v>
                </c:pt>
                <c:pt idx="30965">
                  <c:v>1442</c:v>
                </c:pt>
                <c:pt idx="30966">
                  <c:v>1444</c:v>
                </c:pt>
                <c:pt idx="30967">
                  <c:v>1451</c:v>
                </c:pt>
                <c:pt idx="30968">
                  <c:v>1455</c:v>
                </c:pt>
                <c:pt idx="30969">
                  <c:v>1454</c:v>
                </c:pt>
                <c:pt idx="30970">
                  <c:v>1455</c:v>
                </c:pt>
                <c:pt idx="30971">
                  <c:v>1460</c:v>
                </c:pt>
                <c:pt idx="30972">
                  <c:v>1470</c:v>
                </c:pt>
                <c:pt idx="30973">
                  <c:v>1486</c:v>
                </c:pt>
                <c:pt idx="30974">
                  <c:v>1503</c:v>
                </c:pt>
                <c:pt idx="30975">
                  <c:v>1516</c:v>
                </c:pt>
                <c:pt idx="30976">
                  <c:v>1523</c:v>
                </c:pt>
                <c:pt idx="30977">
                  <c:v>1524</c:v>
                </c:pt>
                <c:pt idx="30978">
                  <c:v>1527</c:v>
                </c:pt>
                <c:pt idx="30979">
                  <c:v>1533</c:v>
                </c:pt>
                <c:pt idx="30980">
                  <c:v>1541</c:v>
                </c:pt>
                <c:pt idx="30981">
                  <c:v>1543</c:v>
                </c:pt>
                <c:pt idx="30982">
                  <c:v>1536</c:v>
                </c:pt>
                <c:pt idx="30983">
                  <c:v>1526</c:v>
                </c:pt>
                <c:pt idx="30984">
                  <c:v>1520</c:v>
                </c:pt>
                <c:pt idx="30985">
                  <c:v>1525</c:v>
                </c:pt>
                <c:pt idx="30986">
                  <c:v>1537</c:v>
                </c:pt>
                <c:pt idx="30987">
                  <c:v>1548</c:v>
                </c:pt>
                <c:pt idx="30988">
                  <c:v>1554</c:v>
                </c:pt>
                <c:pt idx="30989">
                  <c:v>1560</c:v>
                </c:pt>
                <c:pt idx="30990">
                  <c:v>1570</c:v>
                </c:pt>
                <c:pt idx="30991">
                  <c:v>1582</c:v>
                </c:pt>
                <c:pt idx="30992">
                  <c:v>1586</c:v>
                </c:pt>
                <c:pt idx="30993">
                  <c:v>1575</c:v>
                </c:pt>
                <c:pt idx="30994">
                  <c:v>1554</c:v>
                </c:pt>
                <c:pt idx="30995">
                  <c:v>1534</c:v>
                </c:pt>
                <c:pt idx="30996">
                  <c:v>1522</c:v>
                </c:pt>
                <c:pt idx="30997">
                  <c:v>1519</c:v>
                </c:pt>
                <c:pt idx="30998">
                  <c:v>1523</c:v>
                </c:pt>
                <c:pt idx="30999">
                  <c:v>1531</c:v>
                </c:pt>
                <c:pt idx="31000">
                  <c:v>1538</c:v>
                </c:pt>
                <c:pt idx="31001">
                  <c:v>1543</c:v>
                </c:pt>
                <c:pt idx="31002">
                  <c:v>1545</c:v>
                </c:pt>
                <c:pt idx="31003">
                  <c:v>1551</c:v>
                </c:pt>
                <c:pt idx="31004">
                  <c:v>1563</c:v>
                </c:pt>
                <c:pt idx="31005">
                  <c:v>1581</c:v>
                </c:pt>
                <c:pt idx="31006">
                  <c:v>1597</c:v>
                </c:pt>
                <c:pt idx="31007">
                  <c:v>1606</c:v>
                </c:pt>
                <c:pt idx="31008">
                  <c:v>1607</c:v>
                </c:pt>
                <c:pt idx="31009">
                  <c:v>1599</c:v>
                </c:pt>
                <c:pt idx="31010">
                  <c:v>1591</c:v>
                </c:pt>
                <c:pt idx="31011">
                  <c:v>1587</c:v>
                </c:pt>
                <c:pt idx="31012">
                  <c:v>1589</c:v>
                </c:pt>
                <c:pt idx="31013">
                  <c:v>1591</c:v>
                </c:pt>
                <c:pt idx="31014">
                  <c:v>1592</c:v>
                </c:pt>
                <c:pt idx="31015">
                  <c:v>1595</c:v>
                </c:pt>
                <c:pt idx="31016">
                  <c:v>1602</c:v>
                </c:pt>
                <c:pt idx="31017">
                  <c:v>1611</c:v>
                </c:pt>
                <c:pt idx="31018">
                  <c:v>1618</c:v>
                </c:pt>
                <c:pt idx="31019">
                  <c:v>1622</c:v>
                </c:pt>
                <c:pt idx="31020">
                  <c:v>1624</c:v>
                </c:pt>
                <c:pt idx="31021">
                  <c:v>1625</c:v>
                </c:pt>
                <c:pt idx="31022">
                  <c:v>1625</c:v>
                </c:pt>
                <c:pt idx="31023">
                  <c:v>1617</c:v>
                </c:pt>
                <c:pt idx="31024">
                  <c:v>1602</c:v>
                </c:pt>
                <c:pt idx="31025">
                  <c:v>1588</c:v>
                </c:pt>
                <c:pt idx="31026">
                  <c:v>1584</c:v>
                </c:pt>
                <c:pt idx="31027">
                  <c:v>1596</c:v>
                </c:pt>
                <c:pt idx="31028">
                  <c:v>1621</c:v>
                </c:pt>
                <c:pt idx="31029">
                  <c:v>1648</c:v>
                </c:pt>
                <c:pt idx="31030">
                  <c:v>1664</c:v>
                </c:pt>
                <c:pt idx="31031">
                  <c:v>1661</c:v>
                </c:pt>
                <c:pt idx="31032">
                  <c:v>1643</c:v>
                </c:pt>
                <c:pt idx="31033">
                  <c:v>1622</c:v>
                </c:pt>
                <c:pt idx="31034">
                  <c:v>1605</c:v>
                </c:pt>
                <c:pt idx="31035">
                  <c:v>1593</c:v>
                </c:pt>
                <c:pt idx="31036">
                  <c:v>1584</c:v>
                </c:pt>
                <c:pt idx="31037">
                  <c:v>1584</c:v>
                </c:pt>
                <c:pt idx="31038">
                  <c:v>1597</c:v>
                </c:pt>
                <c:pt idx="31039">
                  <c:v>1619</c:v>
                </c:pt>
                <c:pt idx="31040">
                  <c:v>1646</c:v>
                </c:pt>
                <c:pt idx="31041">
                  <c:v>1667</c:v>
                </c:pt>
                <c:pt idx="31042">
                  <c:v>1678</c:v>
                </c:pt>
                <c:pt idx="31043">
                  <c:v>1675</c:v>
                </c:pt>
                <c:pt idx="31044">
                  <c:v>1664</c:v>
                </c:pt>
                <c:pt idx="31045">
                  <c:v>1654</c:v>
                </c:pt>
                <c:pt idx="31046">
                  <c:v>1654</c:v>
                </c:pt>
                <c:pt idx="31047">
                  <c:v>1662</c:v>
                </c:pt>
                <c:pt idx="31048">
                  <c:v>1667</c:v>
                </c:pt>
                <c:pt idx="31049">
                  <c:v>1662</c:v>
                </c:pt>
                <c:pt idx="31050">
                  <c:v>1647</c:v>
                </c:pt>
                <c:pt idx="31051">
                  <c:v>1631</c:v>
                </c:pt>
                <c:pt idx="31052">
                  <c:v>1626</c:v>
                </c:pt>
                <c:pt idx="31053">
                  <c:v>1636</c:v>
                </c:pt>
                <c:pt idx="31054">
                  <c:v>1655</c:v>
                </c:pt>
                <c:pt idx="31055">
                  <c:v>1673</c:v>
                </c:pt>
                <c:pt idx="31056">
                  <c:v>1680</c:v>
                </c:pt>
                <c:pt idx="31057">
                  <c:v>1677</c:v>
                </c:pt>
                <c:pt idx="31058">
                  <c:v>1673</c:v>
                </c:pt>
                <c:pt idx="31059">
                  <c:v>1674</c:v>
                </c:pt>
                <c:pt idx="31060">
                  <c:v>1679</c:v>
                </c:pt>
                <c:pt idx="31061">
                  <c:v>1683</c:v>
                </c:pt>
                <c:pt idx="31062">
                  <c:v>1685</c:v>
                </c:pt>
                <c:pt idx="31063">
                  <c:v>1684</c:v>
                </c:pt>
                <c:pt idx="31064">
                  <c:v>1679</c:v>
                </c:pt>
                <c:pt idx="31065">
                  <c:v>1666</c:v>
                </c:pt>
                <c:pt idx="31066">
                  <c:v>1646</c:v>
                </c:pt>
                <c:pt idx="31067">
                  <c:v>1627</c:v>
                </c:pt>
                <c:pt idx="31068">
                  <c:v>1622</c:v>
                </c:pt>
                <c:pt idx="31069">
                  <c:v>1634</c:v>
                </c:pt>
                <c:pt idx="31070">
                  <c:v>1655</c:v>
                </c:pt>
                <c:pt idx="31071">
                  <c:v>1670</c:v>
                </c:pt>
                <c:pt idx="31072">
                  <c:v>1673</c:v>
                </c:pt>
                <c:pt idx="31073">
                  <c:v>1672</c:v>
                </c:pt>
                <c:pt idx="31074">
                  <c:v>1673</c:v>
                </c:pt>
                <c:pt idx="31075">
                  <c:v>1676</c:v>
                </c:pt>
                <c:pt idx="31076">
                  <c:v>1675</c:v>
                </c:pt>
                <c:pt idx="31077">
                  <c:v>1669</c:v>
                </c:pt>
                <c:pt idx="31078">
                  <c:v>1663</c:v>
                </c:pt>
                <c:pt idx="31079">
                  <c:v>1660</c:v>
                </c:pt>
                <c:pt idx="31080">
                  <c:v>1662</c:v>
                </c:pt>
                <c:pt idx="31081">
                  <c:v>1665</c:v>
                </c:pt>
                <c:pt idx="31082">
                  <c:v>1665</c:v>
                </c:pt>
                <c:pt idx="31083">
                  <c:v>1661</c:v>
                </c:pt>
                <c:pt idx="31084">
                  <c:v>1652</c:v>
                </c:pt>
                <c:pt idx="31085">
                  <c:v>1639</c:v>
                </c:pt>
                <c:pt idx="31086">
                  <c:v>1622</c:v>
                </c:pt>
                <c:pt idx="31087">
                  <c:v>1608</c:v>
                </c:pt>
                <c:pt idx="31088">
                  <c:v>1606</c:v>
                </c:pt>
                <c:pt idx="31089">
                  <c:v>1616</c:v>
                </c:pt>
                <c:pt idx="31090">
                  <c:v>1631</c:v>
                </c:pt>
                <c:pt idx="31091">
                  <c:v>1640</c:v>
                </c:pt>
                <c:pt idx="31092">
                  <c:v>1638</c:v>
                </c:pt>
                <c:pt idx="31093">
                  <c:v>1624</c:v>
                </c:pt>
                <c:pt idx="31094">
                  <c:v>1604</c:v>
                </c:pt>
                <c:pt idx="31095">
                  <c:v>1585</c:v>
                </c:pt>
                <c:pt idx="31096">
                  <c:v>1579</c:v>
                </c:pt>
                <c:pt idx="31097">
                  <c:v>1590</c:v>
                </c:pt>
                <c:pt idx="31098">
                  <c:v>1613</c:v>
                </c:pt>
                <c:pt idx="31099">
                  <c:v>1640</c:v>
                </c:pt>
                <c:pt idx="31100">
                  <c:v>1660</c:v>
                </c:pt>
                <c:pt idx="31101">
                  <c:v>1667</c:v>
                </c:pt>
                <c:pt idx="31102">
                  <c:v>1663</c:v>
                </c:pt>
                <c:pt idx="31103">
                  <c:v>1657</c:v>
                </c:pt>
                <c:pt idx="31104">
                  <c:v>1659</c:v>
                </c:pt>
                <c:pt idx="31105">
                  <c:v>1672</c:v>
                </c:pt>
                <c:pt idx="31106">
                  <c:v>1691</c:v>
                </c:pt>
                <c:pt idx="31107">
                  <c:v>1710</c:v>
                </c:pt>
                <c:pt idx="31108">
                  <c:v>1724</c:v>
                </c:pt>
                <c:pt idx="31109">
                  <c:v>1731</c:v>
                </c:pt>
                <c:pt idx="31110">
                  <c:v>1735</c:v>
                </c:pt>
                <c:pt idx="31111">
                  <c:v>1740</c:v>
                </c:pt>
                <c:pt idx="31112">
                  <c:v>1745</c:v>
                </c:pt>
                <c:pt idx="31113">
                  <c:v>1748</c:v>
                </c:pt>
                <c:pt idx="31114">
                  <c:v>1746</c:v>
                </c:pt>
                <c:pt idx="31115">
                  <c:v>1738</c:v>
                </c:pt>
                <c:pt idx="31116">
                  <c:v>1726</c:v>
                </c:pt>
                <c:pt idx="31117">
                  <c:v>1715</c:v>
                </c:pt>
                <c:pt idx="31118">
                  <c:v>1707</c:v>
                </c:pt>
                <c:pt idx="31119">
                  <c:v>1706</c:v>
                </c:pt>
                <c:pt idx="31120">
                  <c:v>1709</c:v>
                </c:pt>
                <c:pt idx="31121">
                  <c:v>1707</c:v>
                </c:pt>
                <c:pt idx="31122">
                  <c:v>1697</c:v>
                </c:pt>
                <c:pt idx="31123">
                  <c:v>1682</c:v>
                </c:pt>
                <c:pt idx="31124">
                  <c:v>1670</c:v>
                </c:pt>
                <c:pt idx="31125">
                  <c:v>1662</c:v>
                </c:pt>
                <c:pt idx="31126">
                  <c:v>1652</c:v>
                </c:pt>
                <c:pt idx="31127">
                  <c:v>1640</c:v>
                </c:pt>
                <c:pt idx="31128">
                  <c:v>1636</c:v>
                </c:pt>
                <c:pt idx="31129">
                  <c:v>1645</c:v>
                </c:pt>
                <c:pt idx="31130">
                  <c:v>1665</c:v>
                </c:pt>
                <c:pt idx="31131">
                  <c:v>1684</c:v>
                </c:pt>
                <c:pt idx="31132">
                  <c:v>1695</c:v>
                </c:pt>
                <c:pt idx="31133">
                  <c:v>1697</c:v>
                </c:pt>
                <c:pt idx="31134">
                  <c:v>1695</c:v>
                </c:pt>
                <c:pt idx="31135">
                  <c:v>1688</c:v>
                </c:pt>
                <c:pt idx="31136">
                  <c:v>1679</c:v>
                </c:pt>
                <c:pt idx="31137">
                  <c:v>1672</c:v>
                </c:pt>
                <c:pt idx="31138">
                  <c:v>1673</c:v>
                </c:pt>
                <c:pt idx="31139">
                  <c:v>1683</c:v>
                </c:pt>
                <c:pt idx="31140">
                  <c:v>1698</c:v>
                </c:pt>
                <c:pt idx="31141">
                  <c:v>1707</c:v>
                </c:pt>
                <c:pt idx="31142">
                  <c:v>1703</c:v>
                </c:pt>
                <c:pt idx="31143">
                  <c:v>1684</c:v>
                </c:pt>
                <c:pt idx="31144">
                  <c:v>1655</c:v>
                </c:pt>
                <c:pt idx="31145">
                  <c:v>1624</c:v>
                </c:pt>
                <c:pt idx="31146">
                  <c:v>1601</c:v>
                </c:pt>
                <c:pt idx="31147">
                  <c:v>1592</c:v>
                </c:pt>
                <c:pt idx="31148">
                  <c:v>1594</c:v>
                </c:pt>
                <c:pt idx="31149">
                  <c:v>1599</c:v>
                </c:pt>
                <c:pt idx="31150">
                  <c:v>1604</c:v>
                </c:pt>
                <c:pt idx="31151">
                  <c:v>1606</c:v>
                </c:pt>
                <c:pt idx="31152">
                  <c:v>1608</c:v>
                </c:pt>
                <c:pt idx="31153">
                  <c:v>1612</c:v>
                </c:pt>
                <c:pt idx="31154">
                  <c:v>1617</c:v>
                </c:pt>
                <c:pt idx="31155">
                  <c:v>1622</c:v>
                </c:pt>
                <c:pt idx="31156">
                  <c:v>1622</c:v>
                </c:pt>
                <c:pt idx="31157">
                  <c:v>1622</c:v>
                </c:pt>
                <c:pt idx="31158">
                  <c:v>1625</c:v>
                </c:pt>
                <c:pt idx="31159">
                  <c:v>1638</c:v>
                </c:pt>
                <c:pt idx="31160">
                  <c:v>1656</c:v>
                </c:pt>
                <c:pt idx="31161">
                  <c:v>1669</c:v>
                </c:pt>
                <c:pt idx="31162">
                  <c:v>1676</c:v>
                </c:pt>
                <c:pt idx="31163">
                  <c:v>1679</c:v>
                </c:pt>
                <c:pt idx="31164">
                  <c:v>1684</c:v>
                </c:pt>
                <c:pt idx="31165">
                  <c:v>1686</c:v>
                </c:pt>
                <c:pt idx="31166">
                  <c:v>1680</c:v>
                </c:pt>
                <c:pt idx="31167">
                  <c:v>1666</c:v>
                </c:pt>
                <c:pt idx="31168">
                  <c:v>1651</c:v>
                </c:pt>
                <c:pt idx="31169">
                  <c:v>1639</c:v>
                </c:pt>
                <c:pt idx="31170">
                  <c:v>1630</c:v>
                </c:pt>
                <c:pt idx="31171">
                  <c:v>1620</c:v>
                </c:pt>
                <c:pt idx="31172">
                  <c:v>1607</c:v>
                </c:pt>
                <c:pt idx="31173">
                  <c:v>1593</c:v>
                </c:pt>
                <c:pt idx="31174">
                  <c:v>1584</c:v>
                </c:pt>
                <c:pt idx="31175">
                  <c:v>1583</c:v>
                </c:pt>
                <c:pt idx="31176">
                  <c:v>1589</c:v>
                </c:pt>
                <c:pt idx="31177">
                  <c:v>1597</c:v>
                </c:pt>
                <c:pt idx="31178">
                  <c:v>1602</c:v>
                </c:pt>
                <c:pt idx="31179">
                  <c:v>1602</c:v>
                </c:pt>
                <c:pt idx="31180">
                  <c:v>1594</c:v>
                </c:pt>
                <c:pt idx="31181">
                  <c:v>1580</c:v>
                </c:pt>
                <c:pt idx="31182">
                  <c:v>1564</c:v>
                </c:pt>
                <c:pt idx="31183">
                  <c:v>1553</c:v>
                </c:pt>
                <c:pt idx="31184">
                  <c:v>1549</c:v>
                </c:pt>
                <c:pt idx="31185">
                  <c:v>1550</c:v>
                </c:pt>
                <c:pt idx="31186">
                  <c:v>1549</c:v>
                </c:pt>
                <c:pt idx="31187">
                  <c:v>1542</c:v>
                </c:pt>
                <c:pt idx="31188">
                  <c:v>1535</c:v>
                </c:pt>
                <c:pt idx="31189">
                  <c:v>1531</c:v>
                </c:pt>
                <c:pt idx="31190">
                  <c:v>1530</c:v>
                </c:pt>
                <c:pt idx="31191">
                  <c:v>1534</c:v>
                </c:pt>
                <c:pt idx="31192">
                  <c:v>1545</c:v>
                </c:pt>
                <c:pt idx="31193">
                  <c:v>1562</c:v>
                </c:pt>
                <c:pt idx="31194">
                  <c:v>1582</c:v>
                </c:pt>
                <c:pt idx="31195">
                  <c:v>1599</c:v>
                </c:pt>
                <c:pt idx="31196">
                  <c:v>1609</c:v>
                </c:pt>
                <c:pt idx="31197">
                  <c:v>1608</c:v>
                </c:pt>
                <c:pt idx="31198">
                  <c:v>1598</c:v>
                </c:pt>
                <c:pt idx="31199">
                  <c:v>1582</c:v>
                </c:pt>
                <c:pt idx="31200">
                  <c:v>1563</c:v>
                </c:pt>
                <c:pt idx="31201">
                  <c:v>1545</c:v>
                </c:pt>
                <c:pt idx="31202">
                  <c:v>1529</c:v>
                </c:pt>
                <c:pt idx="31203">
                  <c:v>1516</c:v>
                </c:pt>
                <c:pt idx="31204">
                  <c:v>1507</c:v>
                </c:pt>
                <c:pt idx="31205">
                  <c:v>1501</c:v>
                </c:pt>
                <c:pt idx="31206">
                  <c:v>1501</c:v>
                </c:pt>
                <c:pt idx="31207">
                  <c:v>1505</c:v>
                </c:pt>
                <c:pt idx="31208">
                  <c:v>1514</c:v>
                </c:pt>
                <c:pt idx="31209">
                  <c:v>1522</c:v>
                </c:pt>
                <c:pt idx="31210">
                  <c:v>1526</c:v>
                </c:pt>
                <c:pt idx="31211">
                  <c:v>1523</c:v>
                </c:pt>
                <c:pt idx="31212">
                  <c:v>1514</c:v>
                </c:pt>
                <c:pt idx="31213">
                  <c:v>1507</c:v>
                </c:pt>
                <c:pt idx="31214">
                  <c:v>1509</c:v>
                </c:pt>
                <c:pt idx="31215">
                  <c:v>1521</c:v>
                </c:pt>
                <c:pt idx="31216">
                  <c:v>1536</c:v>
                </c:pt>
                <c:pt idx="31217">
                  <c:v>1548</c:v>
                </c:pt>
                <c:pt idx="31218">
                  <c:v>1551</c:v>
                </c:pt>
                <c:pt idx="31219">
                  <c:v>1549</c:v>
                </c:pt>
                <c:pt idx="31220">
                  <c:v>1549</c:v>
                </c:pt>
                <c:pt idx="31221">
                  <c:v>1553</c:v>
                </c:pt>
                <c:pt idx="31222">
                  <c:v>1556</c:v>
                </c:pt>
                <c:pt idx="31223">
                  <c:v>1554</c:v>
                </c:pt>
                <c:pt idx="31224">
                  <c:v>1548</c:v>
                </c:pt>
                <c:pt idx="31225">
                  <c:v>1539</c:v>
                </c:pt>
                <c:pt idx="31226">
                  <c:v>1530</c:v>
                </c:pt>
                <c:pt idx="31227">
                  <c:v>1524</c:v>
                </c:pt>
                <c:pt idx="31228">
                  <c:v>1523</c:v>
                </c:pt>
                <c:pt idx="31229">
                  <c:v>1526</c:v>
                </c:pt>
                <c:pt idx="31230">
                  <c:v>1528</c:v>
                </c:pt>
                <c:pt idx="31231">
                  <c:v>1527</c:v>
                </c:pt>
                <c:pt idx="31232">
                  <c:v>1526</c:v>
                </c:pt>
                <c:pt idx="31233">
                  <c:v>1529</c:v>
                </c:pt>
                <c:pt idx="31234">
                  <c:v>1537</c:v>
                </c:pt>
                <c:pt idx="31235">
                  <c:v>1548</c:v>
                </c:pt>
                <c:pt idx="31236">
                  <c:v>1558</c:v>
                </c:pt>
                <c:pt idx="31237">
                  <c:v>1566</c:v>
                </c:pt>
                <c:pt idx="31238">
                  <c:v>1574</c:v>
                </c:pt>
                <c:pt idx="31239">
                  <c:v>1581</c:v>
                </c:pt>
                <c:pt idx="31240">
                  <c:v>1587</c:v>
                </c:pt>
                <c:pt idx="31241">
                  <c:v>1588</c:v>
                </c:pt>
                <c:pt idx="31242">
                  <c:v>1580</c:v>
                </c:pt>
                <c:pt idx="31243">
                  <c:v>1567</c:v>
                </c:pt>
                <c:pt idx="31244">
                  <c:v>1555</c:v>
                </c:pt>
                <c:pt idx="31245">
                  <c:v>1548</c:v>
                </c:pt>
                <c:pt idx="31246">
                  <c:v>1546</c:v>
                </c:pt>
                <c:pt idx="31247">
                  <c:v>1542</c:v>
                </c:pt>
                <c:pt idx="31248">
                  <c:v>1533</c:v>
                </c:pt>
                <c:pt idx="31249">
                  <c:v>1519</c:v>
                </c:pt>
                <c:pt idx="31250">
                  <c:v>1507</c:v>
                </c:pt>
                <c:pt idx="31251">
                  <c:v>1502</c:v>
                </c:pt>
                <c:pt idx="31252">
                  <c:v>1501</c:v>
                </c:pt>
                <c:pt idx="31253">
                  <c:v>1498</c:v>
                </c:pt>
                <c:pt idx="31254">
                  <c:v>1491</c:v>
                </c:pt>
                <c:pt idx="31255">
                  <c:v>1485</c:v>
                </c:pt>
                <c:pt idx="31256">
                  <c:v>1484</c:v>
                </c:pt>
                <c:pt idx="31257">
                  <c:v>1489</c:v>
                </c:pt>
                <c:pt idx="31258">
                  <c:v>1492</c:v>
                </c:pt>
                <c:pt idx="31259">
                  <c:v>1487</c:v>
                </c:pt>
                <c:pt idx="31260">
                  <c:v>1473</c:v>
                </c:pt>
                <c:pt idx="31261">
                  <c:v>1455</c:v>
                </c:pt>
                <c:pt idx="31262">
                  <c:v>1442</c:v>
                </c:pt>
                <c:pt idx="31263">
                  <c:v>1442</c:v>
                </c:pt>
                <c:pt idx="31264">
                  <c:v>1455</c:v>
                </c:pt>
                <c:pt idx="31265">
                  <c:v>1480</c:v>
                </c:pt>
                <c:pt idx="31266">
                  <c:v>1508</c:v>
                </c:pt>
                <c:pt idx="31267">
                  <c:v>1529</c:v>
                </c:pt>
                <c:pt idx="31268">
                  <c:v>1539</c:v>
                </c:pt>
                <c:pt idx="31269">
                  <c:v>1536</c:v>
                </c:pt>
                <c:pt idx="31270">
                  <c:v>1525</c:v>
                </c:pt>
                <c:pt idx="31271">
                  <c:v>1514</c:v>
                </c:pt>
                <c:pt idx="31272">
                  <c:v>1511</c:v>
                </c:pt>
                <c:pt idx="31273">
                  <c:v>1516</c:v>
                </c:pt>
                <c:pt idx="31274">
                  <c:v>1520</c:v>
                </c:pt>
                <c:pt idx="31275">
                  <c:v>1515</c:v>
                </c:pt>
                <c:pt idx="31276">
                  <c:v>1499</c:v>
                </c:pt>
                <c:pt idx="31277">
                  <c:v>1480</c:v>
                </c:pt>
                <c:pt idx="31278">
                  <c:v>1466</c:v>
                </c:pt>
                <c:pt idx="31279">
                  <c:v>1461</c:v>
                </c:pt>
                <c:pt idx="31280">
                  <c:v>1464</c:v>
                </c:pt>
                <c:pt idx="31281">
                  <c:v>1471</c:v>
                </c:pt>
                <c:pt idx="31282">
                  <c:v>1477</c:v>
                </c:pt>
                <c:pt idx="31283">
                  <c:v>1482</c:v>
                </c:pt>
                <c:pt idx="31284">
                  <c:v>1484</c:v>
                </c:pt>
                <c:pt idx="31285">
                  <c:v>1477</c:v>
                </c:pt>
                <c:pt idx="31286">
                  <c:v>1463</c:v>
                </c:pt>
                <c:pt idx="31287">
                  <c:v>1448</c:v>
                </c:pt>
                <c:pt idx="31288">
                  <c:v>1438</c:v>
                </c:pt>
                <c:pt idx="31289">
                  <c:v>1430</c:v>
                </c:pt>
                <c:pt idx="31290">
                  <c:v>1419</c:v>
                </c:pt>
                <c:pt idx="31291">
                  <c:v>1404</c:v>
                </c:pt>
                <c:pt idx="31292">
                  <c:v>1395</c:v>
                </c:pt>
                <c:pt idx="31293">
                  <c:v>1397</c:v>
                </c:pt>
                <c:pt idx="31294">
                  <c:v>1409</c:v>
                </c:pt>
                <c:pt idx="31295">
                  <c:v>1424</c:v>
                </c:pt>
                <c:pt idx="31296">
                  <c:v>1436</c:v>
                </c:pt>
                <c:pt idx="31297">
                  <c:v>1438</c:v>
                </c:pt>
                <c:pt idx="31298">
                  <c:v>1430</c:v>
                </c:pt>
                <c:pt idx="31299">
                  <c:v>1414</c:v>
                </c:pt>
                <c:pt idx="31300">
                  <c:v>1401</c:v>
                </c:pt>
                <c:pt idx="31301">
                  <c:v>1397</c:v>
                </c:pt>
                <c:pt idx="31302">
                  <c:v>1404</c:v>
                </c:pt>
                <c:pt idx="31303">
                  <c:v>1413</c:v>
                </c:pt>
                <c:pt idx="31304">
                  <c:v>1418</c:v>
                </c:pt>
                <c:pt idx="31305">
                  <c:v>1419</c:v>
                </c:pt>
                <c:pt idx="31306">
                  <c:v>1422</c:v>
                </c:pt>
                <c:pt idx="31307">
                  <c:v>1429</c:v>
                </c:pt>
                <c:pt idx="31308">
                  <c:v>1438</c:v>
                </c:pt>
                <c:pt idx="31309">
                  <c:v>1440</c:v>
                </c:pt>
                <c:pt idx="31310">
                  <c:v>1430</c:v>
                </c:pt>
                <c:pt idx="31311">
                  <c:v>1414</c:v>
                </c:pt>
                <c:pt idx="31312">
                  <c:v>1398</c:v>
                </c:pt>
                <c:pt idx="31313">
                  <c:v>1387</c:v>
                </c:pt>
                <c:pt idx="31314">
                  <c:v>1378</c:v>
                </c:pt>
                <c:pt idx="31315">
                  <c:v>1368</c:v>
                </c:pt>
                <c:pt idx="31316">
                  <c:v>1359</c:v>
                </c:pt>
                <c:pt idx="31317">
                  <c:v>1349</c:v>
                </c:pt>
                <c:pt idx="31318">
                  <c:v>1339</c:v>
                </c:pt>
                <c:pt idx="31319">
                  <c:v>1326</c:v>
                </c:pt>
                <c:pt idx="31320">
                  <c:v>1314</c:v>
                </c:pt>
                <c:pt idx="31321">
                  <c:v>1309</c:v>
                </c:pt>
                <c:pt idx="31322">
                  <c:v>1315</c:v>
                </c:pt>
                <c:pt idx="31323">
                  <c:v>1329</c:v>
                </c:pt>
                <c:pt idx="31324">
                  <c:v>1347</c:v>
                </c:pt>
                <c:pt idx="31325">
                  <c:v>1366</c:v>
                </c:pt>
                <c:pt idx="31326">
                  <c:v>1385</c:v>
                </c:pt>
                <c:pt idx="31327">
                  <c:v>1396</c:v>
                </c:pt>
                <c:pt idx="31328">
                  <c:v>1397</c:v>
                </c:pt>
                <c:pt idx="31329">
                  <c:v>1389</c:v>
                </c:pt>
                <c:pt idx="31330">
                  <c:v>1378</c:v>
                </c:pt>
                <c:pt idx="31331">
                  <c:v>1373</c:v>
                </c:pt>
                <c:pt idx="31332">
                  <c:v>1375</c:v>
                </c:pt>
                <c:pt idx="31333">
                  <c:v>1380</c:v>
                </c:pt>
                <c:pt idx="31334">
                  <c:v>1383</c:v>
                </c:pt>
                <c:pt idx="31335">
                  <c:v>1381</c:v>
                </c:pt>
                <c:pt idx="31336">
                  <c:v>1376</c:v>
                </c:pt>
                <c:pt idx="31337">
                  <c:v>1373</c:v>
                </c:pt>
                <c:pt idx="31338">
                  <c:v>1373</c:v>
                </c:pt>
                <c:pt idx="31339">
                  <c:v>1371</c:v>
                </c:pt>
                <c:pt idx="31340">
                  <c:v>1364</c:v>
                </c:pt>
                <c:pt idx="31341">
                  <c:v>1350</c:v>
                </c:pt>
                <c:pt idx="31342">
                  <c:v>1337</c:v>
                </c:pt>
                <c:pt idx="31343">
                  <c:v>1332</c:v>
                </c:pt>
                <c:pt idx="31344">
                  <c:v>1339</c:v>
                </c:pt>
                <c:pt idx="31345">
                  <c:v>1356</c:v>
                </c:pt>
                <c:pt idx="31346">
                  <c:v>1373</c:v>
                </c:pt>
                <c:pt idx="31347">
                  <c:v>1379</c:v>
                </c:pt>
                <c:pt idx="31348">
                  <c:v>1365</c:v>
                </c:pt>
                <c:pt idx="31349">
                  <c:v>1335</c:v>
                </c:pt>
                <c:pt idx="31350">
                  <c:v>1304</c:v>
                </c:pt>
                <c:pt idx="31351">
                  <c:v>1286</c:v>
                </c:pt>
                <c:pt idx="31352">
                  <c:v>1286</c:v>
                </c:pt>
                <c:pt idx="31353">
                  <c:v>1294</c:v>
                </c:pt>
                <c:pt idx="31354">
                  <c:v>1300</c:v>
                </c:pt>
                <c:pt idx="31355">
                  <c:v>1301</c:v>
                </c:pt>
                <c:pt idx="31356">
                  <c:v>1302</c:v>
                </c:pt>
                <c:pt idx="31357">
                  <c:v>1310</c:v>
                </c:pt>
                <c:pt idx="31358">
                  <c:v>1325</c:v>
                </c:pt>
                <c:pt idx="31359">
                  <c:v>1341</c:v>
                </c:pt>
                <c:pt idx="31360">
                  <c:v>1355</c:v>
                </c:pt>
                <c:pt idx="31361">
                  <c:v>1366</c:v>
                </c:pt>
                <c:pt idx="31362">
                  <c:v>1376</c:v>
                </c:pt>
                <c:pt idx="31363">
                  <c:v>1385</c:v>
                </c:pt>
                <c:pt idx="31364">
                  <c:v>1391</c:v>
                </c:pt>
                <c:pt idx="31365">
                  <c:v>1393</c:v>
                </c:pt>
                <c:pt idx="31366">
                  <c:v>1390</c:v>
                </c:pt>
                <c:pt idx="31367">
                  <c:v>1383</c:v>
                </c:pt>
                <c:pt idx="31368">
                  <c:v>1373</c:v>
                </c:pt>
                <c:pt idx="31369">
                  <c:v>1365</c:v>
                </c:pt>
                <c:pt idx="31370">
                  <c:v>1361</c:v>
                </c:pt>
                <c:pt idx="31371">
                  <c:v>1358</c:v>
                </c:pt>
                <c:pt idx="31372">
                  <c:v>1352</c:v>
                </c:pt>
                <c:pt idx="31373">
                  <c:v>1345</c:v>
                </c:pt>
                <c:pt idx="31374">
                  <c:v>1341</c:v>
                </c:pt>
                <c:pt idx="31375">
                  <c:v>1344</c:v>
                </c:pt>
                <c:pt idx="31376">
                  <c:v>1351</c:v>
                </c:pt>
                <c:pt idx="31377">
                  <c:v>1360</c:v>
                </c:pt>
                <c:pt idx="31378">
                  <c:v>1368</c:v>
                </c:pt>
                <c:pt idx="31379">
                  <c:v>1375</c:v>
                </c:pt>
                <c:pt idx="31380">
                  <c:v>1380</c:v>
                </c:pt>
                <c:pt idx="31381">
                  <c:v>1379</c:v>
                </c:pt>
                <c:pt idx="31382">
                  <c:v>1374</c:v>
                </c:pt>
                <c:pt idx="31383">
                  <c:v>1364</c:v>
                </c:pt>
                <c:pt idx="31384">
                  <c:v>1350</c:v>
                </c:pt>
                <c:pt idx="31385">
                  <c:v>1339</c:v>
                </c:pt>
                <c:pt idx="31386">
                  <c:v>1336</c:v>
                </c:pt>
                <c:pt idx="31387">
                  <c:v>1344</c:v>
                </c:pt>
                <c:pt idx="31388">
                  <c:v>1358</c:v>
                </c:pt>
                <c:pt idx="31389">
                  <c:v>1372</c:v>
                </c:pt>
                <c:pt idx="31390">
                  <c:v>1378</c:v>
                </c:pt>
                <c:pt idx="31391">
                  <c:v>1377</c:v>
                </c:pt>
                <c:pt idx="31392">
                  <c:v>1376</c:v>
                </c:pt>
                <c:pt idx="31393">
                  <c:v>1382</c:v>
                </c:pt>
                <c:pt idx="31394">
                  <c:v>1396</c:v>
                </c:pt>
                <c:pt idx="31395">
                  <c:v>1410</c:v>
                </c:pt>
                <c:pt idx="31396">
                  <c:v>1411</c:v>
                </c:pt>
                <c:pt idx="31397">
                  <c:v>1396</c:v>
                </c:pt>
                <c:pt idx="31398">
                  <c:v>1374</c:v>
                </c:pt>
                <c:pt idx="31399">
                  <c:v>1358</c:v>
                </c:pt>
                <c:pt idx="31400">
                  <c:v>1354</c:v>
                </c:pt>
                <c:pt idx="31401">
                  <c:v>1357</c:v>
                </c:pt>
                <c:pt idx="31402">
                  <c:v>1360</c:v>
                </c:pt>
                <c:pt idx="31403">
                  <c:v>1362</c:v>
                </c:pt>
                <c:pt idx="31404">
                  <c:v>1364</c:v>
                </c:pt>
                <c:pt idx="31405">
                  <c:v>1365</c:v>
                </c:pt>
                <c:pt idx="31406">
                  <c:v>1366</c:v>
                </c:pt>
                <c:pt idx="31407">
                  <c:v>1368</c:v>
                </c:pt>
                <c:pt idx="31408">
                  <c:v>1372</c:v>
                </c:pt>
                <c:pt idx="31409">
                  <c:v>1374</c:v>
                </c:pt>
                <c:pt idx="31410">
                  <c:v>1370</c:v>
                </c:pt>
                <c:pt idx="31411">
                  <c:v>1358</c:v>
                </c:pt>
                <c:pt idx="31412">
                  <c:v>1341</c:v>
                </c:pt>
                <c:pt idx="31413">
                  <c:v>1327</c:v>
                </c:pt>
                <c:pt idx="31414">
                  <c:v>1328</c:v>
                </c:pt>
                <c:pt idx="31415">
                  <c:v>1347</c:v>
                </c:pt>
                <c:pt idx="31416">
                  <c:v>1375</c:v>
                </c:pt>
                <c:pt idx="31417">
                  <c:v>1401</c:v>
                </c:pt>
                <c:pt idx="31418">
                  <c:v>1416</c:v>
                </c:pt>
                <c:pt idx="31419">
                  <c:v>1420</c:v>
                </c:pt>
                <c:pt idx="31420">
                  <c:v>1416</c:v>
                </c:pt>
                <c:pt idx="31421">
                  <c:v>1407</c:v>
                </c:pt>
                <c:pt idx="31422">
                  <c:v>1394</c:v>
                </c:pt>
                <c:pt idx="31423">
                  <c:v>1378</c:v>
                </c:pt>
                <c:pt idx="31424">
                  <c:v>1363</c:v>
                </c:pt>
                <c:pt idx="31425">
                  <c:v>1351</c:v>
                </c:pt>
                <c:pt idx="31426">
                  <c:v>1344</c:v>
                </c:pt>
                <c:pt idx="31427">
                  <c:v>1344</c:v>
                </c:pt>
                <c:pt idx="31428">
                  <c:v>1354</c:v>
                </c:pt>
                <c:pt idx="31429">
                  <c:v>1373</c:v>
                </c:pt>
                <c:pt idx="31430">
                  <c:v>1392</c:v>
                </c:pt>
                <c:pt idx="31431">
                  <c:v>1407</c:v>
                </c:pt>
                <c:pt idx="31432">
                  <c:v>1415</c:v>
                </c:pt>
                <c:pt idx="31433">
                  <c:v>1415</c:v>
                </c:pt>
                <c:pt idx="31434">
                  <c:v>1408</c:v>
                </c:pt>
                <c:pt idx="31435">
                  <c:v>1393</c:v>
                </c:pt>
                <c:pt idx="31436">
                  <c:v>1372</c:v>
                </c:pt>
                <c:pt idx="31437">
                  <c:v>1347</c:v>
                </c:pt>
                <c:pt idx="31438">
                  <c:v>1323</c:v>
                </c:pt>
                <c:pt idx="31439">
                  <c:v>1306</c:v>
                </c:pt>
                <c:pt idx="31440">
                  <c:v>1303</c:v>
                </c:pt>
                <c:pt idx="31441">
                  <c:v>1312</c:v>
                </c:pt>
                <c:pt idx="31442">
                  <c:v>1324</c:v>
                </c:pt>
                <c:pt idx="31443">
                  <c:v>1331</c:v>
                </c:pt>
                <c:pt idx="31444">
                  <c:v>1329</c:v>
                </c:pt>
                <c:pt idx="31445">
                  <c:v>1321</c:v>
                </c:pt>
                <c:pt idx="31446">
                  <c:v>1311</c:v>
                </c:pt>
                <c:pt idx="31447">
                  <c:v>1303</c:v>
                </c:pt>
                <c:pt idx="31448">
                  <c:v>1299</c:v>
                </c:pt>
                <c:pt idx="31449">
                  <c:v>1301</c:v>
                </c:pt>
                <c:pt idx="31450">
                  <c:v>1308</c:v>
                </c:pt>
                <c:pt idx="31451">
                  <c:v>1317</c:v>
                </c:pt>
                <c:pt idx="31452">
                  <c:v>1329</c:v>
                </c:pt>
                <c:pt idx="31453">
                  <c:v>1342</c:v>
                </c:pt>
                <c:pt idx="31454">
                  <c:v>1353</c:v>
                </c:pt>
                <c:pt idx="31455">
                  <c:v>1358</c:v>
                </c:pt>
                <c:pt idx="31456">
                  <c:v>1360</c:v>
                </c:pt>
                <c:pt idx="31457">
                  <c:v>1362</c:v>
                </c:pt>
                <c:pt idx="31458">
                  <c:v>1368</c:v>
                </c:pt>
                <c:pt idx="31459">
                  <c:v>1372</c:v>
                </c:pt>
                <c:pt idx="31460">
                  <c:v>1369</c:v>
                </c:pt>
                <c:pt idx="31461">
                  <c:v>1361</c:v>
                </c:pt>
                <c:pt idx="31462">
                  <c:v>1354</c:v>
                </c:pt>
                <c:pt idx="31463">
                  <c:v>1349</c:v>
                </c:pt>
                <c:pt idx="31464">
                  <c:v>1346</c:v>
                </c:pt>
                <c:pt idx="31465">
                  <c:v>1340</c:v>
                </c:pt>
                <c:pt idx="31466">
                  <c:v>1332</c:v>
                </c:pt>
                <c:pt idx="31467">
                  <c:v>1326</c:v>
                </c:pt>
                <c:pt idx="31468">
                  <c:v>1328</c:v>
                </c:pt>
                <c:pt idx="31469">
                  <c:v>1335</c:v>
                </c:pt>
                <c:pt idx="31470">
                  <c:v>1343</c:v>
                </c:pt>
                <c:pt idx="31471">
                  <c:v>1349</c:v>
                </c:pt>
                <c:pt idx="31472">
                  <c:v>1354</c:v>
                </c:pt>
                <c:pt idx="31473">
                  <c:v>1358</c:v>
                </c:pt>
                <c:pt idx="31474">
                  <c:v>1359</c:v>
                </c:pt>
                <c:pt idx="31475">
                  <c:v>1354</c:v>
                </c:pt>
                <c:pt idx="31476">
                  <c:v>1341</c:v>
                </c:pt>
                <c:pt idx="31477">
                  <c:v>1326</c:v>
                </c:pt>
                <c:pt idx="31478">
                  <c:v>1313</c:v>
                </c:pt>
                <c:pt idx="31479">
                  <c:v>1307</c:v>
                </c:pt>
                <c:pt idx="31480">
                  <c:v>1311</c:v>
                </c:pt>
                <c:pt idx="31481">
                  <c:v>1324</c:v>
                </c:pt>
                <c:pt idx="31482">
                  <c:v>1339</c:v>
                </c:pt>
                <c:pt idx="31483">
                  <c:v>1348</c:v>
                </c:pt>
                <c:pt idx="31484">
                  <c:v>1347</c:v>
                </c:pt>
                <c:pt idx="31485">
                  <c:v>1339</c:v>
                </c:pt>
                <c:pt idx="31486">
                  <c:v>1329</c:v>
                </c:pt>
                <c:pt idx="31487">
                  <c:v>1323</c:v>
                </c:pt>
                <c:pt idx="31488">
                  <c:v>1323</c:v>
                </c:pt>
                <c:pt idx="31489">
                  <c:v>1327</c:v>
                </c:pt>
                <c:pt idx="31490">
                  <c:v>1328</c:v>
                </c:pt>
                <c:pt idx="31491">
                  <c:v>1325</c:v>
                </c:pt>
                <c:pt idx="31492">
                  <c:v>1324</c:v>
                </c:pt>
                <c:pt idx="31493">
                  <c:v>1329</c:v>
                </c:pt>
                <c:pt idx="31494">
                  <c:v>1341</c:v>
                </c:pt>
                <c:pt idx="31495">
                  <c:v>1354</c:v>
                </c:pt>
                <c:pt idx="31496">
                  <c:v>1362</c:v>
                </c:pt>
                <c:pt idx="31497">
                  <c:v>1362</c:v>
                </c:pt>
                <c:pt idx="31498">
                  <c:v>1356</c:v>
                </c:pt>
                <c:pt idx="31499">
                  <c:v>1348</c:v>
                </c:pt>
                <c:pt idx="31500">
                  <c:v>1339</c:v>
                </c:pt>
                <c:pt idx="31501">
                  <c:v>1333</c:v>
                </c:pt>
                <c:pt idx="31502">
                  <c:v>1332</c:v>
                </c:pt>
                <c:pt idx="31503">
                  <c:v>1333</c:v>
                </c:pt>
                <c:pt idx="31504">
                  <c:v>1334</c:v>
                </c:pt>
                <c:pt idx="31505">
                  <c:v>1336</c:v>
                </c:pt>
                <c:pt idx="31506">
                  <c:v>1346</c:v>
                </c:pt>
                <c:pt idx="31507">
                  <c:v>1364</c:v>
                </c:pt>
                <c:pt idx="31508">
                  <c:v>1382</c:v>
                </c:pt>
                <c:pt idx="31509">
                  <c:v>1395</c:v>
                </c:pt>
                <c:pt idx="31510">
                  <c:v>1402</c:v>
                </c:pt>
                <c:pt idx="31511">
                  <c:v>1411</c:v>
                </c:pt>
                <c:pt idx="31512">
                  <c:v>1418</c:v>
                </c:pt>
                <c:pt idx="31513">
                  <c:v>1417</c:v>
                </c:pt>
                <c:pt idx="31514">
                  <c:v>1408</c:v>
                </c:pt>
                <c:pt idx="31515">
                  <c:v>1394</c:v>
                </c:pt>
                <c:pt idx="31516">
                  <c:v>1382</c:v>
                </c:pt>
                <c:pt idx="31517">
                  <c:v>1372</c:v>
                </c:pt>
                <c:pt idx="31518">
                  <c:v>1364</c:v>
                </c:pt>
                <c:pt idx="31519">
                  <c:v>1360</c:v>
                </c:pt>
                <c:pt idx="31520">
                  <c:v>1365</c:v>
                </c:pt>
                <c:pt idx="31521">
                  <c:v>1377</c:v>
                </c:pt>
                <c:pt idx="31522">
                  <c:v>1390</c:v>
                </c:pt>
                <c:pt idx="31523">
                  <c:v>1396</c:v>
                </c:pt>
                <c:pt idx="31524">
                  <c:v>1397</c:v>
                </c:pt>
                <c:pt idx="31525">
                  <c:v>1392</c:v>
                </c:pt>
                <c:pt idx="31526">
                  <c:v>1382</c:v>
                </c:pt>
                <c:pt idx="31527">
                  <c:v>1365</c:v>
                </c:pt>
                <c:pt idx="31528">
                  <c:v>1345</c:v>
                </c:pt>
                <c:pt idx="31529">
                  <c:v>1328</c:v>
                </c:pt>
                <c:pt idx="31530">
                  <c:v>1321</c:v>
                </c:pt>
                <c:pt idx="31531">
                  <c:v>1324</c:v>
                </c:pt>
                <c:pt idx="31532">
                  <c:v>1330</c:v>
                </c:pt>
                <c:pt idx="31533">
                  <c:v>1338</c:v>
                </c:pt>
                <c:pt idx="31534">
                  <c:v>1346</c:v>
                </c:pt>
                <c:pt idx="31535">
                  <c:v>1351</c:v>
                </c:pt>
                <c:pt idx="31536">
                  <c:v>1354</c:v>
                </c:pt>
                <c:pt idx="31537">
                  <c:v>1353</c:v>
                </c:pt>
                <c:pt idx="31538">
                  <c:v>1353</c:v>
                </c:pt>
                <c:pt idx="31539">
                  <c:v>1355</c:v>
                </c:pt>
                <c:pt idx="31540">
                  <c:v>1356</c:v>
                </c:pt>
                <c:pt idx="31541">
                  <c:v>1352</c:v>
                </c:pt>
                <c:pt idx="31542">
                  <c:v>1346</c:v>
                </c:pt>
                <c:pt idx="31543">
                  <c:v>1344</c:v>
                </c:pt>
                <c:pt idx="31544">
                  <c:v>1347</c:v>
                </c:pt>
                <c:pt idx="31545">
                  <c:v>1350</c:v>
                </c:pt>
                <c:pt idx="31546">
                  <c:v>1349</c:v>
                </c:pt>
                <c:pt idx="31547">
                  <c:v>1345</c:v>
                </c:pt>
                <c:pt idx="31548">
                  <c:v>1343</c:v>
                </c:pt>
                <c:pt idx="31549">
                  <c:v>1343</c:v>
                </c:pt>
                <c:pt idx="31550">
                  <c:v>1345</c:v>
                </c:pt>
                <c:pt idx="31551">
                  <c:v>1348</c:v>
                </c:pt>
                <c:pt idx="31552">
                  <c:v>1353</c:v>
                </c:pt>
                <c:pt idx="31553">
                  <c:v>1356</c:v>
                </c:pt>
                <c:pt idx="31554">
                  <c:v>1355</c:v>
                </c:pt>
                <c:pt idx="31555">
                  <c:v>1344</c:v>
                </c:pt>
                <c:pt idx="31556">
                  <c:v>1326</c:v>
                </c:pt>
                <c:pt idx="31557">
                  <c:v>1308</c:v>
                </c:pt>
                <c:pt idx="31558">
                  <c:v>1299</c:v>
                </c:pt>
                <c:pt idx="31559">
                  <c:v>1303</c:v>
                </c:pt>
                <c:pt idx="31560">
                  <c:v>1316</c:v>
                </c:pt>
                <c:pt idx="31561">
                  <c:v>1335</c:v>
                </c:pt>
                <c:pt idx="31562">
                  <c:v>1356</c:v>
                </c:pt>
                <c:pt idx="31563">
                  <c:v>1378</c:v>
                </c:pt>
                <c:pt idx="31564">
                  <c:v>1398</c:v>
                </c:pt>
                <c:pt idx="31565">
                  <c:v>1413</c:v>
                </c:pt>
                <c:pt idx="31566">
                  <c:v>1421</c:v>
                </c:pt>
                <c:pt idx="31567">
                  <c:v>1423</c:v>
                </c:pt>
                <c:pt idx="31568">
                  <c:v>1422</c:v>
                </c:pt>
                <c:pt idx="31569">
                  <c:v>1417</c:v>
                </c:pt>
                <c:pt idx="31570">
                  <c:v>1406</c:v>
                </c:pt>
                <c:pt idx="31571">
                  <c:v>1391</c:v>
                </c:pt>
                <c:pt idx="31572">
                  <c:v>1377</c:v>
                </c:pt>
                <c:pt idx="31573">
                  <c:v>1368</c:v>
                </c:pt>
                <c:pt idx="31574">
                  <c:v>1367</c:v>
                </c:pt>
                <c:pt idx="31575">
                  <c:v>1371</c:v>
                </c:pt>
                <c:pt idx="31576">
                  <c:v>1373</c:v>
                </c:pt>
                <c:pt idx="31577">
                  <c:v>1369</c:v>
                </c:pt>
                <c:pt idx="31578">
                  <c:v>1357</c:v>
                </c:pt>
                <c:pt idx="31579">
                  <c:v>1340</c:v>
                </c:pt>
                <c:pt idx="31580">
                  <c:v>1323</c:v>
                </c:pt>
                <c:pt idx="31581">
                  <c:v>1312</c:v>
                </c:pt>
                <c:pt idx="31582">
                  <c:v>1307</c:v>
                </c:pt>
                <c:pt idx="31583">
                  <c:v>1305</c:v>
                </c:pt>
                <c:pt idx="31584">
                  <c:v>1302</c:v>
                </c:pt>
                <c:pt idx="31585">
                  <c:v>1296</c:v>
                </c:pt>
                <c:pt idx="31586">
                  <c:v>1292</c:v>
                </c:pt>
                <c:pt idx="31587">
                  <c:v>1294</c:v>
                </c:pt>
                <c:pt idx="31588">
                  <c:v>1306</c:v>
                </c:pt>
                <c:pt idx="31589">
                  <c:v>1327</c:v>
                </c:pt>
                <c:pt idx="31590">
                  <c:v>1353</c:v>
                </c:pt>
                <c:pt idx="31591">
                  <c:v>1377</c:v>
                </c:pt>
                <c:pt idx="31592">
                  <c:v>1396</c:v>
                </c:pt>
                <c:pt idx="31593">
                  <c:v>1412</c:v>
                </c:pt>
                <c:pt idx="31594">
                  <c:v>1423</c:v>
                </c:pt>
                <c:pt idx="31595">
                  <c:v>1427</c:v>
                </c:pt>
                <c:pt idx="31596">
                  <c:v>1421</c:v>
                </c:pt>
                <c:pt idx="31597">
                  <c:v>1406</c:v>
                </c:pt>
                <c:pt idx="31598">
                  <c:v>1390</c:v>
                </c:pt>
                <c:pt idx="31599">
                  <c:v>1382</c:v>
                </c:pt>
                <c:pt idx="31600">
                  <c:v>1383</c:v>
                </c:pt>
                <c:pt idx="31601">
                  <c:v>1387</c:v>
                </c:pt>
                <c:pt idx="31602">
                  <c:v>1389</c:v>
                </c:pt>
                <c:pt idx="31603">
                  <c:v>1383</c:v>
                </c:pt>
                <c:pt idx="31604">
                  <c:v>1373</c:v>
                </c:pt>
                <c:pt idx="31605">
                  <c:v>1363</c:v>
                </c:pt>
                <c:pt idx="31606">
                  <c:v>1354</c:v>
                </c:pt>
                <c:pt idx="31607">
                  <c:v>1346</c:v>
                </c:pt>
                <c:pt idx="31608">
                  <c:v>1341</c:v>
                </c:pt>
                <c:pt idx="31609">
                  <c:v>1336</c:v>
                </c:pt>
                <c:pt idx="31610">
                  <c:v>1330</c:v>
                </c:pt>
                <c:pt idx="31611">
                  <c:v>1323</c:v>
                </c:pt>
                <c:pt idx="31612">
                  <c:v>1317</c:v>
                </c:pt>
                <c:pt idx="31613">
                  <c:v>1315</c:v>
                </c:pt>
                <c:pt idx="31614">
                  <c:v>1320</c:v>
                </c:pt>
                <c:pt idx="31615">
                  <c:v>1333</c:v>
                </c:pt>
                <c:pt idx="31616">
                  <c:v>1346</c:v>
                </c:pt>
                <c:pt idx="31617">
                  <c:v>1359</c:v>
                </c:pt>
                <c:pt idx="31618">
                  <c:v>1374</c:v>
                </c:pt>
                <c:pt idx="31619">
                  <c:v>1388</c:v>
                </c:pt>
                <c:pt idx="31620">
                  <c:v>1395</c:v>
                </c:pt>
                <c:pt idx="31621">
                  <c:v>1385</c:v>
                </c:pt>
                <c:pt idx="31622">
                  <c:v>1360</c:v>
                </c:pt>
                <c:pt idx="31623">
                  <c:v>1328</c:v>
                </c:pt>
                <c:pt idx="31624">
                  <c:v>1300</c:v>
                </c:pt>
                <c:pt idx="31625">
                  <c:v>1284</c:v>
                </c:pt>
                <c:pt idx="31626">
                  <c:v>1282</c:v>
                </c:pt>
                <c:pt idx="31627">
                  <c:v>1295</c:v>
                </c:pt>
                <c:pt idx="31628">
                  <c:v>1321</c:v>
                </c:pt>
                <c:pt idx="31629">
                  <c:v>1350</c:v>
                </c:pt>
                <c:pt idx="31630">
                  <c:v>1369</c:v>
                </c:pt>
                <c:pt idx="31631">
                  <c:v>1368</c:v>
                </c:pt>
                <c:pt idx="31632">
                  <c:v>1350</c:v>
                </c:pt>
                <c:pt idx="31633">
                  <c:v>1325</c:v>
                </c:pt>
                <c:pt idx="31634">
                  <c:v>1302</c:v>
                </c:pt>
                <c:pt idx="31635">
                  <c:v>1287</c:v>
                </c:pt>
                <c:pt idx="31636">
                  <c:v>1284</c:v>
                </c:pt>
                <c:pt idx="31637">
                  <c:v>1291</c:v>
                </c:pt>
                <c:pt idx="31638">
                  <c:v>1306</c:v>
                </c:pt>
                <c:pt idx="31639">
                  <c:v>1323</c:v>
                </c:pt>
                <c:pt idx="31640">
                  <c:v>1341</c:v>
                </c:pt>
                <c:pt idx="31641">
                  <c:v>1354</c:v>
                </c:pt>
                <c:pt idx="31642">
                  <c:v>1354</c:v>
                </c:pt>
                <c:pt idx="31643">
                  <c:v>1342</c:v>
                </c:pt>
                <c:pt idx="31644">
                  <c:v>1326</c:v>
                </c:pt>
                <c:pt idx="31645">
                  <c:v>1317</c:v>
                </c:pt>
                <c:pt idx="31646">
                  <c:v>1319</c:v>
                </c:pt>
                <c:pt idx="31647">
                  <c:v>1328</c:v>
                </c:pt>
                <c:pt idx="31648">
                  <c:v>1339</c:v>
                </c:pt>
                <c:pt idx="31649">
                  <c:v>1350</c:v>
                </c:pt>
                <c:pt idx="31650">
                  <c:v>1358</c:v>
                </c:pt>
                <c:pt idx="31651">
                  <c:v>1359</c:v>
                </c:pt>
                <c:pt idx="31652">
                  <c:v>1351</c:v>
                </c:pt>
                <c:pt idx="31653">
                  <c:v>1337</c:v>
                </c:pt>
                <c:pt idx="31654">
                  <c:v>1324</c:v>
                </c:pt>
                <c:pt idx="31655">
                  <c:v>1322</c:v>
                </c:pt>
                <c:pt idx="31656">
                  <c:v>1328</c:v>
                </c:pt>
                <c:pt idx="31657">
                  <c:v>1338</c:v>
                </c:pt>
                <c:pt idx="31658">
                  <c:v>1345</c:v>
                </c:pt>
                <c:pt idx="31659">
                  <c:v>1346</c:v>
                </c:pt>
                <c:pt idx="31660">
                  <c:v>1341</c:v>
                </c:pt>
                <c:pt idx="31661">
                  <c:v>1332</c:v>
                </c:pt>
                <c:pt idx="31662">
                  <c:v>1326</c:v>
                </c:pt>
                <c:pt idx="31663">
                  <c:v>1325</c:v>
                </c:pt>
                <c:pt idx="31664">
                  <c:v>1332</c:v>
                </c:pt>
                <c:pt idx="31665">
                  <c:v>1343</c:v>
                </c:pt>
                <c:pt idx="31666">
                  <c:v>1355</c:v>
                </c:pt>
                <c:pt idx="31667">
                  <c:v>1364</c:v>
                </c:pt>
                <c:pt idx="31668">
                  <c:v>1369</c:v>
                </c:pt>
                <c:pt idx="31669">
                  <c:v>1370</c:v>
                </c:pt>
                <c:pt idx="31670">
                  <c:v>1368</c:v>
                </c:pt>
                <c:pt idx="31671">
                  <c:v>1365</c:v>
                </c:pt>
                <c:pt idx="31672">
                  <c:v>1361</c:v>
                </c:pt>
                <c:pt idx="31673">
                  <c:v>1354</c:v>
                </c:pt>
                <c:pt idx="31674">
                  <c:v>1345</c:v>
                </c:pt>
                <c:pt idx="31675">
                  <c:v>1340</c:v>
                </c:pt>
                <c:pt idx="31676">
                  <c:v>1342</c:v>
                </c:pt>
                <c:pt idx="31677">
                  <c:v>1351</c:v>
                </c:pt>
                <c:pt idx="31678">
                  <c:v>1363</c:v>
                </c:pt>
                <c:pt idx="31679">
                  <c:v>1375</c:v>
                </c:pt>
                <c:pt idx="31680">
                  <c:v>1386</c:v>
                </c:pt>
                <c:pt idx="31681">
                  <c:v>1396</c:v>
                </c:pt>
                <c:pt idx="31682">
                  <c:v>1401</c:v>
                </c:pt>
                <c:pt idx="31683">
                  <c:v>1402</c:v>
                </c:pt>
                <c:pt idx="31684">
                  <c:v>1399</c:v>
                </c:pt>
                <c:pt idx="31685">
                  <c:v>1393</c:v>
                </c:pt>
                <c:pt idx="31686">
                  <c:v>1384</c:v>
                </c:pt>
                <c:pt idx="31687">
                  <c:v>1372</c:v>
                </c:pt>
                <c:pt idx="31688">
                  <c:v>1361</c:v>
                </c:pt>
                <c:pt idx="31689">
                  <c:v>1353</c:v>
                </c:pt>
                <c:pt idx="31690">
                  <c:v>1347</c:v>
                </c:pt>
                <c:pt idx="31691">
                  <c:v>1339</c:v>
                </c:pt>
                <c:pt idx="31692">
                  <c:v>1329</c:v>
                </c:pt>
                <c:pt idx="31693">
                  <c:v>1324</c:v>
                </c:pt>
                <c:pt idx="31694">
                  <c:v>1323</c:v>
                </c:pt>
                <c:pt idx="31695">
                  <c:v>1326</c:v>
                </c:pt>
                <c:pt idx="31696">
                  <c:v>1329</c:v>
                </c:pt>
                <c:pt idx="31697">
                  <c:v>1330</c:v>
                </c:pt>
                <c:pt idx="31698">
                  <c:v>1333</c:v>
                </c:pt>
                <c:pt idx="31699">
                  <c:v>1337</c:v>
                </c:pt>
                <c:pt idx="31700">
                  <c:v>1342</c:v>
                </c:pt>
                <c:pt idx="31701">
                  <c:v>1348</c:v>
                </c:pt>
                <c:pt idx="31702">
                  <c:v>1355</c:v>
                </c:pt>
                <c:pt idx="31703">
                  <c:v>1360</c:v>
                </c:pt>
                <c:pt idx="31704">
                  <c:v>1364</c:v>
                </c:pt>
                <c:pt idx="31705">
                  <c:v>1370</c:v>
                </c:pt>
                <c:pt idx="31706">
                  <c:v>1382</c:v>
                </c:pt>
                <c:pt idx="31707">
                  <c:v>1398</c:v>
                </c:pt>
                <c:pt idx="31708">
                  <c:v>1414</c:v>
                </c:pt>
                <c:pt idx="31709">
                  <c:v>1425</c:v>
                </c:pt>
                <c:pt idx="31710">
                  <c:v>1433</c:v>
                </c:pt>
                <c:pt idx="31711">
                  <c:v>1434</c:v>
                </c:pt>
                <c:pt idx="31712">
                  <c:v>1422</c:v>
                </c:pt>
                <c:pt idx="31713">
                  <c:v>1398</c:v>
                </c:pt>
                <c:pt idx="31714">
                  <c:v>1372</c:v>
                </c:pt>
                <c:pt idx="31715">
                  <c:v>1357</c:v>
                </c:pt>
                <c:pt idx="31716">
                  <c:v>1356</c:v>
                </c:pt>
                <c:pt idx="31717">
                  <c:v>1364</c:v>
                </c:pt>
                <c:pt idx="31718">
                  <c:v>1370</c:v>
                </c:pt>
                <c:pt idx="31719">
                  <c:v>1370</c:v>
                </c:pt>
                <c:pt idx="31720">
                  <c:v>1365</c:v>
                </c:pt>
                <c:pt idx="31721">
                  <c:v>1360</c:v>
                </c:pt>
                <c:pt idx="31722">
                  <c:v>1359</c:v>
                </c:pt>
                <c:pt idx="31723">
                  <c:v>1361</c:v>
                </c:pt>
                <c:pt idx="31724">
                  <c:v>1363</c:v>
                </c:pt>
                <c:pt idx="31725">
                  <c:v>1363</c:v>
                </c:pt>
                <c:pt idx="31726">
                  <c:v>1362</c:v>
                </c:pt>
                <c:pt idx="31727">
                  <c:v>1362</c:v>
                </c:pt>
                <c:pt idx="31728">
                  <c:v>1366</c:v>
                </c:pt>
                <c:pt idx="31729">
                  <c:v>1369</c:v>
                </c:pt>
                <c:pt idx="31730">
                  <c:v>1366</c:v>
                </c:pt>
                <c:pt idx="31731">
                  <c:v>1356</c:v>
                </c:pt>
                <c:pt idx="31732">
                  <c:v>1344</c:v>
                </c:pt>
                <c:pt idx="31733">
                  <c:v>1339</c:v>
                </c:pt>
                <c:pt idx="31734">
                  <c:v>1341</c:v>
                </c:pt>
                <c:pt idx="31735">
                  <c:v>1349</c:v>
                </c:pt>
                <c:pt idx="31736">
                  <c:v>1359</c:v>
                </c:pt>
                <c:pt idx="31737">
                  <c:v>1372</c:v>
                </c:pt>
                <c:pt idx="31738">
                  <c:v>1389</c:v>
                </c:pt>
                <c:pt idx="31739">
                  <c:v>1404</c:v>
                </c:pt>
                <c:pt idx="31740">
                  <c:v>1413</c:v>
                </c:pt>
                <c:pt idx="31741">
                  <c:v>1412</c:v>
                </c:pt>
                <c:pt idx="31742">
                  <c:v>1399</c:v>
                </c:pt>
                <c:pt idx="31743">
                  <c:v>1382</c:v>
                </c:pt>
                <c:pt idx="31744">
                  <c:v>1369</c:v>
                </c:pt>
                <c:pt idx="31745">
                  <c:v>1363</c:v>
                </c:pt>
                <c:pt idx="31746">
                  <c:v>1361</c:v>
                </c:pt>
                <c:pt idx="31747">
                  <c:v>1355</c:v>
                </c:pt>
                <c:pt idx="31748">
                  <c:v>1341</c:v>
                </c:pt>
                <c:pt idx="31749">
                  <c:v>1330</c:v>
                </c:pt>
                <c:pt idx="31750">
                  <c:v>1329</c:v>
                </c:pt>
                <c:pt idx="31751">
                  <c:v>1335</c:v>
                </c:pt>
                <c:pt idx="31752">
                  <c:v>1341</c:v>
                </c:pt>
                <c:pt idx="31753">
                  <c:v>1342</c:v>
                </c:pt>
                <c:pt idx="31754">
                  <c:v>1340</c:v>
                </c:pt>
                <c:pt idx="31755">
                  <c:v>1337</c:v>
                </c:pt>
                <c:pt idx="31756">
                  <c:v>1336</c:v>
                </c:pt>
                <c:pt idx="31757">
                  <c:v>1335</c:v>
                </c:pt>
                <c:pt idx="31758">
                  <c:v>1332</c:v>
                </c:pt>
                <c:pt idx="31759">
                  <c:v>1324</c:v>
                </c:pt>
                <c:pt idx="31760">
                  <c:v>1314</c:v>
                </c:pt>
                <c:pt idx="31761">
                  <c:v>1308</c:v>
                </c:pt>
                <c:pt idx="31762">
                  <c:v>1312</c:v>
                </c:pt>
                <c:pt idx="31763">
                  <c:v>1328</c:v>
                </c:pt>
                <c:pt idx="31764">
                  <c:v>1350</c:v>
                </c:pt>
                <c:pt idx="31765">
                  <c:v>1367</c:v>
                </c:pt>
                <c:pt idx="31766">
                  <c:v>1375</c:v>
                </c:pt>
                <c:pt idx="31767">
                  <c:v>1373</c:v>
                </c:pt>
                <c:pt idx="31768">
                  <c:v>1367</c:v>
                </c:pt>
                <c:pt idx="31769">
                  <c:v>1362</c:v>
                </c:pt>
                <c:pt idx="31770">
                  <c:v>1361</c:v>
                </c:pt>
                <c:pt idx="31771">
                  <c:v>1363</c:v>
                </c:pt>
                <c:pt idx="31772">
                  <c:v>1366</c:v>
                </c:pt>
                <c:pt idx="31773">
                  <c:v>1370</c:v>
                </c:pt>
                <c:pt idx="31774">
                  <c:v>1375</c:v>
                </c:pt>
                <c:pt idx="31775">
                  <c:v>1384</c:v>
                </c:pt>
                <c:pt idx="31776">
                  <c:v>1398</c:v>
                </c:pt>
                <c:pt idx="31777">
                  <c:v>1416</c:v>
                </c:pt>
                <c:pt idx="31778">
                  <c:v>1433</c:v>
                </c:pt>
                <c:pt idx="31779">
                  <c:v>1444</c:v>
                </c:pt>
                <c:pt idx="31780">
                  <c:v>1447</c:v>
                </c:pt>
                <c:pt idx="31781">
                  <c:v>1442</c:v>
                </c:pt>
                <c:pt idx="31782">
                  <c:v>1433</c:v>
                </c:pt>
                <c:pt idx="31783">
                  <c:v>1424</c:v>
                </c:pt>
                <c:pt idx="31784">
                  <c:v>1416</c:v>
                </c:pt>
                <c:pt idx="31785">
                  <c:v>1410</c:v>
                </c:pt>
                <c:pt idx="31786">
                  <c:v>1407</c:v>
                </c:pt>
                <c:pt idx="31787">
                  <c:v>1406</c:v>
                </c:pt>
                <c:pt idx="31788">
                  <c:v>1405</c:v>
                </c:pt>
                <c:pt idx="31789">
                  <c:v>1399</c:v>
                </c:pt>
                <c:pt idx="31790">
                  <c:v>1392</c:v>
                </c:pt>
                <c:pt idx="31791">
                  <c:v>1390</c:v>
                </c:pt>
                <c:pt idx="31792">
                  <c:v>1400</c:v>
                </c:pt>
                <c:pt idx="31793">
                  <c:v>1419</c:v>
                </c:pt>
                <c:pt idx="31794">
                  <c:v>1432</c:v>
                </c:pt>
                <c:pt idx="31795">
                  <c:v>1433</c:v>
                </c:pt>
                <c:pt idx="31796">
                  <c:v>1423</c:v>
                </c:pt>
                <c:pt idx="31797">
                  <c:v>1407</c:v>
                </c:pt>
                <c:pt idx="31798">
                  <c:v>1393</c:v>
                </c:pt>
                <c:pt idx="31799">
                  <c:v>1383</c:v>
                </c:pt>
                <c:pt idx="31800">
                  <c:v>1376</c:v>
                </c:pt>
                <c:pt idx="31801">
                  <c:v>1368</c:v>
                </c:pt>
                <c:pt idx="31802">
                  <c:v>1358</c:v>
                </c:pt>
                <c:pt idx="31803">
                  <c:v>1351</c:v>
                </c:pt>
                <c:pt idx="31804">
                  <c:v>1353</c:v>
                </c:pt>
                <c:pt idx="31805">
                  <c:v>1363</c:v>
                </c:pt>
                <c:pt idx="31806">
                  <c:v>1377</c:v>
                </c:pt>
                <c:pt idx="31807">
                  <c:v>1389</c:v>
                </c:pt>
                <c:pt idx="31808">
                  <c:v>1395</c:v>
                </c:pt>
                <c:pt idx="31809">
                  <c:v>1397</c:v>
                </c:pt>
                <c:pt idx="31810">
                  <c:v>1394</c:v>
                </c:pt>
                <c:pt idx="31811">
                  <c:v>1385</c:v>
                </c:pt>
                <c:pt idx="31812">
                  <c:v>1372</c:v>
                </c:pt>
                <c:pt idx="31813">
                  <c:v>1358</c:v>
                </c:pt>
                <c:pt idx="31814">
                  <c:v>1349</c:v>
                </c:pt>
                <c:pt idx="31815">
                  <c:v>1348</c:v>
                </c:pt>
                <c:pt idx="31816">
                  <c:v>1352</c:v>
                </c:pt>
                <c:pt idx="31817">
                  <c:v>1355</c:v>
                </c:pt>
                <c:pt idx="31818">
                  <c:v>1354</c:v>
                </c:pt>
                <c:pt idx="31819">
                  <c:v>1346</c:v>
                </c:pt>
                <c:pt idx="31820">
                  <c:v>1335</c:v>
                </c:pt>
                <c:pt idx="31821">
                  <c:v>1325</c:v>
                </c:pt>
                <c:pt idx="31822">
                  <c:v>1317</c:v>
                </c:pt>
                <c:pt idx="31823">
                  <c:v>1310</c:v>
                </c:pt>
                <c:pt idx="31824">
                  <c:v>1305</c:v>
                </c:pt>
                <c:pt idx="31825">
                  <c:v>1303</c:v>
                </c:pt>
                <c:pt idx="31826">
                  <c:v>1304</c:v>
                </c:pt>
                <c:pt idx="31827">
                  <c:v>1307</c:v>
                </c:pt>
                <c:pt idx="31828">
                  <c:v>1310</c:v>
                </c:pt>
                <c:pt idx="31829">
                  <c:v>1312</c:v>
                </c:pt>
                <c:pt idx="31830">
                  <c:v>1313</c:v>
                </c:pt>
                <c:pt idx="31831">
                  <c:v>1313</c:v>
                </c:pt>
                <c:pt idx="31832">
                  <c:v>1311</c:v>
                </c:pt>
                <c:pt idx="31833">
                  <c:v>1308</c:v>
                </c:pt>
                <c:pt idx="31834">
                  <c:v>1301</c:v>
                </c:pt>
                <c:pt idx="31835">
                  <c:v>1291</c:v>
                </c:pt>
                <c:pt idx="31836">
                  <c:v>1284</c:v>
                </c:pt>
                <c:pt idx="31837">
                  <c:v>1290</c:v>
                </c:pt>
                <c:pt idx="31838">
                  <c:v>1310</c:v>
                </c:pt>
                <c:pt idx="31839">
                  <c:v>1338</c:v>
                </c:pt>
                <c:pt idx="31840">
                  <c:v>1363</c:v>
                </c:pt>
                <c:pt idx="31841">
                  <c:v>1376</c:v>
                </c:pt>
                <c:pt idx="31842">
                  <c:v>1378</c:v>
                </c:pt>
                <c:pt idx="31843">
                  <c:v>1373</c:v>
                </c:pt>
                <c:pt idx="31844">
                  <c:v>1367</c:v>
                </c:pt>
                <c:pt idx="31845">
                  <c:v>1362</c:v>
                </c:pt>
                <c:pt idx="31846">
                  <c:v>1354</c:v>
                </c:pt>
                <c:pt idx="31847">
                  <c:v>1343</c:v>
                </c:pt>
                <c:pt idx="31848">
                  <c:v>1332</c:v>
                </c:pt>
                <c:pt idx="31849">
                  <c:v>1327</c:v>
                </c:pt>
                <c:pt idx="31850">
                  <c:v>1329</c:v>
                </c:pt>
                <c:pt idx="31851">
                  <c:v>1338</c:v>
                </c:pt>
                <c:pt idx="31852">
                  <c:v>1350</c:v>
                </c:pt>
                <c:pt idx="31853">
                  <c:v>1362</c:v>
                </c:pt>
                <c:pt idx="31854">
                  <c:v>1372</c:v>
                </c:pt>
                <c:pt idx="31855">
                  <c:v>1380</c:v>
                </c:pt>
                <c:pt idx="31856">
                  <c:v>1389</c:v>
                </c:pt>
                <c:pt idx="31857">
                  <c:v>1399</c:v>
                </c:pt>
                <c:pt idx="31858">
                  <c:v>1406</c:v>
                </c:pt>
                <c:pt idx="31859">
                  <c:v>1405</c:v>
                </c:pt>
                <c:pt idx="31860">
                  <c:v>1395</c:v>
                </c:pt>
                <c:pt idx="31861">
                  <c:v>1380</c:v>
                </c:pt>
                <c:pt idx="31862">
                  <c:v>1366</c:v>
                </c:pt>
                <c:pt idx="31863">
                  <c:v>1358</c:v>
                </c:pt>
                <c:pt idx="31864">
                  <c:v>1358</c:v>
                </c:pt>
                <c:pt idx="31865">
                  <c:v>1363</c:v>
                </c:pt>
                <c:pt idx="31866">
                  <c:v>1367</c:v>
                </c:pt>
                <c:pt idx="31867">
                  <c:v>1366</c:v>
                </c:pt>
                <c:pt idx="31868">
                  <c:v>1362</c:v>
                </c:pt>
                <c:pt idx="31869">
                  <c:v>1358</c:v>
                </c:pt>
                <c:pt idx="31870">
                  <c:v>1359</c:v>
                </c:pt>
                <c:pt idx="31871">
                  <c:v>1362</c:v>
                </c:pt>
                <c:pt idx="31872">
                  <c:v>1366</c:v>
                </c:pt>
                <c:pt idx="31873">
                  <c:v>1371</c:v>
                </c:pt>
                <c:pt idx="31874">
                  <c:v>1373</c:v>
                </c:pt>
                <c:pt idx="31875">
                  <c:v>1366</c:v>
                </c:pt>
                <c:pt idx="31876">
                  <c:v>1354</c:v>
                </c:pt>
                <c:pt idx="31877">
                  <c:v>1347</c:v>
                </c:pt>
                <c:pt idx="31878">
                  <c:v>1346</c:v>
                </c:pt>
                <c:pt idx="31879">
                  <c:v>1348</c:v>
                </c:pt>
                <c:pt idx="31880">
                  <c:v>1348</c:v>
                </c:pt>
                <c:pt idx="31881">
                  <c:v>1350</c:v>
                </c:pt>
                <c:pt idx="31882">
                  <c:v>1356</c:v>
                </c:pt>
                <c:pt idx="31883">
                  <c:v>1357</c:v>
                </c:pt>
                <c:pt idx="31884">
                  <c:v>1344</c:v>
                </c:pt>
                <c:pt idx="31885">
                  <c:v>1323</c:v>
                </c:pt>
                <c:pt idx="31886">
                  <c:v>1305</c:v>
                </c:pt>
                <c:pt idx="31887">
                  <c:v>1300</c:v>
                </c:pt>
                <c:pt idx="31888">
                  <c:v>1307</c:v>
                </c:pt>
                <c:pt idx="31889">
                  <c:v>1322</c:v>
                </c:pt>
                <c:pt idx="31890">
                  <c:v>1340</c:v>
                </c:pt>
                <c:pt idx="31891">
                  <c:v>1360</c:v>
                </c:pt>
                <c:pt idx="31892">
                  <c:v>1382</c:v>
                </c:pt>
                <c:pt idx="31893">
                  <c:v>1403</c:v>
                </c:pt>
                <c:pt idx="31894">
                  <c:v>1419</c:v>
                </c:pt>
                <c:pt idx="31895">
                  <c:v>1423</c:v>
                </c:pt>
                <c:pt idx="31896">
                  <c:v>1415</c:v>
                </c:pt>
                <c:pt idx="31897">
                  <c:v>1405</c:v>
                </c:pt>
                <c:pt idx="31898">
                  <c:v>1400</c:v>
                </c:pt>
                <c:pt idx="31899">
                  <c:v>1399</c:v>
                </c:pt>
                <c:pt idx="31900">
                  <c:v>1397</c:v>
                </c:pt>
                <c:pt idx="31901">
                  <c:v>1392</c:v>
                </c:pt>
                <c:pt idx="31902">
                  <c:v>1389</c:v>
                </c:pt>
                <c:pt idx="31903">
                  <c:v>1388</c:v>
                </c:pt>
                <c:pt idx="31904">
                  <c:v>1390</c:v>
                </c:pt>
                <c:pt idx="31905">
                  <c:v>1392</c:v>
                </c:pt>
                <c:pt idx="31906">
                  <c:v>1391</c:v>
                </c:pt>
                <c:pt idx="31907">
                  <c:v>1385</c:v>
                </c:pt>
                <c:pt idx="31908">
                  <c:v>1375</c:v>
                </c:pt>
                <c:pt idx="31909">
                  <c:v>1363</c:v>
                </c:pt>
                <c:pt idx="31910">
                  <c:v>1354</c:v>
                </c:pt>
                <c:pt idx="31911">
                  <c:v>1351</c:v>
                </c:pt>
                <c:pt idx="31912">
                  <c:v>1352</c:v>
                </c:pt>
                <c:pt idx="31913">
                  <c:v>1352</c:v>
                </c:pt>
                <c:pt idx="31914">
                  <c:v>1348</c:v>
                </c:pt>
                <c:pt idx="31915">
                  <c:v>1343</c:v>
                </c:pt>
                <c:pt idx="31916">
                  <c:v>1339</c:v>
                </c:pt>
                <c:pt idx="31917">
                  <c:v>1337</c:v>
                </c:pt>
                <c:pt idx="31918">
                  <c:v>1336</c:v>
                </c:pt>
                <c:pt idx="31919">
                  <c:v>1340</c:v>
                </c:pt>
                <c:pt idx="31920">
                  <c:v>1351</c:v>
                </c:pt>
                <c:pt idx="31921">
                  <c:v>1367</c:v>
                </c:pt>
                <c:pt idx="31922">
                  <c:v>1377</c:v>
                </c:pt>
                <c:pt idx="31923">
                  <c:v>1379</c:v>
                </c:pt>
                <c:pt idx="31924">
                  <c:v>1373</c:v>
                </c:pt>
                <c:pt idx="31925">
                  <c:v>1361</c:v>
                </c:pt>
                <c:pt idx="31926">
                  <c:v>1344</c:v>
                </c:pt>
                <c:pt idx="31927">
                  <c:v>1328</c:v>
                </c:pt>
                <c:pt idx="31928">
                  <c:v>1317</c:v>
                </c:pt>
                <c:pt idx="31929">
                  <c:v>1319</c:v>
                </c:pt>
                <c:pt idx="31930">
                  <c:v>1333</c:v>
                </c:pt>
                <c:pt idx="31931">
                  <c:v>1350</c:v>
                </c:pt>
                <c:pt idx="31932">
                  <c:v>1358</c:v>
                </c:pt>
                <c:pt idx="31933">
                  <c:v>1352</c:v>
                </c:pt>
                <c:pt idx="31934">
                  <c:v>1333</c:v>
                </c:pt>
                <c:pt idx="31935">
                  <c:v>1310</c:v>
                </c:pt>
                <c:pt idx="31936">
                  <c:v>1291</c:v>
                </c:pt>
                <c:pt idx="31937">
                  <c:v>1284</c:v>
                </c:pt>
                <c:pt idx="31938">
                  <c:v>1291</c:v>
                </c:pt>
                <c:pt idx="31939">
                  <c:v>1310</c:v>
                </c:pt>
                <c:pt idx="31940">
                  <c:v>1332</c:v>
                </c:pt>
                <c:pt idx="31941">
                  <c:v>1349</c:v>
                </c:pt>
                <c:pt idx="31942">
                  <c:v>1359</c:v>
                </c:pt>
                <c:pt idx="31943">
                  <c:v>1365</c:v>
                </c:pt>
                <c:pt idx="31944">
                  <c:v>1371</c:v>
                </c:pt>
                <c:pt idx="31945">
                  <c:v>1380</c:v>
                </c:pt>
                <c:pt idx="31946">
                  <c:v>1391</c:v>
                </c:pt>
                <c:pt idx="31947">
                  <c:v>1400</c:v>
                </c:pt>
                <c:pt idx="31948">
                  <c:v>1403</c:v>
                </c:pt>
                <c:pt idx="31949">
                  <c:v>1404</c:v>
                </c:pt>
                <c:pt idx="31950">
                  <c:v>1406</c:v>
                </c:pt>
                <c:pt idx="31951">
                  <c:v>1410</c:v>
                </c:pt>
                <c:pt idx="31952">
                  <c:v>1407</c:v>
                </c:pt>
                <c:pt idx="31953">
                  <c:v>1394</c:v>
                </c:pt>
                <c:pt idx="31954">
                  <c:v>1376</c:v>
                </c:pt>
                <c:pt idx="31955">
                  <c:v>1365</c:v>
                </c:pt>
                <c:pt idx="31956">
                  <c:v>1368</c:v>
                </c:pt>
                <c:pt idx="31957">
                  <c:v>1379</c:v>
                </c:pt>
                <c:pt idx="31958">
                  <c:v>1390</c:v>
                </c:pt>
                <c:pt idx="31959">
                  <c:v>1399</c:v>
                </c:pt>
                <c:pt idx="31960">
                  <c:v>1404</c:v>
                </c:pt>
                <c:pt idx="31961">
                  <c:v>1402</c:v>
                </c:pt>
                <c:pt idx="31962">
                  <c:v>1396</c:v>
                </c:pt>
                <c:pt idx="31963">
                  <c:v>1388</c:v>
                </c:pt>
                <c:pt idx="31964">
                  <c:v>1380</c:v>
                </c:pt>
                <c:pt idx="31965">
                  <c:v>1371</c:v>
                </c:pt>
                <c:pt idx="31966">
                  <c:v>1361</c:v>
                </c:pt>
                <c:pt idx="31967">
                  <c:v>1347</c:v>
                </c:pt>
                <c:pt idx="31968">
                  <c:v>1331</c:v>
                </c:pt>
                <c:pt idx="31969">
                  <c:v>1315</c:v>
                </c:pt>
                <c:pt idx="31970">
                  <c:v>1305</c:v>
                </c:pt>
                <c:pt idx="31971">
                  <c:v>1302</c:v>
                </c:pt>
                <c:pt idx="31972">
                  <c:v>1304</c:v>
                </c:pt>
                <c:pt idx="31973">
                  <c:v>1307</c:v>
                </c:pt>
                <c:pt idx="31974">
                  <c:v>1309</c:v>
                </c:pt>
                <c:pt idx="31975">
                  <c:v>1307</c:v>
                </c:pt>
                <c:pt idx="31976">
                  <c:v>1304</c:v>
                </c:pt>
                <c:pt idx="31977">
                  <c:v>1304</c:v>
                </c:pt>
                <c:pt idx="31978">
                  <c:v>1308</c:v>
                </c:pt>
                <c:pt idx="31979">
                  <c:v>1317</c:v>
                </c:pt>
                <c:pt idx="31980">
                  <c:v>1328</c:v>
                </c:pt>
                <c:pt idx="31981">
                  <c:v>1342</c:v>
                </c:pt>
                <c:pt idx="31982">
                  <c:v>1356</c:v>
                </c:pt>
                <c:pt idx="31983">
                  <c:v>1368</c:v>
                </c:pt>
                <c:pt idx="31984">
                  <c:v>1373</c:v>
                </c:pt>
                <c:pt idx="31985">
                  <c:v>1365</c:v>
                </c:pt>
                <c:pt idx="31986">
                  <c:v>1348</c:v>
                </c:pt>
                <c:pt idx="31987">
                  <c:v>1331</c:v>
                </c:pt>
                <c:pt idx="31988">
                  <c:v>1319</c:v>
                </c:pt>
                <c:pt idx="31989">
                  <c:v>1317</c:v>
                </c:pt>
                <c:pt idx="31990">
                  <c:v>1318</c:v>
                </c:pt>
                <c:pt idx="31991">
                  <c:v>1315</c:v>
                </c:pt>
                <c:pt idx="31992">
                  <c:v>1306</c:v>
                </c:pt>
                <c:pt idx="31993">
                  <c:v>1298</c:v>
                </c:pt>
                <c:pt idx="31994">
                  <c:v>1297</c:v>
                </c:pt>
                <c:pt idx="31995">
                  <c:v>1308</c:v>
                </c:pt>
                <c:pt idx="31996">
                  <c:v>1327</c:v>
                </c:pt>
                <c:pt idx="31997">
                  <c:v>1350</c:v>
                </c:pt>
                <c:pt idx="31998">
                  <c:v>1368</c:v>
                </c:pt>
                <c:pt idx="31999">
                  <c:v>1374</c:v>
                </c:pt>
                <c:pt idx="32000">
                  <c:v>1369</c:v>
                </c:pt>
                <c:pt idx="32001">
                  <c:v>1360</c:v>
                </c:pt>
                <c:pt idx="32002">
                  <c:v>1355</c:v>
                </c:pt>
                <c:pt idx="32003">
                  <c:v>1356</c:v>
                </c:pt>
                <c:pt idx="32004">
                  <c:v>1362</c:v>
                </c:pt>
                <c:pt idx="32005">
                  <c:v>1367</c:v>
                </c:pt>
                <c:pt idx="32006">
                  <c:v>1365</c:v>
                </c:pt>
                <c:pt idx="32007">
                  <c:v>1353</c:v>
                </c:pt>
                <c:pt idx="32008">
                  <c:v>1331</c:v>
                </c:pt>
                <c:pt idx="32009">
                  <c:v>1304</c:v>
                </c:pt>
                <c:pt idx="32010">
                  <c:v>1283</c:v>
                </c:pt>
                <c:pt idx="32011">
                  <c:v>1274</c:v>
                </c:pt>
                <c:pt idx="32012">
                  <c:v>1277</c:v>
                </c:pt>
                <c:pt idx="32013">
                  <c:v>1284</c:v>
                </c:pt>
                <c:pt idx="32014">
                  <c:v>1291</c:v>
                </c:pt>
                <c:pt idx="32015">
                  <c:v>1295</c:v>
                </c:pt>
                <c:pt idx="32016">
                  <c:v>1299</c:v>
                </c:pt>
                <c:pt idx="32017">
                  <c:v>1307</c:v>
                </c:pt>
                <c:pt idx="32018">
                  <c:v>1318</c:v>
                </c:pt>
                <c:pt idx="32019">
                  <c:v>1325</c:v>
                </c:pt>
                <c:pt idx="32020">
                  <c:v>1328</c:v>
                </c:pt>
                <c:pt idx="32021">
                  <c:v>1327</c:v>
                </c:pt>
                <c:pt idx="32022">
                  <c:v>1327</c:v>
                </c:pt>
                <c:pt idx="32023">
                  <c:v>1327</c:v>
                </c:pt>
                <c:pt idx="32024">
                  <c:v>1326</c:v>
                </c:pt>
                <c:pt idx="32025">
                  <c:v>1321</c:v>
                </c:pt>
                <c:pt idx="32026">
                  <c:v>1315</c:v>
                </c:pt>
                <c:pt idx="32027">
                  <c:v>1312</c:v>
                </c:pt>
                <c:pt idx="32028">
                  <c:v>1314</c:v>
                </c:pt>
                <c:pt idx="32029">
                  <c:v>1318</c:v>
                </c:pt>
                <c:pt idx="32030">
                  <c:v>1322</c:v>
                </c:pt>
                <c:pt idx="32031">
                  <c:v>1326</c:v>
                </c:pt>
                <c:pt idx="32032">
                  <c:v>1330</c:v>
                </c:pt>
                <c:pt idx="32033">
                  <c:v>1329</c:v>
                </c:pt>
                <c:pt idx="32034">
                  <c:v>1319</c:v>
                </c:pt>
                <c:pt idx="32035">
                  <c:v>1299</c:v>
                </c:pt>
                <c:pt idx="32036">
                  <c:v>1276</c:v>
                </c:pt>
                <c:pt idx="32037">
                  <c:v>1259</c:v>
                </c:pt>
                <c:pt idx="32038">
                  <c:v>1251</c:v>
                </c:pt>
                <c:pt idx="32039">
                  <c:v>1250</c:v>
                </c:pt>
                <c:pt idx="32040">
                  <c:v>1252</c:v>
                </c:pt>
                <c:pt idx="32041">
                  <c:v>1258</c:v>
                </c:pt>
                <c:pt idx="32042">
                  <c:v>1267</c:v>
                </c:pt>
                <c:pt idx="32043">
                  <c:v>1277</c:v>
                </c:pt>
                <c:pt idx="32044">
                  <c:v>1285</c:v>
                </c:pt>
                <c:pt idx="32045">
                  <c:v>1291</c:v>
                </c:pt>
                <c:pt idx="32046">
                  <c:v>1290</c:v>
                </c:pt>
                <c:pt idx="32047">
                  <c:v>1280</c:v>
                </c:pt>
                <c:pt idx="32048">
                  <c:v>1266</c:v>
                </c:pt>
                <c:pt idx="32049">
                  <c:v>1258</c:v>
                </c:pt>
                <c:pt idx="32050">
                  <c:v>1265</c:v>
                </c:pt>
                <c:pt idx="32051">
                  <c:v>1286</c:v>
                </c:pt>
                <c:pt idx="32052">
                  <c:v>1314</c:v>
                </c:pt>
                <c:pt idx="32053">
                  <c:v>1339</c:v>
                </c:pt>
                <c:pt idx="32054">
                  <c:v>1354</c:v>
                </c:pt>
                <c:pt idx="32055">
                  <c:v>1355</c:v>
                </c:pt>
                <c:pt idx="32056">
                  <c:v>1347</c:v>
                </c:pt>
                <c:pt idx="32057">
                  <c:v>1339</c:v>
                </c:pt>
                <c:pt idx="32058">
                  <c:v>1338</c:v>
                </c:pt>
                <c:pt idx="32059">
                  <c:v>1344</c:v>
                </c:pt>
                <c:pt idx="32060">
                  <c:v>1349</c:v>
                </c:pt>
                <c:pt idx="32061">
                  <c:v>1347</c:v>
                </c:pt>
                <c:pt idx="32062">
                  <c:v>1338</c:v>
                </c:pt>
                <c:pt idx="32063">
                  <c:v>1327</c:v>
                </c:pt>
                <c:pt idx="32064">
                  <c:v>1320</c:v>
                </c:pt>
                <c:pt idx="32065">
                  <c:v>1320</c:v>
                </c:pt>
                <c:pt idx="32066">
                  <c:v>1322</c:v>
                </c:pt>
                <c:pt idx="32067">
                  <c:v>1319</c:v>
                </c:pt>
                <c:pt idx="32068">
                  <c:v>1306</c:v>
                </c:pt>
                <c:pt idx="32069">
                  <c:v>1286</c:v>
                </c:pt>
                <c:pt idx="32070">
                  <c:v>1270</c:v>
                </c:pt>
                <c:pt idx="32071">
                  <c:v>1267</c:v>
                </c:pt>
                <c:pt idx="32072">
                  <c:v>1277</c:v>
                </c:pt>
                <c:pt idx="32073">
                  <c:v>1293</c:v>
                </c:pt>
                <c:pt idx="32074">
                  <c:v>1301</c:v>
                </c:pt>
                <c:pt idx="32075">
                  <c:v>1301</c:v>
                </c:pt>
                <c:pt idx="32076">
                  <c:v>1298</c:v>
                </c:pt>
                <c:pt idx="32077">
                  <c:v>1300</c:v>
                </c:pt>
                <c:pt idx="32078">
                  <c:v>1307</c:v>
                </c:pt>
                <c:pt idx="32079">
                  <c:v>1314</c:v>
                </c:pt>
                <c:pt idx="32080">
                  <c:v>1313</c:v>
                </c:pt>
                <c:pt idx="32081">
                  <c:v>1303</c:v>
                </c:pt>
                <c:pt idx="32082">
                  <c:v>1291</c:v>
                </c:pt>
                <c:pt idx="32083">
                  <c:v>1287</c:v>
                </c:pt>
                <c:pt idx="32084">
                  <c:v>1298</c:v>
                </c:pt>
                <c:pt idx="32085">
                  <c:v>1315</c:v>
                </c:pt>
                <c:pt idx="32086">
                  <c:v>1326</c:v>
                </c:pt>
                <c:pt idx="32087">
                  <c:v>1324</c:v>
                </c:pt>
                <c:pt idx="32088">
                  <c:v>1316</c:v>
                </c:pt>
                <c:pt idx="32089">
                  <c:v>1306</c:v>
                </c:pt>
                <c:pt idx="32090">
                  <c:v>1298</c:v>
                </c:pt>
                <c:pt idx="32091">
                  <c:v>1289</c:v>
                </c:pt>
                <c:pt idx="32092">
                  <c:v>1281</c:v>
                </c:pt>
                <c:pt idx="32093">
                  <c:v>1279</c:v>
                </c:pt>
                <c:pt idx="32094">
                  <c:v>1288</c:v>
                </c:pt>
                <c:pt idx="32095">
                  <c:v>1303</c:v>
                </c:pt>
                <c:pt idx="32096">
                  <c:v>1318</c:v>
                </c:pt>
                <c:pt idx="32097">
                  <c:v>1327</c:v>
                </c:pt>
                <c:pt idx="32098">
                  <c:v>1331</c:v>
                </c:pt>
                <c:pt idx="32099">
                  <c:v>1327</c:v>
                </c:pt>
                <c:pt idx="32100">
                  <c:v>1316</c:v>
                </c:pt>
                <c:pt idx="32101">
                  <c:v>1300</c:v>
                </c:pt>
                <c:pt idx="32102">
                  <c:v>1281</c:v>
                </c:pt>
                <c:pt idx="32103">
                  <c:v>1260</c:v>
                </c:pt>
                <c:pt idx="32104">
                  <c:v>1241</c:v>
                </c:pt>
                <c:pt idx="32105">
                  <c:v>1225</c:v>
                </c:pt>
                <c:pt idx="32106">
                  <c:v>1212</c:v>
                </c:pt>
                <c:pt idx="32107">
                  <c:v>1202</c:v>
                </c:pt>
                <c:pt idx="32108">
                  <c:v>1193</c:v>
                </c:pt>
                <c:pt idx="32109">
                  <c:v>1191</c:v>
                </c:pt>
                <c:pt idx="32110">
                  <c:v>1196</c:v>
                </c:pt>
                <c:pt idx="32111">
                  <c:v>1209</c:v>
                </c:pt>
                <c:pt idx="32112">
                  <c:v>1227</c:v>
                </c:pt>
                <c:pt idx="32113">
                  <c:v>1244</c:v>
                </c:pt>
                <c:pt idx="32114">
                  <c:v>1259</c:v>
                </c:pt>
                <c:pt idx="32115">
                  <c:v>1269</c:v>
                </c:pt>
                <c:pt idx="32116">
                  <c:v>1275</c:v>
                </c:pt>
                <c:pt idx="32117">
                  <c:v>1278</c:v>
                </c:pt>
                <c:pt idx="32118">
                  <c:v>1280</c:v>
                </c:pt>
                <c:pt idx="32119">
                  <c:v>1281</c:v>
                </c:pt>
                <c:pt idx="32120">
                  <c:v>1282</c:v>
                </c:pt>
                <c:pt idx="32121">
                  <c:v>1280</c:v>
                </c:pt>
                <c:pt idx="32122">
                  <c:v>1275</c:v>
                </c:pt>
                <c:pt idx="32123">
                  <c:v>1273</c:v>
                </c:pt>
                <c:pt idx="32124">
                  <c:v>1279</c:v>
                </c:pt>
                <c:pt idx="32125">
                  <c:v>1290</c:v>
                </c:pt>
                <c:pt idx="32126">
                  <c:v>1299</c:v>
                </c:pt>
                <c:pt idx="32127">
                  <c:v>1301</c:v>
                </c:pt>
                <c:pt idx="32128">
                  <c:v>1297</c:v>
                </c:pt>
                <c:pt idx="32129">
                  <c:v>1292</c:v>
                </c:pt>
                <c:pt idx="32130">
                  <c:v>1286</c:v>
                </c:pt>
                <c:pt idx="32131">
                  <c:v>1279</c:v>
                </c:pt>
                <c:pt idx="32132">
                  <c:v>1269</c:v>
                </c:pt>
                <c:pt idx="32133">
                  <c:v>1260</c:v>
                </c:pt>
                <c:pt idx="32134">
                  <c:v>1253</c:v>
                </c:pt>
                <c:pt idx="32135">
                  <c:v>1253</c:v>
                </c:pt>
                <c:pt idx="32136">
                  <c:v>1260</c:v>
                </c:pt>
                <c:pt idx="32137">
                  <c:v>1272</c:v>
                </c:pt>
                <c:pt idx="32138">
                  <c:v>1281</c:v>
                </c:pt>
                <c:pt idx="32139">
                  <c:v>1280</c:v>
                </c:pt>
                <c:pt idx="32140">
                  <c:v>1267</c:v>
                </c:pt>
                <c:pt idx="32141">
                  <c:v>1254</c:v>
                </c:pt>
                <c:pt idx="32142">
                  <c:v>1254</c:v>
                </c:pt>
                <c:pt idx="32143">
                  <c:v>1265</c:v>
                </c:pt>
                <c:pt idx="32144">
                  <c:v>1273</c:v>
                </c:pt>
                <c:pt idx="32145">
                  <c:v>1266</c:v>
                </c:pt>
                <c:pt idx="32146">
                  <c:v>1244</c:v>
                </c:pt>
                <c:pt idx="32147">
                  <c:v>1220</c:v>
                </c:pt>
                <c:pt idx="32148">
                  <c:v>1212</c:v>
                </c:pt>
                <c:pt idx="32149">
                  <c:v>1222</c:v>
                </c:pt>
                <c:pt idx="32150">
                  <c:v>1240</c:v>
                </c:pt>
                <c:pt idx="32151">
                  <c:v>1256</c:v>
                </c:pt>
                <c:pt idx="32152">
                  <c:v>1264</c:v>
                </c:pt>
                <c:pt idx="32153">
                  <c:v>1265</c:v>
                </c:pt>
                <c:pt idx="32154">
                  <c:v>1263</c:v>
                </c:pt>
                <c:pt idx="32155">
                  <c:v>1261</c:v>
                </c:pt>
                <c:pt idx="32156">
                  <c:v>1262</c:v>
                </c:pt>
                <c:pt idx="32157">
                  <c:v>1265</c:v>
                </c:pt>
                <c:pt idx="32158">
                  <c:v>1270</c:v>
                </c:pt>
                <c:pt idx="32159">
                  <c:v>1275</c:v>
                </c:pt>
                <c:pt idx="32160">
                  <c:v>1279</c:v>
                </c:pt>
                <c:pt idx="32161">
                  <c:v>1282</c:v>
                </c:pt>
                <c:pt idx="32162">
                  <c:v>1282</c:v>
                </c:pt>
                <c:pt idx="32163">
                  <c:v>1283</c:v>
                </c:pt>
                <c:pt idx="32164">
                  <c:v>1288</c:v>
                </c:pt>
                <c:pt idx="32165">
                  <c:v>1297</c:v>
                </c:pt>
                <c:pt idx="32166">
                  <c:v>1303</c:v>
                </c:pt>
                <c:pt idx="32167">
                  <c:v>1303</c:v>
                </c:pt>
                <c:pt idx="32168">
                  <c:v>1302</c:v>
                </c:pt>
                <c:pt idx="32169">
                  <c:v>1303</c:v>
                </c:pt>
                <c:pt idx="32170">
                  <c:v>1304</c:v>
                </c:pt>
                <c:pt idx="32171">
                  <c:v>1297</c:v>
                </c:pt>
                <c:pt idx="32172">
                  <c:v>1282</c:v>
                </c:pt>
                <c:pt idx="32173">
                  <c:v>1265</c:v>
                </c:pt>
                <c:pt idx="32174">
                  <c:v>1253</c:v>
                </c:pt>
                <c:pt idx="32175">
                  <c:v>1248</c:v>
                </c:pt>
                <c:pt idx="32176">
                  <c:v>1250</c:v>
                </c:pt>
                <c:pt idx="32177">
                  <c:v>1258</c:v>
                </c:pt>
                <c:pt idx="32178">
                  <c:v>1272</c:v>
                </c:pt>
                <c:pt idx="32179">
                  <c:v>1284</c:v>
                </c:pt>
                <c:pt idx="32180">
                  <c:v>1290</c:v>
                </c:pt>
                <c:pt idx="32181">
                  <c:v>1287</c:v>
                </c:pt>
                <c:pt idx="32182">
                  <c:v>1276</c:v>
                </c:pt>
                <c:pt idx="32183">
                  <c:v>1260</c:v>
                </c:pt>
                <c:pt idx="32184">
                  <c:v>1246</c:v>
                </c:pt>
                <c:pt idx="32185">
                  <c:v>1238</c:v>
                </c:pt>
                <c:pt idx="32186">
                  <c:v>1241</c:v>
                </c:pt>
                <c:pt idx="32187">
                  <c:v>1253</c:v>
                </c:pt>
                <c:pt idx="32188">
                  <c:v>1265</c:v>
                </c:pt>
                <c:pt idx="32189">
                  <c:v>1269</c:v>
                </c:pt>
                <c:pt idx="32190">
                  <c:v>1262</c:v>
                </c:pt>
                <c:pt idx="32191">
                  <c:v>1248</c:v>
                </c:pt>
                <c:pt idx="32192">
                  <c:v>1234</c:v>
                </c:pt>
                <c:pt idx="32193">
                  <c:v>1224</c:v>
                </c:pt>
                <c:pt idx="32194">
                  <c:v>1221</c:v>
                </c:pt>
                <c:pt idx="32195">
                  <c:v>1223</c:v>
                </c:pt>
                <c:pt idx="32196">
                  <c:v>1230</c:v>
                </c:pt>
                <c:pt idx="32197">
                  <c:v>1235</c:v>
                </c:pt>
                <c:pt idx="32198">
                  <c:v>1239</c:v>
                </c:pt>
                <c:pt idx="32199">
                  <c:v>1245</c:v>
                </c:pt>
                <c:pt idx="32200">
                  <c:v>1259</c:v>
                </c:pt>
                <c:pt idx="32201">
                  <c:v>1279</c:v>
                </c:pt>
                <c:pt idx="32202">
                  <c:v>1296</c:v>
                </c:pt>
                <c:pt idx="32203">
                  <c:v>1302</c:v>
                </c:pt>
                <c:pt idx="32204">
                  <c:v>1291</c:v>
                </c:pt>
                <c:pt idx="32205">
                  <c:v>1268</c:v>
                </c:pt>
                <c:pt idx="32206">
                  <c:v>1243</c:v>
                </c:pt>
                <c:pt idx="32207">
                  <c:v>1225</c:v>
                </c:pt>
                <c:pt idx="32208">
                  <c:v>1218</c:v>
                </c:pt>
                <c:pt idx="32209">
                  <c:v>1220</c:v>
                </c:pt>
                <c:pt idx="32210">
                  <c:v>1230</c:v>
                </c:pt>
                <c:pt idx="32211">
                  <c:v>1243</c:v>
                </c:pt>
                <c:pt idx="32212">
                  <c:v>1256</c:v>
                </c:pt>
                <c:pt idx="32213">
                  <c:v>1265</c:v>
                </c:pt>
                <c:pt idx="32214">
                  <c:v>1270</c:v>
                </c:pt>
                <c:pt idx="32215">
                  <c:v>1270</c:v>
                </c:pt>
                <c:pt idx="32216">
                  <c:v>1266</c:v>
                </c:pt>
                <c:pt idx="32217">
                  <c:v>1260</c:v>
                </c:pt>
                <c:pt idx="32218">
                  <c:v>1252</c:v>
                </c:pt>
                <c:pt idx="32219">
                  <c:v>1242</c:v>
                </c:pt>
                <c:pt idx="32220">
                  <c:v>1233</c:v>
                </c:pt>
                <c:pt idx="32221">
                  <c:v>1224</c:v>
                </c:pt>
                <c:pt idx="32222">
                  <c:v>1218</c:v>
                </c:pt>
                <c:pt idx="32223">
                  <c:v>1217</c:v>
                </c:pt>
                <c:pt idx="32224">
                  <c:v>1222</c:v>
                </c:pt>
                <c:pt idx="32225">
                  <c:v>1231</c:v>
                </c:pt>
                <c:pt idx="32226">
                  <c:v>1239</c:v>
                </c:pt>
                <c:pt idx="32227">
                  <c:v>1244</c:v>
                </c:pt>
                <c:pt idx="32228">
                  <c:v>1246</c:v>
                </c:pt>
                <c:pt idx="32229">
                  <c:v>1247</c:v>
                </c:pt>
                <c:pt idx="32230">
                  <c:v>1247</c:v>
                </c:pt>
                <c:pt idx="32231">
                  <c:v>1242</c:v>
                </c:pt>
                <c:pt idx="32232">
                  <c:v>1231</c:v>
                </c:pt>
                <c:pt idx="32233">
                  <c:v>1220</c:v>
                </c:pt>
                <c:pt idx="32234">
                  <c:v>1219</c:v>
                </c:pt>
                <c:pt idx="32235">
                  <c:v>1229</c:v>
                </c:pt>
                <c:pt idx="32236">
                  <c:v>1245</c:v>
                </c:pt>
                <c:pt idx="32237">
                  <c:v>1256</c:v>
                </c:pt>
                <c:pt idx="32238">
                  <c:v>1255</c:v>
                </c:pt>
                <c:pt idx="32239">
                  <c:v>1243</c:v>
                </c:pt>
                <c:pt idx="32240">
                  <c:v>1226</c:v>
                </c:pt>
                <c:pt idx="32241">
                  <c:v>1212</c:v>
                </c:pt>
                <c:pt idx="32242">
                  <c:v>1204</c:v>
                </c:pt>
                <c:pt idx="32243">
                  <c:v>1204</c:v>
                </c:pt>
                <c:pt idx="32244">
                  <c:v>1213</c:v>
                </c:pt>
                <c:pt idx="32245">
                  <c:v>1230</c:v>
                </c:pt>
                <c:pt idx="32246">
                  <c:v>1249</c:v>
                </c:pt>
                <c:pt idx="32247">
                  <c:v>1262</c:v>
                </c:pt>
                <c:pt idx="32248">
                  <c:v>1265</c:v>
                </c:pt>
                <c:pt idx="32249">
                  <c:v>1263</c:v>
                </c:pt>
                <c:pt idx="32250">
                  <c:v>1262</c:v>
                </c:pt>
                <c:pt idx="32251">
                  <c:v>1266</c:v>
                </c:pt>
                <c:pt idx="32252">
                  <c:v>1273</c:v>
                </c:pt>
                <c:pt idx="32253">
                  <c:v>1279</c:v>
                </c:pt>
                <c:pt idx="32254">
                  <c:v>1285</c:v>
                </c:pt>
                <c:pt idx="32255">
                  <c:v>1291</c:v>
                </c:pt>
                <c:pt idx="32256">
                  <c:v>1299</c:v>
                </c:pt>
                <c:pt idx="32257">
                  <c:v>1306</c:v>
                </c:pt>
                <c:pt idx="32258">
                  <c:v>1305</c:v>
                </c:pt>
                <c:pt idx="32259">
                  <c:v>1295</c:v>
                </c:pt>
                <c:pt idx="32260">
                  <c:v>1279</c:v>
                </c:pt>
                <c:pt idx="32261">
                  <c:v>1267</c:v>
                </c:pt>
                <c:pt idx="32262">
                  <c:v>1265</c:v>
                </c:pt>
                <c:pt idx="32263">
                  <c:v>1271</c:v>
                </c:pt>
                <c:pt idx="32264">
                  <c:v>1278</c:v>
                </c:pt>
                <c:pt idx="32265">
                  <c:v>1284</c:v>
                </c:pt>
                <c:pt idx="32266">
                  <c:v>1286</c:v>
                </c:pt>
                <c:pt idx="32267">
                  <c:v>1285</c:v>
                </c:pt>
                <c:pt idx="32268">
                  <c:v>1282</c:v>
                </c:pt>
                <c:pt idx="32269">
                  <c:v>1278</c:v>
                </c:pt>
                <c:pt idx="32270">
                  <c:v>1273</c:v>
                </c:pt>
                <c:pt idx="32271">
                  <c:v>1267</c:v>
                </c:pt>
                <c:pt idx="32272">
                  <c:v>1263</c:v>
                </c:pt>
                <c:pt idx="32273">
                  <c:v>1264</c:v>
                </c:pt>
                <c:pt idx="32274">
                  <c:v>1270</c:v>
                </c:pt>
                <c:pt idx="32275">
                  <c:v>1279</c:v>
                </c:pt>
                <c:pt idx="32276">
                  <c:v>1285</c:v>
                </c:pt>
                <c:pt idx="32277">
                  <c:v>1289</c:v>
                </c:pt>
                <c:pt idx="32278">
                  <c:v>1290</c:v>
                </c:pt>
                <c:pt idx="32279">
                  <c:v>1290</c:v>
                </c:pt>
                <c:pt idx="32280">
                  <c:v>1285</c:v>
                </c:pt>
                <c:pt idx="32281">
                  <c:v>1274</c:v>
                </c:pt>
                <c:pt idx="32282">
                  <c:v>1254</c:v>
                </c:pt>
                <c:pt idx="32283">
                  <c:v>1230</c:v>
                </c:pt>
                <c:pt idx="32284">
                  <c:v>1207</c:v>
                </c:pt>
                <c:pt idx="32285">
                  <c:v>1189</c:v>
                </c:pt>
                <c:pt idx="32286">
                  <c:v>1183</c:v>
                </c:pt>
                <c:pt idx="32287">
                  <c:v>1188</c:v>
                </c:pt>
                <c:pt idx="32288">
                  <c:v>1199</c:v>
                </c:pt>
                <c:pt idx="32289">
                  <c:v>1208</c:v>
                </c:pt>
                <c:pt idx="32290">
                  <c:v>1212</c:v>
                </c:pt>
                <c:pt idx="32291">
                  <c:v>1213</c:v>
                </c:pt>
                <c:pt idx="32292">
                  <c:v>1216</c:v>
                </c:pt>
                <c:pt idx="32293">
                  <c:v>1221</c:v>
                </c:pt>
                <c:pt idx="32294">
                  <c:v>1228</c:v>
                </c:pt>
                <c:pt idx="32295">
                  <c:v>1235</c:v>
                </c:pt>
                <c:pt idx="32296">
                  <c:v>1238</c:v>
                </c:pt>
                <c:pt idx="32297">
                  <c:v>1241</c:v>
                </c:pt>
                <c:pt idx="32298">
                  <c:v>1246</c:v>
                </c:pt>
                <c:pt idx="32299">
                  <c:v>1252</c:v>
                </c:pt>
                <c:pt idx="32300">
                  <c:v>1254</c:v>
                </c:pt>
                <c:pt idx="32301">
                  <c:v>1250</c:v>
                </c:pt>
                <c:pt idx="32302">
                  <c:v>1244</c:v>
                </c:pt>
                <c:pt idx="32303">
                  <c:v>1244</c:v>
                </c:pt>
                <c:pt idx="32304">
                  <c:v>1248</c:v>
                </c:pt>
                <c:pt idx="32305">
                  <c:v>1249</c:v>
                </c:pt>
                <c:pt idx="32306">
                  <c:v>1244</c:v>
                </c:pt>
                <c:pt idx="32307">
                  <c:v>1234</c:v>
                </c:pt>
                <c:pt idx="32308">
                  <c:v>1225</c:v>
                </c:pt>
                <c:pt idx="32309">
                  <c:v>1216</c:v>
                </c:pt>
                <c:pt idx="32310">
                  <c:v>1210</c:v>
                </c:pt>
                <c:pt idx="32311">
                  <c:v>1208</c:v>
                </c:pt>
                <c:pt idx="32312">
                  <c:v>1210</c:v>
                </c:pt>
                <c:pt idx="32313">
                  <c:v>1210</c:v>
                </c:pt>
                <c:pt idx="32314">
                  <c:v>1206</c:v>
                </c:pt>
                <c:pt idx="32315">
                  <c:v>1197</c:v>
                </c:pt>
                <c:pt idx="32316">
                  <c:v>1192</c:v>
                </c:pt>
                <c:pt idx="32317">
                  <c:v>1195</c:v>
                </c:pt>
                <c:pt idx="32318">
                  <c:v>1206</c:v>
                </c:pt>
                <c:pt idx="32319">
                  <c:v>1221</c:v>
                </c:pt>
                <c:pt idx="32320">
                  <c:v>1238</c:v>
                </c:pt>
                <c:pt idx="32321">
                  <c:v>1255</c:v>
                </c:pt>
                <c:pt idx="32322">
                  <c:v>1266</c:v>
                </c:pt>
                <c:pt idx="32323">
                  <c:v>1267</c:v>
                </c:pt>
                <c:pt idx="32324">
                  <c:v>1260</c:v>
                </c:pt>
                <c:pt idx="32325">
                  <c:v>1251</c:v>
                </c:pt>
                <c:pt idx="32326">
                  <c:v>1244</c:v>
                </c:pt>
                <c:pt idx="32327">
                  <c:v>1239</c:v>
                </c:pt>
                <c:pt idx="32328">
                  <c:v>1237</c:v>
                </c:pt>
                <c:pt idx="32329">
                  <c:v>1239</c:v>
                </c:pt>
                <c:pt idx="32330">
                  <c:v>1247</c:v>
                </c:pt>
                <c:pt idx="32331">
                  <c:v>1259</c:v>
                </c:pt>
                <c:pt idx="32332">
                  <c:v>1270</c:v>
                </c:pt>
                <c:pt idx="32333">
                  <c:v>1279</c:v>
                </c:pt>
                <c:pt idx="32334">
                  <c:v>1284</c:v>
                </c:pt>
                <c:pt idx="32335">
                  <c:v>1284</c:v>
                </c:pt>
                <c:pt idx="32336">
                  <c:v>1280</c:v>
                </c:pt>
                <c:pt idx="32337">
                  <c:v>1275</c:v>
                </c:pt>
                <c:pt idx="32338">
                  <c:v>1268</c:v>
                </c:pt>
                <c:pt idx="32339">
                  <c:v>1257</c:v>
                </c:pt>
                <c:pt idx="32340">
                  <c:v>1242</c:v>
                </c:pt>
                <c:pt idx="32341">
                  <c:v>1226</c:v>
                </c:pt>
                <c:pt idx="32342">
                  <c:v>1216</c:v>
                </c:pt>
                <c:pt idx="32343">
                  <c:v>1218</c:v>
                </c:pt>
                <c:pt idx="32344">
                  <c:v>1232</c:v>
                </c:pt>
                <c:pt idx="32345">
                  <c:v>1253</c:v>
                </c:pt>
                <c:pt idx="32346">
                  <c:v>1273</c:v>
                </c:pt>
                <c:pt idx="32347">
                  <c:v>1286</c:v>
                </c:pt>
                <c:pt idx="32348">
                  <c:v>1286</c:v>
                </c:pt>
                <c:pt idx="32349">
                  <c:v>1273</c:v>
                </c:pt>
                <c:pt idx="32350">
                  <c:v>1249</c:v>
                </c:pt>
                <c:pt idx="32351">
                  <c:v>1226</c:v>
                </c:pt>
                <c:pt idx="32352">
                  <c:v>1215</c:v>
                </c:pt>
                <c:pt idx="32353">
                  <c:v>1219</c:v>
                </c:pt>
                <c:pt idx="32354">
                  <c:v>1234</c:v>
                </c:pt>
                <c:pt idx="32355">
                  <c:v>1251</c:v>
                </c:pt>
                <c:pt idx="32356">
                  <c:v>1265</c:v>
                </c:pt>
                <c:pt idx="32357">
                  <c:v>1275</c:v>
                </c:pt>
                <c:pt idx="32358">
                  <c:v>1282</c:v>
                </c:pt>
                <c:pt idx="32359">
                  <c:v>1289</c:v>
                </c:pt>
                <c:pt idx="32360">
                  <c:v>1295</c:v>
                </c:pt>
                <c:pt idx="32361">
                  <c:v>1298</c:v>
                </c:pt>
                <c:pt idx="32362">
                  <c:v>1299</c:v>
                </c:pt>
                <c:pt idx="32363">
                  <c:v>1299</c:v>
                </c:pt>
                <c:pt idx="32364">
                  <c:v>1302</c:v>
                </c:pt>
                <c:pt idx="32365">
                  <c:v>1305</c:v>
                </c:pt>
                <c:pt idx="32366">
                  <c:v>1309</c:v>
                </c:pt>
                <c:pt idx="32367">
                  <c:v>1307</c:v>
                </c:pt>
                <c:pt idx="32368">
                  <c:v>1298</c:v>
                </c:pt>
                <c:pt idx="32369">
                  <c:v>1285</c:v>
                </c:pt>
                <c:pt idx="32370">
                  <c:v>1274</c:v>
                </c:pt>
                <c:pt idx="32371">
                  <c:v>1268</c:v>
                </c:pt>
                <c:pt idx="32372">
                  <c:v>1265</c:v>
                </c:pt>
                <c:pt idx="32373">
                  <c:v>1257</c:v>
                </c:pt>
                <c:pt idx="32374">
                  <c:v>1241</c:v>
                </c:pt>
                <c:pt idx="32375">
                  <c:v>1224</c:v>
                </c:pt>
                <c:pt idx="32376">
                  <c:v>1213</c:v>
                </c:pt>
                <c:pt idx="32377">
                  <c:v>1211</c:v>
                </c:pt>
                <c:pt idx="32378">
                  <c:v>1216</c:v>
                </c:pt>
                <c:pt idx="32379">
                  <c:v>1224</c:v>
                </c:pt>
                <c:pt idx="32380">
                  <c:v>1234</c:v>
                </c:pt>
                <c:pt idx="32381">
                  <c:v>1248</c:v>
                </c:pt>
                <c:pt idx="32382">
                  <c:v>1264</c:v>
                </c:pt>
                <c:pt idx="32383">
                  <c:v>1280</c:v>
                </c:pt>
                <c:pt idx="32384">
                  <c:v>1288</c:v>
                </c:pt>
                <c:pt idx="32385">
                  <c:v>1285</c:v>
                </c:pt>
                <c:pt idx="32386">
                  <c:v>1268</c:v>
                </c:pt>
                <c:pt idx="32387">
                  <c:v>1241</c:v>
                </c:pt>
                <c:pt idx="32388">
                  <c:v>1213</c:v>
                </c:pt>
                <c:pt idx="32389">
                  <c:v>1196</c:v>
                </c:pt>
                <c:pt idx="32390">
                  <c:v>1195</c:v>
                </c:pt>
                <c:pt idx="32391">
                  <c:v>1202</c:v>
                </c:pt>
                <c:pt idx="32392">
                  <c:v>1206</c:v>
                </c:pt>
                <c:pt idx="32393">
                  <c:v>1204</c:v>
                </c:pt>
                <c:pt idx="32394">
                  <c:v>1198</c:v>
                </c:pt>
                <c:pt idx="32395">
                  <c:v>1189</c:v>
                </c:pt>
                <c:pt idx="32396">
                  <c:v>1182</c:v>
                </c:pt>
                <c:pt idx="32397">
                  <c:v>1176</c:v>
                </c:pt>
                <c:pt idx="32398">
                  <c:v>1169</c:v>
                </c:pt>
                <c:pt idx="32399">
                  <c:v>1163</c:v>
                </c:pt>
                <c:pt idx="32400">
                  <c:v>1161</c:v>
                </c:pt>
                <c:pt idx="32401">
                  <c:v>1168</c:v>
                </c:pt>
                <c:pt idx="32402">
                  <c:v>1183</c:v>
                </c:pt>
                <c:pt idx="32403">
                  <c:v>1196</c:v>
                </c:pt>
                <c:pt idx="32404">
                  <c:v>1202</c:v>
                </c:pt>
                <c:pt idx="32405">
                  <c:v>1198</c:v>
                </c:pt>
                <c:pt idx="32406">
                  <c:v>1187</c:v>
                </c:pt>
                <c:pt idx="32407">
                  <c:v>1178</c:v>
                </c:pt>
                <c:pt idx="32408">
                  <c:v>1177</c:v>
                </c:pt>
                <c:pt idx="32409">
                  <c:v>1188</c:v>
                </c:pt>
                <c:pt idx="32410">
                  <c:v>1211</c:v>
                </c:pt>
                <c:pt idx="32411">
                  <c:v>1238</c:v>
                </c:pt>
                <c:pt idx="32412">
                  <c:v>1262</c:v>
                </c:pt>
                <c:pt idx="32413">
                  <c:v>1273</c:v>
                </c:pt>
                <c:pt idx="32414">
                  <c:v>1267</c:v>
                </c:pt>
                <c:pt idx="32415">
                  <c:v>1251</c:v>
                </c:pt>
                <c:pt idx="32416">
                  <c:v>1233</c:v>
                </c:pt>
                <c:pt idx="32417">
                  <c:v>1222</c:v>
                </c:pt>
                <c:pt idx="32418">
                  <c:v>1218</c:v>
                </c:pt>
                <c:pt idx="32419">
                  <c:v>1217</c:v>
                </c:pt>
                <c:pt idx="32420">
                  <c:v>1215</c:v>
                </c:pt>
                <c:pt idx="32421">
                  <c:v>1213</c:v>
                </c:pt>
                <c:pt idx="32422">
                  <c:v>1213</c:v>
                </c:pt>
                <c:pt idx="32423">
                  <c:v>1216</c:v>
                </c:pt>
                <c:pt idx="32424">
                  <c:v>1219</c:v>
                </c:pt>
                <c:pt idx="32425">
                  <c:v>1221</c:v>
                </c:pt>
                <c:pt idx="32426">
                  <c:v>1222</c:v>
                </c:pt>
                <c:pt idx="32427">
                  <c:v>1223</c:v>
                </c:pt>
                <c:pt idx="32428">
                  <c:v>1223</c:v>
                </c:pt>
                <c:pt idx="32429">
                  <c:v>1223</c:v>
                </c:pt>
                <c:pt idx="32430">
                  <c:v>1223</c:v>
                </c:pt>
                <c:pt idx="32431">
                  <c:v>1222</c:v>
                </c:pt>
                <c:pt idx="32432">
                  <c:v>1218</c:v>
                </c:pt>
                <c:pt idx="32433">
                  <c:v>1210</c:v>
                </c:pt>
                <c:pt idx="32434">
                  <c:v>1205</c:v>
                </c:pt>
                <c:pt idx="32435">
                  <c:v>1210</c:v>
                </c:pt>
                <c:pt idx="32436">
                  <c:v>1228</c:v>
                </c:pt>
                <c:pt idx="32437">
                  <c:v>1247</c:v>
                </c:pt>
                <c:pt idx="32438">
                  <c:v>1254</c:v>
                </c:pt>
                <c:pt idx="32439">
                  <c:v>1246</c:v>
                </c:pt>
                <c:pt idx="32440">
                  <c:v>1234</c:v>
                </c:pt>
                <c:pt idx="32441">
                  <c:v>1228</c:v>
                </c:pt>
                <c:pt idx="32442">
                  <c:v>1230</c:v>
                </c:pt>
                <c:pt idx="32443">
                  <c:v>1236</c:v>
                </c:pt>
                <c:pt idx="32444">
                  <c:v>1237</c:v>
                </c:pt>
                <c:pt idx="32445">
                  <c:v>1234</c:v>
                </c:pt>
                <c:pt idx="32446">
                  <c:v>1229</c:v>
                </c:pt>
                <c:pt idx="32447">
                  <c:v>1223</c:v>
                </c:pt>
                <c:pt idx="32448">
                  <c:v>1217</c:v>
                </c:pt>
                <c:pt idx="32449">
                  <c:v>1212</c:v>
                </c:pt>
                <c:pt idx="32450">
                  <c:v>1204</c:v>
                </c:pt>
                <c:pt idx="32451">
                  <c:v>1196</c:v>
                </c:pt>
                <c:pt idx="32452">
                  <c:v>1194</c:v>
                </c:pt>
                <c:pt idx="32453">
                  <c:v>1205</c:v>
                </c:pt>
                <c:pt idx="32454">
                  <c:v>1224</c:v>
                </c:pt>
                <c:pt idx="32455">
                  <c:v>1242</c:v>
                </c:pt>
                <c:pt idx="32456">
                  <c:v>1249</c:v>
                </c:pt>
                <c:pt idx="32457">
                  <c:v>1242</c:v>
                </c:pt>
                <c:pt idx="32458">
                  <c:v>1227</c:v>
                </c:pt>
                <c:pt idx="32459">
                  <c:v>1213</c:v>
                </c:pt>
                <c:pt idx="32460">
                  <c:v>1207</c:v>
                </c:pt>
                <c:pt idx="32461">
                  <c:v>1210</c:v>
                </c:pt>
                <c:pt idx="32462">
                  <c:v>1219</c:v>
                </c:pt>
                <c:pt idx="32463">
                  <c:v>1223</c:v>
                </c:pt>
                <c:pt idx="32464">
                  <c:v>1216</c:v>
                </c:pt>
                <c:pt idx="32465">
                  <c:v>1197</c:v>
                </c:pt>
                <c:pt idx="32466">
                  <c:v>1175</c:v>
                </c:pt>
                <c:pt idx="32467">
                  <c:v>1161</c:v>
                </c:pt>
                <c:pt idx="32468">
                  <c:v>1159</c:v>
                </c:pt>
                <c:pt idx="32469">
                  <c:v>1167</c:v>
                </c:pt>
                <c:pt idx="32470">
                  <c:v>1185</c:v>
                </c:pt>
                <c:pt idx="32471">
                  <c:v>1205</c:v>
                </c:pt>
                <c:pt idx="32472">
                  <c:v>1220</c:v>
                </c:pt>
                <c:pt idx="32473">
                  <c:v>1223</c:v>
                </c:pt>
                <c:pt idx="32474">
                  <c:v>1209</c:v>
                </c:pt>
                <c:pt idx="32475">
                  <c:v>1186</c:v>
                </c:pt>
                <c:pt idx="32476">
                  <c:v>1164</c:v>
                </c:pt>
                <c:pt idx="32477">
                  <c:v>1153</c:v>
                </c:pt>
                <c:pt idx="32478">
                  <c:v>1151</c:v>
                </c:pt>
                <c:pt idx="32479">
                  <c:v>1153</c:v>
                </c:pt>
                <c:pt idx="32480">
                  <c:v>1153</c:v>
                </c:pt>
                <c:pt idx="32481">
                  <c:v>1153</c:v>
                </c:pt>
                <c:pt idx="32482">
                  <c:v>1156</c:v>
                </c:pt>
                <c:pt idx="32483">
                  <c:v>1162</c:v>
                </c:pt>
                <c:pt idx="32484">
                  <c:v>1171</c:v>
                </c:pt>
                <c:pt idx="32485">
                  <c:v>1179</c:v>
                </c:pt>
                <c:pt idx="32486">
                  <c:v>1181</c:v>
                </c:pt>
                <c:pt idx="32487">
                  <c:v>1176</c:v>
                </c:pt>
                <c:pt idx="32488">
                  <c:v>1169</c:v>
                </c:pt>
                <c:pt idx="32489">
                  <c:v>1166</c:v>
                </c:pt>
                <c:pt idx="32490">
                  <c:v>1171</c:v>
                </c:pt>
                <c:pt idx="32491">
                  <c:v>1179</c:v>
                </c:pt>
                <c:pt idx="32492">
                  <c:v>1186</c:v>
                </c:pt>
                <c:pt idx="32493">
                  <c:v>1188</c:v>
                </c:pt>
                <c:pt idx="32494">
                  <c:v>1187</c:v>
                </c:pt>
                <c:pt idx="32495">
                  <c:v>1188</c:v>
                </c:pt>
                <c:pt idx="32496">
                  <c:v>1193</c:v>
                </c:pt>
                <c:pt idx="32497">
                  <c:v>1201</c:v>
                </c:pt>
                <c:pt idx="32498">
                  <c:v>1210</c:v>
                </c:pt>
                <c:pt idx="32499">
                  <c:v>1216</c:v>
                </c:pt>
                <c:pt idx="32500">
                  <c:v>1222</c:v>
                </c:pt>
                <c:pt idx="32501">
                  <c:v>1233</c:v>
                </c:pt>
                <c:pt idx="32502">
                  <c:v>1252</c:v>
                </c:pt>
                <c:pt idx="32503">
                  <c:v>1274</c:v>
                </c:pt>
                <c:pt idx="32504">
                  <c:v>1290</c:v>
                </c:pt>
                <c:pt idx="32505">
                  <c:v>1295</c:v>
                </c:pt>
                <c:pt idx="32506">
                  <c:v>1290</c:v>
                </c:pt>
                <c:pt idx="32507">
                  <c:v>1280</c:v>
                </c:pt>
                <c:pt idx="32508">
                  <c:v>1270</c:v>
                </c:pt>
                <c:pt idx="32509">
                  <c:v>1264</c:v>
                </c:pt>
                <c:pt idx="32510">
                  <c:v>1261</c:v>
                </c:pt>
                <c:pt idx="32511">
                  <c:v>1256</c:v>
                </c:pt>
                <c:pt idx="32512">
                  <c:v>1246</c:v>
                </c:pt>
                <c:pt idx="32513">
                  <c:v>1232</c:v>
                </c:pt>
                <c:pt idx="32514">
                  <c:v>1216</c:v>
                </c:pt>
                <c:pt idx="32515">
                  <c:v>1201</c:v>
                </c:pt>
                <c:pt idx="32516">
                  <c:v>1185</c:v>
                </c:pt>
                <c:pt idx="32517">
                  <c:v>1172</c:v>
                </c:pt>
                <c:pt idx="32518">
                  <c:v>1166</c:v>
                </c:pt>
                <c:pt idx="32519">
                  <c:v>1174</c:v>
                </c:pt>
                <c:pt idx="32520">
                  <c:v>1192</c:v>
                </c:pt>
                <c:pt idx="32521">
                  <c:v>1210</c:v>
                </c:pt>
                <c:pt idx="32522">
                  <c:v>1222</c:v>
                </c:pt>
                <c:pt idx="32523">
                  <c:v>1226</c:v>
                </c:pt>
                <c:pt idx="32524">
                  <c:v>1224</c:v>
                </c:pt>
                <c:pt idx="32525">
                  <c:v>1216</c:v>
                </c:pt>
                <c:pt idx="32526">
                  <c:v>1202</c:v>
                </c:pt>
                <c:pt idx="32527">
                  <c:v>1186</c:v>
                </c:pt>
                <c:pt idx="32528">
                  <c:v>1172</c:v>
                </c:pt>
                <c:pt idx="32529">
                  <c:v>1165</c:v>
                </c:pt>
                <c:pt idx="32530">
                  <c:v>1163</c:v>
                </c:pt>
                <c:pt idx="32531">
                  <c:v>1168</c:v>
                </c:pt>
                <c:pt idx="32532">
                  <c:v>1177</c:v>
                </c:pt>
                <c:pt idx="32533">
                  <c:v>1192</c:v>
                </c:pt>
                <c:pt idx="32534">
                  <c:v>1211</c:v>
                </c:pt>
                <c:pt idx="32535">
                  <c:v>1230</c:v>
                </c:pt>
                <c:pt idx="32536">
                  <c:v>1241</c:v>
                </c:pt>
                <c:pt idx="32537">
                  <c:v>1234</c:v>
                </c:pt>
                <c:pt idx="32538">
                  <c:v>1211</c:v>
                </c:pt>
                <c:pt idx="32539">
                  <c:v>1181</c:v>
                </c:pt>
                <c:pt idx="32540">
                  <c:v>1161</c:v>
                </c:pt>
                <c:pt idx="32541">
                  <c:v>1161</c:v>
                </c:pt>
                <c:pt idx="32542">
                  <c:v>1176</c:v>
                </c:pt>
                <c:pt idx="32543">
                  <c:v>1194</c:v>
                </c:pt>
                <c:pt idx="32544">
                  <c:v>1210</c:v>
                </c:pt>
                <c:pt idx="32545">
                  <c:v>1220</c:v>
                </c:pt>
                <c:pt idx="32546">
                  <c:v>1226</c:v>
                </c:pt>
                <c:pt idx="32547">
                  <c:v>1227</c:v>
                </c:pt>
                <c:pt idx="32548">
                  <c:v>1228</c:v>
                </c:pt>
                <c:pt idx="32549">
                  <c:v>1230</c:v>
                </c:pt>
                <c:pt idx="32550">
                  <c:v>1232</c:v>
                </c:pt>
                <c:pt idx="32551">
                  <c:v>1234</c:v>
                </c:pt>
                <c:pt idx="32552">
                  <c:v>1233</c:v>
                </c:pt>
                <c:pt idx="32553">
                  <c:v>1228</c:v>
                </c:pt>
                <c:pt idx="32554">
                  <c:v>1223</c:v>
                </c:pt>
                <c:pt idx="32555">
                  <c:v>1219</c:v>
                </c:pt>
                <c:pt idx="32556">
                  <c:v>1215</c:v>
                </c:pt>
                <c:pt idx="32557">
                  <c:v>1212</c:v>
                </c:pt>
                <c:pt idx="32558">
                  <c:v>1211</c:v>
                </c:pt>
                <c:pt idx="32559">
                  <c:v>1216</c:v>
                </c:pt>
                <c:pt idx="32560">
                  <c:v>1226</c:v>
                </c:pt>
                <c:pt idx="32561">
                  <c:v>1236</c:v>
                </c:pt>
                <c:pt idx="32562">
                  <c:v>1238</c:v>
                </c:pt>
                <c:pt idx="32563">
                  <c:v>1231</c:v>
                </c:pt>
                <c:pt idx="32564">
                  <c:v>1215</c:v>
                </c:pt>
                <c:pt idx="32565">
                  <c:v>1195</c:v>
                </c:pt>
                <c:pt idx="32566">
                  <c:v>1176</c:v>
                </c:pt>
                <c:pt idx="32567">
                  <c:v>1167</c:v>
                </c:pt>
                <c:pt idx="32568">
                  <c:v>1173</c:v>
                </c:pt>
                <c:pt idx="32569">
                  <c:v>1189</c:v>
                </c:pt>
                <c:pt idx="32570">
                  <c:v>1206</c:v>
                </c:pt>
                <c:pt idx="32571">
                  <c:v>1212</c:v>
                </c:pt>
                <c:pt idx="32572">
                  <c:v>1204</c:v>
                </c:pt>
                <c:pt idx="32573">
                  <c:v>1189</c:v>
                </c:pt>
                <c:pt idx="32574">
                  <c:v>1178</c:v>
                </c:pt>
                <c:pt idx="32575">
                  <c:v>1180</c:v>
                </c:pt>
                <c:pt idx="32576">
                  <c:v>1189</c:v>
                </c:pt>
                <c:pt idx="32577">
                  <c:v>1197</c:v>
                </c:pt>
                <c:pt idx="32578">
                  <c:v>1198</c:v>
                </c:pt>
                <c:pt idx="32579">
                  <c:v>1195</c:v>
                </c:pt>
                <c:pt idx="32580">
                  <c:v>1189</c:v>
                </c:pt>
                <c:pt idx="32581">
                  <c:v>1178</c:v>
                </c:pt>
                <c:pt idx="32582">
                  <c:v>1166</c:v>
                </c:pt>
                <c:pt idx="32583">
                  <c:v>1159</c:v>
                </c:pt>
                <c:pt idx="32584">
                  <c:v>1160</c:v>
                </c:pt>
                <c:pt idx="32585">
                  <c:v>1167</c:v>
                </c:pt>
                <c:pt idx="32586">
                  <c:v>1175</c:v>
                </c:pt>
                <c:pt idx="32587">
                  <c:v>1180</c:v>
                </c:pt>
                <c:pt idx="32588">
                  <c:v>1176</c:v>
                </c:pt>
                <c:pt idx="32589">
                  <c:v>1162</c:v>
                </c:pt>
                <c:pt idx="32590">
                  <c:v>1145</c:v>
                </c:pt>
                <c:pt idx="32591">
                  <c:v>1135</c:v>
                </c:pt>
                <c:pt idx="32592">
                  <c:v>1138</c:v>
                </c:pt>
                <c:pt idx="32593">
                  <c:v>1153</c:v>
                </c:pt>
                <c:pt idx="32594">
                  <c:v>1174</c:v>
                </c:pt>
                <c:pt idx="32595">
                  <c:v>1195</c:v>
                </c:pt>
                <c:pt idx="32596">
                  <c:v>1210</c:v>
                </c:pt>
                <c:pt idx="32597">
                  <c:v>1214</c:v>
                </c:pt>
                <c:pt idx="32598">
                  <c:v>1209</c:v>
                </c:pt>
                <c:pt idx="32599">
                  <c:v>1205</c:v>
                </c:pt>
                <c:pt idx="32600">
                  <c:v>1206</c:v>
                </c:pt>
                <c:pt idx="32601">
                  <c:v>1213</c:v>
                </c:pt>
                <c:pt idx="32602">
                  <c:v>1222</c:v>
                </c:pt>
                <c:pt idx="32603">
                  <c:v>1223</c:v>
                </c:pt>
                <c:pt idx="32604">
                  <c:v>1214</c:v>
                </c:pt>
                <c:pt idx="32605">
                  <c:v>1200</c:v>
                </c:pt>
                <c:pt idx="32606">
                  <c:v>1187</c:v>
                </c:pt>
                <c:pt idx="32607">
                  <c:v>1177</c:v>
                </c:pt>
                <c:pt idx="32608">
                  <c:v>1167</c:v>
                </c:pt>
                <c:pt idx="32609">
                  <c:v>1160</c:v>
                </c:pt>
                <c:pt idx="32610">
                  <c:v>1160</c:v>
                </c:pt>
                <c:pt idx="32611">
                  <c:v>1168</c:v>
                </c:pt>
                <c:pt idx="32612">
                  <c:v>1182</c:v>
                </c:pt>
                <c:pt idx="32613">
                  <c:v>1192</c:v>
                </c:pt>
                <c:pt idx="32614">
                  <c:v>1193</c:v>
                </c:pt>
                <c:pt idx="32615">
                  <c:v>1185</c:v>
                </c:pt>
                <c:pt idx="32616">
                  <c:v>1170</c:v>
                </c:pt>
                <c:pt idx="32617">
                  <c:v>1154</c:v>
                </c:pt>
                <c:pt idx="32618">
                  <c:v>1141</c:v>
                </c:pt>
                <c:pt idx="32619">
                  <c:v>1136</c:v>
                </c:pt>
                <c:pt idx="32620">
                  <c:v>1135</c:v>
                </c:pt>
                <c:pt idx="32621">
                  <c:v>1131</c:v>
                </c:pt>
                <c:pt idx="32622">
                  <c:v>1120</c:v>
                </c:pt>
                <c:pt idx="32623">
                  <c:v>1105</c:v>
                </c:pt>
                <c:pt idx="32624">
                  <c:v>1095</c:v>
                </c:pt>
                <c:pt idx="32625">
                  <c:v>1093</c:v>
                </c:pt>
                <c:pt idx="32626">
                  <c:v>1099</c:v>
                </c:pt>
                <c:pt idx="32627">
                  <c:v>1109</c:v>
                </c:pt>
                <c:pt idx="32628">
                  <c:v>1120</c:v>
                </c:pt>
                <c:pt idx="32629">
                  <c:v>1127</c:v>
                </c:pt>
                <c:pt idx="32630">
                  <c:v>1129</c:v>
                </c:pt>
                <c:pt idx="32631">
                  <c:v>1125</c:v>
                </c:pt>
                <c:pt idx="32632">
                  <c:v>1119</c:v>
                </c:pt>
                <c:pt idx="32633">
                  <c:v>1117</c:v>
                </c:pt>
                <c:pt idx="32634">
                  <c:v>1124</c:v>
                </c:pt>
                <c:pt idx="32635">
                  <c:v>1141</c:v>
                </c:pt>
                <c:pt idx="32636">
                  <c:v>1164</c:v>
                </c:pt>
                <c:pt idx="32637">
                  <c:v>1192</c:v>
                </c:pt>
                <c:pt idx="32638">
                  <c:v>1219</c:v>
                </c:pt>
                <c:pt idx="32639">
                  <c:v>1238</c:v>
                </c:pt>
                <c:pt idx="32640">
                  <c:v>1242</c:v>
                </c:pt>
                <c:pt idx="32641">
                  <c:v>1234</c:v>
                </c:pt>
                <c:pt idx="32642">
                  <c:v>1225</c:v>
                </c:pt>
                <c:pt idx="32643">
                  <c:v>1220</c:v>
                </c:pt>
                <c:pt idx="32644">
                  <c:v>1220</c:v>
                </c:pt>
                <c:pt idx="32645">
                  <c:v>1224</c:v>
                </c:pt>
                <c:pt idx="32646">
                  <c:v>1230</c:v>
                </c:pt>
                <c:pt idx="32647">
                  <c:v>1235</c:v>
                </c:pt>
                <c:pt idx="32648">
                  <c:v>1237</c:v>
                </c:pt>
                <c:pt idx="32649">
                  <c:v>1231</c:v>
                </c:pt>
                <c:pt idx="32650">
                  <c:v>1217</c:v>
                </c:pt>
                <c:pt idx="32651">
                  <c:v>1202</c:v>
                </c:pt>
                <c:pt idx="32652">
                  <c:v>1186</c:v>
                </c:pt>
                <c:pt idx="32653">
                  <c:v>1171</c:v>
                </c:pt>
                <c:pt idx="32654">
                  <c:v>1160</c:v>
                </c:pt>
                <c:pt idx="32655">
                  <c:v>1158</c:v>
                </c:pt>
                <c:pt idx="32656">
                  <c:v>1170</c:v>
                </c:pt>
                <c:pt idx="32657">
                  <c:v>1191</c:v>
                </c:pt>
                <c:pt idx="32658">
                  <c:v>1209</c:v>
                </c:pt>
                <c:pt idx="32659">
                  <c:v>1213</c:v>
                </c:pt>
                <c:pt idx="32660">
                  <c:v>1201</c:v>
                </c:pt>
                <c:pt idx="32661">
                  <c:v>1178</c:v>
                </c:pt>
                <c:pt idx="32662">
                  <c:v>1153</c:v>
                </c:pt>
                <c:pt idx="32663">
                  <c:v>1131</c:v>
                </c:pt>
                <c:pt idx="32664">
                  <c:v>1117</c:v>
                </c:pt>
                <c:pt idx="32665">
                  <c:v>1110</c:v>
                </c:pt>
                <c:pt idx="32666">
                  <c:v>1110</c:v>
                </c:pt>
                <c:pt idx="32667">
                  <c:v>1115</c:v>
                </c:pt>
                <c:pt idx="32668">
                  <c:v>1119</c:v>
                </c:pt>
                <c:pt idx="32669">
                  <c:v>1119</c:v>
                </c:pt>
                <c:pt idx="32670">
                  <c:v>1115</c:v>
                </c:pt>
                <c:pt idx="32671">
                  <c:v>1111</c:v>
                </c:pt>
                <c:pt idx="32672">
                  <c:v>1111</c:v>
                </c:pt>
                <c:pt idx="32673">
                  <c:v>1115</c:v>
                </c:pt>
                <c:pt idx="32674">
                  <c:v>1122</c:v>
                </c:pt>
                <c:pt idx="32675">
                  <c:v>1131</c:v>
                </c:pt>
                <c:pt idx="32676">
                  <c:v>1141</c:v>
                </c:pt>
                <c:pt idx="32677">
                  <c:v>1150</c:v>
                </c:pt>
                <c:pt idx="32678">
                  <c:v>1154</c:v>
                </c:pt>
                <c:pt idx="32679">
                  <c:v>1149</c:v>
                </c:pt>
                <c:pt idx="32680">
                  <c:v>1136</c:v>
                </c:pt>
                <c:pt idx="32681">
                  <c:v>1122</c:v>
                </c:pt>
                <c:pt idx="32682">
                  <c:v>1115</c:v>
                </c:pt>
                <c:pt idx="32683">
                  <c:v>1122</c:v>
                </c:pt>
                <c:pt idx="32684">
                  <c:v>1140</c:v>
                </c:pt>
                <c:pt idx="32685">
                  <c:v>1160</c:v>
                </c:pt>
                <c:pt idx="32686">
                  <c:v>1171</c:v>
                </c:pt>
                <c:pt idx="32687">
                  <c:v>1173</c:v>
                </c:pt>
                <c:pt idx="32688">
                  <c:v>1173</c:v>
                </c:pt>
                <c:pt idx="32689">
                  <c:v>1174</c:v>
                </c:pt>
                <c:pt idx="32690">
                  <c:v>1174</c:v>
                </c:pt>
                <c:pt idx="32691">
                  <c:v>1169</c:v>
                </c:pt>
                <c:pt idx="32692">
                  <c:v>1165</c:v>
                </c:pt>
                <c:pt idx="32693">
                  <c:v>1173</c:v>
                </c:pt>
                <c:pt idx="32694">
                  <c:v>1192</c:v>
                </c:pt>
                <c:pt idx="32695">
                  <c:v>1213</c:v>
                </c:pt>
                <c:pt idx="32696">
                  <c:v>1220</c:v>
                </c:pt>
                <c:pt idx="32697">
                  <c:v>1205</c:v>
                </c:pt>
                <c:pt idx="32698">
                  <c:v>1175</c:v>
                </c:pt>
                <c:pt idx="32699">
                  <c:v>1140</c:v>
                </c:pt>
                <c:pt idx="32700">
                  <c:v>1110</c:v>
                </c:pt>
                <c:pt idx="32701">
                  <c:v>1093</c:v>
                </c:pt>
                <c:pt idx="32702">
                  <c:v>1090</c:v>
                </c:pt>
                <c:pt idx="32703">
                  <c:v>1103</c:v>
                </c:pt>
                <c:pt idx="32704">
                  <c:v>1125</c:v>
                </c:pt>
                <c:pt idx="32705">
                  <c:v>1148</c:v>
                </c:pt>
                <c:pt idx="32706">
                  <c:v>1164</c:v>
                </c:pt>
                <c:pt idx="32707">
                  <c:v>1172</c:v>
                </c:pt>
                <c:pt idx="32708">
                  <c:v>1172</c:v>
                </c:pt>
                <c:pt idx="32709">
                  <c:v>1166</c:v>
                </c:pt>
                <c:pt idx="32710">
                  <c:v>1152</c:v>
                </c:pt>
                <c:pt idx="32711">
                  <c:v>1132</c:v>
                </c:pt>
                <c:pt idx="32712">
                  <c:v>1116</c:v>
                </c:pt>
                <c:pt idx="32713">
                  <c:v>1114</c:v>
                </c:pt>
                <c:pt idx="32714">
                  <c:v>1133</c:v>
                </c:pt>
                <c:pt idx="32715">
                  <c:v>1164</c:v>
                </c:pt>
                <c:pt idx="32716">
                  <c:v>1193</c:v>
                </c:pt>
                <c:pt idx="32717">
                  <c:v>1206</c:v>
                </c:pt>
                <c:pt idx="32718">
                  <c:v>1198</c:v>
                </c:pt>
                <c:pt idx="32719">
                  <c:v>1174</c:v>
                </c:pt>
                <c:pt idx="32720">
                  <c:v>1146</c:v>
                </c:pt>
                <c:pt idx="32721">
                  <c:v>1126</c:v>
                </c:pt>
                <c:pt idx="32722">
                  <c:v>1117</c:v>
                </c:pt>
                <c:pt idx="32723">
                  <c:v>1117</c:v>
                </c:pt>
                <c:pt idx="32724">
                  <c:v>1121</c:v>
                </c:pt>
                <c:pt idx="32725">
                  <c:v>1123</c:v>
                </c:pt>
                <c:pt idx="32726">
                  <c:v>1124</c:v>
                </c:pt>
                <c:pt idx="32727">
                  <c:v>1121</c:v>
                </c:pt>
                <c:pt idx="32728">
                  <c:v>1120</c:v>
                </c:pt>
                <c:pt idx="32729">
                  <c:v>1122</c:v>
                </c:pt>
                <c:pt idx="32730">
                  <c:v>1133</c:v>
                </c:pt>
                <c:pt idx="32731">
                  <c:v>1146</c:v>
                </c:pt>
                <c:pt idx="32732">
                  <c:v>1154</c:v>
                </c:pt>
                <c:pt idx="32733">
                  <c:v>1149</c:v>
                </c:pt>
                <c:pt idx="32734">
                  <c:v>1137</c:v>
                </c:pt>
                <c:pt idx="32735">
                  <c:v>1123</c:v>
                </c:pt>
                <c:pt idx="32736">
                  <c:v>1114</c:v>
                </c:pt>
                <c:pt idx="32737">
                  <c:v>1108</c:v>
                </c:pt>
                <c:pt idx="32738">
                  <c:v>1108</c:v>
                </c:pt>
                <c:pt idx="32739">
                  <c:v>1118</c:v>
                </c:pt>
                <c:pt idx="32740">
                  <c:v>1137</c:v>
                </c:pt>
                <c:pt idx="32741">
                  <c:v>1158</c:v>
                </c:pt>
                <c:pt idx="32742">
                  <c:v>1174</c:v>
                </c:pt>
                <c:pt idx="32743">
                  <c:v>1183</c:v>
                </c:pt>
                <c:pt idx="32744">
                  <c:v>1184</c:v>
                </c:pt>
                <c:pt idx="32745">
                  <c:v>1182</c:v>
                </c:pt>
                <c:pt idx="32746">
                  <c:v>1180</c:v>
                </c:pt>
                <c:pt idx="32747">
                  <c:v>1181</c:v>
                </c:pt>
                <c:pt idx="32748">
                  <c:v>1183</c:v>
                </c:pt>
                <c:pt idx="32749">
                  <c:v>1181</c:v>
                </c:pt>
                <c:pt idx="32750">
                  <c:v>1169</c:v>
                </c:pt>
                <c:pt idx="32751">
                  <c:v>1151</c:v>
                </c:pt>
                <c:pt idx="32752">
                  <c:v>1133</c:v>
                </c:pt>
                <c:pt idx="32753">
                  <c:v>1121</c:v>
                </c:pt>
                <c:pt idx="32754">
                  <c:v>1121</c:v>
                </c:pt>
                <c:pt idx="32755">
                  <c:v>1126</c:v>
                </c:pt>
                <c:pt idx="32756">
                  <c:v>1133</c:v>
                </c:pt>
                <c:pt idx="32757">
                  <c:v>1139</c:v>
                </c:pt>
                <c:pt idx="32758">
                  <c:v>1145</c:v>
                </c:pt>
                <c:pt idx="32759">
                  <c:v>1151</c:v>
                </c:pt>
                <c:pt idx="32760">
                  <c:v>1153</c:v>
                </c:pt>
                <c:pt idx="32761">
                  <c:v>1147</c:v>
                </c:pt>
                <c:pt idx="32762">
                  <c:v>1133</c:v>
                </c:pt>
                <c:pt idx="32763">
                  <c:v>1120</c:v>
                </c:pt>
                <c:pt idx="32764">
                  <c:v>1114</c:v>
                </c:pt>
                <c:pt idx="32765">
                  <c:v>1116</c:v>
                </c:pt>
                <c:pt idx="32766">
                  <c:v>1118</c:v>
                </c:pt>
                <c:pt idx="32767">
                  <c:v>1119</c:v>
                </c:pt>
                <c:pt idx="32768">
                  <c:v>1125</c:v>
                </c:pt>
                <c:pt idx="32769">
                  <c:v>1140</c:v>
                </c:pt>
                <c:pt idx="32770">
                  <c:v>1165</c:v>
                </c:pt>
                <c:pt idx="32771">
                  <c:v>1190</c:v>
                </c:pt>
                <c:pt idx="32772">
                  <c:v>1207</c:v>
                </c:pt>
                <c:pt idx="32773">
                  <c:v>1210</c:v>
                </c:pt>
                <c:pt idx="32774">
                  <c:v>1202</c:v>
                </c:pt>
                <c:pt idx="32775">
                  <c:v>1189</c:v>
                </c:pt>
                <c:pt idx="32776">
                  <c:v>1177</c:v>
                </c:pt>
                <c:pt idx="32777">
                  <c:v>1171</c:v>
                </c:pt>
                <c:pt idx="32778">
                  <c:v>1168</c:v>
                </c:pt>
                <c:pt idx="32779">
                  <c:v>1164</c:v>
                </c:pt>
                <c:pt idx="32780">
                  <c:v>1158</c:v>
                </c:pt>
                <c:pt idx="32781">
                  <c:v>1156</c:v>
                </c:pt>
                <c:pt idx="32782">
                  <c:v>1158</c:v>
                </c:pt>
                <c:pt idx="32783">
                  <c:v>1158</c:v>
                </c:pt>
                <c:pt idx="32784">
                  <c:v>1153</c:v>
                </c:pt>
                <c:pt idx="32785">
                  <c:v>1149</c:v>
                </c:pt>
                <c:pt idx="32786">
                  <c:v>1147</c:v>
                </c:pt>
                <c:pt idx="32787">
                  <c:v>1145</c:v>
                </c:pt>
                <c:pt idx="32788">
                  <c:v>1140</c:v>
                </c:pt>
                <c:pt idx="32789">
                  <c:v>1135</c:v>
                </c:pt>
                <c:pt idx="32790">
                  <c:v>1141</c:v>
                </c:pt>
                <c:pt idx="32791">
                  <c:v>1155</c:v>
                </c:pt>
                <c:pt idx="32792">
                  <c:v>1172</c:v>
                </c:pt>
                <c:pt idx="32793">
                  <c:v>1183</c:v>
                </c:pt>
                <c:pt idx="32794">
                  <c:v>1186</c:v>
                </c:pt>
                <c:pt idx="32795">
                  <c:v>1184</c:v>
                </c:pt>
                <c:pt idx="32796">
                  <c:v>1188</c:v>
                </c:pt>
                <c:pt idx="32797">
                  <c:v>1203</c:v>
                </c:pt>
                <c:pt idx="32798">
                  <c:v>1226</c:v>
                </c:pt>
                <c:pt idx="32799">
                  <c:v>1245</c:v>
                </c:pt>
                <c:pt idx="32800">
                  <c:v>1249</c:v>
                </c:pt>
                <c:pt idx="32801">
                  <c:v>1238</c:v>
                </c:pt>
                <c:pt idx="32802">
                  <c:v>1220</c:v>
                </c:pt>
                <c:pt idx="32803">
                  <c:v>1202</c:v>
                </c:pt>
                <c:pt idx="32804">
                  <c:v>1187</c:v>
                </c:pt>
                <c:pt idx="32805">
                  <c:v>1176</c:v>
                </c:pt>
                <c:pt idx="32806">
                  <c:v>1167</c:v>
                </c:pt>
                <c:pt idx="32807">
                  <c:v>1161</c:v>
                </c:pt>
                <c:pt idx="32808">
                  <c:v>1162</c:v>
                </c:pt>
                <c:pt idx="32809">
                  <c:v>1170</c:v>
                </c:pt>
                <c:pt idx="32810">
                  <c:v>1182</c:v>
                </c:pt>
                <c:pt idx="32811">
                  <c:v>1190</c:v>
                </c:pt>
                <c:pt idx="32812">
                  <c:v>1193</c:v>
                </c:pt>
                <c:pt idx="32813">
                  <c:v>1191</c:v>
                </c:pt>
                <c:pt idx="32814">
                  <c:v>1187</c:v>
                </c:pt>
                <c:pt idx="32815">
                  <c:v>1181</c:v>
                </c:pt>
                <c:pt idx="32816">
                  <c:v>1175</c:v>
                </c:pt>
                <c:pt idx="32817">
                  <c:v>1171</c:v>
                </c:pt>
                <c:pt idx="32818">
                  <c:v>1173</c:v>
                </c:pt>
                <c:pt idx="32819">
                  <c:v>1181</c:v>
                </c:pt>
                <c:pt idx="32820">
                  <c:v>1194</c:v>
                </c:pt>
                <c:pt idx="32821">
                  <c:v>1205</c:v>
                </c:pt>
                <c:pt idx="32822">
                  <c:v>1208</c:v>
                </c:pt>
                <c:pt idx="32823">
                  <c:v>1201</c:v>
                </c:pt>
                <c:pt idx="32824">
                  <c:v>1188</c:v>
                </c:pt>
                <c:pt idx="32825">
                  <c:v>1180</c:v>
                </c:pt>
                <c:pt idx="32826">
                  <c:v>1179</c:v>
                </c:pt>
                <c:pt idx="32827">
                  <c:v>1183</c:v>
                </c:pt>
                <c:pt idx="32828">
                  <c:v>1188</c:v>
                </c:pt>
                <c:pt idx="32829">
                  <c:v>1193</c:v>
                </c:pt>
                <c:pt idx="32830">
                  <c:v>1198</c:v>
                </c:pt>
                <c:pt idx="32831">
                  <c:v>1202</c:v>
                </c:pt>
                <c:pt idx="32832">
                  <c:v>1204</c:v>
                </c:pt>
                <c:pt idx="32833">
                  <c:v>1205</c:v>
                </c:pt>
                <c:pt idx="32834">
                  <c:v>1203</c:v>
                </c:pt>
                <c:pt idx="32835">
                  <c:v>1199</c:v>
                </c:pt>
                <c:pt idx="32836">
                  <c:v>1193</c:v>
                </c:pt>
                <c:pt idx="32837">
                  <c:v>1184</c:v>
                </c:pt>
                <c:pt idx="32838">
                  <c:v>1177</c:v>
                </c:pt>
                <c:pt idx="32839">
                  <c:v>1173</c:v>
                </c:pt>
                <c:pt idx="32840">
                  <c:v>1172</c:v>
                </c:pt>
                <c:pt idx="32841">
                  <c:v>1173</c:v>
                </c:pt>
                <c:pt idx="32842">
                  <c:v>1178</c:v>
                </c:pt>
                <c:pt idx="32843">
                  <c:v>1182</c:v>
                </c:pt>
                <c:pt idx="32844">
                  <c:v>1188</c:v>
                </c:pt>
                <c:pt idx="32845">
                  <c:v>1198</c:v>
                </c:pt>
                <c:pt idx="32846">
                  <c:v>1210</c:v>
                </c:pt>
                <c:pt idx="32847">
                  <c:v>1219</c:v>
                </c:pt>
                <c:pt idx="32848">
                  <c:v>1223</c:v>
                </c:pt>
                <c:pt idx="32849">
                  <c:v>1219</c:v>
                </c:pt>
                <c:pt idx="32850">
                  <c:v>1214</c:v>
                </c:pt>
                <c:pt idx="32851">
                  <c:v>1213</c:v>
                </c:pt>
                <c:pt idx="32852">
                  <c:v>1221</c:v>
                </c:pt>
                <c:pt idx="32853">
                  <c:v>1237</c:v>
                </c:pt>
                <c:pt idx="32854">
                  <c:v>1252</c:v>
                </c:pt>
                <c:pt idx="32855">
                  <c:v>1258</c:v>
                </c:pt>
                <c:pt idx="32856">
                  <c:v>1250</c:v>
                </c:pt>
                <c:pt idx="32857">
                  <c:v>1234</c:v>
                </c:pt>
                <c:pt idx="32858">
                  <c:v>1219</c:v>
                </c:pt>
                <c:pt idx="32859">
                  <c:v>1212</c:v>
                </c:pt>
                <c:pt idx="32860">
                  <c:v>1211</c:v>
                </c:pt>
                <c:pt idx="32861">
                  <c:v>1212</c:v>
                </c:pt>
                <c:pt idx="32862">
                  <c:v>1213</c:v>
                </c:pt>
                <c:pt idx="32863">
                  <c:v>1219</c:v>
                </c:pt>
                <c:pt idx="32864">
                  <c:v>1232</c:v>
                </c:pt>
                <c:pt idx="32865">
                  <c:v>1252</c:v>
                </c:pt>
                <c:pt idx="32866">
                  <c:v>1271</c:v>
                </c:pt>
                <c:pt idx="32867">
                  <c:v>1279</c:v>
                </c:pt>
                <c:pt idx="32868">
                  <c:v>1273</c:v>
                </c:pt>
                <c:pt idx="32869">
                  <c:v>1257</c:v>
                </c:pt>
                <c:pt idx="32870">
                  <c:v>1239</c:v>
                </c:pt>
                <c:pt idx="32871">
                  <c:v>1223</c:v>
                </c:pt>
                <c:pt idx="32872">
                  <c:v>1213</c:v>
                </c:pt>
                <c:pt idx="32873">
                  <c:v>1206</c:v>
                </c:pt>
                <c:pt idx="32874">
                  <c:v>1202</c:v>
                </c:pt>
                <c:pt idx="32875">
                  <c:v>1199</c:v>
                </c:pt>
                <c:pt idx="32876">
                  <c:v>1199</c:v>
                </c:pt>
                <c:pt idx="32877">
                  <c:v>1203</c:v>
                </c:pt>
                <c:pt idx="32878">
                  <c:v>1208</c:v>
                </c:pt>
                <c:pt idx="32879">
                  <c:v>1210</c:v>
                </c:pt>
                <c:pt idx="32880">
                  <c:v>1208</c:v>
                </c:pt>
                <c:pt idx="32881">
                  <c:v>1206</c:v>
                </c:pt>
                <c:pt idx="32882">
                  <c:v>1208</c:v>
                </c:pt>
                <c:pt idx="32883">
                  <c:v>1214</c:v>
                </c:pt>
                <c:pt idx="32884">
                  <c:v>1222</c:v>
                </c:pt>
                <c:pt idx="32885">
                  <c:v>1226</c:v>
                </c:pt>
                <c:pt idx="32886">
                  <c:v>1222</c:v>
                </c:pt>
                <c:pt idx="32887">
                  <c:v>1210</c:v>
                </c:pt>
                <c:pt idx="32888">
                  <c:v>1196</c:v>
                </c:pt>
                <c:pt idx="32889">
                  <c:v>1187</c:v>
                </c:pt>
                <c:pt idx="32890">
                  <c:v>1190</c:v>
                </c:pt>
                <c:pt idx="32891">
                  <c:v>1203</c:v>
                </c:pt>
                <c:pt idx="32892">
                  <c:v>1220</c:v>
                </c:pt>
                <c:pt idx="32893">
                  <c:v>1232</c:v>
                </c:pt>
                <c:pt idx="32894">
                  <c:v>1238</c:v>
                </c:pt>
                <c:pt idx="32895">
                  <c:v>1238</c:v>
                </c:pt>
                <c:pt idx="32896">
                  <c:v>1233</c:v>
                </c:pt>
                <c:pt idx="32897">
                  <c:v>1225</c:v>
                </c:pt>
                <c:pt idx="32898">
                  <c:v>1219</c:v>
                </c:pt>
                <c:pt idx="32899">
                  <c:v>1218</c:v>
                </c:pt>
                <c:pt idx="32900">
                  <c:v>1221</c:v>
                </c:pt>
                <c:pt idx="32901">
                  <c:v>1222</c:v>
                </c:pt>
                <c:pt idx="32902">
                  <c:v>1221</c:v>
                </c:pt>
                <c:pt idx="32903">
                  <c:v>1216</c:v>
                </c:pt>
                <c:pt idx="32904">
                  <c:v>1208</c:v>
                </c:pt>
                <c:pt idx="32905">
                  <c:v>1196</c:v>
                </c:pt>
                <c:pt idx="32906">
                  <c:v>1181</c:v>
                </c:pt>
                <c:pt idx="32907">
                  <c:v>1163</c:v>
                </c:pt>
                <c:pt idx="32908">
                  <c:v>1144</c:v>
                </c:pt>
                <c:pt idx="32909">
                  <c:v>1129</c:v>
                </c:pt>
                <c:pt idx="32910">
                  <c:v>1126</c:v>
                </c:pt>
                <c:pt idx="32911">
                  <c:v>1139</c:v>
                </c:pt>
                <c:pt idx="32912">
                  <c:v>1166</c:v>
                </c:pt>
                <c:pt idx="32913">
                  <c:v>1193</c:v>
                </c:pt>
                <c:pt idx="32914">
                  <c:v>1210</c:v>
                </c:pt>
                <c:pt idx="32915">
                  <c:v>1211</c:v>
                </c:pt>
                <c:pt idx="32916">
                  <c:v>1202</c:v>
                </c:pt>
                <c:pt idx="32917">
                  <c:v>1191</c:v>
                </c:pt>
                <c:pt idx="32918">
                  <c:v>1183</c:v>
                </c:pt>
                <c:pt idx="32919">
                  <c:v>1177</c:v>
                </c:pt>
                <c:pt idx="32920">
                  <c:v>1168</c:v>
                </c:pt>
                <c:pt idx="32921">
                  <c:v>1159</c:v>
                </c:pt>
                <c:pt idx="32922">
                  <c:v>1153</c:v>
                </c:pt>
                <c:pt idx="32923">
                  <c:v>1156</c:v>
                </c:pt>
                <c:pt idx="32924">
                  <c:v>1168</c:v>
                </c:pt>
                <c:pt idx="32925">
                  <c:v>1180</c:v>
                </c:pt>
                <c:pt idx="32926">
                  <c:v>1186</c:v>
                </c:pt>
                <c:pt idx="32927">
                  <c:v>1183</c:v>
                </c:pt>
                <c:pt idx="32928">
                  <c:v>1174</c:v>
                </c:pt>
                <c:pt idx="32929">
                  <c:v>1162</c:v>
                </c:pt>
                <c:pt idx="32930">
                  <c:v>1151</c:v>
                </c:pt>
                <c:pt idx="32931">
                  <c:v>1149</c:v>
                </c:pt>
                <c:pt idx="32932">
                  <c:v>1158</c:v>
                </c:pt>
                <c:pt idx="32933">
                  <c:v>1174</c:v>
                </c:pt>
                <c:pt idx="32934">
                  <c:v>1189</c:v>
                </c:pt>
                <c:pt idx="32935">
                  <c:v>1196</c:v>
                </c:pt>
                <c:pt idx="32936">
                  <c:v>1197</c:v>
                </c:pt>
                <c:pt idx="32937">
                  <c:v>1197</c:v>
                </c:pt>
                <c:pt idx="32938">
                  <c:v>1200</c:v>
                </c:pt>
                <c:pt idx="32939">
                  <c:v>1207</c:v>
                </c:pt>
                <c:pt idx="32940">
                  <c:v>1213</c:v>
                </c:pt>
                <c:pt idx="32941">
                  <c:v>1212</c:v>
                </c:pt>
                <c:pt idx="32942">
                  <c:v>1205</c:v>
                </c:pt>
                <c:pt idx="32943">
                  <c:v>1197</c:v>
                </c:pt>
                <c:pt idx="32944">
                  <c:v>1199</c:v>
                </c:pt>
                <c:pt idx="32945">
                  <c:v>1214</c:v>
                </c:pt>
                <c:pt idx="32946">
                  <c:v>1236</c:v>
                </c:pt>
                <c:pt idx="32947">
                  <c:v>1254</c:v>
                </c:pt>
                <c:pt idx="32948">
                  <c:v>1260</c:v>
                </c:pt>
                <c:pt idx="32949">
                  <c:v>1254</c:v>
                </c:pt>
                <c:pt idx="32950">
                  <c:v>1246</c:v>
                </c:pt>
                <c:pt idx="32951">
                  <c:v>1246</c:v>
                </c:pt>
                <c:pt idx="32952">
                  <c:v>1255</c:v>
                </c:pt>
                <c:pt idx="32953">
                  <c:v>1265</c:v>
                </c:pt>
                <c:pt idx="32954">
                  <c:v>1262</c:v>
                </c:pt>
                <c:pt idx="32955">
                  <c:v>1246</c:v>
                </c:pt>
                <c:pt idx="32956">
                  <c:v>1224</c:v>
                </c:pt>
                <c:pt idx="32957">
                  <c:v>1207</c:v>
                </c:pt>
                <c:pt idx="32958">
                  <c:v>1195</c:v>
                </c:pt>
                <c:pt idx="32959">
                  <c:v>1181</c:v>
                </c:pt>
                <c:pt idx="32960">
                  <c:v>1164</c:v>
                </c:pt>
                <c:pt idx="32961">
                  <c:v>1150</c:v>
                </c:pt>
                <c:pt idx="32962">
                  <c:v>1147</c:v>
                </c:pt>
                <c:pt idx="32963">
                  <c:v>1156</c:v>
                </c:pt>
                <c:pt idx="32964">
                  <c:v>1172</c:v>
                </c:pt>
                <c:pt idx="32965">
                  <c:v>1186</c:v>
                </c:pt>
                <c:pt idx="32966">
                  <c:v>1194</c:v>
                </c:pt>
                <c:pt idx="32967">
                  <c:v>1190</c:v>
                </c:pt>
                <c:pt idx="32968">
                  <c:v>1178</c:v>
                </c:pt>
                <c:pt idx="32969">
                  <c:v>1163</c:v>
                </c:pt>
                <c:pt idx="32970">
                  <c:v>1155</c:v>
                </c:pt>
                <c:pt idx="32971">
                  <c:v>1158</c:v>
                </c:pt>
                <c:pt idx="32972">
                  <c:v>1168</c:v>
                </c:pt>
                <c:pt idx="32973">
                  <c:v>1178</c:v>
                </c:pt>
                <c:pt idx="32974">
                  <c:v>1185</c:v>
                </c:pt>
                <c:pt idx="32975">
                  <c:v>1191</c:v>
                </c:pt>
                <c:pt idx="32976">
                  <c:v>1196</c:v>
                </c:pt>
                <c:pt idx="32977">
                  <c:v>1200</c:v>
                </c:pt>
                <c:pt idx="32978">
                  <c:v>1203</c:v>
                </c:pt>
                <c:pt idx="32979">
                  <c:v>1203</c:v>
                </c:pt>
                <c:pt idx="32980">
                  <c:v>1200</c:v>
                </c:pt>
                <c:pt idx="32981">
                  <c:v>1195</c:v>
                </c:pt>
                <c:pt idx="32982">
                  <c:v>1191</c:v>
                </c:pt>
                <c:pt idx="32983">
                  <c:v>1190</c:v>
                </c:pt>
                <c:pt idx="32984">
                  <c:v>1191</c:v>
                </c:pt>
                <c:pt idx="32985">
                  <c:v>1192</c:v>
                </c:pt>
                <c:pt idx="32986">
                  <c:v>1194</c:v>
                </c:pt>
                <c:pt idx="32987">
                  <c:v>1198</c:v>
                </c:pt>
                <c:pt idx="32988">
                  <c:v>1206</c:v>
                </c:pt>
                <c:pt idx="32989">
                  <c:v>1214</c:v>
                </c:pt>
                <c:pt idx="32990">
                  <c:v>1220</c:v>
                </c:pt>
                <c:pt idx="32991">
                  <c:v>1222</c:v>
                </c:pt>
                <c:pt idx="32992">
                  <c:v>1215</c:v>
                </c:pt>
                <c:pt idx="32993">
                  <c:v>1200</c:v>
                </c:pt>
                <c:pt idx="32994">
                  <c:v>1184</c:v>
                </c:pt>
                <c:pt idx="32995">
                  <c:v>1171</c:v>
                </c:pt>
                <c:pt idx="32996">
                  <c:v>1160</c:v>
                </c:pt>
                <c:pt idx="32997">
                  <c:v>1151</c:v>
                </c:pt>
                <c:pt idx="32998">
                  <c:v>1144</c:v>
                </c:pt>
                <c:pt idx="32999">
                  <c:v>1144</c:v>
                </c:pt>
                <c:pt idx="33000">
                  <c:v>1154</c:v>
                </c:pt>
                <c:pt idx="33001">
                  <c:v>1175</c:v>
                </c:pt>
                <c:pt idx="33002">
                  <c:v>1196</c:v>
                </c:pt>
                <c:pt idx="33003">
                  <c:v>1212</c:v>
                </c:pt>
                <c:pt idx="33004">
                  <c:v>1220</c:v>
                </c:pt>
                <c:pt idx="33005">
                  <c:v>1224</c:v>
                </c:pt>
                <c:pt idx="33006">
                  <c:v>1228</c:v>
                </c:pt>
                <c:pt idx="33007">
                  <c:v>1235</c:v>
                </c:pt>
                <c:pt idx="33008">
                  <c:v>1244</c:v>
                </c:pt>
                <c:pt idx="33009">
                  <c:v>1252</c:v>
                </c:pt>
                <c:pt idx="33010">
                  <c:v>1253</c:v>
                </c:pt>
                <c:pt idx="33011">
                  <c:v>1242</c:v>
                </c:pt>
                <c:pt idx="33012">
                  <c:v>1216</c:v>
                </c:pt>
                <c:pt idx="33013">
                  <c:v>1182</c:v>
                </c:pt>
                <c:pt idx="33014">
                  <c:v>1154</c:v>
                </c:pt>
                <c:pt idx="33015">
                  <c:v>1142</c:v>
                </c:pt>
                <c:pt idx="33016">
                  <c:v>1146</c:v>
                </c:pt>
                <c:pt idx="33017">
                  <c:v>1152</c:v>
                </c:pt>
                <c:pt idx="33018">
                  <c:v>1153</c:v>
                </c:pt>
                <c:pt idx="33019">
                  <c:v>1151</c:v>
                </c:pt>
                <c:pt idx="33020">
                  <c:v>1153</c:v>
                </c:pt>
                <c:pt idx="33021">
                  <c:v>1164</c:v>
                </c:pt>
                <c:pt idx="33022">
                  <c:v>1179</c:v>
                </c:pt>
                <c:pt idx="33023">
                  <c:v>1188</c:v>
                </c:pt>
                <c:pt idx="33024">
                  <c:v>1189</c:v>
                </c:pt>
                <c:pt idx="33025">
                  <c:v>1187</c:v>
                </c:pt>
                <c:pt idx="33026">
                  <c:v>1189</c:v>
                </c:pt>
                <c:pt idx="33027">
                  <c:v>1197</c:v>
                </c:pt>
                <c:pt idx="33028">
                  <c:v>1207</c:v>
                </c:pt>
                <c:pt idx="33029">
                  <c:v>1213</c:v>
                </c:pt>
                <c:pt idx="33030">
                  <c:v>1217</c:v>
                </c:pt>
                <c:pt idx="33031">
                  <c:v>1222</c:v>
                </c:pt>
                <c:pt idx="33032">
                  <c:v>1231</c:v>
                </c:pt>
                <c:pt idx="33033">
                  <c:v>1240</c:v>
                </c:pt>
                <c:pt idx="33034">
                  <c:v>1246</c:v>
                </c:pt>
                <c:pt idx="33035">
                  <c:v>1251</c:v>
                </c:pt>
                <c:pt idx="33036">
                  <c:v>1254</c:v>
                </c:pt>
                <c:pt idx="33037">
                  <c:v>1254</c:v>
                </c:pt>
                <c:pt idx="33038">
                  <c:v>1247</c:v>
                </c:pt>
                <c:pt idx="33039">
                  <c:v>1237</c:v>
                </c:pt>
                <c:pt idx="33040">
                  <c:v>1227</c:v>
                </c:pt>
                <c:pt idx="33041">
                  <c:v>1221</c:v>
                </c:pt>
                <c:pt idx="33042">
                  <c:v>1218</c:v>
                </c:pt>
                <c:pt idx="33043">
                  <c:v>1216</c:v>
                </c:pt>
                <c:pt idx="33044">
                  <c:v>1214</c:v>
                </c:pt>
                <c:pt idx="33045">
                  <c:v>1215</c:v>
                </c:pt>
                <c:pt idx="33046">
                  <c:v>1220</c:v>
                </c:pt>
                <c:pt idx="33047">
                  <c:v>1226</c:v>
                </c:pt>
                <c:pt idx="33048">
                  <c:v>1229</c:v>
                </c:pt>
                <c:pt idx="33049">
                  <c:v>1227</c:v>
                </c:pt>
                <c:pt idx="33050">
                  <c:v>1221</c:v>
                </c:pt>
                <c:pt idx="33051">
                  <c:v>1218</c:v>
                </c:pt>
                <c:pt idx="33052">
                  <c:v>1227</c:v>
                </c:pt>
                <c:pt idx="33053">
                  <c:v>1245</c:v>
                </c:pt>
                <c:pt idx="33054">
                  <c:v>1264</c:v>
                </c:pt>
                <c:pt idx="33055">
                  <c:v>1273</c:v>
                </c:pt>
                <c:pt idx="33056">
                  <c:v>1267</c:v>
                </c:pt>
                <c:pt idx="33057">
                  <c:v>1252</c:v>
                </c:pt>
                <c:pt idx="33058">
                  <c:v>1236</c:v>
                </c:pt>
                <c:pt idx="33059">
                  <c:v>1231</c:v>
                </c:pt>
                <c:pt idx="33060">
                  <c:v>1237</c:v>
                </c:pt>
                <c:pt idx="33061">
                  <c:v>1245</c:v>
                </c:pt>
                <c:pt idx="33062">
                  <c:v>1248</c:v>
                </c:pt>
                <c:pt idx="33063">
                  <c:v>1243</c:v>
                </c:pt>
                <c:pt idx="33064">
                  <c:v>1232</c:v>
                </c:pt>
                <c:pt idx="33065">
                  <c:v>1221</c:v>
                </c:pt>
                <c:pt idx="33066">
                  <c:v>1210</c:v>
                </c:pt>
                <c:pt idx="33067">
                  <c:v>1200</c:v>
                </c:pt>
                <c:pt idx="33068">
                  <c:v>1196</c:v>
                </c:pt>
                <c:pt idx="33069">
                  <c:v>1200</c:v>
                </c:pt>
                <c:pt idx="33070">
                  <c:v>1209</c:v>
                </c:pt>
                <c:pt idx="33071">
                  <c:v>1222</c:v>
                </c:pt>
                <c:pt idx="33072">
                  <c:v>1235</c:v>
                </c:pt>
                <c:pt idx="33073">
                  <c:v>1244</c:v>
                </c:pt>
                <c:pt idx="33074">
                  <c:v>1243</c:v>
                </c:pt>
                <c:pt idx="33075">
                  <c:v>1233</c:v>
                </c:pt>
                <c:pt idx="33076">
                  <c:v>1218</c:v>
                </c:pt>
                <c:pt idx="33077">
                  <c:v>1203</c:v>
                </c:pt>
                <c:pt idx="33078">
                  <c:v>1191</c:v>
                </c:pt>
                <c:pt idx="33079">
                  <c:v>1182</c:v>
                </c:pt>
                <c:pt idx="33080">
                  <c:v>1174</c:v>
                </c:pt>
                <c:pt idx="33081">
                  <c:v>1164</c:v>
                </c:pt>
                <c:pt idx="33082">
                  <c:v>1153</c:v>
                </c:pt>
                <c:pt idx="33083">
                  <c:v>1145</c:v>
                </c:pt>
                <c:pt idx="33084">
                  <c:v>1143</c:v>
                </c:pt>
                <c:pt idx="33085">
                  <c:v>1150</c:v>
                </c:pt>
                <c:pt idx="33086">
                  <c:v>1164</c:v>
                </c:pt>
                <c:pt idx="33087">
                  <c:v>1178</c:v>
                </c:pt>
                <c:pt idx="33088">
                  <c:v>1186</c:v>
                </c:pt>
                <c:pt idx="33089">
                  <c:v>1190</c:v>
                </c:pt>
                <c:pt idx="33090">
                  <c:v>1195</c:v>
                </c:pt>
                <c:pt idx="33091">
                  <c:v>1205</c:v>
                </c:pt>
                <c:pt idx="33092">
                  <c:v>1219</c:v>
                </c:pt>
                <c:pt idx="33093">
                  <c:v>1231</c:v>
                </c:pt>
                <c:pt idx="33094">
                  <c:v>1235</c:v>
                </c:pt>
                <c:pt idx="33095">
                  <c:v>1232</c:v>
                </c:pt>
                <c:pt idx="33096">
                  <c:v>1230</c:v>
                </c:pt>
                <c:pt idx="33097">
                  <c:v>1235</c:v>
                </c:pt>
                <c:pt idx="33098">
                  <c:v>1245</c:v>
                </c:pt>
                <c:pt idx="33099">
                  <c:v>1254</c:v>
                </c:pt>
                <c:pt idx="33100">
                  <c:v>1260</c:v>
                </c:pt>
                <c:pt idx="33101">
                  <c:v>1262</c:v>
                </c:pt>
                <c:pt idx="33102">
                  <c:v>1259</c:v>
                </c:pt>
                <c:pt idx="33103">
                  <c:v>1248</c:v>
                </c:pt>
                <c:pt idx="33104">
                  <c:v>1229</c:v>
                </c:pt>
                <c:pt idx="33105">
                  <c:v>1209</c:v>
                </c:pt>
                <c:pt idx="33106">
                  <c:v>1194</c:v>
                </c:pt>
                <c:pt idx="33107">
                  <c:v>1184</c:v>
                </c:pt>
                <c:pt idx="33108">
                  <c:v>1173</c:v>
                </c:pt>
                <c:pt idx="33109">
                  <c:v>1162</c:v>
                </c:pt>
                <c:pt idx="33110">
                  <c:v>1156</c:v>
                </c:pt>
                <c:pt idx="33111">
                  <c:v>1160</c:v>
                </c:pt>
                <c:pt idx="33112">
                  <c:v>1174</c:v>
                </c:pt>
                <c:pt idx="33113">
                  <c:v>1190</c:v>
                </c:pt>
                <c:pt idx="33114">
                  <c:v>1204</c:v>
                </c:pt>
                <c:pt idx="33115">
                  <c:v>1211</c:v>
                </c:pt>
                <c:pt idx="33116">
                  <c:v>1212</c:v>
                </c:pt>
                <c:pt idx="33117">
                  <c:v>1207</c:v>
                </c:pt>
                <c:pt idx="33118">
                  <c:v>1203</c:v>
                </c:pt>
                <c:pt idx="33119">
                  <c:v>1210</c:v>
                </c:pt>
                <c:pt idx="33120">
                  <c:v>1229</c:v>
                </c:pt>
                <c:pt idx="33121">
                  <c:v>1254</c:v>
                </c:pt>
                <c:pt idx="33122">
                  <c:v>1268</c:v>
                </c:pt>
                <c:pt idx="33123">
                  <c:v>1264</c:v>
                </c:pt>
                <c:pt idx="33124">
                  <c:v>1248</c:v>
                </c:pt>
                <c:pt idx="33125">
                  <c:v>1228</c:v>
                </c:pt>
                <c:pt idx="33126">
                  <c:v>1211</c:v>
                </c:pt>
                <c:pt idx="33127">
                  <c:v>1195</c:v>
                </c:pt>
                <c:pt idx="33128">
                  <c:v>1178</c:v>
                </c:pt>
                <c:pt idx="33129">
                  <c:v>1160</c:v>
                </c:pt>
                <c:pt idx="33130">
                  <c:v>1148</c:v>
                </c:pt>
                <c:pt idx="33131">
                  <c:v>1141</c:v>
                </c:pt>
                <c:pt idx="33132">
                  <c:v>1138</c:v>
                </c:pt>
                <c:pt idx="33133">
                  <c:v>1139</c:v>
                </c:pt>
                <c:pt idx="33134">
                  <c:v>1148</c:v>
                </c:pt>
                <c:pt idx="33135">
                  <c:v>1166</c:v>
                </c:pt>
                <c:pt idx="33136">
                  <c:v>1187</c:v>
                </c:pt>
                <c:pt idx="33137">
                  <c:v>1208</c:v>
                </c:pt>
                <c:pt idx="33138">
                  <c:v>1223</c:v>
                </c:pt>
                <c:pt idx="33139">
                  <c:v>1233</c:v>
                </c:pt>
                <c:pt idx="33140">
                  <c:v>1239</c:v>
                </c:pt>
                <c:pt idx="33141">
                  <c:v>1244</c:v>
                </c:pt>
                <c:pt idx="33142">
                  <c:v>1249</c:v>
                </c:pt>
                <c:pt idx="33143">
                  <c:v>1253</c:v>
                </c:pt>
                <c:pt idx="33144">
                  <c:v>1256</c:v>
                </c:pt>
                <c:pt idx="33145">
                  <c:v>1258</c:v>
                </c:pt>
                <c:pt idx="33146">
                  <c:v>1258</c:v>
                </c:pt>
                <c:pt idx="33147">
                  <c:v>1251</c:v>
                </c:pt>
                <c:pt idx="33148">
                  <c:v>1232</c:v>
                </c:pt>
                <c:pt idx="33149">
                  <c:v>1207</c:v>
                </c:pt>
                <c:pt idx="33150">
                  <c:v>1185</c:v>
                </c:pt>
                <c:pt idx="33151">
                  <c:v>1175</c:v>
                </c:pt>
                <c:pt idx="33152">
                  <c:v>1176</c:v>
                </c:pt>
                <c:pt idx="33153">
                  <c:v>1186</c:v>
                </c:pt>
                <c:pt idx="33154">
                  <c:v>1199</c:v>
                </c:pt>
                <c:pt idx="33155">
                  <c:v>1212</c:v>
                </c:pt>
                <c:pt idx="33156">
                  <c:v>1222</c:v>
                </c:pt>
                <c:pt idx="33157">
                  <c:v>1231</c:v>
                </c:pt>
                <c:pt idx="33158">
                  <c:v>1246</c:v>
                </c:pt>
                <c:pt idx="33159">
                  <c:v>1262</c:v>
                </c:pt>
                <c:pt idx="33160">
                  <c:v>1272</c:v>
                </c:pt>
                <c:pt idx="33161">
                  <c:v>1273</c:v>
                </c:pt>
                <c:pt idx="33162">
                  <c:v>1266</c:v>
                </c:pt>
                <c:pt idx="33163">
                  <c:v>1257</c:v>
                </c:pt>
                <c:pt idx="33164">
                  <c:v>1254</c:v>
                </c:pt>
                <c:pt idx="33165">
                  <c:v>1258</c:v>
                </c:pt>
                <c:pt idx="33166">
                  <c:v>1264</c:v>
                </c:pt>
                <c:pt idx="33167">
                  <c:v>1267</c:v>
                </c:pt>
                <c:pt idx="33168">
                  <c:v>1265</c:v>
                </c:pt>
                <c:pt idx="33169">
                  <c:v>1263</c:v>
                </c:pt>
                <c:pt idx="33170">
                  <c:v>1262</c:v>
                </c:pt>
                <c:pt idx="33171">
                  <c:v>1261</c:v>
                </c:pt>
                <c:pt idx="33172">
                  <c:v>1256</c:v>
                </c:pt>
                <c:pt idx="33173">
                  <c:v>1252</c:v>
                </c:pt>
                <c:pt idx="33174">
                  <c:v>1254</c:v>
                </c:pt>
                <c:pt idx="33175">
                  <c:v>1267</c:v>
                </c:pt>
                <c:pt idx="33176">
                  <c:v>1288</c:v>
                </c:pt>
                <c:pt idx="33177">
                  <c:v>1312</c:v>
                </c:pt>
                <c:pt idx="33178">
                  <c:v>1329</c:v>
                </c:pt>
                <c:pt idx="33179">
                  <c:v>1331</c:v>
                </c:pt>
                <c:pt idx="33180">
                  <c:v>1315</c:v>
                </c:pt>
                <c:pt idx="33181">
                  <c:v>1288</c:v>
                </c:pt>
                <c:pt idx="33182">
                  <c:v>1258</c:v>
                </c:pt>
                <c:pt idx="33183">
                  <c:v>1230</c:v>
                </c:pt>
                <c:pt idx="33184">
                  <c:v>1210</c:v>
                </c:pt>
                <c:pt idx="33185">
                  <c:v>1204</c:v>
                </c:pt>
                <c:pt idx="33186">
                  <c:v>1214</c:v>
                </c:pt>
                <c:pt idx="33187">
                  <c:v>1237</c:v>
                </c:pt>
                <c:pt idx="33188">
                  <c:v>1261</c:v>
                </c:pt>
                <c:pt idx="33189">
                  <c:v>1279</c:v>
                </c:pt>
                <c:pt idx="33190">
                  <c:v>1285</c:v>
                </c:pt>
                <c:pt idx="33191">
                  <c:v>1283</c:v>
                </c:pt>
                <c:pt idx="33192">
                  <c:v>1279</c:v>
                </c:pt>
                <c:pt idx="33193">
                  <c:v>1275</c:v>
                </c:pt>
                <c:pt idx="33194">
                  <c:v>1271</c:v>
                </c:pt>
                <c:pt idx="33195">
                  <c:v>1271</c:v>
                </c:pt>
                <c:pt idx="33196">
                  <c:v>1273</c:v>
                </c:pt>
                <c:pt idx="33197">
                  <c:v>1279</c:v>
                </c:pt>
                <c:pt idx="33198">
                  <c:v>1287</c:v>
                </c:pt>
                <c:pt idx="33199">
                  <c:v>1295</c:v>
                </c:pt>
                <c:pt idx="33200">
                  <c:v>1300</c:v>
                </c:pt>
                <c:pt idx="33201">
                  <c:v>1299</c:v>
                </c:pt>
                <c:pt idx="33202">
                  <c:v>1294</c:v>
                </c:pt>
                <c:pt idx="33203">
                  <c:v>1290</c:v>
                </c:pt>
                <c:pt idx="33204">
                  <c:v>1288</c:v>
                </c:pt>
                <c:pt idx="33205">
                  <c:v>1287</c:v>
                </c:pt>
                <c:pt idx="33206">
                  <c:v>1282</c:v>
                </c:pt>
                <c:pt idx="33207">
                  <c:v>1269</c:v>
                </c:pt>
                <c:pt idx="33208">
                  <c:v>1252</c:v>
                </c:pt>
                <c:pt idx="33209">
                  <c:v>1234</c:v>
                </c:pt>
                <c:pt idx="33210">
                  <c:v>1220</c:v>
                </c:pt>
                <c:pt idx="33211">
                  <c:v>1213</c:v>
                </c:pt>
                <c:pt idx="33212">
                  <c:v>1211</c:v>
                </c:pt>
                <c:pt idx="33213">
                  <c:v>1215</c:v>
                </c:pt>
                <c:pt idx="33214">
                  <c:v>1223</c:v>
                </c:pt>
                <c:pt idx="33215">
                  <c:v>1232</c:v>
                </c:pt>
                <c:pt idx="33216">
                  <c:v>1239</c:v>
                </c:pt>
                <c:pt idx="33217">
                  <c:v>1244</c:v>
                </c:pt>
                <c:pt idx="33218">
                  <c:v>1251</c:v>
                </c:pt>
                <c:pt idx="33219">
                  <c:v>1261</c:v>
                </c:pt>
                <c:pt idx="33220">
                  <c:v>1275</c:v>
                </c:pt>
                <c:pt idx="33221">
                  <c:v>1294</c:v>
                </c:pt>
                <c:pt idx="33222">
                  <c:v>1316</c:v>
                </c:pt>
                <c:pt idx="33223">
                  <c:v>1333</c:v>
                </c:pt>
                <c:pt idx="33224">
                  <c:v>1342</c:v>
                </c:pt>
                <c:pt idx="33225">
                  <c:v>1342</c:v>
                </c:pt>
                <c:pt idx="33226">
                  <c:v>1339</c:v>
                </c:pt>
                <c:pt idx="33227">
                  <c:v>1335</c:v>
                </c:pt>
                <c:pt idx="33228">
                  <c:v>1334</c:v>
                </c:pt>
                <c:pt idx="33229">
                  <c:v>1335</c:v>
                </c:pt>
                <c:pt idx="33230">
                  <c:v>1336</c:v>
                </c:pt>
                <c:pt idx="33231">
                  <c:v>1332</c:v>
                </c:pt>
                <c:pt idx="33232">
                  <c:v>1324</c:v>
                </c:pt>
                <c:pt idx="33233">
                  <c:v>1319</c:v>
                </c:pt>
                <c:pt idx="33234">
                  <c:v>1322</c:v>
                </c:pt>
                <c:pt idx="33235">
                  <c:v>1333</c:v>
                </c:pt>
                <c:pt idx="33236">
                  <c:v>1347</c:v>
                </c:pt>
                <c:pt idx="33237">
                  <c:v>1358</c:v>
                </c:pt>
                <c:pt idx="33238">
                  <c:v>1363</c:v>
                </c:pt>
                <c:pt idx="33239">
                  <c:v>1359</c:v>
                </c:pt>
                <c:pt idx="33240">
                  <c:v>1349</c:v>
                </c:pt>
                <c:pt idx="33241">
                  <c:v>1337</c:v>
                </c:pt>
                <c:pt idx="33242">
                  <c:v>1332</c:v>
                </c:pt>
                <c:pt idx="33243">
                  <c:v>1338</c:v>
                </c:pt>
                <c:pt idx="33244">
                  <c:v>1348</c:v>
                </c:pt>
                <c:pt idx="33245">
                  <c:v>1355</c:v>
                </c:pt>
                <c:pt idx="33246">
                  <c:v>1356</c:v>
                </c:pt>
                <c:pt idx="33247">
                  <c:v>1351</c:v>
                </c:pt>
                <c:pt idx="33248">
                  <c:v>1345</c:v>
                </c:pt>
                <c:pt idx="33249">
                  <c:v>1338</c:v>
                </c:pt>
                <c:pt idx="33250">
                  <c:v>1329</c:v>
                </c:pt>
                <c:pt idx="33251">
                  <c:v>1321</c:v>
                </c:pt>
                <c:pt idx="33252">
                  <c:v>1319</c:v>
                </c:pt>
                <c:pt idx="33253">
                  <c:v>1328</c:v>
                </c:pt>
                <c:pt idx="33254">
                  <c:v>1347</c:v>
                </c:pt>
                <c:pt idx="33255">
                  <c:v>1370</c:v>
                </c:pt>
                <c:pt idx="33256">
                  <c:v>1394</c:v>
                </c:pt>
                <c:pt idx="33257">
                  <c:v>1411</c:v>
                </c:pt>
                <c:pt idx="33258">
                  <c:v>1417</c:v>
                </c:pt>
                <c:pt idx="33259">
                  <c:v>1411</c:v>
                </c:pt>
                <c:pt idx="33260">
                  <c:v>1398</c:v>
                </c:pt>
                <c:pt idx="33261">
                  <c:v>1383</c:v>
                </c:pt>
                <c:pt idx="33262">
                  <c:v>1370</c:v>
                </c:pt>
                <c:pt idx="33263">
                  <c:v>1358</c:v>
                </c:pt>
                <c:pt idx="33264">
                  <c:v>1350</c:v>
                </c:pt>
                <c:pt idx="33265">
                  <c:v>1350</c:v>
                </c:pt>
                <c:pt idx="33266">
                  <c:v>1364</c:v>
                </c:pt>
                <c:pt idx="33267">
                  <c:v>1387</c:v>
                </c:pt>
                <c:pt idx="33268">
                  <c:v>1409</c:v>
                </c:pt>
                <c:pt idx="33269">
                  <c:v>1423</c:v>
                </c:pt>
                <c:pt idx="33270">
                  <c:v>1428</c:v>
                </c:pt>
                <c:pt idx="33271">
                  <c:v>1431</c:v>
                </c:pt>
                <c:pt idx="33272">
                  <c:v>1437</c:v>
                </c:pt>
                <c:pt idx="33273">
                  <c:v>1443</c:v>
                </c:pt>
                <c:pt idx="33274">
                  <c:v>1446</c:v>
                </c:pt>
                <c:pt idx="33275">
                  <c:v>1444</c:v>
                </c:pt>
                <c:pt idx="33276">
                  <c:v>1440</c:v>
                </c:pt>
                <c:pt idx="33277">
                  <c:v>1438</c:v>
                </c:pt>
                <c:pt idx="33278">
                  <c:v>1440</c:v>
                </c:pt>
                <c:pt idx="33279">
                  <c:v>1441</c:v>
                </c:pt>
                <c:pt idx="33280">
                  <c:v>1437</c:v>
                </c:pt>
                <c:pt idx="33281">
                  <c:v>1428</c:v>
                </c:pt>
                <c:pt idx="33282">
                  <c:v>1419</c:v>
                </c:pt>
                <c:pt idx="33283">
                  <c:v>1415</c:v>
                </c:pt>
                <c:pt idx="33284">
                  <c:v>1418</c:v>
                </c:pt>
                <c:pt idx="33285">
                  <c:v>1422</c:v>
                </c:pt>
                <c:pt idx="33286">
                  <c:v>1425</c:v>
                </c:pt>
                <c:pt idx="33287">
                  <c:v>1428</c:v>
                </c:pt>
                <c:pt idx="33288">
                  <c:v>1432</c:v>
                </c:pt>
                <c:pt idx="33289">
                  <c:v>1433</c:v>
                </c:pt>
                <c:pt idx="33290">
                  <c:v>1429</c:v>
                </c:pt>
                <c:pt idx="33291">
                  <c:v>1424</c:v>
                </c:pt>
                <c:pt idx="33292">
                  <c:v>1424</c:v>
                </c:pt>
                <c:pt idx="33293">
                  <c:v>1434</c:v>
                </c:pt>
                <c:pt idx="33294">
                  <c:v>1449</c:v>
                </c:pt>
                <c:pt idx="33295">
                  <c:v>1461</c:v>
                </c:pt>
                <c:pt idx="33296">
                  <c:v>1466</c:v>
                </c:pt>
                <c:pt idx="33297">
                  <c:v>1464</c:v>
                </c:pt>
                <c:pt idx="33298">
                  <c:v>1460</c:v>
                </c:pt>
                <c:pt idx="33299">
                  <c:v>1455</c:v>
                </c:pt>
                <c:pt idx="33300">
                  <c:v>1449</c:v>
                </c:pt>
                <c:pt idx="33301">
                  <c:v>1444</c:v>
                </c:pt>
                <c:pt idx="33302">
                  <c:v>1442</c:v>
                </c:pt>
                <c:pt idx="33303">
                  <c:v>1442</c:v>
                </c:pt>
                <c:pt idx="33304">
                  <c:v>1442</c:v>
                </c:pt>
                <c:pt idx="33305">
                  <c:v>1440</c:v>
                </c:pt>
                <c:pt idx="33306">
                  <c:v>1436</c:v>
                </c:pt>
                <c:pt idx="33307">
                  <c:v>1429</c:v>
                </c:pt>
                <c:pt idx="33308">
                  <c:v>1420</c:v>
                </c:pt>
                <c:pt idx="33309">
                  <c:v>1413</c:v>
                </c:pt>
                <c:pt idx="33310">
                  <c:v>1413</c:v>
                </c:pt>
                <c:pt idx="33311">
                  <c:v>1420</c:v>
                </c:pt>
                <c:pt idx="33312">
                  <c:v>1430</c:v>
                </c:pt>
                <c:pt idx="33313">
                  <c:v>1437</c:v>
                </c:pt>
                <c:pt idx="33314">
                  <c:v>1436</c:v>
                </c:pt>
                <c:pt idx="33315">
                  <c:v>1427</c:v>
                </c:pt>
                <c:pt idx="33316">
                  <c:v>1417</c:v>
                </c:pt>
                <c:pt idx="33317">
                  <c:v>1411</c:v>
                </c:pt>
                <c:pt idx="33318">
                  <c:v>1414</c:v>
                </c:pt>
                <c:pt idx="33319">
                  <c:v>1424</c:v>
                </c:pt>
                <c:pt idx="33320">
                  <c:v>1440</c:v>
                </c:pt>
                <c:pt idx="33321">
                  <c:v>1460</c:v>
                </c:pt>
                <c:pt idx="33322">
                  <c:v>1482</c:v>
                </c:pt>
                <c:pt idx="33323">
                  <c:v>1502</c:v>
                </c:pt>
                <c:pt idx="33324">
                  <c:v>1514</c:v>
                </c:pt>
                <c:pt idx="33325">
                  <c:v>1509</c:v>
                </c:pt>
                <c:pt idx="33326">
                  <c:v>1488</c:v>
                </c:pt>
                <c:pt idx="33327">
                  <c:v>1462</c:v>
                </c:pt>
                <c:pt idx="33328">
                  <c:v>1444</c:v>
                </c:pt>
                <c:pt idx="33329">
                  <c:v>1440</c:v>
                </c:pt>
                <c:pt idx="33330">
                  <c:v>1446</c:v>
                </c:pt>
                <c:pt idx="33331">
                  <c:v>1454</c:v>
                </c:pt>
                <c:pt idx="33332">
                  <c:v>1465</c:v>
                </c:pt>
                <c:pt idx="33333">
                  <c:v>1480</c:v>
                </c:pt>
                <c:pt idx="33334">
                  <c:v>1498</c:v>
                </c:pt>
                <c:pt idx="33335">
                  <c:v>1510</c:v>
                </c:pt>
                <c:pt idx="33336">
                  <c:v>1512</c:v>
                </c:pt>
                <c:pt idx="33337">
                  <c:v>1504</c:v>
                </c:pt>
                <c:pt idx="33338">
                  <c:v>1494</c:v>
                </c:pt>
                <c:pt idx="33339">
                  <c:v>1485</c:v>
                </c:pt>
                <c:pt idx="33340">
                  <c:v>1478</c:v>
                </c:pt>
                <c:pt idx="33341">
                  <c:v>1471</c:v>
                </c:pt>
                <c:pt idx="33342">
                  <c:v>1461</c:v>
                </c:pt>
                <c:pt idx="33343">
                  <c:v>1449</c:v>
                </c:pt>
                <c:pt idx="33344">
                  <c:v>1440</c:v>
                </c:pt>
                <c:pt idx="33345">
                  <c:v>1440</c:v>
                </c:pt>
                <c:pt idx="33346">
                  <c:v>1449</c:v>
                </c:pt>
                <c:pt idx="33347">
                  <c:v>1459</c:v>
                </c:pt>
                <c:pt idx="33348">
                  <c:v>1460</c:v>
                </c:pt>
                <c:pt idx="33349">
                  <c:v>1454</c:v>
                </c:pt>
                <c:pt idx="33350">
                  <c:v>1446</c:v>
                </c:pt>
                <c:pt idx="33351">
                  <c:v>1447</c:v>
                </c:pt>
                <c:pt idx="33352">
                  <c:v>1455</c:v>
                </c:pt>
                <c:pt idx="33353">
                  <c:v>1468</c:v>
                </c:pt>
                <c:pt idx="33354">
                  <c:v>1480</c:v>
                </c:pt>
                <c:pt idx="33355">
                  <c:v>1488</c:v>
                </c:pt>
                <c:pt idx="33356">
                  <c:v>1495</c:v>
                </c:pt>
                <c:pt idx="33357">
                  <c:v>1504</c:v>
                </c:pt>
                <c:pt idx="33358">
                  <c:v>1517</c:v>
                </c:pt>
                <c:pt idx="33359">
                  <c:v>1530</c:v>
                </c:pt>
                <c:pt idx="33360">
                  <c:v>1542</c:v>
                </c:pt>
                <c:pt idx="33361">
                  <c:v>1551</c:v>
                </c:pt>
                <c:pt idx="33362">
                  <c:v>1553</c:v>
                </c:pt>
                <c:pt idx="33363">
                  <c:v>1545</c:v>
                </c:pt>
                <c:pt idx="33364">
                  <c:v>1527</c:v>
                </c:pt>
                <c:pt idx="33365">
                  <c:v>1512</c:v>
                </c:pt>
                <c:pt idx="33366">
                  <c:v>1506</c:v>
                </c:pt>
                <c:pt idx="33367">
                  <c:v>1506</c:v>
                </c:pt>
                <c:pt idx="33368">
                  <c:v>1506</c:v>
                </c:pt>
                <c:pt idx="33369">
                  <c:v>1504</c:v>
                </c:pt>
                <c:pt idx="33370">
                  <c:v>1505</c:v>
                </c:pt>
                <c:pt idx="33371">
                  <c:v>1512</c:v>
                </c:pt>
                <c:pt idx="33372">
                  <c:v>1523</c:v>
                </c:pt>
                <c:pt idx="33373">
                  <c:v>1531</c:v>
                </c:pt>
                <c:pt idx="33374">
                  <c:v>1530</c:v>
                </c:pt>
                <c:pt idx="33375">
                  <c:v>1521</c:v>
                </c:pt>
                <c:pt idx="33376">
                  <c:v>1509</c:v>
                </c:pt>
                <c:pt idx="33377">
                  <c:v>1495</c:v>
                </c:pt>
                <c:pt idx="33378">
                  <c:v>1482</c:v>
                </c:pt>
                <c:pt idx="33379">
                  <c:v>1468</c:v>
                </c:pt>
                <c:pt idx="33380">
                  <c:v>1454</c:v>
                </c:pt>
                <c:pt idx="33381">
                  <c:v>1445</c:v>
                </c:pt>
                <c:pt idx="33382">
                  <c:v>1444</c:v>
                </c:pt>
                <c:pt idx="33383">
                  <c:v>1451</c:v>
                </c:pt>
                <c:pt idx="33384">
                  <c:v>1456</c:v>
                </c:pt>
                <c:pt idx="33385">
                  <c:v>1455</c:v>
                </c:pt>
                <c:pt idx="33386">
                  <c:v>1448</c:v>
                </c:pt>
                <c:pt idx="33387">
                  <c:v>1440</c:v>
                </c:pt>
                <c:pt idx="33388">
                  <c:v>1436</c:v>
                </c:pt>
                <c:pt idx="33389">
                  <c:v>1441</c:v>
                </c:pt>
                <c:pt idx="33390">
                  <c:v>1457</c:v>
                </c:pt>
                <c:pt idx="33391">
                  <c:v>1479</c:v>
                </c:pt>
                <c:pt idx="33392">
                  <c:v>1498</c:v>
                </c:pt>
                <c:pt idx="33393">
                  <c:v>1507</c:v>
                </c:pt>
                <c:pt idx="33394">
                  <c:v>1507</c:v>
                </c:pt>
                <c:pt idx="33395">
                  <c:v>1502</c:v>
                </c:pt>
                <c:pt idx="33396">
                  <c:v>1499</c:v>
                </c:pt>
                <c:pt idx="33397">
                  <c:v>1498</c:v>
                </c:pt>
                <c:pt idx="33398">
                  <c:v>1497</c:v>
                </c:pt>
                <c:pt idx="33399">
                  <c:v>1497</c:v>
                </c:pt>
                <c:pt idx="33400">
                  <c:v>1498</c:v>
                </c:pt>
                <c:pt idx="33401">
                  <c:v>1502</c:v>
                </c:pt>
                <c:pt idx="33402">
                  <c:v>1509</c:v>
                </c:pt>
                <c:pt idx="33403">
                  <c:v>1514</c:v>
                </c:pt>
                <c:pt idx="33404">
                  <c:v>1511</c:v>
                </c:pt>
                <c:pt idx="33405">
                  <c:v>1500</c:v>
                </c:pt>
                <c:pt idx="33406">
                  <c:v>1483</c:v>
                </c:pt>
                <c:pt idx="33407">
                  <c:v>1465</c:v>
                </c:pt>
                <c:pt idx="33408">
                  <c:v>1451</c:v>
                </c:pt>
                <c:pt idx="33409">
                  <c:v>1442</c:v>
                </c:pt>
                <c:pt idx="33410">
                  <c:v>1439</c:v>
                </c:pt>
                <c:pt idx="33411">
                  <c:v>1438</c:v>
                </c:pt>
                <c:pt idx="33412">
                  <c:v>1438</c:v>
                </c:pt>
                <c:pt idx="33413">
                  <c:v>1437</c:v>
                </c:pt>
                <c:pt idx="33414">
                  <c:v>1431</c:v>
                </c:pt>
                <c:pt idx="33415">
                  <c:v>1425</c:v>
                </c:pt>
                <c:pt idx="33416">
                  <c:v>1422</c:v>
                </c:pt>
                <c:pt idx="33417">
                  <c:v>1427</c:v>
                </c:pt>
                <c:pt idx="33418">
                  <c:v>1438</c:v>
                </c:pt>
                <c:pt idx="33419">
                  <c:v>1449</c:v>
                </c:pt>
                <c:pt idx="33420">
                  <c:v>1457</c:v>
                </c:pt>
                <c:pt idx="33421">
                  <c:v>1464</c:v>
                </c:pt>
                <c:pt idx="33422">
                  <c:v>1473</c:v>
                </c:pt>
                <c:pt idx="33423">
                  <c:v>1484</c:v>
                </c:pt>
                <c:pt idx="33424">
                  <c:v>1495</c:v>
                </c:pt>
                <c:pt idx="33425">
                  <c:v>1504</c:v>
                </c:pt>
                <c:pt idx="33426">
                  <c:v>1512</c:v>
                </c:pt>
                <c:pt idx="33427">
                  <c:v>1521</c:v>
                </c:pt>
                <c:pt idx="33428">
                  <c:v>1528</c:v>
                </c:pt>
                <c:pt idx="33429">
                  <c:v>1531</c:v>
                </c:pt>
                <c:pt idx="33430">
                  <c:v>1528</c:v>
                </c:pt>
                <c:pt idx="33431">
                  <c:v>1518</c:v>
                </c:pt>
                <c:pt idx="33432">
                  <c:v>1503</c:v>
                </c:pt>
                <c:pt idx="33433">
                  <c:v>1487</c:v>
                </c:pt>
                <c:pt idx="33434">
                  <c:v>1472</c:v>
                </c:pt>
                <c:pt idx="33435">
                  <c:v>1460</c:v>
                </c:pt>
                <c:pt idx="33436">
                  <c:v>1455</c:v>
                </c:pt>
                <c:pt idx="33437">
                  <c:v>1454</c:v>
                </c:pt>
                <c:pt idx="33438">
                  <c:v>1450</c:v>
                </c:pt>
                <c:pt idx="33439">
                  <c:v>1434</c:v>
                </c:pt>
                <c:pt idx="33440">
                  <c:v>1407</c:v>
                </c:pt>
                <c:pt idx="33441">
                  <c:v>1382</c:v>
                </c:pt>
                <c:pt idx="33442">
                  <c:v>1371</c:v>
                </c:pt>
                <c:pt idx="33443">
                  <c:v>1380</c:v>
                </c:pt>
                <c:pt idx="33444">
                  <c:v>1401</c:v>
                </c:pt>
                <c:pt idx="33445">
                  <c:v>1424</c:v>
                </c:pt>
                <c:pt idx="33446">
                  <c:v>1435</c:v>
                </c:pt>
                <c:pt idx="33447">
                  <c:v>1430</c:v>
                </c:pt>
                <c:pt idx="33448">
                  <c:v>1411</c:v>
                </c:pt>
                <c:pt idx="33449">
                  <c:v>1389</c:v>
                </c:pt>
                <c:pt idx="33450">
                  <c:v>1374</c:v>
                </c:pt>
                <c:pt idx="33451">
                  <c:v>1367</c:v>
                </c:pt>
                <c:pt idx="33452">
                  <c:v>1364</c:v>
                </c:pt>
                <c:pt idx="33453">
                  <c:v>1357</c:v>
                </c:pt>
                <c:pt idx="33454">
                  <c:v>1348</c:v>
                </c:pt>
                <c:pt idx="33455">
                  <c:v>1343</c:v>
                </c:pt>
                <c:pt idx="33456">
                  <c:v>1345</c:v>
                </c:pt>
                <c:pt idx="33457">
                  <c:v>1353</c:v>
                </c:pt>
                <c:pt idx="33458">
                  <c:v>1363</c:v>
                </c:pt>
                <c:pt idx="33459">
                  <c:v>1374</c:v>
                </c:pt>
                <c:pt idx="33460">
                  <c:v>1379</c:v>
                </c:pt>
                <c:pt idx="33461">
                  <c:v>1378</c:v>
                </c:pt>
                <c:pt idx="33462">
                  <c:v>1378</c:v>
                </c:pt>
                <c:pt idx="33463">
                  <c:v>1382</c:v>
                </c:pt>
                <c:pt idx="33464">
                  <c:v>1390</c:v>
                </c:pt>
                <c:pt idx="33465">
                  <c:v>1397</c:v>
                </c:pt>
                <c:pt idx="33466">
                  <c:v>1402</c:v>
                </c:pt>
                <c:pt idx="33467">
                  <c:v>1408</c:v>
                </c:pt>
                <c:pt idx="33468">
                  <c:v>1419</c:v>
                </c:pt>
                <c:pt idx="33469">
                  <c:v>1432</c:v>
                </c:pt>
                <c:pt idx="33470">
                  <c:v>1441</c:v>
                </c:pt>
                <c:pt idx="33471">
                  <c:v>1438</c:v>
                </c:pt>
                <c:pt idx="33472">
                  <c:v>1421</c:v>
                </c:pt>
                <c:pt idx="33473">
                  <c:v>1394</c:v>
                </c:pt>
                <c:pt idx="33474">
                  <c:v>1366</c:v>
                </c:pt>
                <c:pt idx="33475">
                  <c:v>1344</c:v>
                </c:pt>
                <c:pt idx="33476">
                  <c:v>1331</c:v>
                </c:pt>
                <c:pt idx="33477">
                  <c:v>1327</c:v>
                </c:pt>
                <c:pt idx="33478">
                  <c:v>1327</c:v>
                </c:pt>
                <c:pt idx="33479">
                  <c:v>1331</c:v>
                </c:pt>
                <c:pt idx="33480">
                  <c:v>1338</c:v>
                </c:pt>
                <c:pt idx="33481">
                  <c:v>1346</c:v>
                </c:pt>
                <c:pt idx="33482">
                  <c:v>1353</c:v>
                </c:pt>
                <c:pt idx="33483">
                  <c:v>1359</c:v>
                </c:pt>
                <c:pt idx="33484">
                  <c:v>1359</c:v>
                </c:pt>
                <c:pt idx="33485">
                  <c:v>1355</c:v>
                </c:pt>
                <c:pt idx="33486">
                  <c:v>1347</c:v>
                </c:pt>
                <c:pt idx="33487">
                  <c:v>1338</c:v>
                </c:pt>
                <c:pt idx="33488">
                  <c:v>1328</c:v>
                </c:pt>
                <c:pt idx="33489">
                  <c:v>1321</c:v>
                </c:pt>
                <c:pt idx="33490">
                  <c:v>1321</c:v>
                </c:pt>
                <c:pt idx="33491">
                  <c:v>1333</c:v>
                </c:pt>
                <c:pt idx="33492">
                  <c:v>1349</c:v>
                </c:pt>
                <c:pt idx="33493">
                  <c:v>1355</c:v>
                </c:pt>
                <c:pt idx="33494">
                  <c:v>1344</c:v>
                </c:pt>
                <c:pt idx="33495">
                  <c:v>1321</c:v>
                </c:pt>
                <c:pt idx="33496">
                  <c:v>1300</c:v>
                </c:pt>
                <c:pt idx="33497">
                  <c:v>1289</c:v>
                </c:pt>
                <c:pt idx="33498">
                  <c:v>1287</c:v>
                </c:pt>
                <c:pt idx="33499">
                  <c:v>1288</c:v>
                </c:pt>
                <c:pt idx="33500">
                  <c:v>1286</c:v>
                </c:pt>
                <c:pt idx="33501">
                  <c:v>1280</c:v>
                </c:pt>
                <c:pt idx="33502">
                  <c:v>1272</c:v>
                </c:pt>
                <c:pt idx="33503">
                  <c:v>1267</c:v>
                </c:pt>
                <c:pt idx="33504">
                  <c:v>1269</c:v>
                </c:pt>
                <c:pt idx="33505">
                  <c:v>1276</c:v>
                </c:pt>
                <c:pt idx="33506">
                  <c:v>1279</c:v>
                </c:pt>
                <c:pt idx="33507">
                  <c:v>1273</c:v>
                </c:pt>
                <c:pt idx="33508">
                  <c:v>1263</c:v>
                </c:pt>
                <c:pt idx="33509">
                  <c:v>1256</c:v>
                </c:pt>
                <c:pt idx="33510">
                  <c:v>1255</c:v>
                </c:pt>
                <c:pt idx="33511">
                  <c:v>1258</c:v>
                </c:pt>
                <c:pt idx="33512">
                  <c:v>1261</c:v>
                </c:pt>
                <c:pt idx="33513">
                  <c:v>1259</c:v>
                </c:pt>
                <c:pt idx="33514">
                  <c:v>1251</c:v>
                </c:pt>
                <c:pt idx="33515">
                  <c:v>1238</c:v>
                </c:pt>
                <c:pt idx="33516">
                  <c:v>1226</c:v>
                </c:pt>
                <c:pt idx="33517">
                  <c:v>1223</c:v>
                </c:pt>
                <c:pt idx="33518">
                  <c:v>1230</c:v>
                </c:pt>
                <c:pt idx="33519">
                  <c:v>1242</c:v>
                </c:pt>
                <c:pt idx="33520">
                  <c:v>1250</c:v>
                </c:pt>
                <c:pt idx="33521">
                  <c:v>1251</c:v>
                </c:pt>
                <c:pt idx="33522">
                  <c:v>1251</c:v>
                </c:pt>
                <c:pt idx="33523">
                  <c:v>1254</c:v>
                </c:pt>
                <c:pt idx="33524">
                  <c:v>1259</c:v>
                </c:pt>
                <c:pt idx="33525">
                  <c:v>1263</c:v>
                </c:pt>
                <c:pt idx="33526">
                  <c:v>1262</c:v>
                </c:pt>
                <c:pt idx="33527">
                  <c:v>1258</c:v>
                </c:pt>
                <c:pt idx="33528">
                  <c:v>1253</c:v>
                </c:pt>
                <c:pt idx="33529">
                  <c:v>1253</c:v>
                </c:pt>
                <c:pt idx="33530">
                  <c:v>1258</c:v>
                </c:pt>
                <c:pt idx="33531">
                  <c:v>1267</c:v>
                </c:pt>
                <c:pt idx="33532">
                  <c:v>1280</c:v>
                </c:pt>
                <c:pt idx="33533">
                  <c:v>1290</c:v>
                </c:pt>
                <c:pt idx="33534">
                  <c:v>1292</c:v>
                </c:pt>
                <c:pt idx="33535">
                  <c:v>1286</c:v>
                </c:pt>
                <c:pt idx="33536">
                  <c:v>1273</c:v>
                </c:pt>
                <c:pt idx="33537">
                  <c:v>1258</c:v>
                </c:pt>
                <c:pt idx="33538">
                  <c:v>1246</c:v>
                </c:pt>
                <c:pt idx="33539">
                  <c:v>1241</c:v>
                </c:pt>
                <c:pt idx="33540">
                  <c:v>1244</c:v>
                </c:pt>
                <c:pt idx="33541">
                  <c:v>1248</c:v>
                </c:pt>
                <c:pt idx="33542">
                  <c:v>1246</c:v>
                </c:pt>
                <c:pt idx="33543">
                  <c:v>1236</c:v>
                </c:pt>
                <c:pt idx="33544">
                  <c:v>1224</c:v>
                </c:pt>
                <c:pt idx="33545">
                  <c:v>1216</c:v>
                </c:pt>
                <c:pt idx="33546">
                  <c:v>1219</c:v>
                </c:pt>
                <c:pt idx="33547">
                  <c:v>1236</c:v>
                </c:pt>
                <c:pt idx="33548">
                  <c:v>1269</c:v>
                </c:pt>
                <c:pt idx="33549">
                  <c:v>1303</c:v>
                </c:pt>
                <c:pt idx="33550">
                  <c:v>1320</c:v>
                </c:pt>
                <c:pt idx="33551">
                  <c:v>1311</c:v>
                </c:pt>
                <c:pt idx="33552">
                  <c:v>1285</c:v>
                </c:pt>
                <c:pt idx="33553">
                  <c:v>1255</c:v>
                </c:pt>
                <c:pt idx="33554">
                  <c:v>1236</c:v>
                </c:pt>
                <c:pt idx="33555">
                  <c:v>1229</c:v>
                </c:pt>
                <c:pt idx="33556">
                  <c:v>1231</c:v>
                </c:pt>
                <c:pt idx="33557">
                  <c:v>1236</c:v>
                </c:pt>
                <c:pt idx="33558">
                  <c:v>1238</c:v>
                </c:pt>
                <c:pt idx="33559">
                  <c:v>1232</c:v>
                </c:pt>
                <c:pt idx="33560">
                  <c:v>1215</c:v>
                </c:pt>
                <c:pt idx="33561">
                  <c:v>1193</c:v>
                </c:pt>
                <c:pt idx="33562">
                  <c:v>1174</c:v>
                </c:pt>
                <c:pt idx="33563">
                  <c:v>1165</c:v>
                </c:pt>
                <c:pt idx="33564">
                  <c:v>1163</c:v>
                </c:pt>
                <c:pt idx="33565">
                  <c:v>1162</c:v>
                </c:pt>
                <c:pt idx="33566">
                  <c:v>1157</c:v>
                </c:pt>
                <c:pt idx="33567">
                  <c:v>1151</c:v>
                </c:pt>
                <c:pt idx="33568">
                  <c:v>1149</c:v>
                </c:pt>
                <c:pt idx="33569">
                  <c:v>1157</c:v>
                </c:pt>
                <c:pt idx="33570">
                  <c:v>1175</c:v>
                </c:pt>
                <c:pt idx="33571">
                  <c:v>1196</c:v>
                </c:pt>
                <c:pt idx="33572">
                  <c:v>1214</c:v>
                </c:pt>
                <c:pt idx="33573">
                  <c:v>1222</c:v>
                </c:pt>
                <c:pt idx="33574">
                  <c:v>1220</c:v>
                </c:pt>
                <c:pt idx="33575">
                  <c:v>1210</c:v>
                </c:pt>
                <c:pt idx="33576">
                  <c:v>1199</c:v>
                </c:pt>
                <c:pt idx="33577">
                  <c:v>1199</c:v>
                </c:pt>
                <c:pt idx="33578">
                  <c:v>1211</c:v>
                </c:pt>
                <c:pt idx="33579">
                  <c:v>1231</c:v>
                </c:pt>
                <c:pt idx="33580">
                  <c:v>1249</c:v>
                </c:pt>
                <c:pt idx="33581">
                  <c:v>1262</c:v>
                </c:pt>
                <c:pt idx="33582">
                  <c:v>1268</c:v>
                </c:pt>
                <c:pt idx="33583">
                  <c:v>1269</c:v>
                </c:pt>
                <c:pt idx="33584">
                  <c:v>1267</c:v>
                </c:pt>
                <c:pt idx="33585">
                  <c:v>1262</c:v>
                </c:pt>
                <c:pt idx="33586">
                  <c:v>1257</c:v>
                </c:pt>
                <c:pt idx="33587">
                  <c:v>1255</c:v>
                </c:pt>
                <c:pt idx="33588">
                  <c:v>1258</c:v>
                </c:pt>
                <c:pt idx="33589">
                  <c:v>1260</c:v>
                </c:pt>
                <c:pt idx="33590">
                  <c:v>1257</c:v>
                </c:pt>
                <c:pt idx="33591">
                  <c:v>1251</c:v>
                </c:pt>
                <c:pt idx="33592">
                  <c:v>1239</c:v>
                </c:pt>
                <c:pt idx="33593">
                  <c:v>1221</c:v>
                </c:pt>
                <c:pt idx="33594">
                  <c:v>1196</c:v>
                </c:pt>
                <c:pt idx="33595">
                  <c:v>1167</c:v>
                </c:pt>
                <c:pt idx="33596">
                  <c:v>1146</c:v>
                </c:pt>
                <c:pt idx="33597">
                  <c:v>1138</c:v>
                </c:pt>
                <c:pt idx="33598">
                  <c:v>1145</c:v>
                </c:pt>
                <c:pt idx="33599">
                  <c:v>1163</c:v>
                </c:pt>
                <c:pt idx="33600">
                  <c:v>1182</c:v>
                </c:pt>
                <c:pt idx="33601">
                  <c:v>1193</c:v>
                </c:pt>
                <c:pt idx="33602">
                  <c:v>1188</c:v>
                </c:pt>
                <c:pt idx="33603">
                  <c:v>1171</c:v>
                </c:pt>
                <c:pt idx="33604">
                  <c:v>1151</c:v>
                </c:pt>
                <c:pt idx="33605">
                  <c:v>1137</c:v>
                </c:pt>
                <c:pt idx="33606">
                  <c:v>1133</c:v>
                </c:pt>
                <c:pt idx="33607">
                  <c:v>1139</c:v>
                </c:pt>
                <c:pt idx="33608">
                  <c:v>1155</c:v>
                </c:pt>
                <c:pt idx="33609">
                  <c:v>1174</c:v>
                </c:pt>
                <c:pt idx="33610">
                  <c:v>1191</c:v>
                </c:pt>
                <c:pt idx="33611">
                  <c:v>1201</c:v>
                </c:pt>
                <c:pt idx="33612">
                  <c:v>1205</c:v>
                </c:pt>
                <c:pt idx="33613">
                  <c:v>1203</c:v>
                </c:pt>
                <c:pt idx="33614">
                  <c:v>1197</c:v>
                </c:pt>
                <c:pt idx="33615">
                  <c:v>1185</c:v>
                </c:pt>
                <c:pt idx="33616">
                  <c:v>1169</c:v>
                </c:pt>
                <c:pt idx="33617">
                  <c:v>1155</c:v>
                </c:pt>
                <c:pt idx="33618">
                  <c:v>1151</c:v>
                </c:pt>
                <c:pt idx="33619">
                  <c:v>1159</c:v>
                </c:pt>
                <c:pt idx="33620">
                  <c:v>1174</c:v>
                </c:pt>
                <c:pt idx="33621">
                  <c:v>1190</c:v>
                </c:pt>
                <c:pt idx="33622">
                  <c:v>1202</c:v>
                </c:pt>
                <c:pt idx="33623">
                  <c:v>1210</c:v>
                </c:pt>
                <c:pt idx="33624">
                  <c:v>1214</c:v>
                </c:pt>
                <c:pt idx="33625">
                  <c:v>1213</c:v>
                </c:pt>
                <c:pt idx="33626">
                  <c:v>1211</c:v>
                </c:pt>
                <c:pt idx="33627">
                  <c:v>1207</c:v>
                </c:pt>
                <c:pt idx="33628">
                  <c:v>1201</c:v>
                </c:pt>
                <c:pt idx="33629">
                  <c:v>1194</c:v>
                </c:pt>
                <c:pt idx="33630">
                  <c:v>1190</c:v>
                </c:pt>
                <c:pt idx="33631">
                  <c:v>1194</c:v>
                </c:pt>
                <c:pt idx="33632">
                  <c:v>1206</c:v>
                </c:pt>
                <c:pt idx="33633">
                  <c:v>1224</c:v>
                </c:pt>
                <c:pt idx="33634">
                  <c:v>1242</c:v>
                </c:pt>
                <c:pt idx="33635">
                  <c:v>1253</c:v>
                </c:pt>
                <c:pt idx="33636">
                  <c:v>1253</c:v>
                </c:pt>
                <c:pt idx="33637">
                  <c:v>1241</c:v>
                </c:pt>
                <c:pt idx="33638">
                  <c:v>1222</c:v>
                </c:pt>
                <c:pt idx="33639">
                  <c:v>1201</c:v>
                </c:pt>
                <c:pt idx="33640">
                  <c:v>1185</c:v>
                </c:pt>
                <c:pt idx="33641">
                  <c:v>1172</c:v>
                </c:pt>
                <c:pt idx="33642">
                  <c:v>1164</c:v>
                </c:pt>
                <c:pt idx="33643">
                  <c:v>1160</c:v>
                </c:pt>
                <c:pt idx="33644">
                  <c:v>1161</c:v>
                </c:pt>
                <c:pt idx="33645">
                  <c:v>1166</c:v>
                </c:pt>
                <c:pt idx="33646">
                  <c:v>1168</c:v>
                </c:pt>
                <c:pt idx="33647">
                  <c:v>1165</c:v>
                </c:pt>
                <c:pt idx="33648">
                  <c:v>1161</c:v>
                </c:pt>
                <c:pt idx="33649">
                  <c:v>1162</c:v>
                </c:pt>
                <c:pt idx="33650">
                  <c:v>1173</c:v>
                </c:pt>
                <c:pt idx="33651">
                  <c:v>1188</c:v>
                </c:pt>
                <c:pt idx="33652">
                  <c:v>1198</c:v>
                </c:pt>
                <c:pt idx="33653">
                  <c:v>1197</c:v>
                </c:pt>
                <c:pt idx="33654">
                  <c:v>1187</c:v>
                </c:pt>
                <c:pt idx="33655">
                  <c:v>1177</c:v>
                </c:pt>
                <c:pt idx="33656">
                  <c:v>1173</c:v>
                </c:pt>
                <c:pt idx="33657">
                  <c:v>1175</c:v>
                </c:pt>
                <c:pt idx="33658">
                  <c:v>1180</c:v>
                </c:pt>
                <c:pt idx="33659">
                  <c:v>1185</c:v>
                </c:pt>
                <c:pt idx="33660">
                  <c:v>1193</c:v>
                </c:pt>
                <c:pt idx="33661">
                  <c:v>1204</c:v>
                </c:pt>
                <c:pt idx="33662">
                  <c:v>1217</c:v>
                </c:pt>
                <c:pt idx="33663">
                  <c:v>1229</c:v>
                </c:pt>
                <c:pt idx="33664">
                  <c:v>1237</c:v>
                </c:pt>
                <c:pt idx="33665">
                  <c:v>1240</c:v>
                </c:pt>
                <c:pt idx="33666">
                  <c:v>1237</c:v>
                </c:pt>
                <c:pt idx="33667">
                  <c:v>1232</c:v>
                </c:pt>
                <c:pt idx="33668">
                  <c:v>1227</c:v>
                </c:pt>
                <c:pt idx="33669">
                  <c:v>1225</c:v>
                </c:pt>
                <c:pt idx="33670">
                  <c:v>1224</c:v>
                </c:pt>
                <c:pt idx="33671">
                  <c:v>1221</c:v>
                </c:pt>
                <c:pt idx="33672">
                  <c:v>1214</c:v>
                </c:pt>
                <c:pt idx="33673">
                  <c:v>1202</c:v>
                </c:pt>
                <c:pt idx="33674">
                  <c:v>1186</c:v>
                </c:pt>
                <c:pt idx="33675">
                  <c:v>1175</c:v>
                </c:pt>
                <c:pt idx="33676">
                  <c:v>1175</c:v>
                </c:pt>
                <c:pt idx="33677">
                  <c:v>1186</c:v>
                </c:pt>
                <c:pt idx="33678">
                  <c:v>1200</c:v>
                </c:pt>
                <c:pt idx="33679">
                  <c:v>1211</c:v>
                </c:pt>
                <c:pt idx="33680">
                  <c:v>1221</c:v>
                </c:pt>
                <c:pt idx="33681">
                  <c:v>1231</c:v>
                </c:pt>
                <c:pt idx="33682">
                  <c:v>1237</c:v>
                </c:pt>
                <c:pt idx="33683">
                  <c:v>1235</c:v>
                </c:pt>
                <c:pt idx="33684">
                  <c:v>1224</c:v>
                </c:pt>
                <c:pt idx="33685">
                  <c:v>1205</c:v>
                </c:pt>
                <c:pt idx="33686">
                  <c:v>1187</c:v>
                </c:pt>
                <c:pt idx="33687">
                  <c:v>1171</c:v>
                </c:pt>
                <c:pt idx="33688">
                  <c:v>1158</c:v>
                </c:pt>
                <c:pt idx="33689">
                  <c:v>1149</c:v>
                </c:pt>
                <c:pt idx="33690">
                  <c:v>1149</c:v>
                </c:pt>
                <c:pt idx="33691">
                  <c:v>1156</c:v>
                </c:pt>
                <c:pt idx="33692">
                  <c:v>1165</c:v>
                </c:pt>
                <c:pt idx="33693">
                  <c:v>1169</c:v>
                </c:pt>
                <c:pt idx="33694">
                  <c:v>1164</c:v>
                </c:pt>
                <c:pt idx="33695">
                  <c:v>1151</c:v>
                </c:pt>
                <c:pt idx="33696">
                  <c:v>1134</c:v>
                </c:pt>
                <c:pt idx="33697">
                  <c:v>1118</c:v>
                </c:pt>
                <c:pt idx="33698">
                  <c:v>1107</c:v>
                </c:pt>
                <c:pt idx="33699">
                  <c:v>1105</c:v>
                </c:pt>
                <c:pt idx="33700">
                  <c:v>1110</c:v>
                </c:pt>
                <c:pt idx="33701">
                  <c:v>1119</c:v>
                </c:pt>
                <c:pt idx="33702">
                  <c:v>1129</c:v>
                </c:pt>
                <c:pt idx="33703">
                  <c:v>1139</c:v>
                </c:pt>
                <c:pt idx="33704">
                  <c:v>1150</c:v>
                </c:pt>
                <c:pt idx="33705">
                  <c:v>1161</c:v>
                </c:pt>
                <c:pt idx="33706">
                  <c:v>1171</c:v>
                </c:pt>
                <c:pt idx="33707">
                  <c:v>1181</c:v>
                </c:pt>
                <c:pt idx="33708">
                  <c:v>1192</c:v>
                </c:pt>
                <c:pt idx="33709">
                  <c:v>1202</c:v>
                </c:pt>
                <c:pt idx="33710">
                  <c:v>1210</c:v>
                </c:pt>
                <c:pt idx="33711">
                  <c:v>1217</c:v>
                </c:pt>
                <c:pt idx="33712">
                  <c:v>1220</c:v>
                </c:pt>
                <c:pt idx="33713">
                  <c:v>1220</c:v>
                </c:pt>
                <c:pt idx="33714">
                  <c:v>1215</c:v>
                </c:pt>
                <c:pt idx="33715">
                  <c:v>1210</c:v>
                </c:pt>
                <c:pt idx="33716">
                  <c:v>1205</c:v>
                </c:pt>
                <c:pt idx="33717">
                  <c:v>1204</c:v>
                </c:pt>
                <c:pt idx="33718">
                  <c:v>1208</c:v>
                </c:pt>
                <c:pt idx="33719">
                  <c:v>1218</c:v>
                </c:pt>
                <c:pt idx="33720">
                  <c:v>1233</c:v>
                </c:pt>
                <c:pt idx="33721">
                  <c:v>1244</c:v>
                </c:pt>
                <c:pt idx="33722">
                  <c:v>1245</c:v>
                </c:pt>
                <c:pt idx="33723">
                  <c:v>1232</c:v>
                </c:pt>
                <c:pt idx="33724">
                  <c:v>1212</c:v>
                </c:pt>
                <c:pt idx="33725">
                  <c:v>1189</c:v>
                </c:pt>
                <c:pt idx="33726">
                  <c:v>1169</c:v>
                </c:pt>
                <c:pt idx="33727">
                  <c:v>1155</c:v>
                </c:pt>
                <c:pt idx="33728">
                  <c:v>1152</c:v>
                </c:pt>
                <c:pt idx="33729">
                  <c:v>1161</c:v>
                </c:pt>
                <c:pt idx="33730">
                  <c:v>1175</c:v>
                </c:pt>
                <c:pt idx="33731">
                  <c:v>1185</c:v>
                </c:pt>
                <c:pt idx="33732">
                  <c:v>1189</c:v>
                </c:pt>
                <c:pt idx="33733">
                  <c:v>1189</c:v>
                </c:pt>
                <c:pt idx="33734">
                  <c:v>1190</c:v>
                </c:pt>
                <c:pt idx="33735">
                  <c:v>1187</c:v>
                </c:pt>
                <c:pt idx="33736">
                  <c:v>1179</c:v>
                </c:pt>
                <c:pt idx="33737">
                  <c:v>1165</c:v>
                </c:pt>
                <c:pt idx="33738">
                  <c:v>1155</c:v>
                </c:pt>
                <c:pt idx="33739">
                  <c:v>1153</c:v>
                </c:pt>
                <c:pt idx="33740">
                  <c:v>1157</c:v>
                </c:pt>
                <c:pt idx="33741">
                  <c:v>1163</c:v>
                </c:pt>
                <c:pt idx="33742">
                  <c:v>1168</c:v>
                </c:pt>
                <c:pt idx="33743">
                  <c:v>1171</c:v>
                </c:pt>
                <c:pt idx="33744">
                  <c:v>1173</c:v>
                </c:pt>
                <c:pt idx="33745">
                  <c:v>1173</c:v>
                </c:pt>
                <c:pt idx="33746">
                  <c:v>1171</c:v>
                </c:pt>
                <c:pt idx="33747">
                  <c:v>1168</c:v>
                </c:pt>
                <c:pt idx="33748">
                  <c:v>1168</c:v>
                </c:pt>
                <c:pt idx="33749">
                  <c:v>1170</c:v>
                </c:pt>
                <c:pt idx="33750">
                  <c:v>1172</c:v>
                </c:pt>
                <c:pt idx="33751">
                  <c:v>1173</c:v>
                </c:pt>
                <c:pt idx="33752">
                  <c:v>1171</c:v>
                </c:pt>
                <c:pt idx="33753">
                  <c:v>1166</c:v>
                </c:pt>
                <c:pt idx="33754">
                  <c:v>1158</c:v>
                </c:pt>
                <c:pt idx="33755">
                  <c:v>1150</c:v>
                </c:pt>
                <c:pt idx="33756">
                  <c:v>1147</c:v>
                </c:pt>
                <c:pt idx="33757">
                  <c:v>1156</c:v>
                </c:pt>
                <c:pt idx="33758">
                  <c:v>1174</c:v>
                </c:pt>
                <c:pt idx="33759">
                  <c:v>1192</c:v>
                </c:pt>
                <c:pt idx="33760">
                  <c:v>1204</c:v>
                </c:pt>
                <c:pt idx="33761">
                  <c:v>1205</c:v>
                </c:pt>
                <c:pt idx="33762">
                  <c:v>1197</c:v>
                </c:pt>
                <c:pt idx="33763">
                  <c:v>1180</c:v>
                </c:pt>
                <c:pt idx="33764">
                  <c:v>1156</c:v>
                </c:pt>
                <c:pt idx="33765">
                  <c:v>1135</c:v>
                </c:pt>
                <c:pt idx="33766">
                  <c:v>1122</c:v>
                </c:pt>
                <c:pt idx="33767">
                  <c:v>1120</c:v>
                </c:pt>
                <c:pt idx="33768">
                  <c:v>1127</c:v>
                </c:pt>
                <c:pt idx="33769">
                  <c:v>1137</c:v>
                </c:pt>
                <c:pt idx="33770">
                  <c:v>1150</c:v>
                </c:pt>
                <c:pt idx="33771">
                  <c:v>1161</c:v>
                </c:pt>
                <c:pt idx="33772">
                  <c:v>1167</c:v>
                </c:pt>
                <c:pt idx="33773">
                  <c:v>1168</c:v>
                </c:pt>
                <c:pt idx="33774">
                  <c:v>1164</c:v>
                </c:pt>
                <c:pt idx="33775">
                  <c:v>1158</c:v>
                </c:pt>
                <c:pt idx="33776">
                  <c:v>1154</c:v>
                </c:pt>
                <c:pt idx="33777">
                  <c:v>1152</c:v>
                </c:pt>
                <c:pt idx="33778">
                  <c:v>1148</c:v>
                </c:pt>
                <c:pt idx="33779">
                  <c:v>1142</c:v>
                </c:pt>
                <c:pt idx="33780">
                  <c:v>1135</c:v>
                </c:pt>
                <c:pt idx="33781">
                  <c:v>1130</c:v>
                </c:pt>
                <c:pt idx="33782">
                  <c:v>1130</c:v>
                </c:pt>
                <c:pt idx="33783">
                  <c:v>1135</c:v>
                </c:pt>
                <c:pt idx="33784">
                  <c:v>1146</c:v>
                </c:pt>
                <c:pt idx="33785">
                  <c:v>1158</c:v>
                </c:pt>
                <c:pt idx="33786">
                  <c:v>1168</c:v>
                </c:pt>
                <c:pt idx="33787">
                  <c:v>1174</c:v>
                </c:pt>
                <c:pt idx="33788">
                  <c:v>1177</c:v>
                </c:pt>
                <c:pt idx="33789">
                  <c:v>1176</c:v>
                </c:pt>
                <c:pt idx="33790">
                  <c:v>1172</c:v>
                </c:pt>
                <c:pt idx="33791">
                  <c:v>1166</c:v>
                </c:pt>
                <c:pt idx="33792">
                  <c:v>1164</c:v>
                </c:pt>
                <c:pt idx="33793">
                  <c:v>1169</c:v>
                </c:pt>
                <c:pt idx="33794">
                  <c:v>1181</c:v>
                </c:pt>
                <c:pt idx="33795">
                  <c:v>1197</c:v>
                </c:pt>
                <c:pt idx="33796">
                  <c:v>1210</c:v>
                </c:pt>
                <c:pt idx="33797">
                  <c:v>1220</c:v>
                </c:pt>
                <c:pt idx="33798">
                  <c:v>1229</c:v>
                </c:pt>
                <c:pt idx="33799">
                  <c:v>1234</c:v>
                </c:pt>
                <c:pt idx="33800">
                  <c:v>1232</c:v>
                </c:pt>
                <c:pt idx="33801">
                  <c:v>1218</c:v>
                </c:pt>
                <c:pt idx="33802">
                  <c:v>1195</c:v>
                </c:pt>
                <c:pt idx="33803">
                  <c:v>1172</c:v>
                </c:pt>
                <c:pt idx="33804">
                  <c:v>1159</c:v>
                </c:pt>
                <c:pt idx="33805">
                  <c:v>1158</c:v>
                </c:pt>
                <c:pt idx="33806">
                  <c:v>1164</c:v>
                </c:pt>
                <c:pt idx="33807">
                  <c:v>1167</c:v>
                </c:pt>
                <c:pt idx="33808">
                  <c:v>1162</c:v>
                </c:pt>
                <c:pt idx="33809">
                  <c:v>1149</c:v>
                </c:pt>
                <c:pt idx="33810">
                  <c:v>1133</c:v>
                </c:pt>
                <c:pt idx="33811">
                  <c:v>1119</c:v>
                </c:pt>
                <c:pt idx="33812">
                  <c:v>1113</c:v>
                </c:pt>
                <c:pt idx="33813">
                  <c:v>1118</c:v>
                </c:pt>
                <c:pt idx="33814">
                  <c:v>1133</c:v>
                </c:pt>
                <c:pt idx="33815">
                  <c:v>1148</c:v>
                </c:pt>
                <c:pt idx="33816">
                  <c:v>1156</c:v>
                </c:pt>
                <c:pt idx="33817">
                  <c:v>1155</c:v>
                </c:pt>
                <c:pt idx="33818">
                  <c:v>1149</c:v>
                </c:pt>
                <c:pt idx="33819">
                  <c:v>1141</c:v>
                </c:pt>
                <c:pt idx="33820">
                  <c:v>1136</c:v>
                </c:pt>
                <c:pt idx="33821">
                  <c:v>1134</c:v>
                </c:pt>
                <c:pt idx="33822">
                  <c:v>1134</c:v>
                </c:pt>
                <c:pt idx="33823">
                  <c:v>1133</c:v>
                </c:pt>
                <c:pt idx="33824">
                  <c:v>1133</c:v>
                </c:pt>
                <c:pt idx="33825">
                  <c:v>1132</c:v>
                </c:pt>
                <c:pt idx="33826">
                  <c:v>1129</c:v>
                </c:pt>
                <c:pt idx="33827">
                  <c:v>1123</c:v>
                </c:pt>
                <c:pt idx="33828">
                  <c:v>1116</c:v>
                </c:pt>
                <c:pt idx="33829">
                  <c:v>1112</c:v>
                </c:pt>
                <c:pt idx="33830">
                  <c:v>1115</c:v>
                </c:pt>
                <c:pt idx="33831">
                  <c:v>1126</c:v>
                </c:pt>
                <c:pt idx="33832">
                  <c:v>1144</c:v>
                </c:pt>
                <c:pt idx="33833">
                  <c:v>1163</c:v>
                </c:pt>
                <c:pt idx="33834">
                  <c:v>1175</c:v>
                </c:pt>
                <c:pt idx="33835">
                  <c:v>1175</c:v>
                </c:pt>
                <c:pt idx="33836">
                  <c:v>1162</c:v>
                </c:pt>
                <c:pt idx="33837">
                  <c:v>1147</c:v>
                </c:pt>
                <c:pt idx="33838">
                  <c:v>1141</c:v>
                </c:pt>
                <c:pt idx="33839">
                  <c:v>1146</c:v>
                </c:pt>
                <c:pt idx="33840">
                  <c:v>1158</c:v>
                </c:pt>
                <c:pt idx="33841">
                  <c:v>1165</c:v>
                </c:pt>
                <c:pt idx="33842">
                  <c:v>1165</c:v>
                </c:pt>
                <c:pt idx="33843">
                  <c:v>1161</c:v>
                </c:pt>
                <c:pt idx="33844">
                  <c:v>1156</c:v>
                </c:pt>
                <c:pt idx="33845">
                  <c:v>1153</c:v>
                </c:pt>
                <c:pt idx="33846">
                  <c:v>1152</c:v>
                </c:pt>
                <c:pt idx="33847">
                  <c:v>1155</c:v>
                </c:pt>
                <c:pt idx="33848">
                  <c:v>1164</c:v>
                </c:pt>
                <c:pt idx="33849">
                  <c:v>1176</c:v>
                </c:pt>
                <c:pt idx="33850">
                  <c:v>1190</c:v>
                </c:pt>
                <c:pt idx="33851">
                  <c:v>1208</c:v>
                </c:pt>
                <c:pt idx="33852">
                  <c:v>1224</c:v>
                </c:pt>
                <c:pt idx="33853">
                  <c:v>1229</c:v>
                </c:pt>
                <c:pt idx="33854">
                  <c:v>1219</c:v>
                </c:pt>
                <c:pt idx="33855">
                  <c:v>1199</c:v>
                </c:pt>
                <c:pt idx="33856">
                  <c:v>1179</c:v>
                </c:pt>
                <c:pt idx="33857">
                  <c:v>1164</c:v>
                </c:pt>
                <c:pt idx="33858">
                  <c:v>1152</c:v>
                </c:pt>
                <c:pt idx="33859">
                  <c:v>1140</c:v>
                </c:pt>
                <c:pt idx="33860">
                  <c:v>1127</c:v>
                </c:pt>
                <c:pt idx="33861">
                  <c:v>1118</c:v>
                </c:pt>
                <c:pt idx="33862">
                  <c:v>1116</c:v>
                </c:pt>
                <c:pt idx="33863">
                  <c:v>1122</c:v>
                </c:pt>
                <c:pt idx="33864">
                  <c:v>1129</c:v>
                </c:pt>
                <c:pt idx="33865">
                  <c:v>1130</c:v>
                </c:pt>
                <c:pt idx="33866">
                  <c:v>1123</c:v>
                </c:pt>
                <c:pt idx="33867">
                  <c:v>1113</c:v>
                </c:pt>
                <c:pt idx="33868">
                  <c:v>1104</c:v>
                </c:pt>
                <c:pt idx="33869">
                  <c:v>1096</c:v>
                </c:pt>
                <c:pt idx="33870">
                  <c:v>1089</c:v>
                </c:pt>
                <c:pt idx="33871">
                  <c:v>1078</c:v>
                </c:pt>
                <c:pt idx="33872">
                  <c:v>1063</c:v>
                </c:pt>
                <c:pt idx="33873">
                  <c:v>1048</c:v>
                </c:pt>
                <c:pt idx="33874">
                  <c:v>1041</c:v>
                </c:pt>
                <c:pt idx="33875">
                  <c:v>1046</c:v>
                </c:pt>
                <c:pt idx="33876">
                  <c:v>1062</c:v>
                </c:pt>
                <c:pt idx="33877">
                  <c:v>1081</c:v>
                </c:pt>
                <c:pt idx="33878">
                  <c:v>1096</c:v>
                </c:pt>
                <c:pt idx="33879">
                  <c:v>1106</c:v>
                </c:pt>
                <c:pt idx="33880">
                  <c:v>1113</c:v>
                </c:pt>
                <c:pt idx="33881">
                  <c:v>1122</c:v>
                </c:pt>
                <c:pt idx="33882">
                  <c:v>1136</c:v>
                </c:pt>
                <c:pt idx="33883">
                  <c:v>1151</c:v>
                </c:pt>
                <c:pt idx="33884">
                  <c:v>1162</c:v>
                </c:pt>
                <c:pt idx="33885">
                  <c:v>1163</c:v>
                </c:pt>
                <c:pt idx="33886">
                  <c:v>1154</c:v>
                </c:pt>
                <c:pt idx="33887">
                  <c:v>1145</c:v>
                </c:pt>
                <c:pt idx="33888">
                  <c:v>1138</c:v>
                </c:pt>
                <c:pt idx="33889">
                  <c:v>1136</c:v>
                </c:pt>
                <c:pt idx="33890">
                  <c:v>1140</c:v>
                </c:pt>
                <c:pt idx="33891">
                  <c:v>1150</c:v>
                </c:pt>
                <c:pt idx="33892">
                  <c:v>1163</c:v>
                </c:pt>
                <c:pt idx="33893">
                  <c:v>1173</c:v>
                </c:pt>
                <c:pt idx="33894">
                  <c:v>1178</c:v>
                </c:pt>
                <c:pt idx="33895">
                  <c:v>1175</c:v>
                </c:pt>
                <c:pt idx="33896">
                  <c:v>1169</c:v>
                </c:pt>
                <c:pt idx="33897">
                  <c:v>1163</c:v>
                </c:pt>
                <c:pt idx="33898">
                  <c:v>1158</c:v>
                </c:pt>
                <c:pt idx="33899">
                  <c:v>1149</c:v>
                </c:pt>
                <c:pt idx="33900">
                  <c:v>1141</c:v>
                </c:pt>
                <c:pt idx="33901">
                  <c:v>1138</c:v>
                </c:pt>
                <c:pt idx="33902">
                  <c:v>1147</c:v>
                </c:pt>
                <c:pt idx="33903">
                  <c:v>1162</c:v>
                </c:pt>
                <c:pt idx="33904">
                  <c:v>1173</c:v>
                </c:pt>
                <c:pt idx="33905">
                  <c:v>1173</c:v>
                </c:pt>
                <c:pt idx="33906">
                  <c:v>1165</c:v>
                </c:pt>
                <c:pt idx="33907">
                  <c:v>1154</c:v>
                </c:pt>
                <c:pt idx="33908">
                  <c:v>1145</c:v>
                </c:pt>
                <c:pt idx="33909">
                  <c:v>1139</c:v>
                </c:pt>
                <c:pt idx="33910">
                  <c:v>1133</c:v>
                </c:pt>
                <c:pt idx="33911">
                  <c:v>1131</c:v>
                </c:pt>
                <c:pt idx="33912">
                  <c:v>1134</c:v>
                </c:pt>
                <c:pt idx="33913">
                  <c:v>1140</c:v>
                </c:pt>
                <c:pt idx="33914">
                  <c:v>1145</c:v>
                </c:pt>
                <c:pt idx="33915">
                  <c:v>1147</c:v>
                </c:pt>
                <c:pt idx="33916">
                  <c:v>1147</c:v>
                </c:pt>
                <c:pt idx="33917">
                  <c:v>1144</c:v>
                </c:pt>
                <c:pt idx="33918">
                  <c:v>1137</c:v>
                </c:pt>
                <c:pt idx="33919">
                  <c:v>1127</c:v>
                </c:pt>
                <c:pt idx="33920">
                  <c:v>1119</c:v>
                </c:pt>
                <c:pt idx="33921">
                  <c:v>1117</c:v>
                </c:pt>
                <c:pt idx="33922">
                  <c:v>1129</c:v>
                </c:pt>
                <c:pt idx="33923">
                  <c:v>1151</c:v>
                </c:pt>
                <c:pt idx="33924">
                  <c:v>1175</c:v>
                </c:pt>
                <c:pt idx="33925">
                  <c:v>1188</c:v>
                </c:pt>
                <c:pt idx="33926">
                  <c:v>1187</c:v>
                </c:pt>
                <c:pt idx="33927">
                  <c:v>1180</c:v>
                </c:pt>
                <c:pt idx="33928">
                  <c:v>1169</c:v>
                </c:pt>
                <c:pt idx="33929">
                  <c:v>1157</c:v>
                </c:pt>
                <c:pt idx="33930">
                  <c:v>1144</c:v>
                </c:pt>
                <c:pt idx="33931">
                  <c:v>1138</c:v>
                </c:pt>
                <c:pt idx="33932">
                  <c:v>1142</c:v>
                </c:pt>
                <c:pt idx="33933">
                  <c:v>1152</c:v>
                </c:pt>
                <c:pt idx="33934">
                  <c:v>1165</c:v>
                </c:pt>
                <c:pt idx="33935">
                  <c:v>1176</c:v>
                </c:pt>
                <c:pt idx="33936">
                  <c:v>1180</c:v>
                </c:pt>
                <c:pt idx="33937">
                  <c:v>1178</c:v>
                </c:pt>
                <c:pt idx="33938">
                  <c:v>1172</c:v>
                </c:pt>
                <c:pt idx="33939">
                  <c:v>1166</c:v>
                </c:pt>
                <c:pt idx="33940">
                  <c:v>1162</c:v>
                </c:pt>
                <c:pt idx="33941">
                  <c:v>1160</c:v>
                </c:pt>
                <c:pt idx="33942">
                  <c:v>1159</c:v>
                </c:pt>
                <c:pt idx="33943">
                  <c:v>1161</c:v>
                </c:pt>
                <c:pt idx="33944">
                  <c:v>1167</c:v>
                </c:pt>
                <c:pt idx="33945">
                  <c:v>1174</c:v>
                </c:pt>
                <c:pt idx="33946">
                  <c:v>1181</c:v>
                </c:pt>
                <c:pt idx="33947">
                  <c:v>1181</c:v>
                </c:pt>
                <c:pt idx="33948">
                  <c:v>1171</c:v>
                </c:pt>
                <c:pt idx="33949">
                  <c:v>1156</c:v>
                </c:pt>
                <c:pt idx="33950">
                  <c:v>1144</c:v>
                </c:pt>
                <c:pt idx="33951">
                  <c:v>1144</c:v>
                </c:pt>
                <c:pt idx="33952">
                  <c:v>1152</c:v>
                </c:pt>
                <c:pt idx="33953">
                  <c:v>1165</c:v>
                </c:pt>
                <c:pt idx="33954">
                  <c:v>1180</c:v>
                </c:pt>
                <c:pt idx="33955">
                  <c:v>1193</c:v>
                </c:pt>
                <c:pt idx="33956">
                  <c:v>1201</c:v>
                </c:pt>
                <c:pt idx="33957">
                  <c:v>1201</c:v>
                </c:pt>
                <c:pt idx="33958">
                  <c:v>1194</c:v>
                </c:pt>
                <c:pt idx="33959">
                  <c:v>1183</c:v>
                </c:pt>
                <c:pt idx="33960">
                  <c:v>1171</c:v>
                </c:pt>
                <c:pt idx="33961">
                  <c:v>1165</c:v>
                </c:pt>
                <c:pt idx="33962">
                  <c:v>1165</c:v>
                </c:pt>
                <c:pt idx="33963">
                  <c:v>1170</c:v>
                </c:pt>
                <c:pt idx="33964">
                  <c:v>1176</c:v>
                </c:pt>
                <c:pt idx="33965">
                  <c:v>1180</c:v>
                </c:pt>
                <c:pt idx="33966">
                  <c:v>1176</c:v>
                </c:pt>
                <c:pt idx="33967">
                  <c:v>1161</c:v>
                </c:pt>
                <c:pt idx="33968">
                  <c:v>1142</c:v>
                </c:pt>
                <c:pt idx="33969">
                  <c:v>1128</c:v>
                </c:pt>
                <c:pt idx="33970">
                  <c:v>1129</c:v>
                </c:pt>
                <c:pt idx="33971">
                  <c:v>1141</c:v>
                </c:pt>
                <c:pt idx="33972">
                  <c:v>1160</c:v>
                </c:pt>
                <c:pt idx="33973">
                  <c:v>1177</c:v>
                </c:pt>
                <c:pt idx="33974">
                  <c:v>1187</c:v>
                </c:pt>
                <c:pt idx="33975">
                  <c:v>1183</c:v>
                </c:pt>
                <c:pt idx="33976">
                  <c:v>1167</c:v>
                </c:pt>
                <c:pt idx="33977">
                  <c:v>1145</c:v>
                </c:pt>
                <c:pt idx="33978">
                  <c:v>1131</c:v>
                </c:pt>
                <c:pt idx="33979">
                  <c:v>1128</c:v>
                </c:pt>
                <c:pt idx="33980">
                  <c:v>1131</c:v>
                </c:pt>
                <c:pt idx="33981">
                  <c:v>1137</c:v>
                </c:pt>
                <c:pt idx="33982">
                  <c:v>1147</c:v>
                </c:pt>
                <c:pt idx="33983">
                  <c:v>1161</c:v>
                </c:pt>
                <c:pt idx="33984">
                  <c:v>1173</c:v>
                </c:pt>
                <c:pt idx="33985">
                  <c:v>1179</c:v>
                </c:pt>
                <c:pt idx="33986">
                  <c:v>1177</c:v>
                </c:pt>
                <c:pt idx="33987">
                  <c:v>1171</c:v>
                </c:pt>
                <c:pt idx="33988">
                  <c:v>1164</c:v>
                </c:pt>
                <c:pt idx="33989">
                  <c:v>1157</c:v>
                </c:pt>
                <c:pt idx="33990">
                  <c:v>1149</c:v>
                </c:pt>
                <c:pt idx="33991">
                  <c:v>1144</c:v>
                </c:pt>
                <c:pt idx="33992">
                  <c:v>1142</c:v>
                </c:pt>
                <c:pt idx="33993">
                  <c:v>1142</c:v>
                </c:pt>
                <c:pt idx="33994">
                  <c:v>1141</c:v>
                </c:pt>
                <c:pt idx="33995">
                  <c:v>1140</c:v>
                </c:pt>
                <c:pt idx="33996">
                  <c:v>1148</c:v>
                </c:pt>
                <c:pt idx="33997">
                  <c:v>1167</c:v>
                </c:pt>
                <c:pt idx="33998">
                  <c:v>1194</c:v>
                </c:pt>
                <c:pt idx="33999">
                  <c:v>1218</c:v>
                </c:pt>
                <c:pt idx="34000">
                  <c:v>1230</c:v>
                </c:pt>
                <c:pt idx="34001">
                  <c:v>1232</c:v>
                </c:pt>
                <c:pt idx="34002">
                  <c:v>1230</c:v>
                </c:pt>
                <c:pt idx="34003">
                  <c:v>1230</c:v>
                </c:pt>
                <c:pt idx="34004">
                  <c:v>1233</c:v>
                </c:pt>
                <c:pt idx="34005">
                  <c:v>1236</c:v>
                </c:pt>
                <c:pt idx="34006">
                  <c:v>1232</c:v>
                </c:pt>
                <c:pt idx="34007">
                  <c:v>1222</c:v>
                </c:pt>
                <c:pt idx="34008">
                  <c:v>1213</c:v>
                </c:pt>
                <c:pt idx="34009">
                  <c:v>1211</c:v>
                </c:pt>
                <c:pt idx="34010">
                  <c:v>1215</c:v>
                </c:pt>
                <c:pt idx="34011">
                  <c:v>1220</c:v>
                </c:pt>
                <c:pt idx="34012">
                  <c:v>1221</c:v>
                </c:pt>
                <c:pt idx="34013">
                  <c:v>1216</c:v>
                </c:pt>
                <c:pt idx="34014">
                  <c:v>1207</c:v>
                </c:pt>
                <c:pt idx="34015">
                  <c:v>1199</c:v>
                </c:pt>
                <c:pt idx="34016">
                  <c:v>1193</c:v>
                </c:pt>
                <c:pt idx="34017">
                  <c:v>1192</c:v>
                </c:pt>
                <c:pt idx="34018">
                  <c:v>1194</c:v>
                </c:pt>
                <c:pt idx="34019">
                  <c:v>1198</c:v>
                </c:pt>
                <c:pt idx="34020">
                  <c:v>1203</c:v>
                </c:pt>
                <c:pt idx="34021">
                  <c:v>1209</c:v>
                </c:pt>
                <c:pt idx="34022">
                  <c:v>1212</c:v>
                </c:pt>
                <c:pt idx="34023">
                  <c:v>1204</c:v>
                </c:pt>
                <c:pt idx="34024">
                  <c:v>1189</c:v>
                </c:pt>
                <c:pt idx="34025">
                  <c:v>1177</c:v>
                </c:pt>
                <c:pt idx="34026">
                  <c:v>1171</c:v>
                </c:pt>
                <c:pt idx="34027">
                  <c:v>1166</c:v>
                </c:pt>
                <c:pt idx="34028">
                  <c:v>1156</c:v>
                </c:pt>
                <c:pt idx="34029">
                  <c:v>1140</c:v>
                </c:pt>
                <c:pt idx="34030">
                  <c:v>1128</c:v>
                </c:pt>
                <c:pt idx="34031">
                  <c:v>1126</c:v>
                </c:pt>
                <c:pt idx="34032">
                  <c:v>1134</c:v>
                </c:pt>
                <c:pt idx="34033">
                  <c:v>1151</c:v>
                </c:pt>
                <c:pt idx="34034">
                  <c:v>1168</c:v>
                </c:pt>
                <c:pt idx="34035">
                  <c:v>1176</c:v>
                </c:pt>
                <c:pt idx="34036">
                  <c:v>1167</c:v>
                </c:pt>
                <c:pt idx="34037">
                  <c:v>1143</c:v>
                </c:pt>
                <c:pt idx="34038">
                  <c:v>1113</c:v>
                </c:pt>
                <c:pt idx="34039">
                  <c:v>1086</c:v>
                </c:pt>
                <c:pt idx="34040">
                  <c:v>1067</c:v>
                </c:pt>
                <c:pt idx="34041">
                  <c:v>1062</c:v>
                </c:pt>
                <c:pt idx="34042">
                  <c:v>1074</c:v>
                </c:pt>
                <c:pt idx="34043">
                  <c:v>1100</c:v>
                </c:pt>
                <c:pt idx="34044">
                  <c:v>1127</c:v>
                </c:pt>
                <c:pt idx="34045">
                  <c:v>1146</c:v>
                </c:pt>
                <c:pt idx="34046">
                  <c:v>1155</c:v>
                </c:pt>
                <c:pt idx="34047">
                  <c:v>1158</c:v>
                </c:pt>
                <c:pt idx="34048">
                  <c:v>1162</c:v>
                </c:pt>
                <c:pt idx="34049">
                  <c:v>1170</c:v>
                </c:pt>
                <c:pt idx="34050">
                  <c:v>1180</c:v>
                </c:pt>
                <c:pt idx="34051">
                  <c:v>1195</c:v>
                </c:pt>
                <c:pt idx="34052">
                  <c:v>1214</c:v>
                </c:pt>
                <c:pt idx="34053">
                  <c:v>1237</c:v>
                </c:pt>
                <c:pt idx="34054">
                  <c:v>1254</c:v>
                </c:pt>
                <c:pt idx="34055">
                  <c:v>1258</c:v>
                </c:pt>
                <c:pt idx="34056">
                  <c:v>1250</c:v>
                </c:pt>
                <c:pt idx="34057">
                  <c:v>1238</c:v>
                </c:pt>
                <c:pt idx="34058">
                  <c:v>1229</c:v>
                </c:pt>
                <c:pt idx="34059">
                  <c:v>1222</c:v>
                </c:pt>
                <c:pt idx="34060">
                  <c:v>1217</c:v>
                </c:pt>
                <c:pt idx="34061">
                  <c:v>1215</c:v>
                </c:pt>
                <c:pt idx="34062">
                  <c:v>1215</c:v>
                </c:pt>
                <c:pt idx="34063">
                  <c:v>1211</c:v>
                </c:pt>
                <c:pt idx="34064">
                  <c:v>1200</c:v>
                </c:pt>
                <c:pt idx="34065">
                  <c:v>1185</c:v>
                </c:pt>
                <c:pt idx="34066">
                  <c:v>1169</c:v>
                </c:pt>
                <c:pt idx="34067">
                  <c:v>1159</c:v>
                </c:pt>
                <c:pt idx="34068">
                  <c:v>1158</c:v>
                </c:pt>
                <c:pt idx="34069">
                  <c:v>1160</c:v>
                </c:pt>
                <c:pt idx="34070">
                  <c:v>1160</c:v>
                </c:pt>
                <c:pt idx="34071">
                  <c:v>1161</c:v>
                </c:pt>
                <c:pt idx="34072">
                  <c:v>1166</c:v>
                </c:pt>
                <c:pt idx="34073">
                  <c:v>1176</c:v>
                </c:pt>
                <c:pt idx="34074">
                  <c:v>1186</c:v>
                </c:pt>
                <c:pt idx="34075">
                  <c:v>1192</c:v>
                </c:pt>
                <c:pt idx="34076">
                  <c:v>1194</c:v>
                </c:pt>
                <c:pt idx="34077">
                  <c:v>1195</c:v>
                </c:pt>
                <c:pt idx="34078">
                  <c:v>1197</c:v>
                </c:pt>
                <c:pt idx="34079">
                  <c:v>1202</c:v>
                </c:pt>
                <c:pt idx="34080">
                  <c:v>1211</c:v>
                </c:pt>
                <c:pt idx="34081">
                  <c:v>1222</c:v>
                </c:pt>
                <c:pt idx="34082">
                  <c:v>1232</c:v>
                </c:pt>
                <c:pt idx="34083">
                  <c:v>1233</c:v>
                </c:pt>
                <c:pt idx="34084">
                  <c:v>1228</c:v>
                </c:pt>
                <c:pt idx="34085">
                  <c:v>1220</c:v>
                </c:pt>
                <c:pt idx="34086">
                  <c:v>1213</c:v>
                </c:pt>
                <c:pt idx="34087">
                  <c:v>1210</c:v>
                </c:pt>
                <c:pt idx="34088">
                  <c:v>1213</c:v>
                </c:pt>
                <c:pt idx="34089">
                  <c:v>1218</c:v>
                </c:pt>
                <c:pt idx="34090">
                  <c:v>1220</c:v>
                </c:pt>
                <c:pt idx="34091">
                  <c:v>1217</c:v>
                </c:pt>
                <c:pt idx="34092">
                  <c:v>1214</c:v>
                </c:pt>
                <c:pt idx="34093">
                  <c:v>1214</c:v>
                </c:pt>
                <c:pt idx="34094">
                  <c:v>1214</c:v>
                </c:pt>
                <c:pt idx="34095">
                  <c:v>1211</c:v>
                </c:pt>
                <c:pt idx="34096">
                  <c:v>1202</c:v>
                </c:pt>
                <c:pt idx="34097">
                  <c:v>1192</c:v>
                </c:pt>
                <c:pt idx="34098">
                  <c:v>1186</c:v>
                </c:pt>
                <c:pt idx="34099">
                  <c:v>1192</c:v>
                </c:pt>
                <c:pt idx="34100">
                  <c:v>1212</c:v>
                </c:pt>
                <c:pt idx="34101">
                  <c:v>1240</c:v>
                </c:pt>
                <c:pt idx="34102">
                  <c:v>1262</c:v>
                </c:pt>
                <c:pt idx="34103">
                  <c:v>1271</c:v>
                </c:pt>
                <c:pt idx="34104">
                  <c:v>1266</c:v>
                </c:pt>
                <c:pt idx="34105">
                  <c:v>1257</c:v>
                </c:pt>
                <c:pt idx="34106">
                  <c:v>1249</c:v>
                </c:pt>
                <c:pt idx="34107">
                  <c:v>1244</c:v>
                </c:pt>
                <c:pt idx="34108">
                  <c:v>1239</c:v>
                </c:pt>
                <c:pt idx="34109">
                  <c:v>1233</c:v>
                </c:pt>
                <c:pt idx="34110">
                  <c:v>1229</c:v>
                </c:pt>
                <c:pt idx="34111">
                  <c:v>1226</c:v>
                </c:pt>
                <c:pt idx="34112">
                  <c:v>1224</c:v>
                </c:pt>
                <c:pt idx="34113">
                  <c:v>1222</c:v>
                </c:pt>
                <c:pt idx="34114">
                  <c:v>1220</c:v>
                </c:pt>
                <c:pt idx="34115">
                  <c:v>1218</c:v>
                </c:pt>
                <c:pt idx="34116">
                  <c:v>1217</c:v>
                </c:pt>
                <c:pt idx="34117">
                  <c:v>1219</c:v>
                </c:pt>
                <c:pt idx="34118">
                  <c:v>1228</c:v>
                </c:pt>
                <c:pt idx="34119">
                  <c:v>1239</c:v>
                </c:pt>
                <c:pt idx="34120">
                  <c:v>1247</c:v>
                </c:pt>
                <c:pt idx="34121">
                  <c:v>1249</c:v>
                </c:pt>
                <c:pt idx="34122">
                  <c:v>1247</c:v>
                </c:pt>
                <c:pt idx="34123">
                  <c:v>1247</c:v>
                </c:pt>
                <c:pt idx="34124">
                  <c:v>1258</c:v>
                </c:pt>
                <c:pt idx="34125">
                  <c:v>1280</c:v>
                </c:pt>
                <c:pt idx="34126">
                  <c:v>1303</c:v>
                </c:pt>
                <c:pt idx="34127">
                  <c:v>1313</c:v>
                </c:pt>
                <c:pt idx="34128">
                  <c:v>1304</c:v>
                </c:pt>
                <c:pt idx="34129">
                  <c:v>1284</c:v>
                </c:pt>
                <c:pt idx="34130">
                  <c:v>1269</c:v>
                </c:pt>
                <c:pt idx="34131">
                  <c:v>1269</c:v>
                </c:pt>
                <c:pt idx="34132">
                  <c:v>1281</c:v>
                </c:pt>
                <c:pt idx="34133">
                  <c:v>1295</c:v>
                </c:pt>
                <c:pt idx="34134">
                  <c:v>1304</c:v>
                </c:pt>
                <c:pt idx="34135">
                  <c:v>1307</c:v>
                </c:pt>
                <c:pt idx="34136">
                  <c:v>1309</c:v>
                </c:pt>
                <c:pt idx="34137">
                  <c:v>1314</c:v>
                </c:pt>
                <c:pt idx="34138">
                  <c:v>1319</c:v>
                </c:pt>
                <c:pt idx="34139">
                  <c:v>1321</c:v>
                </c:pt>
                <c:pt idx="34140">
                  <c:v>1312</c:v>
                </c:pt>
                <c:pt idx="34141">
                  <c:v>1294</c:v>
                </c:pt>
                <c:pt idx="34142">
                  <c:v>1268</c:v>
                </c:pt>
                <c:pt idx="34143">
                  <c:v>1234</c:v>
                </c:pt>
                <c:pt idx="34144">
                  <c:v>1197</c:v>
                </c:pt>
                <c:pt idx="34145">
                  <c:v>1166</c:v>
                </c:pt>
                <c:pt idx="34146">
                  <c:v>1152</c:v>
                </c:pt>
                <c:pt idx="34147">
                  <c:v>1157</c:v>
                </c:pt>
                <c:pt idx="34148">
                  <c:v>1174</c:v>
                </c:pt>
                <c:pt idx="34149">
                  <c:v>1192</c:v>
                </c:pt>
                <c:pt idx="34150">
                  <c:v>1203</c:v>
                </c:pt>
                <c:pt idx="34151">
                  <c:v>1207</c:v>
                </c:pt>
                <c:pt idx="34152">
                  <c:v>1205</c:v>
                </c:pt>
                <c:pt idx="34153">
                  <c:v>1196</c:v>
                </c:pt>
                <c:pt idx="34154">
                  <c:v>1187</c:v>
                </c:pt>
                <c:pt idx="34155">
                  <c:v>1181</c:v>
                </c:pt>
                <c:pt idx="34156">
                  <c:v>1183</c:v>
                </c:pt>
                <c:pt idx="34157">
                  <c:v>1192</c:v>
                </c:pt>
                <c:pt idx="34158">
                  <c:v>1207</c:v>
                </c:pt>
                <c:pt idx="34159">
                  <c:v>1226</c:v>
                </c:pt>
                <c:pt idx="34160">
                  <c:v>1246</c:v>
                </c:pt>
                <c:pt idx="34161">
                  <c:v>1264</c:v>
                </c:pt>
                <c:pt idx="34162">
                  <c:v>1276</c:v>
                </c:pt>
                <c:pt idx="34163">
                  <c:v>1278</c:v>
                </c:pt>
                <c:pt idx="34164">
                  <c:v>1270</c:v>
                </c:pt>
                <c:pt idx="34165">
                  <c:v>1259</c:v>
                </c:pt>
                <c:pt idx="34166">
                  <c:v>1254</c:v>
                </c:pt>
                <c:pt idx="34167">
                  <c:v>1259</c:v>
                </c:pt>
                <c:pt idx="34168">
                  <c:v>1271</c:v>
                </c:pt>
                <c:pt idx="34169">
                  <c:v>1283</c:v>
                </c:pt>
                <c:pt idx="34170">
                  <c:v>1288</c:v>
                </c:pt>
                <c:pt idx="34171">
                  <c:v>1279</c:v>
                </c:pt>
                <c:pt idx="34172">
                  <c:v>1262</c:v>
                </c:pt>
                <c:pt idx="34173">
                  <c:v>1245</c:v>
                </c:pt>
                <c:pt idx="34174">
                  <c:v>1239</c:v>
                </c:pt>
                <c:pt idx="34175">
                  <c:v>1248</c:v>
                </c:pt>
                <c:pt idx="34176">
                  <c:v>1269</c:v>
                </c:pt>
                <c:pt idx="34177">
                  <c:v>1291</c:v>
                </c:pt>
                <c:pt idx="34178">
                  <c:v>1307</c:v>
                </c:pt>
                <c:pt idx="34179">
                  <c:v>1313</c:v>
                </c:pt>
                <c:pt idx="34180">
                  <c:v>1312</c:v>
                </c:pt>
                <c:pt idx="34181">
                  <c:v>1311</c:v>
                </c:pt>
                <c:pt idx="34182">
                  <c:v>1312</c:v>
                </c:pt>
                <c:pt idx="34183">
                  <c:v>1316</c:v>
                </c:pt>
                <c:pt idx="34184">
                  <c:v>1316</c:v>
                </c:pt>
                <c:pt idx="34185">
                  <c:v>1306</c:v>
                </c:pt>
                <c:pt idx="34186">
                  <c:v>1286</c:v>
                </c:pt>
                <c:pt idx="34187">
                  <c:v>1262</c:v>
                </c:pt>
                <c:pt idx="34188">
                  <c:v>1243</c:v>
                </c:pt>
                <c:pt idx="34189">
                  <c:v>1232</c:v>
                </c:pt>
                <c:pt idx="34190">
                  <c:v>1227</c:v>
                </c:pt>
                <c:pt idx="34191">
                  <c:v>1229</c:v>
                </c:pt>
                <c:pt idx="34192">
                  <c:v>1240</c:v>
                </c:pt>
                <c:pt idx="34193">
                  <c:v>1253</c:v>
                </c:pt>
                <c:pt idx="34194">
                  <c:v>1263</c:v>
                </c:pt>
                <c:pt idx="34195">
                  <c:v>1271</c:v>
                </c:pt>
                <c:pt idx="34196">
                  <c:v>1283</c:v>
                </c:pt>
                <c:pt idx="34197">
                  <c:v>1300</c:v>
                </c:pt>
                <c:pt idx="34198">
                  <c:v>1318</c:v>
                </c:pt>
                <c:pt idx="34199">
                  <c:v>1328</c:v>
                </c:pt>
                <c:pt idx="34200">
                  <c:v>1327</c:v>
                </c:pt>
                <c:pt idx="34201">
                  <c:v>1316</c:v>
                </c:pt>
                <c:pt idx="34202">
                  <c:v>1299</c:v>
                </c:pt>
                <c:pt idx="34203">
                  <c:v>1283</c:v>
                </c:pt>
                <c:pt idx="34204">
                  <c:v>1272</c:v>
                </c:pt>
                <c:pt idx="34205">
                  <c:v>1265</c:v>
                </c:pt>
                <c:pt idx="34206">
                  <c:v>1257</c:v>
                </c:pt>
                <c:pt idx="34207">
                  <c:v>1246</c:v>
                </c:pt>
                <c:pt idx="34208">
                  <c:v>1240</c:v>
                </c:pt>
                <c:pt idx="34209">
                  <c:v>1244</c:v>
                </c:pt>
                <c:pt idx="34210">
                  <c:v>1256</c:v>
                </c:pt>
                <c:pt idx="34211">
                  <c:v>1267</c:v>
                </c:pt>
                <c:pt idx="34212">
                  <c:v>1271</c:v>
                </c:pt>
                <c:pt idx="34213">
                  <c:v>1269</c:v>
                </c:pt>
                <c:pt idx="34214">
                  <c:v>1263</c:v>
                </c:pt>
                <c:pt idx="34215">
                  <c:v>1257</c:v>
                </c:pt>
                <c:pt idx="34216">
                  <c:v>1255</c:v>
                </c:pt>
                <c:pt idx="34217">
                  <c:v>1257</c:v>
                </c:pt>
                <c:pt idx="34218">
                  <c:v>1260</c:v>
                </c:pt>
                <c:pt idx="34219">
                  <c:v>1262</c:v>
                </c:pt>
                <c:pt idx="34220">
                  <c:v>1263</c:v>
                </c:pt>
                <c:pt idx="34221">
                  <c:v>1264</c:v>
                </c:pt>
                <c:pt idx="34222">
                  <c:v>1269</c:v>
                </c:pt>
                <c:pt idx="34223">
                  <c:v>1275</c:v>
                </c:pt>
                <c:pt idx="34224">
                  <c:v>1282</c:v>
                </c:pt>
                <c:pt idx="34225">
                  <c:v>1288</c:v>
                </c:pt>
                <c:pt idx="34226">
                  <c:v>1292</c:v>
                </c:pt>
                <c:pt idx="34227">
                  <c:v>1291</c:v>
                </c:pt>
                <c:pt idx="34228">
                  <c:v>1285</c:v>
                </c:pt>
                <c:pt idx="34229">
                  <c:v>1278</c:v>
                </c:pt>
                <c:pt idx="34230">
                  <c:v>1274</c:v>
                </c:pt>
                <c:pt idx="34231">
                  <c:v>1273</c:v>
                </c:pt>
                <c:pt idx="34232">
                  <c:v>1276</c:v>
                </c:pt>
                <c:pt idx="34233">
                  <c:v>1282</c:v>
                </c:pt>
                <c:pt idx="34234">
                  <c:v>1291</c:v>
                </c:pt>
                <c:pt idx="34235">
                  <c:v>1300</c:v>
                </c:pt>
                <c:pt idx="34236">
                  <c:v>1302</c:v>
                </c:pt>
                <c:pt idx="34237">
                  <c:v>1290</c:v>
                </c:pt>
                <c:pt idx="34238">
                  <c:v>1266</c:v>
                </c:pt>
                <c:pt idx="34239">
                  <c:v>1236</c:v>
                </c:pt>
                <c:pt idx="34240">
                  <c:v>1211</c:v>
                </c:pt>
                <c:pt idx="34241">
                  <c:v>1191</c:v>
                </c:pt>
                <c:pt idx="34242">
                  <c:v>1175</c:v>
                </c:pt>
                <c:pt idx="34243">
                  <c:v>1157</c:v>
                </c:pt>
                <c:pt idx="34244">
                  <c:v>1142</c:v>
                </c:pt>
                <c:pt idx="34245">
                  <c:v>1138</c:v>
                </c:pt>
                <c:pt idx="34246">
                  <c:v>1152</c:v>
                </c:pt>
                <c:pt idx="34247">
                  <c:v>1182</c:v>
                </c:pt>
                <c:pt idx="34248">
                  <c:v>1216</c:v>
                </c:pt>
                <c:pt idx="34249">
                  <c:v>1239</c:v>
                </c:pt>
                <c:pt idx="34250">
                  <c:v>1242</c:v>
                </c:pt>
                <c:pt idx="34251">
                  <c:v>1229</c:v>
                </c:pt>
                <c:pt idx="34252">
                  <c:v>1211</c:v>
                </c:pt>
                <c:pt idx="34253">
                  <c:v>1204</c:v>
                </c:pt>
                <c:pt idx="34254">
                  <c:v>1211</c:v>
                </c:pt>
                <c:pt idx="34255">
                  <c:v>1226</c:v>
                </c:pt>
                <c:pt idx="34256">
                  <c:v>1241</c:v>
                </c:pt>
                <c:pt idx="34257">
                  <c:v>1248</c:v>
                </c:pt>
                <c:pt idx="34258">
                  <c:v>1249</c:v>
                </c:pt>
                <c:pt idx="34259">
                  <c:v>1250</c:v>
                </c:pt>
                <c:pt idx="34260">
                  <c:v>1254</c:v>
                </c:pt>
                <c:pt idx="34261">
                  <c:v>1263</c:v>
                </c:pt>
                <c:pt idx="34262">
                  <c:v>1271</c:v>
                </c:pt>
                <c:pt idx="34263">
                  <c:v>1276</c:v>
                </c:pt>
                <c:pt idx="34264">
                  <c:v>1276</c:v>
                </c:pt>
                <c:pt idx="34265">
                  <c:v>1275</c:v>
                </c:pt>
                <c:pt idx="34266">
                  <c:v>1274</c:v>
                </c:pt>
                <c:pt idx="34267">
                  <c:v>1274</c:v>
                </c:pt>
                <c:pt idx="34268">
                  <c:v>1271</c:v>
                </c:pt>
                <c:pt idx="34269">
                  <c:v>1267</c:v>
                </c:pt>
                <c:pt idx="34270">
                  <c:v>1266</c:v>
                </c:pt>
                <c:pt idx="34271">
                  <c:v>1269</c:v>
                </c:pt>
                <c:pt idx="34272">
                  <c:v>1271</c:v>
                </c:pt>
                <c:pt idx="34273">
                  <c:v>1268</c:v>
                </c:pt>
                <c:pt idx="34274">
                  <c:v>1255</c:v>
                </c:pt>
                <c:pt idx="34275">
                  <c:v>1233</c:v>
                </c:pt>
                <c:pt idx="34276">
                  <c:v>1210</c:v>
                </c:pt>
                <c:pt idx="34277">
                  <c:v>1195</c:v>
                </c:pt>
                <c:pt idx="34278">
                  <c:v>1196</c:v>
                </c:pt>
                <c:pt idx="34279">
                  <c:v>1213</c:v>
                </c:pt>
                <c:pt idx="34280">
                  <c:v>1236</c:v>
                </c:pt>
                <c:pt idx="34281">
                  <c:v>1255</c:v>
                </c:pt>
                <c:pt idx="34282">
                  <c:v>1261</c:v>
                </c:pt>
                <c:pt idx="34283">
                  <c:v>1256</c:v>
                </c:pt>
                <c:pt idx="34284">
                  <c:v>1247</c:v>
                </c:pt>
                <c:pt idx="34285">
                  <c:v>1246</c:v>
                </c:pt>
                <c:pt idx="34286">
                  <c:v>1255</c:v>
                </c:pt>
                <c:pt idx="34287">
                  <c:v>1268</c:v>
                </c:pt>
                <c:pt idx="34288">
                  <c:v>1279</c:v>
                </c:pt>
                <c:pt idx="34289">
                  <c:v>1282</c:v>
                </c:pt>
                <c:pt idx="34290">
                  <c:v>1279</c:v>
                </c:pt>
                <c:pt idx="34291">
                  <c:v>1276</c:v>
                </c:pt>
                <c:pt idx="34292">
                  <c:v>1275</c:v>
                </c:pt>
                <c:pt idx="34293">
                  <c:v>1279</c:v>
                </c:pt>
                <c:pt idx="34294">
                  <c:v>1286</c:v>
                </c:pt>
                <c:pt idx="34295">
                  <c:v>1291</c:v>
                </c:pt>
                <c:pt idx="34296">
                  <c:v>1290</c:v>
                </c:pt>
                <c:pt idx="34297">
                  <c:v>1280</c:v>
                </c:pt>
                <c:pt idx="34298">
                  <c:v>1265</c:v>
                </c:pt>
                <c:pt idx="34299">
                  <c:v>1252</c:v>
                </c:pt>
                <c:pt idx="34300">
                  <c:v>1244</c:v>
                </c:pt>
                <c:pt idx="34301">
                  <c:v>1238</c:v>
                </c:pt>
                <c:pt idx="34302">
                  <c:v>1231</c:v>
                </c:pt>
                <c:pt idx="34303">
                  <c:v>1221</c:v>
                </c:pt>
                <c:pt idx="34304">
                  <c:v>1210</c:v>
                </c:pt>
                <c:pt idx="34305">
                  <c:v>1204</c:v>
                </c:pt>
                <c:pt idx="34306">
                  <c:v>1205</c:v>
                </c:pt>
                <c:pt idx="34307">
                  <c:v>1211</c:v>
                </c:pt>
                <c:pt idx="34308">
                  <c:v>1217</c:v>
                </c:pt>
                <c:pt idx="34309">
                  <c:v>1223</c:v>
                </c:pt>
                <c:pt idx="34310">
                  <c:v>1231</c:v>
                </c:pt>
                <c:pt idx="34311">
                  <c:v>1242</c:v>
                </c:pt>
                <c:pt idx="34312">
                  <c:v>1256</c:v>
                </c:pt>
                <c:pt idx="34313">
                  <c:v>1270</c:v>
                </c:pt>
                <c:pt idx="34314">
                  <c:v>1279</c:v>
                </c:pt>
                <c:pt idx="34315">
                  <c:v>1279</c:v>
                </c:pt>
                <c:pt idx="34316">
                  <c:v>1267</c:v>
                </c:pt>
                <c:pt idx="34317">
                  <c:v>1242</c:v>
                </c:pt>
                <c:pt idx="34318">
                  <c:v>1211</c:v>
                </c:pt>
                <c:pt idx="34319">
                  <c:v>1182</c:v>
                </c:pt>
                <c:pt idx="34320">
                  <c:v>1166</c:v>
                </c:pt>
                <c:pt idx="34321">
                  <c:v>1171</c:v>
                </c:pt>
                <c:pt idx="34322">
                  <c:v>1191</c:v>
                </c:pt>
                <c:pt idx="34323">
                  <c:v>1217</c:v>
                </c:pt>
                <c:pt idx="34324">
                  <c:v>1237</c:v>
                </c:pt>
                <c:pt idx="34325">
                  <c:v>1245</c:v>
                </c:pt>
                <c:pt idx="34326">
                  <c:v>1243</c:v>
                </c:pt>
                <c:pt idx="34327">
                  <c:v>1237</c:v>
                </c:pt>
                <c:pt idx="34328">
                  <c:v>1234</c:v>
                </c:pt>
                <c:pt idx="34329">
                  <c:v>1233</c:v>
                </c:pt>
                <c:pt idx="34330">
                  <c:v>1233</c:v>
                </c:pt>
                <c:pt idx="34331">
                  <c:v>1229</c:v>
                </c:pt>
                <c:pt idx="34332">
                  <c:v>1225</c:v>
                </c:pt>
                <c:pt idx="34333">
                  <c:v>1225</c:v>
                </c:pt>
                <c:pt idx="34334">
                  <c:v>1232</c:v>
                </c:pt>
                <c:pt idx="34335">
                  <c:v>1242</c:v>
                </c:pt>
                <c:pt idx="34336">
                  <c:v>1249</c:v>
                </c:pt>
                <c:pt idx="34337">
                  <c:v>1249</c:v>
                </c:pt>
                <c:pt idx="34338">
                  <c:v>1244</c:v>
                </c:pt>
                <c:pt idx="34339">
                  <c:v>1243</c:v>
                </c:pt>
                <c:pt idx="34340">
                  <c:v>1248</c:v>
                </c:pt>
                <c:pt idx="34341">
                  <c:v>1258</c:v>
                </c:pt>
                <c:pt idx="34342">
                  <c:v>1263</c:v>
                </c:pt>
                <c:pt idx="34343">
                  <c:v>1257</c:v>
                </c:pt>
                <c:pt idx="34344">
                  <c:v>1240</c:v>
                </c:pt>
                <c:pt idx="34345">
                  <c:v>1223</c:v>
                </c:pt>
                <c:pt idx="34346">
                  <c:v>1216</c:v>
                </c:pt>
                <c:pt idx="34347">
                  <c:v>1222</c:v>
                </c:pt>
                <c:pt idx="34348">
                  <c:v>1231</c:v>
                </c:pt>
                <c:pt idx="34349">
                  <c:v>1238</c:v>
                </c:pt>
                <c:pt idx="34350">
                  <c:v>1243</c:v>
                </c:pt>
                <c:pt idx="34351">
                  <c:v>1249</c:v>
                </c:pt>
                <c:pt idx="34352">
                  <c:v>1259</c:v>
                </c:pt>
                <c:pt idx="34353">
                  <c:v>1270</c:v>
                </c:pt>
                <c:pt idx="34354">
                  <c:v>1281</c:v>
                </c:pt>
                <c:pt idx="34355">
                  <c:v>1290</c:v>
                </c:pt>
                <c:pt idx="34356">
                  <c:v>1291</c:v>
                </c:pt>
                <c:pt idx="34357">
                  <c:v>1285</c:v>
                </c:pt>
                <c:pt idx="34358">
                  <c:v>1275</c:v>
                </c:pt>
                <c:pt idx="34359">
                  <c:v>1266</c:v>
                </c:pt>
                <c:pt idx="34360">
                  <c:v>1260</c:v>
                </c:pt>
                <c:pt idx="34361">
                  <c:v>1256</c:v>
                </c:pt>
                <c:pt idx="34362">
                  <c:v>1251</c:v>
                </c:pt>
                <c:pt idx="34363">
                  <c:v>1245</c:v>
                </c:pt>
                <c:pt idx="34364">
                  <c:v>1241</c:v>
                </c:pt>
                <c:pt idx="34365">
                  <c:v>1242</c:v>
                </c:pt>
                <c:pt idx="34366">
                  <c:v>1246</c:v>
                </c:pt>
                <c:pt idx="34367">
                  <c:v>1251</c:v>
                </c:pt>
                <c:pt idx="34368">
                  <c:v>1253</c:v>
                </c:pt>
                <c:pt idx="34369">
                  <c:v>1253</c:v>
                </c:pt>
                <c:pt idx="34370">
                  <c:v>1257</c:v>
                </c:pt>
                <c:pt idx="34371">
                  <c:v>1270</c:v>
                </c:pt>
                <c:pt idx="34372">
                  <c:v>1287</c:v>
                </c:pt>
                <c:pt idx="34373">
                  <c:v>1298</c:v>
                </c:pt>
                <c:pt idx="34374">
                  <c:v>1297</c:v>
                </c:pt>
                <c:pt idx="34375">
                  <c:v>1287</c:v>
                </c:pt>
                <c:pt idx="34376">
                  <c:v>1273</c:v>
                </c:pt>
                <c:pt idx="34377">
                  <c:v>1260</c:v>
                </c:pt>
                <c:pt idx="34378">
                  <c:v>1251</c:v>
                </c:pt>
                <c:pt idx="34379">
                  <c:v>1249</c:v>
                </c:pt>
                <c:pt idx="34380">
                  <c:v>1254</c:v>
                </c:pt>
                <c:pt idx="34381">
                  <c:v>1270</c:v>
                </c:pt>
                <c:pt idx="34382">
                  <c:v>1291</c:v>
                </c:pt>
                <c:pt idx="34383">
                  <c:v>1307</c:v>
                </c:pt>
                <c:pt idx="34384">
                  <c:v>1309</c:v>
                </c:pt>
                <c:pt idx="34385">
                  <c:v>1297</c:v>
                </c:pt>
                <c:pt idx="34386">
                  <c:v>1283</c:v>
                </c:pt>
                <c:pt idx="34387">
                  <c:v>1274</c:v>
                </c:pt>
                <c:pt idx="34388">
                  <c:v>1269</c:v>
                </c:pt>
                <c:pt idx="34389">
                  <c:v>1263</c:v>
                </c:pt>
                <c:pt idx="34390">
                  <c:v>1256</c:v>
                </c:pt>
                <c:pt idx="34391">
                  <c:v>1248</c:v>
                </c:pt>
                <c:pt idx="34392">
                  <c:v>1242</c:v>
                </c:pt>
                <c:pt idx="34393">
                  <c:v>1239</c:v>
                </c:pt>
                <c:pt idx="34394">
                  <c:v>1235</c:v>
                </c:pt>
                <c:pt idx="34395">
                  <c:v>1230</c:v>
                </c:pt>
                <c:pt idx="34396">
                  <c:v>1227</c:v>
                </c:pt>
                <c:pt idx="34397">
                  <c:v>1229</c:v>
                </c:pt>
                <c:pt idx="34398">
                  <c:v>1235</c:v>
                </c:pt>
                <c:pt idx="34399">
                  <c:v>1242</c:v>
                </c:pt>
                <c:pt idx="34400">
                  <c:v>1248</c:v>
                </c:pt>
                <c:pt idx="34401">
                  <c:v>1255</c:v>
                </c:pt>
                <c:pt idx="34402">
                  <c:v>1261</c:v>
                </c:pt>
                <c:pt idx="34403">
                  <c:v>1262</c:v>
                </c:pt>
                <c:pt idx="34404">
                  <c:v>1257</c:v>
                </c:pt>
                <c:pt idx="34405">
                  <c:v>1248</c:v>
                </c:pt>
                <c:pt idx="34406">
                  <c:v>1241</c:v>
                </c:pt>
                <c:pt idx="34407">
                  <c:v>1239</c:v>
                </c:pt>
                <c:pt idx="34408">
                  <c:v>1242</c:v>
                </c:pt>
                <c:pt idx="34409">
                  <c:v>1246</c:v>
                </c:pt>
                <c:pt idx="34410">
                  <c:v>1246</c:v>
                </c:pt>
                <c:pt idx="34411">
                  <c:v>1243</c:v>
                </c:pt>
                <c:pt idx="34412">
                  <c:v>1241</c:v>
                </c:pt>
                <c:pt idx="34413">
                  <c:v>1244</c:v>
                </c:pt>
                <c:pt idx="34414">
                  <c:v>1250</c:v>
                </c:pt>
                <c:pt idx="34415">
                  <c:v>1253</c:v>
                </c:pt>
                <c:pt idx="34416">
                  <c:v>1252</c:v>
                </c:pt>
                <c:pt idx="34417">
                  <c:v>1244</c:v>
                </c:pt>
                <c:pt idx="34418">
                  <c:v>1232</c:v>
                </c:pt>
                <c:pt idx="34419">
                  <c:v>1224</c:v>
                </c:pt>
                <c:pt idx="34420">
                  <c:v>1225</c:v>
                </c:pt>
                <c:pt idx="34421">
                  <c:v>1236</c:v>
                </c:pt>
                <c:pt idx="34422">
                  <c:v>1248</c:v>
                </c:pt>
                <c:pt idx="34423">
                  <c:v>1254</c:v>
                </c:pt>
                <c:pt idx="34424">
                  <c:v>1251</c:v>
                </c:pt>
                <c:pt idx="34425">
                  <c:v>1241</c:v>
                </c:pt>
                <c:pt idx="34426">
                  <c:v>1231</c:v>
                </c:pt>
                <c:pt idx="34427">
                  <c:v>1225</c:v>
                </c:pt>
                <c:pt idx="34428">
                  <c:v>1226</c:v>
                </c:pt>
                <c:pt idx="34429">
                  <c:v>1236</c:v>
                </c:pt>
                <c:pt idx="34430">
                  <c:v>1248</c:v>
                </c:pt>
                <c:pt idx="34431">
                  <c:v>1254</c:v>
                </c:pt>
                <c:pt idx="34432">
                  <c:v>1251</c:v>
                </c:pt>
                <c:pt idx="34433">
                  <c:v>1242</c:v>
                </c:pt>
                <c:pt idx="34434">
                  <c:v>1235</c:v>
                </c:pt>
                <c:pt idx="34435">
                  <c:v>1237</c:v>
                </c:pt>
                <c:pt idx="34436">
                  <c:v>1246</c:v>
                </c:pt>
                <c:pt idx="34437">
                  <c:v>1259</c:v>
                </c:pt>
                <c:pt idx="34438">
                  <c:v>1269</c:v>
                </c:pt>
                <c:pt idx="34439">
                  <c:v>1270</c:v>
                </c:pt>
                <c:pt idx="34440">
                  <c:v>1258</c:v>
                </c:pt>
                <c:pt idx="34441">
                  <c:v>1236</c:v>
                </c:pt>
                <c:pt idx="34442">
                  <c:v>1216</c:v>
                </c:pt>
                <c:pt idx="34443">
                  <c:v>1207</c:v>
                </c:pt>
                <c:pt idx="34444">
                  <c:v>1211</c:v>
                </c:pt>
                <c:pt idx="34445">
                  <c:v>1220</c:v>
                </c:pt>
                <c:pt idx="34446">
                  <c:v>1225</c:v>
                </c:pt>
                <c:pt idx="34447">
                  <c:v>1228</c:v>
                </c:pt>
                <c:pt idx="34448">
                  <c:v>1232</c:v>
                </c:pt>
                <c:pt idx="34449">
                  <c:v>1243</c:v>
                </c:pt>
                <c:pt idx="34450">
                  <c:v>1261</c:v>
                </c:pt>
                <c:pt idx="34451">
                  <c:v>1280</c:v>
                </c:pt>
                <c:pt idx="34452">
                  <c:v>1292</c:v>
                </c:pt>
                <c:pt idx="34453">
                  <c:v>1292</c:v>
                </c:pt>
                <c:pt idx="34454">
                  <c:v>1282</c:v>
                </c:pt>
                <c:pt idx="34455">
                  <c:v>1272</c:v>
                </c:pt>
                <c:pt idx="34456">
                  <c:v>1266</c:v>
                </c:pt>
                <c:pt idx="34457">
                  <c:v>1265</c:v>
                </c:pt>
                <c:pt idx="34458">
                  <c:v>1269</c:v>
                </c:pt>
                <c:pt idx="34459">
                  <c:v>1277</c:v>
                </c:pt>
                <c:pt idx="34460">
                  <c:v>1289</c:v>
                </c:pt>
                <c:pt idx="34461">
                  <c:v>1303</c:v>
                </c:pt>
                <c:pt idx="34462">
                  <c:v>1316</c:v>
                </c:pt>
                <c:pt idx="34463">
                  <c:v>1324</c:v>
                </c:pt>
                <c:pt idx="34464">
                  <c:v>1326</c:v>
                </c:pt>
                <c:pt idx="34465">
                  <c:v>1316</c:v>
                </c:pt>
                <c:pt idx="34466">
                  <c:v>1293</c:v>
                </c:pt>
                <c:pt idx="34467">
                  <c:v>1264</c:v>
                </c:pt>
                <c:pt idx="34468">
                  <c:v>1240</c:v>
                </c:pt>
                <c:pt idx="34469">
                  <c:v>1231</c:v>
                </c:pt>
                <c:pt idx="34470">
                  <c:v>1237</c:v>
                </c:pt>
                <c:pt idx="34471">
                  <c:v>1253</c:v>
                </c:pt>
                <c:pt idx="34472">
                  <c:v>1269</c:v>
                </c:pt>
                <c:pt idx="34473">
                  <c:v>1280</c:v>
                </c:pt>
                <c:pt idx="34474">
                  <c:v>1284</c:v>
                </c:pt>
                <c:pt idx="34475">
                  <c:v>1281</c:v>
                </c:pt>
                <c:pt idx="34476">
                  <c:v>1274</c:v>
                </c:pt>
                <c:pt idx="34477">
                  <c:v>1264</c:v>
                </c:pt>
                <c:pt idx="34478">
                  <c:v>1256</c:v>
                </c:pt>
                <c:pt idx="34479">
                  <c:v>1251</c:v>
                </c:pt>
                <c:pt idx="34480">
                  <c:v>1248</c:v>
                </c:pt>
                <c:pt idx="34481">
                  <c:v>1242</c:v>
                </c:pt>
                <c:pt idx="34482">
                  <c:v>1234</c:v>
                </c:pt>
                <c:pt idx="34483">
                  <c:v>1232</c:v>
                </c:pt>
                <c:pt idx="34484">
                  <c:v>1243</c:v>
                </c:pt>
                <c:pt idx="34485">
                  <c:v>1262</c:v>
                </c:pt>
                <c:pt idx="34486">
                  <c:v>1278</c:v>
                </c:pt>
                <c:pt idx="34487">
                  <c:v>1284</c:v>
                </c:pt>
                <c:pt idx="34488">
                  <c:v>1280</c:v>
                </c:pt>
                <c:pt idx="34489">
                  <c:v>1273</c:v>
                </c:pt>
                <c:pt idx="34490">
                  <c:v>1269</c:v>
                </c:pt>
                <c:pt idx="34491">
                  <c:v>1268</c:v>
                </c:pt>
                <c:pt idx="34492">
                  <c:v>1269</c:v>
                </c:pt>
                <c:pt idx="34493">
                  <c:v>1269</c:v>
                </c:pt>
                <c:pt idx="34494">
                  <c:v>1268</c:v>
                </c:pt>
                <c:pt idx="34495">
                  <c:v>1265</c:v>
                </c:pt>
                <c:pt idx="34496">
                  <c:v>1261</c:v>
                </c:pt>
                <c:pt idx="34497">
                  <c:v>1256</c:v>
                </c:pt>
                <c:pt idx="34498">
                  <c:v>1252</c:v>
                </c:pt>
                <c:pt idx="34499">
                  <c:v>1252</c:v>
                </c:pt>
                <c:pt idx="34500">
                  <c:v>1253</c:v>
                </c:pt>
                <c:pt idx="34501">
                  <c:v>1254</c:v>
                </c:pt>
                <c:pt idx="34502">
                  <c:v>1252</c:v>
                </c:pt>
                <c:pt idx="34503">
                  <c:v>1250</c:v>
                </c:pt>
                <c:pt idx="34504">
                  <c:v>1257</c:v>
                </c:pt>
                <c:pt idx="34505">
                  <c:v>1274</c:v>
                </c:pt>
                <c:pt idx="34506">
                  <c:v>1295</c:v>
                </c:pt>
                <c:pt idx="34507">
                  <c:v>1310</c:v>
                </c:pt>
                <c:pt idx="34508">
                  <c:v>1312</c:v>
                </c:pt>
                <c:pt idx="34509">
                  <c:v>1300</c:v>
                </c:pt>
                <c:pt idx="34510">
                  <c:v>1279</c:v>
                </c:pt>
                <c:pt idx="34511">
                  <c:v>1260</c:v>
                </c:pt>
                <c:pt idx="34512">
                  <c:v>1255</c:v>
                </c:pt>
                <c:pt idx="34513">
                  <c:v>1266</c:v>
                </c:pt>
                <c:pt idx="34514">
                  <c:v>1286</c:v>
                </c:pt>
                <c:pt idx="34515">
                  <c:v>1303</c:v>
                </c:pt>
                <c:pt idx="34516">
                  <c:v>1310</c:v>
                </c:pt>
                <c:pt idx="34517">
                  <c:v>1308</c:v>
                </c:pt>
                <c:pt idx="34518">
                  <c:v>1304</c:v>
                </c:pt>
                <c:pt idx="34519">
                  <c:v>1306</c:v>
                </c:pt>
                <c:pt idx="34520">
                  <c:v>1314</c:v>
                </c:pt>
                <c:pt idx="34521">
                  <c:v>1320</c:v>
                </c:pt>
                <c:pt idx="34522">
                  <c:v>1318</c:v>
                </c:pt>
                <c:pt idx="34523">
                  <c:v>1305</c:v>
                </c:pt>
                <c:pt idx="34524">
                  <c:v>1295</c:v>
                </c:pt>
                <c:pt idx="34525">
                  <c:v>1297</c:v>
                </c:pt>
                <c:pt idx="34526">
                  <c:v>1313</c:v>
                </c:pt>
                <c:pt idx="34527">
                  <c:v>1331</c:v>
                </c:pt>
                <c:pt idx="34528">
                  <c:v>1337</c:v>
                </c:pt>
                <c:pt idx="34529">
                  <c:v>1326</c:v>
                </c:pt>
                <c:pt idx="34530">
                  <c:v>1302</c:v>
                </c:pt>
                <c:pt idx="34531">
                  <c:v>1275</c:v>
                </c:pt>
                <c:pt idx="34532">
                  <c:v>1253</c:v>
                </c:pt>
                <c:pt idx="34533">
                  <c:v>1239</c:v>
                </c:pt>
                <c:pt idx="34534">
                  <c:v>1233</c:v>
                </c:pt>
                <c:pt idx="34535">
                  <c:v>1234</c:v>
                </c:pt>
                <c:pt idx="34536">
                  <c:v>1241</c:v>
                </c:pt>
                <c:pt idx="34537">
                  <c:v>1253</c:v>
                </c:pt>
                <c:pt idx="34538">
                  <c:v>1270</c:v>
                </c:pt>
                <c:pt idx="34539">
                  <c:v>1291</c:v>
                </c:pt>
                <c:pt idx="34540">
                  <c:v>1311</c:v>
                </c:pt>
                <c:pt idx="34541">
                  <c:v>1319</c:v>
                </c:pt>
                <c:pt idx="34542">
                  <c:v>1312</c:v>
                </c:pt>
                <c:pt idx="34543">
                  <c:v>1296</c:v>
                </c:pt>
                <c:pt idx="34544">
                  <c:v>1284</c:v>
                </c:pt>
                <c:pt idx="34545">
                  <c:v>1279</c:v>
                </c:pt>
                <c:pt idx="34546">
                  <c:v>1278</c:v>
                </c:pt>
                <c:pt idx="34547">
                  <c:v>1271</c:v>
                </c:pt>
                <c:pt idx="34548">
                  <c:v>1260</c:v>
                </c:pt>
                <c:pt idx="34549">
                  <c:v>1251</c:v>
                </c:pt>
                <c:pt idx="34550">
                  <c:v>1249</c:v>
                </c:pt>
                <c:pt idx="34551">
                  <c:v>1253</c:v>
                </c:pt>
                <c:pt idx="34552">
                  <c:v>1260</c:v>
                </c:pt>
                <c:pt idx="34553">
                  <c:v>1267</c:v>
                </c:pt>
                <c:pt idx="34554">
                  <c:v>1273</c:v>
                </c:pt>
                <c:pt idx="34555">
                  <c:v>1276</c:v>
                </c:pt>
                <c:pt idx="34556">
                  <c:v>1275</c:v>
                </c:pt>
                <c:pt idx="34557">
                  <c:v>1271</c:v>
                </c:pt>
                <c:pt idx="34558">
                  <c:v>1270</c:v>
                </c:pt>
                <c:pt idx="34559">
                  <c:v>1274</c:v>
                </c:pt>
                <c:pt idx="34560">
                  <c:v>1282</c:v>
                </c:pt>
                <c:pt idx="34561">
                  <c:v>1294</c:v>
                </c:pt>
                <c:pt idx="34562">
                  <c:v>1308</c:v>
                </c:pt>
                <c:pt idx="34563">
                  <c:v>1324</c:v>
                </c:pt>
                <c:pt idx="34564">
                  <c:v>1336</c:v>
                </c:pt>
                <c:pt idx="34565">
                  <c:v>1339</c:v>
                </c:pt>
                <c:pt idx="34566">
                  <c:v>1331</c:v>
                </c:pt>
                <c:pt idx="34567">
                  <c:v>1318</c:v>
                </c:pt>
                <c:pt idx="34568">
                  <c:v>1309</c:v>
                </c:pt>
                <c:pt idx="34569">
                  <c:v>1308</c:v>
                </c:pt>
                <c:pt idx="34570">
                  <c:v>1315</c:v>
                </c:pt>
                <c:pt idx="34571">
                  <c:v>1324</c:v>
                </c:pt>
                <c:pt idx="34572">
                  <c:v>1327</c:v>
                </c:pt>
                <c:pt idx="34573">
                  <c:v>1319</c:v>
                </c:pt>
                <c:pt idx="34574">
                  <c:v>1304</c:v>
                </c:pt>
                <c:pt idx="34575">
                  <c:v>1285</c:v>
                </c:pt>
                <c:pt idx="34576">
                  <c:v>1269</c:v>
                </c:pt>
                <c:pt idx="34577">
                  <c:v>1258</c:v>
                </c:pt>
                <c:pt idx="34578">
                  <c:v>1255</c:v>
                </c:pt>
                <c:pt idx="34579">
                  <c:v>1257</c:v>
                </c:pt>
                <c:pt idx="34580">
                  <c:v>1258</c:v>
                </c:pt>
                <c:pt idx="34581">
                  <c:v>1251</c:v>
                </c:pt>
                <c:pt idx="34582">
                  <c:v>1236</c:v>
                </c:pt>
                <c:pt idx="34583">
                  <c:v>1219</c:v>
                </c:pt>
                <c:pt idx="34584">
                  <c:v>1212</c:v>
                </c:pt>
                <c:pt idx="34585">
                  <c:v>1222</c:v>
                </c:pt>
                <c:pt idx="34586">
                  <c:v>1247</c:v>
                </c:pt>
                <c:pt idx="34587">
                  <c:v>1276</c:v>
                </c:pt>
                <c:pt idx="34588">
                  <c:v>1294</c:v>
                </c:pt>
                <c:pt idx="34589">
                  <c:v>1300</c:v>
                </c:pt>
                <c:pt idx="34590">
                  <c:v>1303</c:v>
                </c:pt>
                <c:pt idx="34591">
                  <c:v>1309</c:v>
                </c:pt>
                <c:pt idx="34592">
                  <c:v>1313</c:v>
                </c:pt>
                <c:pt idx="34593">
                  <c:v>1314</c:v>
                </c:pt>
                <c:pt idx="34594">
                  <c:v>1318</c:v>
                </c:pt>
                <c:pt idx="34595">
                  <c:v>1330</c:v>
                </c:pt>
                <c:pt idx="34596">
                  <c:v>1347</c:v>
                </c:pt>
                <c:pt idx="34597">
                  <c:v>1358</c:v>
                </c:pt>
                <c:pt idx="34598">
                  <c:v>1355</c:v>
                </c:pt>
                <c:pt idx="34599">
                  <c:v>1340</c:v>
                </c:pt>
                <c:pt idx="34600">
                  <c:v>1319</c:v>
                </c:pt>
                <c:pt idx="34601">
                  <c:v>1299</c:v>
                </c:pt>
                <c:pt idx="34602">
                  <c:v>1284</c:v>
                </c:pt>
                <c:pt idx="34603">
                  <c:v>1278</c:v>
                </c:pt>
                <c:pt idx="34604">
                  <c:v>1284</c:v>
                </c:pt>
                <c:pt idx="34605">
                  <c:v>1300</c:v>
                </c:pt>
                <c:pt idx="34606">
                  <c:v>1322</c:v>
                </c:pt>
                <c:pt idx="34607">
                  <c:v>1337</c:v>
                </c:pt>
                <c:pt idx="34608">
                  <c:v>1337</c:v>
                </c:pt>
                <c:pt idx="34609">
                  <c:v>1326</c:v>
                </c:pt>
                <c:pt idx="34610">
                  <c:v>1309</c:v>
                </c:pt>
                <c:pt idx="34611">
                  <c:v>1291</c:v>
                </c:pt>
                <c:pt idx="34612">
                  <c:v>1273</c:v>
                </c:pt>
                <c:pt idx="34613">
                  <c:v>1260</c:v>
                </c:pt>
                <c:pt idx="34614">
                  <c:v>1259</c:v>
                </c:pt>
                <c:pt idx="34615">
                  <c:v>1270</c:v>
                </c:pt>
                <c:pt idx="34616">
                  <c:v>1293</c:v>
                </c:pt>
                <c:pt idx="34617">
                  <c:v>1321</c:v>
                </c:pt>
                <c:pt idx="34618">
                  <c:v>1347</c:v>
                </c:pt>
                <c:pt idx="34619">
                  <c:v>1364</c:v>
                </c:pt>
                <c:pt idx="34620">
                  <c:v>1371</c:v>
                </c:pt>
                <c:pt idx="34621">
                  <c:v>1367</c:v>
                </c:pt>
                <c:pt idx="34622">
                  <c:v>1357</c:v>
                </c:pt>
                <c:pt idx="34623">
                  <c:v>1345</c:v>
                </c:pt>
                <c:pt idx="34624">
                  <c:v>1334</c:v>
                </c:pt>
                <c:pt idx="34625">
                  <c:v>1326</c:v>
                </c:pt>
                <c:pt idx="34626">
                  <c:v>1325</c:v>
                </c:pt>
                <c:pt idx="34627">
                  <c:v>1332</c:v>
                </c:pt>
                <c:pt idx="34628">
                  <c:v>1347</c:v>
                </c:pt>
                <c:pt idx="34629">
                  <c:v>1364</c:v>
                </c:pt>
                <c:pt idx="34630">
                  <c:v>1373</c:v>
                </c:pt>
                <c:pt idx="34631">
                  <c:v>1377</c:v>
                </c:pt>
                <c:pt idx="34632">
                  <c:v>1380</c:v>
                </c:pt>
                <c:pt idx="34633">
                  <c:v>1382</c:v>
                </c:pt>
                <c:pt idx="34634">
                  <c:v>1380</c:v>
                </c:pt>
                <c:pt idx="34635">
                  <c:v>1373</c:v>
                </c:pt>
                <c:pt idx="34636">
                  <c:v>1368</c:v>
                </c:pt>
                <c:pt idx="34637">
                  <c:v>1375</c:v>
                </c:pt>
                <c:pt idx="34638">
                  <c:v>1390</c:v>
                </c:pt>
                <c:pt idx="34639">
                  <c:v>1406</c:v>
                </c:pt>
                <c:pt idx="34640">
                  <c:v>1413</c:v>
                </c:pt>
                <c:pt idx="34641">
                  <c:v>1414</c:v>
                </c:pt>
                <c:pt idx="34642">
                  <c:v>1415</c:v>
                </c:pt>
                <c:pt idx="34643">
                  <c:v>1416</c:v>
                </c:pt>
                <c:pt idx="34644">
                  <c:v>1415</c:v>
                </c:pt>
                <c:pt idx="34645">
                  <c:v>1413</c:v>
                </c:pt>
                <c:pt idx="34646">
                  <c:v>1413</c:v>
                </c:pt>
                <c:pt idx="34647">
                  <c:v>1418</c:v>
                </c:pt>
                <c:pt idx="34648">
                  <c:v>1425</c:v>
                </c:pt>
                <c:pt idx="34649">
                  <c:v>1427</c:v>
                </c:pt>
                <c:pt idx="34650">
                  <c:v>1422</c:v>
                </c:pt>
                <c:pt idx="34651">
                  <c:v>1414</c:v>
                </c:pt>
                <c:pt idx="34652">
                  <c:v>1412</c:v>
                </c:pt>
                <c:pt idx="34653">
                  <c:v>1415</c:v>
                </c:pt>
                <c:pt idx="34654">
                  <c:v>1421</c:v>
                </c:pt>
                <c:pt idx="34655">
                  <c:v>1427</c:v>
                </c:pt>
                <c:pt idx="34656">
                  <c:v>1431</c:v>
                </c:pt>
                <c:pt idx="34657">
                  <c:v>1435</c:v>
                </c:pt>
                <c:pt idx="34658">
                  <c:v>1441</c:v>
                </c:pt>
                <c:pt idx="34659">
                  <c:v>1446</c:v>
                </c:pt>
                <c:pt idx="34660">
                  <c:v>1446</c:v>
                </c:pt>
                <c:pt idx="34661">
                  <c:v>1441</c:v>
                </c:pt>
                <c:pt idx="34662">
                  <c:v>1435</c:v>
                </c:pt>
                <c:pt idx="34663">
                  <c:v>1431</c:v>
                </c:pt>
                <c:pt idx="34664">
                  <c:v>1432</c:v>
                </c:pt>
                <c:pt idx="34665">
                  <c:v>1433</c:v>
                </c:pt>
                <c:pt idx="34666">
                  <c:v>1434</c:v>
                </c:pt>
                <c:pt idx="34667">
                  <c:v>1436</c:v>
                </c:pt>
                <c:pt idx="34668">
                  <c:v>1441</c:v>
                </c:pt>
                <c:pt idx="34669">
                  <c:v>1452</c:v>
                </c:pt>
                <c:pt idx="34670">
                  <c:v>1467</c:v>
                </c:pt>
                <c:pt idx="34671">
                  <c:v>1482</c:v>
                </c:pt>
                <c:pt idx="34672">
                  <c:v>1491</c:v>
                </c:pt>
                <c:pt idx="34673">
                  <c:v>1489</c:v>
                </c:pt>
                <c:pt idx="34674">
                  <c:v>1478</c:v>
                </c:pt>
                <c:pt idx="34675">
                  <c:v>1464</c:v>
                </c:pt>
                <c:pt idx="34676">
                  <c:v>1453</c:v>
                </c:pt>
                <c:pt idx="34677">
                  <c:v>1449</c:v>
                </c:pt>
                <c:pt idx="34678">
                  <c:v>1446</c:v>
                </c:pt>
                <c:pt idx="34679">
                  <c:v>1442</c:v>
                </c:pt>
                <c:pt idx="34680">
                  <c:v>1440</c:v>
                </c:pt>
                <c:pt idx="34681">
                  <c:v>1443</c:v>
                </c:pt>
                <c:pt idx="34682">
                  <c:v>1450</c:v>
                </c:pt>
                <c:pt idx="34683">
                  <c:v>1453</c:v>
                </c:pt>
                <c:pt idx="34684">
                  <c:v>1449</c:v>
                </c:pt>
                <c:pt idx="34685">
                  <c:v>1438</c:v>
                </c:pt>
                <c:pt idx="34686">
                  <c:v>1430</c:v>
                </c:pt>
                <c:pt idx="34687">
                  <c:v>1434</c:v>
                </c:pt>
                <c:pt idx="34688">
                  <c:v>1447</c:v>
                </c:pt>
                <c:pt idx="34689">
                  <c:v>1463</c:v>
                </c:pt>
                <c:pt idx="34690">
                  <c:v>1473</c:v>
                </c:pt>
                <c:pt idx="34691">
                  <c:v>1479</c:v>
                </c:pt>
                <c:pt idx="34692">
                  <c:v>1489</c:v>
                </c:pt>
                <c:pt idx="34693">
                  <c:v>1502</c:v>
                </c:pt>
                <c:pt idx="34694">
                  <c:v>1512</c:v>
                </c:pt>
                <c:pt idx="34695">
                  <c:v>1514</c:v>
                </c:pt>
                <c:pt idx="34696">
                  <c:v>1508</c:v>
                </c:pt>
                <c:pt idx="34697">
                  <c:v>1503</c:v>
                </c:pt>
                <c:pt idx="34698">
                  <c:v>1506</c:v>
                </c:pt>
                <c:pt idx="34699">
                  <c:v>1516</c:v>
                </c:pt>
                <c:pt idx="34700">
                  <c:v>1532</c:v>
                </c:pt>
                <c:pt idx="34701">
                  <c:v>1550</c:v>
                </c:pt>
                <c:pt idx="34702">
                  <c:v>1567</c:v>
                </c:pt>
                <c:pt idx="34703">
                  <c:v>1579</c:v>
                </c:pt>
                <c:pt idx="34704">
                  <c:v>1582</c:v>
                </c:pt>
                <c:pt idx="34705">
                  <c:v>1575</c:v>
                </c:pt>
                <c:pt idx="34706">
                  <c:v>1558</c:v>
                </c:pt>
                <c:pt idx="34707">
                  <c:v>1534</c:v>
                </c:pt>
                <c:pt idx="34708">
                  <c:v>1511</c:v>
                </c:pt>
                <c:pt idx="34709">
                  <c:v>1494</c:v>
                </c:pt>
                <c:pt idx="34710">
                  <c:v>1489</c:v>
                </c:pt>
                <c:pt idx="34711">
                  <c:v>1493</c:v>
                </c:pt>
                <c:pt idx="34712">
                  <c:v>1501</c:v>
                </c:pt>
                <c:pt idx="34713">
                  <c:v>1511</c:v>
                </c:pt>
                <c:pt idx="34714">
                  <c:v>1520</c:v>
                </c:pt>
                <c:pt idx="34715">
                  <c:v>1529</c:v>
                </c:pt>
                <c:pt idx="34716">
                  <c:v>1537</c:v>
                </c:pt>
                <c:pt idx="34717">
                  <c:v>1548</c:v>
                </c:pt>
                <c:pt idx="34718">
                  <c:v>1560</c:v>
                </c:pt>
                <c:pt idx="34719">
                  <c:v>1568</c:v>
                </c:pt>
                <c:pt idx="34720">
                  <c:v>1568</c:v>
                </c:pt>
                <c:pt idx="34721">
                  <c:v>1562</c:v>
                </c:pt>
                <c:pt idx="34722">
                  <c:v>1557</c:v>
                </c:pt>
                <c:pt idx="34723">
                  <c:v>1558</c:v>
                </c:pt>
                <c:pt idx="34724">
                  <c:v>1566</c:v>
                </c:pt>
                <c:pt idx="34725">
                  <c:v>1578</c:v>
                </c:pt>
                <c:pt idx="34726">
                  <c:v>1588</c:v>
                </c:pt>
                <c:pt idx="34727">
                  <c:v>1588</c:v>
                </c:pt>
                <c:pt idx="34728">
                  <c:v>1575</c:v>
                </c:pt>
                <c:pt idx="34729">
                  <c:v>1552</c:v>
                </c:pt>
                <c:pt idx="34730">
                  <c:v>1525</c:v>
                </c:pt>
                <c:pt idx="34731">
                  <c:v>1505</c:v>
                </c:pt>
                <c:pt idx="34732">
                  <c:v>1500</c:v>
                </c:pt>
                <c:pt idx="34733">
                  <c:v>1511</c:v>
                </c:pt>
                <c:pt idx="34734">
                  <c:v>1528</c:v>
                </c:pt>
                <c:pt idx="34735">
                  <c:v>1543</c:v>
                </c:pt>
                <c:pt idx="34736">
                  <c:v>1550</c:v>
                </c:pt>
                <c:pt idx="34737">
                  <c:v>1550</c:v>
                </c:pt>
                <c:pt idx="34738">
                  <c:v>1550</c:v>
                </c:pt>
                <c:pt idx="34739">
                  <c:v>1555</c:v>
                </c:pt>
                <c:pt idx="34740">
                  <c:v>1569</c:v>
                </c:pt>
                <c:pt idx="34741">
                  <c:v>1588</c:v>
                </c:pt>
                <c:pt idx="34742">
                  <c:v>1602</c:v>
                </c:pt>
                <c:pt idx="34743">
                  <c:v>1604</c:v>
                </c:pt>
                <c:pt idx="34744">
                  <c:v>1595</c:v>
                </c:pt>
                <c:pt idx="34745">
                  <c:v>1579</c:v>
                </c:pt>
                <c:pt idx="34746">
                  <c:v>1565</c:v>
                </c:pt>
                <c:pt idx="34747">
                  <c:v>1555</c:v>
                </c:pt>
                <c:pt idx="34748">
                  <c:v>1552</c:v>
                </c:pt>
                <c:pt idx="34749">
                  <c:v>1557</c:v>
                </c:pt>
                <c:pt idx="34750">
                  <c:v>1566</c:v>
                </c:pt>
                <c:pt idx="34751">
                  <c:v>1577</c:v>
                </c:pt>
                <c:pt idx="34752">
                  <c:v>1589</c:v>
                </c:pt>
                <c:pt idx="34753">
                  <c:v>1601</c:v>
                </c:pt>
                <c:pt idx="34754">
                  <c:v>1607</c:v>
                </c:pt>
                <c:pt idx="34755">
                  <c:v>1599</c:v>
                </c:pt>
                <c:pt idx="34756">
                  <c:v>1578</c:v>
                </c:pt>
                <c:pt idx="34757">
                  <c:v>1551</c:v>
                </c:pt>
                <c:pt idx="34758">
                  <c:v>1531</c:v>
                </c:pt>
                <c:pt idx="34759">
                  <c:v>1533</c:v>
                </c:pt>
                <c:pt idx="34760">
                  <c:v>1557</c:v>
                </c:pt>
                <c:pt idx="34761">
                  <c:v>1595</c:v>
                </c:pt>
                <c:pt idx="34762">
                  <c:v>1628</c:v>
                </c:pt>
                <c:pt idx="34763">
                  <c:v>1643</c:v>
                </c:pt>
                <c:pt idx="34764">
                  <c:v>1638</c:v>
                </c:pt>
                <c:pt idx="34765">
                  <c:v>1622</c:v>
                </c:pt>
                <c:pt idx="34766">
                  <c:v>1604</c:v>
                </c:pt>
                <c:pt idx="34767">
                  <c:v>1590</c:v>
                </c:pt>
                <c:pt idx="34768">
                  <c:v>1576</c:v>
                </c:pt>
                <c:pt idx="34769">
                  <c:v>1560</c:v>
                </c:pt>
                <c:pt idx="34770">
                  <c:v>1548</c:v>
                </c:pt>
                <c:pt idx="34771">
                  <c:v>1546</c:v>
                </c:pt>
                <c:pt idx="34772">
                  <c:v>1558</c:v>
                </c:pt>
                <c:pt idx="34773">
                  <c:v>1577</c:v>
                </c:pt>
                <c:pt idx="34774">
                  <c:v>1592</c:v>
                </c:pt>
                <c:pt idx="34775">
                  <c:v>1599</c:v>
                </c:pt>
                <c:pt idx="34776">
                  <c:v>1603</c:v>
                </c:pt>
                <c:pt idx="34777">
                  <c:v>1612</c:v>
                </c:pt>
                <c:pt idx="34778">
                  <c:v>1628</c:v>
                </c:pt>
                <c:pt idx="34779">
                  <c:v>1645</c:v>
                </c:pt>
                <c:pt idx="34780">
                  <c:v>1653</c:v>
                </c:pt>
                <c:pt idx="34781">
                  <c:v>1649</c:v>
                </c:pt>
                <c:pt idx="34782">
                  <c:v>1641</c:v>
                </c:pt>
                <c:pt idx="34783">
                  <c:v>1633</c:v>
                </c:pt>
                <c:pt idx="34784">
                  <c:v>1625</c:v>
                </c:pt>
                <c:pt idx="34785">
                  <c:v>1618</c:v>
                </c:pt>
                <c:pt idx="34786">
                  <c:v>1614</c:v>
                </c:pt>
                <c:pt idx="34787">
                  <c:v>1617</c:v>
                </c:pt>
                <c:pt idx="34788">
                  <c:v>1625</c:v>
                </c:pt>
                <c:pt idx="34789">
                  <c:v>1627</c:v>
                </c:pt>
                <c:pt idx="34790">
                  <c:v>1619</c:v>
                </c:pt>
                <c:pt idx="34791">
                  <c:v>1606</c:v>
                </c:pt>
                <c:pt idx="34792">
                  <c:v>1597</c:v>
                </c:pt>
                <c:pt idx="34793">
                  <c:v>1593</c:v>
                </c:pt>
                <c:pt idx="34794">
                  <c:v>1593</c:v>
                </c:pt>
                <c:pt idx="34795">
                  <c:v>1593</c:v>
                </c:pt>
                <c:pt idx="34796">
                  <c:v>1592</c:v>
                </c:pt>
                <c:pt idx="34797">
                  <c:v>1591</c:v>
                </c:pt>
                <c:pt idx="34798">
                  <c:v>1592</c:v>
                </c:pt>
                <c:pt idx="34799">
                  <c:v>1595</c:v>
                </c:pt>
                <c:pt idx="34800">
                  <c:v>1597</c:v>
                </c:pt>
                <c:pt idx="34801">
                  <c:v>1595</c:v>
                </c:pt>
                <c:pt idx="34802">
                  <c:v>1585</c:v>
                </c:pt>
                <c:pt idx="34803">
                  <c:v>1573</c:v>
                </c:pt>
                <c:pt idx="34804">
                  <c:v>1561</c:v>
                </c:pt>
                <c:pt idx="34805">
                  <c:v>1551</c:v>
                </c:pt>
                <c:pt idx="34806">
                  <c:v>1545</c:v>
                </c:pt>
                <c:pt idx="34807">
                  <c:v>1549</c:v>
                </c:pt>
                <c:pt idx="34808">
                  <c:v>1563</c:v>
                </c:pt>
                <c:pt idx="34809">
                  <c:v>1582</c:v>
                </c:pt>
                <c:pt idx="34810">
                  <c:v>1597</c:v>
                </c:pt>
                <c:pt idx="34811">
                  <c:v>1605</c:v>
                </c:pt>
                <c:pt idx="34812">
                  <c:v>1608</c:v>
                </c:pt>
                <c:pt idx="34813">
                  <c:v>1610</c:v>
                </c:pt>
                <c:pt idx="34814">
                  <c:v>1616</c:v>
                </c:pt>
                <c:pt idx="34815">
                  <c:v>1624</c:v>
                </c:pt>
                <c:pt idx="34816">
                  <c:v>1633</c:v>
                </c:pt>
                <c:pt idx="34817">
                  <c:v>1639</c:v>
                </c:pt>
                <c:pt idx="34818">
                  <c:v>1641</c:v>
                </c:pt>
                <c:pt idx="34819">
                  <c:v>1641</c:v>
                </c:pt>
                <c:pt idx="34820">
                  <c:v>1641</c:v>
                </c:pt>
                <c:pt idx="34821">
                  <c:v>1638</c:v>
                </c:pt>
                <c:pt idx="34822">
                  <c:v>1630</c:v>
                </c:pt>
                <c:pt idx="34823">
                  <c:v>1620</c:v>
                </c:pt>
                <c:pt idx="34824">
                  <c:v>1617</c:v>
                </c:pt>
                <c:pt idx="34825">
                  <c:v>1627</c:v>
                </c:pt>
                <c:pt idx="34826">
                  <c:v>1648</c:v>
                </c:pt>
                <c:pt idx="34827">
                  <c:v>1667</c:v>
                </c:pt>
                <c:pt idx="34828">
                  <c:v>1676</c:v>
                </c:pt>
                <c:pt idx="34829">
                  <c:v>1673</c:v>
                </c:pt>
                <c:pt idx="34830">
                  <c:v>1660</c:v>
                </c:pt>
                <c:pt idx="34831">
                  <c:v>1640</c:v>
                </c:pt>
                <c:pt idx="34832">
                  <c:v>1620</c:v>
                </c:pt>
                <c:pt idx="34833">
                  <c:v>1609</c:v>
                </c:pt>
                <c:pt idx="34834">
                  <c:v>1606</c:v>
                </c:pt>
                <c:pt idx="34835">
                  <c:v>1605</c:v>
                </c:pt>
                <c:pt idx="34836">
                  <c:v>1606</c:v>
                </c:pt>
                <c:pt idx="34837">
                  <c:v>1609</c:v>
                </c:pt>
                <c:pt idx="34838">
                  <c:v>1618</c:v>
                </c:pt>
                <c:pt idx="34839">
                  <c:v>1628</c:v>
                </c:pt>
                <c:pt idx="34840">
                  <c:v>1636</c:v>
                </c:pt>
                <c:pt idx="34841">
                  <c:v>1641</c:v>
                </c:pt>
                <c:pt idx="34842">
                  <c:v>1645</c:v>
                </c:pt>
                <c:pt idx="34843">
                  <c:v>1647</c:v>
                </c:pt>
                <c:pt idx="34844">
                  <c:v>1647</c:v>
                </c:pt>
                <c:pt idx="34845">
                  <c:v>1647</c:v>
                </c:pt>
                <c:pt idx="34846">
                  <c:v>1648</c:v>
                </c:pt>
                <c:pt idx="34847">
                  <c:v>1654</c:v>
                </c:pt>
                <c:pt idx="34848">
                  <c:v>1667</c:v>
                </c:pt>
                <c:pt idx="34849">
                  <c:v>1682</c:v>
                </c:pt>
                <c:pt idx="34850">
                  <c:v>1693</c:v>
                </c:pt>
                <c:pt idx="34851">
                  <c:v>1691</c:v>
                </c:pt>
                <c:pt idx="34852">
                  <c:v>1678</c:v>
                </c:pt>
                <c:pt idx="34853">
                  <c:v>1665</c:v>
                </c:pt>
                <c:pt idx="34854">
                  <c:v>1657</c:v>
                </c:pt>
                <c:pt idx="34855">
                  <c:v>1652</c:v>
                </c:pt>
                <c:pt idx="34856">
                  <c:v>1647</c:v>
                </c:pt>
                <c:pt idx="34857">
                  <c:v>1640</c:v>
                </c:pt>
                <c:pt idx="34858">
                  <c:v>1633</c:v>
                </c:pt>
                <c:pt idx="34859">
                  <c:v>1627</c:v>
                </c:pt>
                <c:pt idx="34860">
                  <c:v>1620</c:v>
                </c:pt>
                <c:pt idx="34861">
                  <c:v>1612</c:v>
                </c:pt>
                <c:pt idx="34862">
                  <c:v>1605</c:v>
                </c:pt>
                <c:pt idx="34863">
                  <c:v>1603</c:v>
                </c:pt>
                <c:pt idx="34864">
                  <c:v>1608</c:v>
                </c:pt>
                <c:pt idx="34865">
                  <c:v>1617</c:v>
                </c:pt>
                <c:pt idx="34866">
                  <c:v>1626</c:v>
                </c:pt>
                <c:pt idx="34867">
                  <c:v>1627</c:v>
                </c:pt>
                <c:pt idx="34868">
                  <c:v>1623</c:v>
                </c:pt>
                <c:pt idx="34869">
                  <c:v>1619</c:v>
                </c:pt>
                <c:pt idx="34870">
                  <c:v>1618</c:v>
                </c:pt>
                <c:pt idx="34871">
                  <c:v>1618</c:v>
                </c:pt>
                <c:pt idx="34872">
                  <c:v>1618</c:v>
                </c:pt>
                <c:pt idx="34873">
                  <c:v>1614</c:v>
                </c:pt>
                <c:pt idx="34874">
                  <c:v>1606</c:v>
                </c:pt>
                <c:pt idx="34875">
                  <c:v>1596</c:v>
                </c:pt>
                <c:pt idx="34876">
                  <c:v>1589</c:v>
                </c:pt>
                <c:pt idx="34877">
                  <c:v>1590</c:v>
                </c:pt>
                <c:pt idx="34878">
                  <c:v>1602</c:v>
                </c:pt>
                <c:pt idx="34879">
                  <c:v>1619</c:v>
                </c:pt>
                <c:pt idx="34880">
                  <c:v>1632</c:v>
                </c:pt>
                <c:pt idx="34881">
                  <c:v>1634</c:v>
                </c:pt>
                <c:pt idx="34882">
                  <c:v>1621</c:v>
                </c:pt>
                <c:pt idx="34883">
                  <c:v>1598</c:v>
                </c:pt>
                <c:pt idx="34884">
                  <c:v>1576</c:v>
                </c:pt>
                <c:pt idx="34885">
                  <c:v>1563</c:v>
                </c:pt>
                <c:pt idx="34886">
                  <c:v>1560</c:v>
                </c:pt>
                <c:pt idx="34887">
                  <c:v>1563</c:v>
                </c:pt>
                <c:pt idx="34888">
                  <c:v>1570</c:v>
                </c:pt>
                <c:pt idx="34889">
                  <c:v>1581</c:v>
                </c:pt>
                <c:pt idx="34890">
                  <c:v>1596</c:v>
                </c:pt>
                <c:pt idx="34891">
                  <c:v>1613</c:v>
                </c:pt>
                <c:pt idx="34892">
                  <c:v>1628</c:v>
                </c:pt>
                <c:pt idx="34893">
                  <c:v>1639</c:v>
                </c:pt>
                <c:pt idx="34894">
                  <c:v>1642</c:v>
                </c:pt>
                <c:pt idx="34895">
                  <c:v>1639</c:v>
                </c:pt>
                <c:pt idx="34896">
                  <c:v>1629</c:v>
                </c:pt>
                <c:pt idx="34897">
                  <c:v>1611</c:v>
                </c:pt>
                <c:pt idx="34898">
                  <c:v>1588</c:v>
                </c:pt>
                <c:pt idx="34899">
                  <c:v>1562</c:v>
                </c:pt>
                <c:pt idx="34900">
                  <c:v>1540</c:v>
                </c:pt>
                <c:pt idx="34901">
                  <c:v>1527</c:v>
                </c:pt>
                <c:pt idx="34902">
                  <c:v>1523</c:v>
                </c:pt>
                <c:pt idx="34903">
                  <c:v>1521</c:v>
                </c:pt>
                <c:pt idx="34904">
                  <c:v>1518</c:v>
                </c:pt>
                <c:pt idx="34905">
                  <c:v>1516</c:v>
                </c:pt>
                <c:pt idx="34906">
                  <c:v>1523</c:v>
                </c:pt>
                <c:pt idx="34907">
                  <c:v>1538</c:v>
                </c:pt>
                <c:pt idx="34908">
                  <c:v>1557</c:v>
                </c:pt>
                <c:pt idx="34909">
                  <c:v>1575</c:v>
                </c:pt>
                <c:pt idx="34910">
                  <c:v>1588</c:v>
                </c:pt>
                <c:pt idx="34911">
                  <c:v>1592</c:v>
                </c:pt>
                <c:pt idx="34912">
                  <c:v>1591</c:v>
                </c:pt>
                <c:pt idx="34913">
                  <c:v>1586</c:v>
                </c:pt>
                <c:pt idx="34914">
                  <c:v>1578</c:v>
                </c:pt>
                <c:pt idx="34915">
                  <c:v>1565</c:v>
                </c:pt>
                <c:pt idx="34916">
                  <c:v>1545</c:v>
                </c:pt>
                <c:pt idx="34917">
                  <c:v>1524</c:v>
                </c:pt>
                <c:pt idx="34918">
                  <c:v>1506</c:v>
                </c:pt>
                <c:pt idx="34919">
                  <c:v>1498</c:v>
                </c:pt>
                <c:pt idx="34920">
                  <c:v>1498</c:v>
                </c:pt>
                <c:pt idx="34921">
                  <c:v>1507</c:v>
                </c:pt>
                <c:pt idx="34922">
                  <c:v>1526</c:v>
                </c:pt>
                <c:pt idx="34923">
                  <c:v>1550</c:v>
                </c:pt>
                <c:pt idx="34924">
                  <c:v>1571</c:v>
                </c:pt>
                <c:pt idx="34925">
                  <c:v>1578</c:v>
                </c:pt>
                <c:pt idx="34926">
                  <c:v>1569</c:v>
                </c:pt>
                <c:pt idx="34927">
                  <c:v>1552</c:v>
                </c:pt>
                <c:pt idx="34928">
                  <c:v>1535</c:v>
                </c:pt>
                <c:pt idx="34929">
                  <c:v>1523</c:v>
                </c:pt>
                <c:pt idx="34930">
                  <c:v>1519</c:v>
                </c:pt>
                <c:pt idx="34931">
                  <c:v>1521</c:v>
                </c:pt>
                <c:pt idx="34932">
                  <c:v>1523</c:v>
                </c:pt>
                <c:pt idx="34933">
                  <c:v>1521</c:v>
                </c:pt>
                <c:pt idx="34934">
                  <c:v>1516</c:v>
                </c:pt>
                <c:pt idx="34935">
                  <c:v>1513</c:v>
                </c:pt>
                <c:pt idx="34936">
                  <c:v>1513</c:v>
                </c:pt>
                <c:pt idx="34937">
                  <c:v>1515</c:v>
                </c:pt>
                <c:pt idx="34938">
                  <c:v>1516</c:v>
                </c:pt>
                <c:pt idx="34939">
                  <c:v>1516</c:v>
                </c:pt>
                <c:pt idx="34940">
                  <c:v>1513</c:v>
                </c:pt>
                <c:pt idx="34941">
                  <c:v>1504</c:v>
                </c:pt>
                <c:pt idx="34942">
                  <c:v>1493</c:v>
                </c:pt>
                <c:pt idx="34943">
                  <c:v>1483</c:v>
                </c:pt>
                <c:pt idx="34944">
                  <c:v>1478</c:v>
                </c:pt>
                <c:pt idx="34945">
                  <c:v>1483</c:v>
                </c:pt>
                <c:pt idx="34946">
                  <c:v>1495</c:v>
                </c:pt>
                <c:pt idx="34947">
                  <c:v>1508</c:v>
                </c:pt>
                <c:pt idx="34948">
                  <c:v>1514</c:v>
                </c:pt>
                <c:pt idx="34949">
                  <c:v>1513</c:v>
                </c:pt>
                <c:pt idx="34950">
                  <c:v>1506</c:v>
                </c:pt>
                <c:pt idx="34951">
                  <c:v>1495</c:v>
                </c:pt>
                <c:pt idx="34952">
                  <c:v>1481</c:v>
                </c:pt>
                <c:pt idx="34953">
                  <c:v>1468</c:v>
                </c:pt>
                <c:pt idx="34954">
                  <c:v>1461</c:v>
                </c:pt>
                <c:pt idx="34955">
                  <c:v>1460</c:v>
                </c:pt>
                <c:pt idx="34956">
                  <c:v>1463</c:v>
                </c:pt>
                <c:pt idx="34957">
                  <c:v>1464</c:v>
                </c:pt>
                <c:pt idx="34958">
                  <c:v>1462</c:v>
                </c:pt>
                <c:pt idx="34959">
                  <c:v>1459</c:v>
                </c:pt>
                <c:pt idx="34960">
                  <c:v>1455</c:v>
                </c:pt>
                <c:pt idx="34961">
                  <c:v>1458</c:v>
                </c:pt>
                <c:pt idx="34962">
                  <c:v>1469</c:v>
                </c:pt>
                <c:pt idx="34963">
                  <c:v>1482</c:v>
                </c:pt>
                <c:pt idx="34964">
                  <c:v>1482</c:v>
                </c:pt>
                <c:pt idx="34965">
                  <c:v>1464</c:v>
                </c:pt>
                <c:pt idx="34966">
                  <c:v>1434</c:v>
                </c:pt>
                <c:pt idx="34967">
                  <c:v>1410</c:v>
                </c:pt>
                <c:pt idx="34968">
                  <c:v>1404</c:v>
                </c:pt>
                <c:pt idx="34969">
                  <c:v>1418</c:v>
                </c:pt>
                <c:pt idx="34970">
                  <c:v>1441</c:v>
                </c:pt>
                <c:pt idx="34971">
                  <c:v>1461</c:v>
                </c:pt>
                <c:pt idx="34972">
                  <c:v>1473</c:v>
                </c:pt>
                <c:pt idx="34973">
                  <c:v>1480</c:v>
                </c:pt>
                <c:pt idx="34974">
                  <c:v>1489</c:v>
                </c:pt>
                <c:pt idx="34975">
                  <c:v>1504</c:v>
                </c:pt>
                <c:pt idx="34976">
                  <c:v>1521</c:v>
                </c:pt>
                <c:pt idx="34977">
                  <c:v>1533</c:v>
                </c:pt>
                <c:pt idx="34978">
                  <c:v>1537</c:v>
                </c:pt>
                <c:pt idx="34979">
                  <c:v>1533</c:v>
                </c:pt>
                <c:pt idx="34980">
                  <c:v>1523</c:v>
                </c:pt>
                <c:pt idx="34981">
                  <c:v>1508</c:v>
                </c:pt>
                <c:pt idx="34982">
                  <c:v>1492</c:v>
                </c:pt>
                <c:pt idx="34983">
                  <c:v>1481</c:v>
                </c:pt>
                <c:pt idx="34984">
                  <c:v>1473</c:v>
                </c:pt>
                <c:pt idx="34985">
                  <c:v>1466</c:v>
                </c:pt>
                <c:pt idx="34986">
                  <c:v>1456</c:v>
                </c:pt>
                <c:pt idx="34987">
                  <c:v>1447</c:v>
                </c:pt>
                <c:pt idx="34988">
                  <c:v>1439</c:v>
                </c:pt>
                <c:pt idx="34989">
                  <c:v>1431</c:v>
                </c:pt>
                <c:pt idx="34990">
                  <c:v>1420</c:v>
                </c:pt>
                <c:pt idx="34991">
                  <c:v>1405</c:v>
                </c:pt>
                <c:pt idx="34992">
                  <c:v>1391</c:v>
                </c:pt>
                <c:pt idx="34993">
                  <c:v>1383</c:v>
                </c:pt>
                <c:pt idx="34994">
                  <c:v>1384</c:v>
                </c:pt>
                <c:pt idx="34995">
                  <c:v>1393</c:v>
                </c:pt>
                <c:pt idx="34996">
                  <c:v>1408</c:v>
                </c:pt>
                <c:pt idx="34997">
                  <c:v>1425</c:v>
                </c:pt>
                <c:pt idx="34998">
                  <c:v>1438</c:v>
                </c:pt>
                <c:pt idx="34999">
                  <c:v>1444</c:v>
                </c:pt>
                <c:pt idx="35000">
                  <c:v>1442</c:v>
                </c:pt>
                <c:pt idx="35001">
                  <c:v>1436</c:v>
                </c:pt>
                <c:pt idx="35002">
                  <c:v>1429</c:v>
                </c:pt>
                <c:pt idx="35003">
                  <c:v>1423</c:v>
                </c:pt>
                <c:pt idx="35004">
                  <c:v>1416</c:v>
                </c:pt>
                <c:pt idx="35005">
                  <c:v>1407</c:v>
                </c:pt>
                <c:pt idx="35006">
                  <c:v>1396</c:v>
                </c:pt>
                <c:pt idx="35007">
                  <c:v>1387</c:v>
                </c:pt>
                <c:pt idx="35008">
                  <c:v>1384</c:v>
                </c:pt>
                <c:pt idx="35009">
                  <c:v>1384</c:v>
                </c:pt>
                <c:pt idx="35010">
                  <c:v>1385</c:v>
                </c:pt>
                <c:pt idx="35011">
                  <c:v>1384</c:v>
                </c:pt>
                <c:pt idx="35012">
                  <c:v>1381</c:v>
                </c:pt>
                <c:pt idx="35013">
                  <c:v>1377</c:v>
                </c:pt>
                <c:pt idx="35014">
                  <c:v>1374</c:v>
                </c:pt>
                <c:pt idx="35015">
                  <c:v>1376</c:v>
                </c:pt>
                <c:pt idx="35016">
                  <c:v>1385</c:v>
                </c:pt>
                <c:pt idx="35017">
                  <c:v>1398</c:v>
                </c:pt>
                <c:pt idx="35018">
                  <c:v>1410</c:v>
                </c:pt>
                <c:pt idx="35019">
                  <c:v>1415</c:v>
                </c:pt>
                <c:pt idx="35020">
                  <c:v>1412</c:v>
                </c:pt>
                <c:pt idx="35021">
                  <c:v>1407</c:v>
                </c:pt>
                <c:pt idx="35022">
                  <c:v>1408</c:v>
                </c:pt>
                <c:pt idx="35023">
                  <c:v>1420</c:v>
                </c:pt>
                <c:pt idx="35024">
                  <c:v>1436</c:v>
                </c:pt>
                <c:pt idx="35025">
                  <c:v>1446</c:v>
                </c:pt>
                <c:pt idx="35026">
                  <c:v>1443</c:v>
                </c:pt>
                <c:pt idx="35027">
                  <c:v>1432</c:v>
                </c:pt>
                <c:pt idx="35028">
                  <c:v>1425</c:v>
                </c:pt>
                <c:pt idx="35029">
                  <c:v>1427</c:v>
                </c:pt>
                <c:pt idx="35030">
                  <c:v>1435</c:v>
                </c:pt>
                <c:pt idx="35031">
                  <c:v>1445</c:v>
                </c:pt>
                <c:pt idx="35032">
                  <c:v>1452</c:v>
                </c:pt>
                <c:pt idx="35033">
                  <c:v>1454</c:v>
                </c:pt>
                <c:pt idx="35034">
                  <c:v>1447</c:v>
                </c:pt>
                <c:pt idx="35035">
                  <c:v>1431</c:v>
                </c:pt>
                <c:pt idx="35036">
                  <c:v>1410</c:v>
                </c:pt>
                <c:pt idx="35037">
                  <c:v>1390</c:v>
                </c:pt>
                <c:pt idx="35038">
                  <c:v>1381</c:v>
                </c:pt>
                <c:pt idx="35039">
                  <c:v>1387</c:v>
                </c:pt>
                <c:pt idx="35040">
                  <c:v>1404</c:v>
                </c:pt>
                <c:pt idx="35041">
                  <c:v>1426</c:v>
                </c:pt>
                <c:pt idx="35042">
                  <c:v>1441</c:v>
                </c:pt>
                <c:pt idx="35043">
                  <c:v>1443</c:v>
                </c:pt>
                <c:pt idx="35044">
                  <c:v>1436</c:v>
                </c:pt>
                <c:pt idx="35045">
                  <c:v>1429</c:v>
                </c:pt>
                <c:pt idx="35046">
                  <c:v>1426</c:v>
                </c:pt>
                <c:pt idx="35047">
                  <c:v>1425</c:v>
                </c:pt>
                <c:pt idx="35048">
                  <c:v>1421</c:v>
                </c:pt>
                <c:pt idx="35049">
                  <c:v>1412</c:v>
                </c:pt>
                <c:pt idx="35050">
                  <c:v>1399</c:v>
                </c:pt>
                <c:pt idx="35051">
                  <c:v>1387</c:v>
                </c:pt>
                <c:pt idx="35052">
                  <c:v>1377</c:v>
                </c:pt>
                <c:pt idx="35053">
                  <c:v>1369</c:v>
                </c:pt>
                <c:pt idx="35054">
                  <c:v>1360</c:v>
                </c:pt>
                <c:pt idx="35055">
                  <c:v>1350</c:v>
                </c:pt>
                <c:pt idx="35056">
                  <c:v>1336</c:v>
                </c:pt>
                <c:pt idx="35057">
                  <c:v>1322</c:v>
                </c:pt>
                <c:pt idx="35058">
                  <c:v>1312</c:v>
                </c:pt>
                <c:pt idx="35059">
                  <c:v>1312</c:v>
                </c:pt>
                <c:pt idx="35060">
                  <c:v>1321</c:v>
                </c:pt>
                <c:pt idx="35061">
                  <c:v>1336</c:v>
                </c:pt>
                <c:pt idx="35062">
                  <c:v>1354</c:v>
                </c:pt>
                <c:pt idx="35063">
                  <c:v>1371</c:v>
                </c:pt>
                <c:pt idx="35064">
                  <c:v>1384</c:v>
                </c:pt>
                <c:pt idx="35065">
                  <c:v>1396</c:v>
                </c:pt>
                <c:pt idx="35066">
                  <c:v>1406</c:v>
                </c:pt>
                <c:pt idx="35067">
                  <c:v>1412</c:v>
                </c:pt>
                <c:pt idx="35068">
                  <c:v>1410</c:v>
                </c:pt>
                <c:pt idx="35069">
                  <c:v>1399</c:v>
                </c:pt>
                <c:pt idx="35070">
                  <c:v>1384</c:v>
                </c:pt>
                <c:pt idx="35071">
                  <c:v>1369</c:v>
                </c:pt>
                <c:pt idx="35072">
                  <c:v>1360</c:v>
                </c:pt>
                <c:pt idx="35073">
                  <c:v>1361</c:v>
                </c:pt>
                <c:pt idx="35074">
                  <c:v>1368</c:v>
                </c:pt>
                <c:pt idx="35075">
                  <c:v>1373</c:v>
                </c:pt>
                <c:pt idx="35076">
                  <c:v>1371</c:v>
                </c:pt>
                <c:pt idx="35077">
                  <c:v>1363</c:v>
                </c:pt>
                <c:pt idx="35078">
                  <c:v>1355</c:v>
                </c:pt>
                <c:pt idx="35079">
                  <c:v>1353</c:v>
                </c:pt>
                <c:pt idx="35080">
                  <c:v>1360</c:v>
                </c:pt>
                <c:pt idx="35081">
                  <c:v>1375</c:v>
                </c:pt>
                <c:pt idx="35082">
                  <c:v>1392</c:v>
                </c:pt>
                <c:pt idx="35083">
                  <c:v>1405</c:v>
                </c:pt>
                <c:pt idx="35084">
                  <c:v>1411</c:v>
                </c:pt>
                <c:pt idx="35085">
                  <c:v>1410</c:v>
                </c:pt>
                <c:pt idx="35086">
                  <c:v>1404</c:v>
                </c:pt>
                <c:pt idx="35087">
                  <c:v>1403</c:v>
                </c:pt>
                <c:pt idx="35088">
                  <c:v>1410</c:v>
                </c:pt>
                <c:pt idx="35089">
                  <c:v>1419</c:v>
                </c:pt>
                <c:pt idx="35090">
                  <c:v>1421</c:v>
                </c:pt>
                <c:pt idx="35091">
                  <c:v>1412</c:v>
                </c:pt>
                <c:pt idx="35092">
                  <c:v>1402</c:v>
                </c:pt>
                <c:pt idx="35093">
                  <c:v>1397</c:v>
                </c:pt>
                <c:pt idx="35094">
                  <c:v>1398</c:v>
                </c:pt>
                <c:pt idx="35095">
                  <c:v>1397</c:v>
                </c:pt>
                <c:pt idx="35096">
                  <c:v>1386</c:v>
                </c:pt>
                <c:pt idx="35097">
                  <c:v>1367</c:v>
                </c:pt>
                <c:pt idx="35098">
                  <c:v>1349</c:v>
                </c:pt>
                <c:pt idx="35099">
                  <c:v>1345</c:v>
                </c:pt>
                <c:pt idx="35100">
                  <c:v>1355</c:v>
                </c:pt>
                <c:pt idx="35101">
                  <c:v>1371</c:v>
                </c:pt>
                <c:pt idx="35102">
                  <c:v>1382</c:v>
                </c:pt>
                <c:pt idx="35103">
                  <c:v>1384</c:v>
                </c:pt>
                <c:pt idx="35104">
                  <c:v>1379</c:v>
                </c:pt>
                <c:pt idx="35105">
                  <c:v>1375</c:v>
                </c:pt>
                <c:pt idx="35106">
                  <c:v>1375</c:v>
                </c:pt>
                <c:pt idx="35107">
                  <c:v>1376</c:v>
                </c:pt>
                <c:pt idx="35108">
                  <c:v>1379</c:v>
                </c:pt>
                <c:pt idx="35109">
                  <c:v>1386</c:v>
                </c:pt>
                <c:pt idx="35110">
                  <c:v>1398</c:v>
                </c:pt>
                <c:pt idx="35111">
                  <c:v>1415</c:v>
                </c:pt>
                <c:pt idx="35112">
                  <c:v>1435</c:v>
                </c:pt>
                <c:pt idx="35113">
                  <c:v>1453</c:v>
                </c:pt>
                <c:pt idx="35114">
                  <c:v>1463</c:v>
                </c:pt>
                <c:pt idx="35115">
                  <c:v>1460</c:v>
                </c:pt>
                <c:pt idx="35116">
                  <c:v>1446</c:v>
                </c:pt>
                <c:pt idx="35117">
                  <c:v>1429</c:v>
                </c:pt>
                <c:pt idx="35118">
                  <c:v>1417</c:v>
                </c:pt>
                <c:pt idx="35119">
                  <c:v>1412</c:v>
                </c:pt>
                <c:pt idx="35120">
                  <c:v>1413</c:v>
                </c:pt>
                <c:pt idx="35121">
                  <c:v>1416</c:v>
                </c:pt>
                <c:pt idx="35122">
                  <c:v>1418</c:v>
                </c:pt>
                <c:pt idx="35123">
                  <c:v>1420</c:v>
                </c:pt>
                <c:pt idx="35124">
                  <c:v>1418</c:v>
                </c:pt>
                <c:pt idx="35125">
                  <c:v>1413</c:v>
                </c:pt>
                <c:pt idx="35126">
                  <c:v>1404</c:v>
                </c:pt>
                <c:pt idx="35127">
                  <c:v>1393</c:v>
                </c:pt>
                <c:pt idx="35128">
                  <c:v>1379</c:v>
                </c:pt>
                <c:pt idx="35129">
                  <c:v>1367</c:v>
                </c:pt>
                <c:pt idx="35130">
                  <c:v>1360</c:v>
                </c:pt>
                <c:pt idx="35131">
                  <c:v>1364</c:v>
                </c:pt>
                <c:pt idx="35132">
                  <c:v>1377</c:v>
                </c:pt>
                <c:pt idx="35133">
                  <c:v>1391</c:v>
                </c:pt>
                <c:pt idx="35134">
                  <c:v>1396</c:v>
                </c:pt>
                <c:pt idx="35135">
                  <c:v>1392</c:v>
                </c:pt>
                <c:pt idx="35136">
                  <c:v>1386</c:v>
                </c:pt>
                <c:pt idx="35137">
                  <c:v>1387</c:v>
                </c:pt>
                <c:pt idx="35138">
                  <c:v>1390</c:v>
                </c:pt>
                <c:pt idx="35139">
                  <c:v>1389</c:v>
                </c:pt>
                <c:pt idx="35140">
                  <c:v>1380</c:v>
                </c:pt>
                <c:pt idx="35141">
                  <c:v>1369</c:v>
                </c:pt>
                <c:pt idx="35142">
                  <c:v>1359</c:v>
                </c:pt>
                <c:pt idx="35143">
                  <c:v>1350</c:v>
                </c:pt>
                <c:pt idx="35144">
                  <c:v>1340</c:v>
                </c:pt>
                <c:pt idx="35145">
                  <c:v>1331</c:v>
                </c:pt>
                <c:pt idx="35146">
                  <c:v>1326</c:v>
                </c:pt>
                <c:pt idx="35147">
                  <c:v>1326</c:v>
                </c:pt>
                <c:pt idx="35148">
                  <c:v>1328</c:v>
                </c:pt>
                <c:pt idx="35149">
                  <c:v>1331</c:v>
                </c:pt>
                <c:pt idx="35150">
                  <c:v>1337</c:v>
                </c:pt>
                <c:pt idx="35151">
                  <c:v>1345</c:v>
                </c:pt>
                <c:pt idx="35152">
                  <c:v>1355</c:v>
                </c:pt>
                <c:pt idx="35153">
                  <c:v>1364</c:v>
                </c:pt>
                <c:pt idx="35154">
                  <c:v>1368</c:v>
                </c:pt>
                <c:pt idx="35155">
                  <c:v>1368</c:v>
                </c:pt>
                <c:pt idx="35156">
                  <c:v>1369</c:v>
                </c:pt>
                <c:pt idx="35157">
                  <c:v>1379</c:v>
                </c:pt>
                <c:pt idx="35158">
                  <c:v>1398</c:v>
                </c:pt>
                <c:pt idx="35159">
                  <c:v>1421</c:v>
                </c:pt>
                <c:pt idx="35160">
                  <c:v>1439</c:v>
                </c:pt>
                <c:pt idx="35161">
                  <c:v>1446</c:v>
                </c:pt>
                <c:pt idx="35162">
                  <c:v>1444</c:v>
                </c:pt>
                <c:pt idx="35163">
                  <c:v>1437</c:v>
                </c:pt>
                <c:pt idx="35164">
                  <c:v>1432</c:v>
                </c:pt>
                <c:pt idx="35165">
                  <c:v>1428</c:v>
                </c:pt>
                <c:pt idx="35166">
                  <c:v>1421</c:v>
                </c:pt>
                <c:pt idx="35167">
                  <c:v>1410</c:v>
                </c:pt>
                <c:pt idx="35168">
                  <c:v>1393</c:v>
                </c:pt>
                <c:pt idx="35169">
                  <c:v>1377</c:v>
                </c:pt>
                <c:pt idx="35170">
                  <c:v>1367</c:v>
                </c:pt>
                <c:pt idx="35171">
                  <c:v>1372</c:v>
                </c:pt>
                <c:pt idx="35172">
                  <c:v>1392</c:v>
                </c:pt>
                <c:pt idx="35173">
                  <c:v>1419</c:v>
                </c:pt>
                <c:pt idx="35174">
                  <c:v>1438</c:v>
                </c:pt>
                <c:pt idx="35175">
                  <c:v>1437</c:v>
                </c:pt>
                <c:pt idx="35176">
                  <c:v>1413</c:v>
                </c:pt>
                <c:pt idx="35177">
                  <c:v>1377</c:v>
                </c:pt>
                <c:pt idx="35178">
                  <c:v>1346</c:v>
                </c:pt>
                <c:pt idx="35179">
                  <c:v>1334</c:v>
                </c:pt>
                <c:pt idx="35180">
                  <c:v>1345</c:v>
                </c:pt>
                <c:pt idx="35181">
                  <c:v>1369</c:v>
                </c:pt>
                <c:pt idx="35182">
                  <c:v>1394</c:v>
                </c:pt>
                <c:pt idx="35183">
                  <c:v>1408</c:v>
                </c:pt>
                <c:pt idx="35184">
                  <c:v>1409</c:v>
                </c:pt>
                <c:pt idx="35185">
                  <c:v>1401</c:v>
                </c:pt>
                <c:pt idx="35186">
                  <c:v>1393</c:v>
                </c:pt>
                <c:pt idx="35187">
                  <c:v>1391</c:v>
                </c:pt>
                <c:pt idx="35188">
                  <c:v>1395</c:v>
                </c:pt>
                <c:pt idx="35189">
                  <c:v>1399</c:v>
                </c:pt>
                <c:pt idx="35190">
                  <c:v>1398</c:v>
                </c:pt>
                <c:pt idx="35191">
                  <c:v>1395</c:v>
                </c:pt>
                <c:pt idx="35192">
                  <c:v>1393</c:v>
                </c:pt>
                <c:pt idx="35193">
                  <c:v>1395</c:v>
                </c:pt>
                <c:pt idx="35194">
                  <c:v>1401</c:v>
                </c:pt>
                <c:pt idx="35195">
                  <c:v>1410</c:v>
                </c:pt>
                <c:pt idx="35196">
                  <c:v>1420</c:v>
                </c:pt>
                <c:pt idx="35197">
                  <c:v>1426</c:v>
                </c:pt>
                <c:pt idx="35198">
                  <c:v>1424</c:v>
                </c:pt>
                <c:pt idx="35199">
                  <c:v>1413</c:v>
                </c:pt>
                <c:pt idx="35200">
                  <c:v>1398</c:v>
                </c:pt>
                <c:pt idx="35201">
                  <c:v>1387</c:v>
                </c:pt>
                <c:pt idx="35202">
                  <c:v>1387</c:v>
                </c:pt>
                <c:pt idx="35203">
                  <c:v>1398</c:v>
                </c:pt>
                <c:pt idx="35204">
                  <c:v>1413</c:v>
                </c:pt>
                <c:pt idx="35205">
                  <c:v>1425</c:v>
                </c:pt>
                <c:pt idx="35206">
                  <c:v>1422</c:v>
                </c:pt>
                <c:pt idx="35207">
                  <c:v>1402</c:v>
                </c:pt>
                <c:pt idx="35208">
                  <c:v>1372</c:v>
                </c:pt>
                <c:pt idx="35209">
                  <c:v>1347</c:v>
                </c:pt>
                <c:pt idx="35210">
                  <c:v>1335</c:v>
                </c:pt>
                <c:pt idx="35211">
                  <c:v>1334</c:v>
                </c:pt>
                <c:pt idx="35212">
                  <c:v>1334</c:v>
                </c:pt>
                <c:pt idx="35213">
                  <c:v>1329</c:v>
                </c:pt>
                <c:pt idx="35214">
                  <c:v>1324</c:v>
                </c:pt>
                <c:pt idx="35215">
                  <c:v>1326</c:v>
                </c:pt>
                <c:pt idx="35216">
                  <c:v>1338</c:v>
                </c:pt>
                <c:pt idx="35217">
                  <c:v>1350</c:v>
                </c:pt>
                <c:pt idx="35218">
                  <c:v>1358</c:v>
                </c:pt>
                <c:pt idx="35219">
                  <c:v>1364</c:v>
                </c:pt>
                <c:pt idx="35220">
                  <c:v>1371</c:v>
                </c:pt>
                <c:pt idx="35221">
                  <c:v>1382</c:v>
                </c:pt>
                <c:pt idx="35222">
                  <c:v>1394</c:v>
                </c:pt>
                <c:pt idx="35223">
                  <c:v>1404</c:v>
                </c:pt>
                <c:pt idx="35224">
                  <c:v>1407</c:v>
                </c:pt>
                <c:pt idx="35225">
                  <c:v>1404</c:v>
                </c:pt>
                <c:pt idx="35226">
                  <c:v>1398</c:v>
                </c:pt>
                <c:pt idx="35227">
                  <c:v>1391</c:v>
                </c:pt>
                <c:pt idx="35228">
                  <c:v>1386</c:v>
                </c:pt>
                <c:pt idx="35229">
                  <c:v>1385</c:v>
                </c:pt>
                <c:pt idx="35230">
                  <c:v>1386</c:v>
                </c:pt>
                <c:pt idx="35231">
                  <c:v>1392</c:v>
                </c:pt>
                <c:pt idx="35232">
                  <c:v>1401</c:v>
                </c:pt>
                <c:pt idx="35233">
                  <c:v>1409</c:v>
                </c:pt>
                <c:pt idx="35234">
                  <c:v>1413</c:v>
                </c:pt>
                <c:pt idx="35235">
                  <c:v>1410</c:v>
                </c:pt>
                <c:pt idx="35236">
                  <c:v>1403</c:v>
                </c:pt>
                <c:pt idx="35237">
                  <c:v>1398</c:v>
                </c:pt>
                <c:pt idx="35238">
                  <c:v>1399</c:v>
                </c:pt>
                <c:pt idx="35239">
                  <c:v>1402</c:v>
                </c:pt>
                <c:pt idx="35240">
                  <c:v>1405</c:v>
                </c:pt>
                <c:pt idx="35241">
                  <c:v>1407</c:v>
                </c:pt>
                <c:pt idx="35242">
                  <c:v>1410</c:v>
                </c:pt>
                <c:pt idx="35243">
                  <c:v>1415</c:v>
                </c:pt>
                <c:pt idx="35244">
                  <c:v>1420</c:v>
                </c:pt>
                <c:pt idx="35245">
                  <c:v>1427</c:v>
                </c:pt>
                <c:pt idx="35246">
                  <c:v>1434</c:v>
                </c:pt>
                <c:pt idx="35247">
                  <c:v>1440</c:v>
                </c:pt>
                <c:pt idx="35248">
                  <c:v>1440</c:v>
                </c:pt>
                <c:pt idx="35249">
                  <c:v>1432</c:v>
                </c:pt>
                <c:pt idx="35250">
                  <c:v>1417</c:v>
                </c:pt>
                <c:pt idx="35251">
                  <c:v>1403</c:v>
                </c:pt>
                <c:pt idx="35252">
                  <c:v>1396</c:v>
                </c:pt>
                <c:pt idx="35253">
                  <c:v>1393</c:v>
                </c:pt>
                <c:pt idx="35254">
                  <c:v>1386</c:v>
                </c:pt>
                <c:pt idx="35255">
                  <c:v>1370</c:v>
                </c:pt>
                <c:pt idx="35256">
                  <c:v>1345</c:v>
                </c:pt>
                <c:pt idx="35257">
                  <c:v>1321</c:v>
                </c:pt>
                <c:pt idx="35258">
                  <c:v>1305</c:v>
                </c:pt>
                <c:pt idx="35259">
                  <c:v>1301</c:v>
                </c:pt>
                <c:pt idx="35260">
                  <c:v>1303</c:v>
                </c:pt>
                <c:pt idx="35261">
                  <c:v>1306</c:v>
                </c:pt>
                <c:pt idx="35262">
                  <c:v>1308</c:v>
                </c:pt>
                <c:pt idx="35263">
                  <c:v>1310</c:v>
                </c:pt>
                <c:pt idx="35264">
                  <c:v>1312</c:v>
                </c:pt>
                <c:pt idx="35265">
                  <c:v>1314</c:v>
                </c:pt>
                <c:pt idx="35266">
                  <c:v>1310</c:v>
                </c:pt>
                <c:pt idx="35267">
                  <c:v>1302</c:v>
                </c:pt>
                <c:pt idx="35268">
                  <c:v>1296</c:v>
                </c:pt>
                <c:pt idx="35269">
                  <c:v>1296</c:v>
                </c:pt>
                <c:pt idx="35270">
                  <c:v>1298</c:v>
                </c:pt>
                <c:pt idx="35271">
                  <c:v>1296</c:v>
                </c:pt>
                <c:pt idx="35272">
                  <c:v>1286</c:v>
                </c:pt>
                <c:pt idx="35273">
                  <c:v>1274</c:v>
                </c:pt>
                <c:pt idx="35274">
                  <c:v>1268</c:v>
                </c:pt>
                <c:pt idx="35275">
                  <c:v>1270</c:v>
                </c:pt>
                <c:pt idx="35276">
                  <c:v>1276</c:v>
                </c:pt>
                <c:pt idx="35277">
                  <c:v>1279</c:v>
                </c:pt>
                <c:pt idx="35278">
                  <c:v>1278</c:v>
                </c:pt>
                <c:pt idx="35279">
                  <c:v>1277</c:v>
                </c:pt>
                <c:pt idx="35280">
                  <c:v>1277</c:v>
                </c:pt>
                <c:pt idx="35281">
                  <c:v>1280</c:v>
                </c:pt>
                <c:pt idx="35282">
                  <c:v>1283</c:v>
                </c:pt>
                <c:pt idx="35283">
                  <c:v>1284</c:v>
                </c:pt>
                <c:pt idx="35284">
                  <c:v>1283</c:v>
                </c:pt>
                <c:pt idx="35285">
                  <c:v>1284</c:v>
                </c:pt>
                <c:pt idx="35286">
                  <c:v>1290</c:v>
                </c:pt>
                <c:pt idx="35287">
                  <c:v>1298</c:v>
                </c:pt>
                <c:pt idx="35288">
                  <c:v>1307</c:v>
                </c:pt>
                <c:pt idx="35289">
                  <c:v>1311</c:v>
                </c:pt>
                <c:pt idx="35290">
                  <c:v>1311</c:v>
                </c:pt>
                <c:pt idx="35291">
                  <c:v>1308</c:v>
                </c:pt>
                <c:pt idx="35292">
                  <c:v>1304</c:v>
                </c:pt>
                <c:pt idx="35293">
                  <c:v>1302</c:v>
                </c:pt>
                <c:pt idx="35294">
                  <c:v>1303</c:v>
                </c:pt>
                <c:pt idx="35295">
                  <c:v>1307</c:v>
                </c:pt>
                <c:pt idx="35296">
                  <c:v>1315</c:v>
                </c:pt>
                <c:pt idx="35297">
                  <c:v>1326</c:v>
                </c:pt>
                <c:pt idx="35298">
                  <c:v>1338</c:v>
                </c:pt>
                <c:pt idx="35299">
                  <c:v>1346</c:v>
                </c:pt>
                <c:pt idx="35300">
                  <c:v>1346</c:v>
                </c:pt>
                <c:pt idx="35301">
                  <c:v>1337</c:v>
                </c:pt>
                <c:pt idx="35302">
                  <c:v>1321</c:v>
                </c:pt>
                <c:pt idx="35303">
                  <c:v>1305</c:v>
                </c:pt>
                <c:pt idx="35304">
                  <c:v>1293</c:v>
                </c:pt>
                <c:pt idx="35305">
                  <c:v>1293</c:v>
                </c:pt>
                <c:pt idx="35306">
                  <c:v>1306</c:v>
                </c:pt>
                <c:pt idx="35307">
                  <c:v>1325</c:v>
                </c:pt>
                <c:pt idx="35308">
                  <c:v>1338</c:v>
                </c:pt>
                <c:pt idx="35309">
                  <c:v>1338</c:v>
                </c:pt>
                <c:pt idx="35310">
                  <c:v>1322</c:v>
                </c:pt>
                <c:pt idx="35311">
                  <c:v>1300</c:v>
                </c:pt>
                <c:pt idx="35312">
                  <c:v>1282</c:v>
                </c:pt>
                <c:pt idx="35313">
                  <c:v>1276</c:v>
                </c:pt>
                <c:pt idx="35314">
                  <c:v>1277</c:v>
                </c:pt>
                <c:pt idx="35315">
                  <c:v>1279</c:v>
                </c:pt>
                <c:pt idx="35316">
                  <c:v>1277</c:v>
                </c:pt>
                <c:pt idx="35317">
                  <c:v>1270</c:v>
                </c:pt>
                <c:pt idx="35318">
                  <c:v>1262</c:v>
                </c:pt>
                <c:pt idx="35319">
                  <c:v>1256</c:v>
                </c:pt>
                <c:pt idx="35320">
                  <c:v>1252</c:v>
                </c:pt>
                <c:pt idx="35321">
                  <c:v>1245</c:v>
                </c:pt>
                <c:pt idx="35322">
                  <c:v>1235</c:v>
                </c:pt>
                <c:pt idx="35323">
                  <c:v>1228</c:v>
                </c:pt>
                <c:pt idx="35324">
                  <c:v>1237</c:v>
                </c:pt>
                <c:pt idx="35325">
                  <c:v>1263</c:v>
                </c:pt>
                <c:pt idx="35326">
                  <c:v>1293</c:v>
                </c:pt>
                <c:pt idx="35327">
                  <c:v>1311</c:v>
                </c:pt>
                <c:pt idx="35328">
                  <c:v>1309</c:v>
                </c:pt>
                <c:pt idx="35329">
                  <c:v>1295</c:v>
                </c:pt>
                <c:pt idx="35330">
                  <c:v>1281</c:v>
                </c:pt>
                <c:pt idx="35331">
                  <c:v>1274</c:v>
                </c:pt>
                <c:pt idx="35332">
                  <c:v>1275</c:v>
                </c:pt>
                <c:pt idx="35333">
                  <c:v>1278</c:v>
                </c:pt>
                <c:pt idx="35334">
                  <c:v>1282</c:v>
                </c:pt>
                <c:pt idx="35335">
                  <c:v>1286</c:v>
                </c:pt>
                <c:pt idx="35336">
                  <c:v>1293</c:v>
                </c:pt>
                <c:pt idx="35337">
                  <c:v>1301</c:v>
                </c:pt>
                <c:pt idx="35338">
                  <c:v>1307</c:v>
                </c:pt>
                <c:pt idx="35339">
                  <c:v>1310</c:v>
                </c:pt>
                <c:pt idx="35340">
                  <c:v>1309</c:v>
                </c:pt>
                <c:pt idx="35341">
                  <c:v>1301</c:v>
                </c:pt>
                <c:pt idx="35342">
                  <c:v>1289</c:v>
                </c:pt>
                <c:pt idx="35343">
                  <c:v>1277</c:v>
                </c:pt>
                <c:pt idx="35344">
                  <c:v>1268</c:v>
                </c:pt>
                <c:pt idx="35345">
                  <c:v>1265</c:v>
                </c:pt>
                <c:pt idx="35346">
                  <c:v>1264</c:v>
                </c:pt>
                <c:pt idx="35347">
                  <c:v>1264</c:v>
                </c:pt>
                <c:pt idx="35348">
                  <c:v>1260</c:v>
                </c:pt>
                <c:pt idx="35349">
                  <c:v>1252</c:v>
                </c:pt>
                <c:pt idx="35350">
                  <c:v>1245</c:v>
                </c:pt>
                <c:pt idx="35351">
                  <c:v>1244</c:v>
                </c:pt>
                <c:pt idx="35352">
                  <c:v>1250</c:v>
                </c:pt>
                <c:pt idx="35353">
                  <c:v>1256</c:v>
                </c:pt>
                <c:pt idx="35354">
                  <c:v>1258</c:v>
                </c:pt>
                <c:pt idx="35355">
                  <c:v>1256</c:v>
                </c:pt>
                <c:pt idx="35356">
                  <c:v>1253</c:v>
                </c:pt>
                <c:pt idx="35357">
                  <c:v>1252</c:v>
                </c:pt>
                <c:pt idx="35358">
                  <c:v>1258</c:v>
                </c:pt>
                <c:pt idx="35359">
                  <c:v>1271</c:v>
                </c:pt>
                <c:pt idx="35360">
                  <c:v>1288</c:v>
                </c:pt>
                <c:pt idx="35361">
                  <c:v>1304</c:v>
                </c:pt>
                <c:pt idx="35362">
                  <c:v>1308</c:v>
                </c:pt>
                <c:pt idx="35363">
                  <c:v>1293</c:v>
                </c:pt>
                <c:pt idx="35364">
                  <c:v>1262</c:v>
                </c:pt>
                <c:pt idx="35365">
                  <c:v>1232</c:v>
                </c:pt>
                <c:pt idx="35366">
                  <c:v>1219</c:v>
                </c:pt>
                <c:pt idx="35367">
                  <c:v>1225</c:v>
                </c:pt>
                <c:pt idx="35368">
                  <c:v>1242</c:v>
                </c:pt>
                <c:pt idx="35369">
                  <c:v>1255</c:v>
                </c:pt>
                <c:pt idx="35370">
                  <c:v>1254</c:v>
                </c:pt>
                <c:pt idx="35371">
                  <c:v>1248</c:v>
                </c:pt>
                <c:pt idx="35372">
                  <c:v>1248</c:v>
                </c:pt>
                <c:pt idx="35373">
                  <c:v>1260</c:v>
                </c:pt>
                <c:pt idx="35374">
                  <c:v>1274</c:v>
                </c:pt>
                <c:pt idx="35375">
                  <c:v>1276</c:v>
                </c:pt>
                <c:pt idx="35376">
                  <c:v>1258</c:v>
                </c:pt>
                <c:pt idx="35377">
                  <c:v>1226</c:v>
                </c:pt>
                <c:pt idx="35378">
                  <c:v>1193</c:v>
                </c:pt>
                <c:pt idx="35379">
                  <c:v>1174</c:v>
                </c:pt>
                <c:pt idx="35380">
                  <c:v>1176</c:v>
                </c:pt>
                <c:pt idx="35381">
                  <c:v>1197</c:v>
                </c:pt>
                <c:pt idx="35382">
                  <c:v>1226</c:v>
                </c:pt>
                <c:pt idx="35383">
                  <c:v>1251</c:v>
                </c:pt>
                <c:pt idx="35384">
                  <c:v>1271</c:v>
                </c:pt>
                <c:pt idx="35385">
                  <c:v>1288</c:v>
                </c:pt>
                <c:pt idx="35386">
                  <c:v>1303</c:v>
                </c:pt>
                <c:pt idx="35387">
                  <c:v>1315</c:v>
                </c:pt>
                <c:pt idx="35388">
                  <c:v>1317</c:v>
                </c:pt>
                <c:pt idx="35389">
                  <c:v>1305</c:v>
                </c:pt>
                <c:pt idx="35390">
                  <c:v>1281</c:v>
                </c:pt>
                <c:pt idx="35391">
                  <c:v>1253</c:v>
                </c:pt>
                <c:pt idx="35392">
                  <c:v>1231</c:v>
                </c:pt>
                <c:pt idx="35393">
                  <c:v>1222</c:v>
                </c:pt>
                <c:pt idx="35394">
                  <c:v>1226</c:v>
                </c:pt>
                <c:pt idx="35395">
                  <c:v>1238</c:v>
                </c:pt>
                <c:pt idx="35396">
                  <c:v>1253</c:v>
                </c:pt>
                <c:pt idx="35397">
                  <c:v>1266</c:v>
                </c:pt>
                <c:pt idx="35398">
                  <c:v>1276</c:v>
                </c:pt>
                <c:pt idx="35399">
                  <c:v>1282</c:v>
                </c:pt>
                <c:pt idx="35400">
                  <c:v>1282</c:v>
                </c:pt>
                <c:pt idx="35401">
                  <c:v>1283</c:v>
                </c:pt>
                <c:pt idx="35402">
                  <c:v>1288</c:v>
                </c:pt>
                <c:pt idx="35403">
                  <c:v>1297</c:v>
                </c:pt>
                <c:pt idx="35404">
                  <c:v>1308</c:v>
                </c:pt>
                <c:pt idx="35405">
                  <c:v>1316</c:v>
                </c:pt>
                <c:pt idx="35406">
                  <c:v>1318</c:v>
                </c:pt>
                <c:pt idx="35407">
                  <c:v>1310</c:v>
                </c:pt>
                <c:pt idx="35408">
                  <c:v>1293</c:v>
                </c:pt>
                <c:pt idx="35409">
                  <c:v>1271</c:v>
                </c:pt>
                <c:pt idx="35410">
                  <c:v>1256</c:v>
                </c:pt>
                <c:pt idx="35411">
                  <c:v>1254</c:v>
                </c:pt>
                <c:pt idx="35412">
                  <c:v>1263</c:v>
                </c:pt>
                <c:pt idx="35413">
                  <c:v>1278</c:v>
                </c:pt>
                <c:pt idx="35414">
                  <c:v>1290</c:v>
                </c:pt>
                <c:pt idx="35415">
                  <c:v>1295</c:v>
                </c:pt>
                <c:pt idx="35416">
                  <c:v>1295</c:v>
                </c:pt>
                <c:pt idx="35417">
                  <c:v>1299</c:v>
                </c:pt>
                <c:pt idx="35418">
                  <c:v>1313</c:v>
                </c:pt>
                <c:pt idx="35419">
                  <c:v>1336</c:v>
                </c:pt>
                <c:pt idx="35420">
                  <c:v>1359</c:v>
                </c:pt>
                <c:pt idx="35421">
                  <c:v>1376</c:v>
                </c:pt>
                <c:pt idx="35422">
                  <c:v>1384</c:v>
                </c:pt>
                <c:pt idx="35423">
                  <c:v>1384</c:v>
                </c:pt>
                <c:pt idx="35424">
                  <c:v>1375</c:v>
                </c:pt>
                <c:pt idx="35425">
                  <c:v>1358</c:v>
                </c:pt>
                <c:pt idx="35426">
                  <c:v>1338</c:v>
                </c:pt>
                <c:pt idx="35427">
                  <c:v>1326</c:v>
                </c:pt>
                <c:pt idx="35428">
                  <c:v>1330</c:v>
                </c:pt>
                <c:pt idx="35429">
                  <c:v>1347</c:v>
                </c:pt>
                <c:pt idx="35430">
                  <c:v>1365</c:v>
                </c:pt>
                <c:pt idx="35431">
                  <c:v>1372</c:v>
                </c:pt>
                <c:pt idx="35432">
                  <c:v>1366</c:v>
                </c:pt>
                <c:pt idx="35433">
                  <c:v>1354</c:v>
                </c:pt>
                <c:pt idx="35434">
                  <c:v>1346</c:v>
                </c:pt>
                <c:pt idx="35435">
                  <c:v>1347</c:v>
                </c:pt>
                <c:pt idx="35436">
                  <c:v>1352</c:v>
                </c:pt>
                <c:pt idx="35437">
                  <c:v>1359</c:v>
                </c:pt>
                <c:pt idx="35438">
                  <c:v>1365</c:v>
                </c:pt>
                <c:pt idx="35439">
                  <c:v>1372</c:v>
                </c:pt>
                <c:pt idx="35440">
                  <c:v>1379</c:v>
                </c:pt>
                <c:pt idx="35441">
                  <c:v>1383</c:v>
                </c:pt>
                <c:pt idx="35442">
                  <c:v>1386</c:v>
                </c:pt>
                <c:pt idx="35443">
                  <c:v>1385</c:v>
                </c:pt>
                <c:pt idx="35444">
                  <c:v>1379</c:v>
                </c:pt>
                <c:pt idx="35445">
                  <c:v>1367</c:v>
                </c:pt>
                <c:pt idx="35446">
                  <c:v>1353</c:v>
                </c:pt>
                <c:pt idx="35447">
                  <c:v>1340</c:v>
                </c:pt>
                <c:pt idx="35448">
                  <c:v>1328</c:v>
                </c:pt>
                <c:pt idx="35449">
                  <c:v>1320</c:v>
                </c:pt>
                <c:pt idx="35450">
                  <c:v>1316</c:v>
                </c:pt>
                <c:pt idx="35451">
                  <c:v>1316</c:v>
                </c:pt>
                <c:pt idx="35452">
                  <c:v>1320</c:v>
                </c:pt>
                <c:pt idx="35453">
                  <c:v>1326</c:v>
                </c:pt>
                <c:pt idx="35454">
                  <c:v>1333</c:v>
                </c:pt>
                <c:pt idx="35455">
                  <c:v>1338</c:v>
                </c:pt>
                <c:pt idx="35456">
                  <c:v>1338</c:v>
                </c:pt>
                <c:pt idx="35457">
                  <c:v>1331</c:v>
                </c:pt>
                <c:pt idx="35458">
                  <c:v>1320</c:v>
                </c:pt>
                <c:pt idx="35459">
                  <c:v>1307</c:v>
                </c:pt>
                <c:pt idx="35460">
                  <c:v>1298</c:v>
                </c:pt>
                <c:pt idx="35461">
                  <c:v>1300</c:v>
                </c:pt>
                <c:pt idx="35462">
                  <c:v>1315</c:v>
                </c:pt>
                <c:pt idx="35463">
                  <c:v>1338</c:v>
                </c:pt>
                <c:pt idx="35464">
                  <c:v>1357</c:v>
                </c:pt>
                <c:pt idx="35465">
                  <c:v>1363</c:v>
                </c:pt>
                <c:pt idx="35466">
                  <c:v>1359</c:v>
                </c:pt>
                <c:pt idx="35467">
                  <c:v>1352</c:v>
                </c:pt>
                <c:pt idx="35468">
                  <c:v>1350</c:v>
                </c:pt>
                <c:pt idx="35469">
                  <c:v>1354</c:v>
                </c:pt>
                <c:pt idx="35470">
                  <c:v>1358</c:v>
                </c:pt>
                <c:pt idx="35471">
                  <c:v>1360</c:v>
                </c:pt>
                <c:pt idx="35472">
                  <c:v>1357</c:v>
                </c:pt>
                <c:pt idx="35473">
                  <c:v>1356</c:v>
                </c:pt>
                <c:pt idx="35474">
                  <c:v>1363</c:v>
                </c:pt>
                <c:pt idx="35475">
                  <c:v>1381</c:v>
                </c:pt>
                <c:pt idx="35476">
                  <c:v>1404</c:v>
                </c:pt>
                <c:pt idx="35477">
                  <c:v>1421</c:v>
                </c:pt>
                <c:pt idx="35478">
                  <c:v>1425</c:v>
                </c:pt>
                <c:pt idx="35479">
                  <c:v>1415</c:v>
                </c:pt>
                <c:pt idx="35480">
                  <c:v>1401</c:v>
                </c:pt>
                <c:pt idx="35481">
                  <c:v>1392</c:v>
                </c:pt>
                <c:pt idx="35482">
                  <c:v>1393</c:v>
                </c:pt>
                <c:pt idx="35483">
                  <c:v>1400</c:v>
                </c:pt>
                <c:pt idx="35484">
                  <c:v>1403</c:v>
                </c:pt>
                <c:pt idx="35485">
                  <c:v>1398</c:v>
                </c:pt>
                <c:pt idx="35486">
                  <c:v>1389</c:v>
                </c:pt>
                <c:pt idx="35487">
                  <c:v>1388</c:v>
                </c:pt>
                <c:pt idx="35488">
                  <c:v>1403</c:v>
                </c:pt>
                <c:pt idx="35489">
                  <c:v>1433</c:v>
                </c:pt>
                <c:pt idx="35490">
                  <c:v>1467</c:v>
                </c:pt>
                <c:pt idx="35491">
                  <c:v>1496</c:v>
                </c:pt>
                <c:pt idx="35492">
                  <c:v>1512</c:v>
                </c:pt>
                <c:pt idx="35493">
                  <c:v>1517</c:v>
                </c:pt>
                <c:pt idx="35494">
                  <c:v>1514</c:v>
                </c:pt>
                <c:pt idx="35495">
                  <c:v>1505</c:v>
                </c:pt>
                <c:pt idx="35496">
                  <c:v>1495</c:v>
                </c:pt>
                <c:pt idx="35497">
                  <c:v>1485</c:v>
                </c:pt>
                <c:pt idx="35498">
                  <c:v>1480</c:v>
                </c:pt>
                <c:pt idx="35499">
                  <c:v>1479</c:v>
                </c:pt>
                <c:pt idx="35500">
                  <c:v>1480</c:v>
                </c:pt>
                <c:pt idx="35501">
                  <c:v>1482</c:v>
                </c:pt>
                <c:pt idx="35502">
                  <c:v>1487</c:v>
                </c:pt>
                <c:pt idx="35503">
                  <c:v>1494</c:v>
                </c:pt>
                <c:pt idx="35504">
                  <c:v>1500</c:v>
                </c:pt>
                <c:pt idx="35505">
                  <c:v>1503</c:v>
                </c:pt>
                <c:pt idx="35506">
                  <c:v>1504</c:v>
                </c:pt>
                <c:pt idx="35507">
                  <c:v>1503</c:v>
                </c:pt>
                <c:pt idx="35508">
                  <c:v>1499</c:v>
                </c:pt>
                <c:pt idx="35509">
                  <c:v>1493</c:v>
                </c:pt>
                <c:pt idx="35510">
                  <c:v>1491</c:v>
                </c:pt>
                <c:pt idx="35511">
                  <c:v>1498</c:v>
                </c:pt>
                <c:pt idx="35512">
                  <c:v>1513</c:v>
                </c:pt>
                <c:pt idx="35513">
                  <c:v>1529</c:v>
                </c:pt>
                <c:pt idx="35514">
                  <c:v>1537</c:v>
                </c:pt>
                <c:pt idx="35515">
                  <c:v>1537</c:v>
                </c:pt>
                <c:pt idx="35516">
                  <c:v>1535</c:v>
                </c:pt>
                <c:pt idx="35517">
                  <c:v>1532</c:v>
                </c:pt>
                <c:pt idx="35518">
                  <c:v>1527</c:v>
                </c:pt>
                <c:pt idx="35519">
                  <c:v>1521</c:v>
                </c:pt>
                <c:pt idx="35520">
                  <c:v>1513</c:v>
                </c:pt>
                <c:pt idx="35521">
                  <c:v>1508</c:v>
                </c:pt>
                <c:pt idx="35522">
                  <c:v>1509</c:v>
                </c:pt>
                <c:pt idx="35523">
                  <c:v>1517</c:v>
                </c:pt>
                <c:pt idx="35524">
                  <c:v>1530</c:v>
                </c:pt>
                <c:pt idx="35525">
                  <c:v>1548</c:v>
                </c:pt>
                <c:pt idx="35526">
                  <c:v>1567</c:v>
                </c:pt>
                <c:pt idx="35527">
                  <c:v>1584</c:v>
                </c:pt>
                <c:pt idx="35528">
                  <c:v>1592</c:v>
                </c:pt>
                <c:pt idx="35529">
                  <c:v>1592</c:v>
                </c:pt>
                <c:pt idx="35530">
                  <c:v>1586</c:v>
                </c:pt>
                <c:pt idx="35531">
                  <c:v>1583</c:v>
                </c:pt>
                <c:pt idx="35532">
                  <c:v>1587</c:v>
                </c:pt>
                <c:pt idx="35533">
                  <c:v>1594</c:v>
                </c:pt>
                <c:pt idx="35534">
                  <c:v>1598</c:v>
                </c:pt>
                <c:pt idx="35535">
                  <c:v>1598</c:v>
                </c:pt>
                <c:pt idx="35536">
                  <c:v>1595</c:v>
                </c:pt>
                <c:pt idx="35537">
                  <c:v>1590</c:v>
                </c:pt>
                <c:pt idx="35538">
                  <c:v>1584</c:v>
                </c:pt>
                <c:pt idx="35539">
                  <c:v>1574</c:v>
                </c:pt>
                <c:pt idx="35540">
                  <c:v>1563</c:v>
                </c:pt>
                <c:pt idx="35541">
                  <c:v>1555</c:v>
                </c:pt>
                <c:pt idx="35542">
                  <c:v>1555</c:v>
                </c:pt>
                <c:pt idx="35543">
                  <c:v>1565</c:v>
                </c:pt>
                <c:pt idx="35544">
                  <c:v>1582</c:v>
                </c:pt>
                <c:pt idx="35545">
                  <c:v>1600</c:v>
                </c:pt>
                <c:pt idx="35546">
                  <c:v>1616</c:v>
                </c:pt>
                <c:pt idx="35547">
                  <c:v>1629</c:v>
                </c:pt>
                <c:pt idx="35548">
                  <c:v>1637</c:v>
                </c:pt>
                <c:pt idx="35549">
                  <c:v>1639</c:v>
                </c:pt>
                <c:pt idx="35550">
                  <c:v>1633</c:v>
                </c:pt>
                <c:pt idx="35551">
                  <c:v>1622</c:v>
                </c:pt>
                <c:pt idx="35552">
                  <c:v>1610</c:v>
                </c:pt>
                <c:pt idx="35553">
                  <c:v>1600</c:v>
                </c:pt>
                <c:pt idx="35554">
                  <c:v>1593</c:v>
                </c:pt>
                <c:pt idx="35555">
                  <c:v>1598</c:v>
                </c:pt>
                <c:pt idx="35556">
                  <c:v>1622</c:v>
                </c:pt>
                <c:pt idx="35557">
                  <c:v>1663</c:v>
                </c:pt>
                <c:pt idx="35558">
                  <c:v>1709</c:v>
                </c:pt>
                <c:pt idx="35559">
                  <c:v>1745</c:v>
                </c:pt>
                <c:pt idx="35560">
                  <c:v>1761</c:v>
                </c:pt>
                <c:pt idx="35561">
                  <c:v>1760</c:v>
                </c:pt>
                <c:pt idx="35562">
                  <c:v>1749</c:v>
                </c:pt>
                <c:pt idx="35563">
                  <c:v>1731</c:v>
                </c:pt>
                <c:pt idx="35564">
                  <c:v>1708</c:v>
                </c:pt>
                <c:pt idx="35565">
                  <c:v>1683</c:v>
                </c:pt>
                <c:pt idx="35566">
                  <c:v>1660</c:v>
                </c:pt>
                <c:pt idx="35567">
                  <c:v>1641</c:v>
                </c:pt>
                <c:pt idx="35568">
                  <c:v>1630</c:v>
                </c:pt>
                <c:pt idx="35569">
                  <c:v>1627</c:v>
                </c:pt>
                <c:pt idx="35570">
                  <c:v>1630</c:v>
                </c:pt>
                <c:pt idx="35571">
                  <c:v>1640</c:v>
                </c:pt>
                <c:pt idx="35572">
                  <c:v>1658</c:v>
                </c:pt>
                <c:pt idx="35573">
                  <c:v>1680</c:v>
                </c:pt>
                <c:pt idx="35574">
                  <c:v>1703</c:v>
                </c:pt>
                <c:pt idx="35575">
                  <c:v>1725</c:v>
                </c:pt>
                <c:pt idx="35576">
                  <c:v>1743</c:v>
                </c:pt>
                <c:pt idx="35577">
                  <c:v>1753</c:v>
                </c:pt>
                <c:pt idx="35578">
                  <c:v>1755</c:v>
                </c:pt>
                <c:pt idx="35579">
                  <c:v>1749</c:v>
                </c:pt>
                <c:pt idx="35580">
                  <c:v>1738</c:v>
                </c:pt>
                <c:pt idx="35581">
                  <c:v>1725</c:v>
                </c:pt>
                <c:pt idx="35582">
                  <c:v>1712</c:v>
                </c:pt>
                <c:pt idx="35583">
                  <c:v>1700</c:v>
                </c:pt>
                <c:pt idx="35584">
                  <c:v>1692</c:v>
                </c:pt>
                <c:pt idx="35585">
                  <c:v>1690</c:v>
                </c:pt>
                <c:pt idx="35586">
                  <c:v>1695</c:v>
                </c:pt>
                <c:pt idx="35587">
                  <c:v>1706</c:v>
                </c:pt>
                <c:pt idx="35588">
                  <c:v>1722</c:v>
                </c:pt>
                <c:pt idx="35589">
                  <c:v>1737</c:v>
                </c:pt>
                <c:pt idx="35590">
                  <c:v>1746</c:v>
                </c:pt>
                <c:pt idx="35591">
                  <c:v>1745</c:v>
                </c:pt>
                <c:pt idx="35592">
                  <c:v>1736</c:v>
                </c:pt>
                <c:pt idx="35593">
                  <c:v>1726</c:v>
                </c:pt>
                <c:pt idx="35594">
                  <c:v>1724</c:v>
                </c:pt>
                <c:pt idx="35595">
                  <c:v>1730</c:v>
                </c:pt>
                <c:pt idx="35596">
                  <c:v>1744</c:v>
                </c:pt>
                <c:pt idx="35597">
                  <c:v>1760</c:v>
                </c:pt>
                <c:pt idx="35598">
                  <c:v>1775</c:v>
                </c:pt>
                <c:pt idx="35599">
                  <c:v>1784</c:v>
                </c:pt>
                <c:pt idx="35600">
                  <c:v>1789</c:v>
                </c:pt>
                <c:pt idx="35601">
                  <c:v>1795</c:v>
                </c:pt>
                <c:pt idx="35602">
                  <c:v>1805</c:v>
                </c:pt>
                <c:pt idx="35603">
                  <c:v>1819</c:v>
                </c:pt>
                <c:pt idx="35604">
                  <c:v>1831</c:v>
                </c:pt>
                <c:pt idx="35605">
                  <c:v>1832</c:v>
                </c:pt>
                <c:pt idx="35606">
                  <c:v>1820</c:v>
                </c:pt>
                <c:pt idx="35607">
                  <c:v>1800</c:v>
                </c:pt>
                <c:pt idx="35608">
                  <c:v>1785</c:v>
                </c:pt>
                <c:pt idx="35609">
                  <c:v>1784</c:v>
                </c:pt>
                <c:pt idx="35610">
                  <c:v>1797</c:v>
                </c:pt>
                <c:pt idx="35611">
                  <c:v>1815</c:v>
                </c:pt>
                <c:pt idx="35612">
                  <c:v>1827</c:v>
                </c:pt>
                <c:pt idx="35613">
                  <c:v>1831</c:v>
                </c:pt>
                <c:pt idx="35614">
                  <c:v>1828</c:v>
                </c:pt>
                <c:pt idx="35615">
                  <c:v>1821</c:v>
                </c:pt>
                <c:pt idx="35616">
                  <c:v>1807</c:v>
                </c:pt>
                <c:pt idx="35617">
                  <c:v>1789</c:v>
                </c:pt>
                <c:pt idx="35618">
                  <c:v>1774</c:v>
                </c:pt>
                <c:pt idx="35619">
                  <c:v>1769</c:v>
                </c:pt>
                <c:pt idx="35620">
                  <c:v>1773</c:v>
                </c:pt>
                <c:pt idx="35621">
                  <c:v>1786</c:v>
                </c:pt>
                <c:pt idx="35622">
                  <c:v>1803</c:v>
                </c:pt>
                <c:pt idx="35623">
                  <c:v>1820</c:v>
                </c:pt>
                <c:pt idx="35624">
                  <c:v>1832</c:v>
                </c:pt>
                <c:pt idx="35625">
                  <c:v>1836</c:v>
                </c:pt>
                <c:pt idx="35626">
                  <c:v>1830</c:v>
                </c:pt>
                <c:pt idx="35627">
                  <c:v>1822</c:v>
                </c:pt>
                <c:pt idx="35628">
                  <c:v>1816</c:v>
                </c:pt>
                <c:pt idx="35629">
                  <c:v>1816</c:v>
                </c:pt>
                <c:pt idx="35630">
                  <c:v>1821</c:v>
                </c:pt>
                <c:pt idx="35631">
                  <c:v>1827</c:v>
                </c:pt>
                <c:pt idx="35632">
                  <c:v>1834</c:v>
                </c:pt>
                <c:pt idx="35633">
                  <c:v>1840</c:v>
                </c:pt>
                <c:pt idx="35634">
                  <c:v>1845</c:v>
                </c:pt>
                <c:pt idx="35635">
                  <c:v>1845</c:v>
                </c:pt>
                <c:pt idx="35636">
                  <c:v>1839</c:v>
                </c:pt>
                <c:pt idx="35637">
                  <c:v>1834</c:v>
                </c:pt>
                <c:pt idx="35638">
                  <c:v>1837</c:v>
                </c:pt>
                <c:pt idx="35639">
                  <c:v>1845</c:v>
                </c:pt>
                <c:pt idx="35640">
                  <c:v>1847</c:v>
                </c:pt>
                <c:pt idx="35641">
                  <c:v>1839</c:v>
                </c:pt>
                <c:pt idx="35642">
                  <c:v>1827</c:v>
                </c:pt>
                <c:pt idx="35643">
                  <c:v>1820</c:v>
                </c:pt>
                <c:pt idx="35644">
                  <c:v>1822</c:v>
                </c:pt>
                <c:pt idx="35645">
                  <c:v>1832</c:v>
                </c:pt>
                <c:pt idx="35646">
                  <c:v>1843</c:v>
                </c:pt>
                <c:pt idx="35647">
                  <c:v>1848</c:v>
                </c:pt>
                <c:pt idx="35648">
                  <c:v>1841</c:v>
                </c:pt>
                <c:pt idx="35649">
                  <c:v>1827</c:v>
                </c:pt>
                <c:pt idx="35650">
                  <c:v>1815</c:v>
                </c:pt>
                <c:pt idx="35651">
                  <c:v>1817</c:v>
                </c:pt>
                <c:pt idx="35652">
                  <c:v>1832</c:v>
                </c:pt>
                <c:pt idx="35653">
                  <c:v>1854</c:v>
                </c:pt>
                <c:pt idx="35654">
                  <c:v>1872</c:v>
                </c:pt>
                <c:pt idx="35655">
                  <c:v>1880</c:v>
                </c:pt>
                <c:pt idx="35656">
                  <c:v>1882</c:v>
                </c:pt>
                <c:pt idx="35657">
                  <c:v>1883</c:v>
                </c:pt>
                <c:pt idx="35658">
                  <c:v>1888</c:v>
                </c:pt>
                <c:pt idx="35659">
                  <c:v>1896</c:v>
                </c:pt>
                <c:pt idx="35660">
                  <c:v>1901</c:v>
                </c:pt>
                <c:pt idx="35661">
                  <c:v>1898</c:v>
                </c:pt>
                <c:pt idx="35662">
                  <c:v>1891</c:v>
                </c:pt>
                <c:pt idx="35663">
                  <c:v>1886</c:v>
                </c:pt>
                <c:pt idx="35664">
                  <c:v>1887</c:v>
                </c:pt>
                <c:pt idx="35665">
                  <c:v>1891</c:v>
                </c:pt>
                <c:pt idx="35666">
                  <c:v>1890</c:v>
                </c:pt>
                <c:pt idx="35667">
                  <c:v>1882</c:v>
                </c:pt>
                <c:pt idx="35668">
                  <c:v>1869</c:v>
                </c:pt>
                <c:pt idx="35669">
                  <c:v>1858</c:v>
                </c:pt>
                <c:pt idx="35670">
                  <c:v>1849</c:v>
                </c:pt>
                <c:pt idx="35671">
                  <c:v>1841</c:v>
                </c:pt>
                <c:pt idx="35672">
                  <c:v>1837</c:v>
                </c:pt>
                <c:pt idx="35673">
                  <c:v>1838</c:v>
                </c:pt>
                <c:pt idx="35674">
                  <c:v>1840</c:v>
                </c:pt>
                <c:pt idx="35675">
                  <c:v>1834</c:v>
                </c:pt>
                <c:pt idx="35676">
                  <c:v>1821</c:v>
                </c:pt>
                <c:pt idx="35677">
                  <c:v>1807</c:v>
                </c:pt>
                <c:pt idx="35678">
                  <c:v>1803</c:v>
                </c:pt>
                <c:pt idx="35679">
                  <c:v>1812</c:v>
                </c:pt>
                <c:pt idx="35680">
                  <c:v>1831</c:v>
                </c:pt>
                <c:pt idx="35681">
                  <c:v>1852</c:v>
                </c:pt>
                <c:pt idx="35682">
                  <c:v>1864</c:v>
                </c:pt>
                <c:pt idx="35683">
                  <c:v>1869</c:v>
                </c:pt>
                <c:pt idx="35684">
                  <c:v>1873</c:v>
                </c:pt>
                <c:pt idx="35685">
                  <c:v>1881</c:v>
                </c:pt>
                <c:pt idx="35686">
                  <c:v>1890</c:v>
                </c:pt>
                <c:pt idx="35687">
                  <c:v>1895</c:v>
                </c:pt>
                <c:pt idx="35688">
                  <c:v>1893</c:v>
                </c:pt>
                <c:pt idx="35689">
                  <c:v>1884</c:v>
                </c:pt>
                <c:pt idx="35690">
                  <c:v>1873</c:v>
                </c:pt>
                <c:pt idx="35691">
                  <c:v>1864</c:v>
                </c:pt>
                <c:pt idx="35692">
                  <c:v>1862</c:v>
                </c:pt>
                <c:pt idx="35693">
                  <c:v>1867</c:v>
                </c:pt>
                <c:pt idx="35694">
                  <c:v>1879</c:v>
                </c:pt>
                <c:pt idx="35695">
                  <c:v>1891</c:v>
                </c:pt>
                <c:pt idx="35696">
                  <c:v>1893</c:v>
                </c:pt>
                <c:pt idx="35697">
                  <c:v>1883</c:v>
                </c:pt>
                <c:pt idx="35698">
                  <c:v>1866</c:v>
                </c:pt>
                <c:pt idx="35699">
                  <c:v>1848</c:v>
                </c:pt>
                <c:pt idx="35700">
                  <c:v>1832</c:v>
                </c:pt>
                <c:pt idx="35701">
                  <c:v>1814</c:v>
                </c:pt>
                <c:pt idx="35702">
                  <c:v>1798</c:v>
                </c:pt>
                <c:pt idx="35703">
                  <c:v>1788</c:v>
                </c:pt>
                <c:pt idx="35704">
                  <c:v>1788</c:v>
                </c:pt>
                <c:pt idx="35705">
                  <c:v>1797</c:v>
                </c:pt>
                <c:pt idx="35706">
                  <c:v>1811</c:v>
                </c:pt>
                <c:pt idx="35707">
                  <c:v>1827</c:v>
                </c:pt>
                <c:pt idx="35708">
                  <c:v>1842</c:v>
                </c:pt>
                <c:pt idx="35709">
                  <c:v>1853</c:v>
                </c:pt>
                <c:pt idx="35710">
                  <c:v>1859</c:v>
                </c:pt>
                <c:pt idx="35711">
                  <c:v>1862</c:v>
                </c:pt>
                <c:pt idx="35712">
                  <c:v>1863</c:v>
                </c:pt>
                <c:pt idx="35713">
                  <c:v>1863</c:v>
                </c:pt>
                <c:pt idx="35714">
                  <c:v>1860</c:v>
                </c:pt>
                <c:pt idx="35715">
                  <c:v>1858</c:v>
                </c:pt>
                <c:pt idx="35716">
                  <c:v>1854</c:v>
                </c:pt>
                <c:pt idx="35717">
                  <c:v>1848</c:v>
                </c:pt>
                <c:pt idx="35718">
                  <c:v>1841</c:v>
                </c:pt>
                <c:pt idx="35719">
                  <c:v>1835</c:v>
                </c:pt>
                <c:pt idx="35720">
                  <c:v>1831</c:v>
                </c:pt>
                <c:pt idx="35721">
                  <c:v>1827</c:v>
                </c:pt>
                <c:pt idx="35722">
                  <c:v>1822</c:v>
                </c:pt>
                <c:pt idx="35723">
                  <c:v>1819</c:v>
                </c:pt>
                <c:pt idx="35724">
                  <c:v>1816</c:v>
                </c:pt>
                <c:pt idx="35725">
                  <c:v>1812</c:v>
                </c:pt>
                <c:pt idx="35726">
                  <c:v>1807</c:v>
                </c:pt>
                <c:pt idx="35727">
                  <c:v>1804</c:v>
                </c:pt>
                <c:pt idx="35728">
                  <c:v>1806</c:v>
                </c:pt>
                <c:pt idx="35729">
                  <c:v>1813</c:v>
                </c:pt>
                <c:pt idx="35730">
                  <c:v>1824</c:v>
                </c:pt>
                <c:pt idx="35731">
                  <c:v>1833</c:v>
                </c:pt>
                <c:pt idx="35732">
                  <c:v>1837</c:v>
                </c:pt>
                <c:pt idx="35733">
                  <c:v>1836</c:v>
                </c:pt>
                <c:pt idx="35734">
                  <c:v>1828</c:v>
                </c:pt>
                <c:pt idx="35735">
                  <c:v>1813</c:v>
                </c:pt>
                <c:pt idx="35736">
                  <c:v>1792</c:v>
                </c:pt>
                <c:pt idx="35737">
                  <c:v>1766</c:v>
                </c:pt>
                <c:pt idx="35738">
                  <c:v>1738</c:v>
                </c:pt>
                <c:pt idx="35739">
                  <c:v>1715</c:v>
                </c:pt>
                <c:pt idx="35740">
                  <c:v>1709</c:v>
                </c:pt>
                <c:pt idx="35741">
                  <c:v>1725</c:v>
                </c:pt>
                <c:pt idx="35742">
                  <c:v>1758</c:v>
                </c:pt>
                <c:pt idx="35743">
                  <c:v>1792</c:v>
                </c:pt>
                <c:pt idx="35744">
                  <c:v>1811</c:v>
                </c:pt>
                <c:pt idx="35745">
                  <c:v>1808</c:v>
                </c:pt>
                <c:pt idx="35746">
                  <c:v>1792</c:v>
                </c:pt>
                <c:pt idx="35747">
                  <c:v>1776</c:v>
                </c:pt>
                <c:pt idx="35748">
                  <c:v>1768</c:v>
                </c:pt>
                <c:pt idx="35749">
                  <c:v>1768</c:v>
                </c:pt>
                <c:pt idx="35750">
                  <c:v>1774</c:v>
                </c:pt>
                <c:pt idx="35751">
                  <c:v>1781</c:v>
                </c:pt>
                <c:pt idx="35752">
                  <c:v>1783</c:v>
                </c:pt>
                <c:pt idx="35753">
                  <c:v>1774</c:v>
                </c:pt>
                <c:pt idx="35754">
                  <c:v>1753</c:v>
                </c:pt>
                <c:pt idx="35755">
                  <c:v>1725</c:v>
                </c:pt>
                <c:pt idx="35756">
                  <c:v>1704</c:v>
                </c:pt>
                <c:pt idx="35757">
                  <c:v>1699</c:v>
                </c:pt>
                <c:pt idx="35758">
                  <c:v>1709</c:v>
                </c:pt>
                <c:pt idx="35759">
                  <c:v>1730</c:v>
                </c:pt>
                <c:pt idx="35760">
                  <c:v>1751</c:v>
                </c:pt>
                <c:pt idx="35761">
                  <c:v>1763</c:v>
                </c:pt>
                <c:pt idx="35762">
                  <c:v>1764</c:v>
                </c:pt>
                <c:pt idx="35763">
                  <c:v>1755</c:v>
                </c:pt>
                <c:pt idx="35764">
                  <c:v>1740</c:v>
                </c:pt>
                <c:pt idx="35765">
                  <c:v>1724</c:v>
                </c:pt>
                <c:pt idx="35766">
                  <c:v>1715</c:v>
                </c:pt>
                <c:pt idx="35767">
                  <c:v>1717</c:v>
                </c:pt>
                <c:pt idx="35768">
                  <c:v>1724</c:v>
                </c:pt>
                <c:pt idx="35769">
                  <c:v>1728</c:v>
                </c:pt>
                <c:pt idx="35770">
                  <c:v>1725</c:v>
                </c:pt>
                <c:pt idx="35771">
                  <c:v>1716</c:v>
                </c:pt>
                <c:pt idx="35772">
                  <c:v>1708</c:v>
                </c:pt>
                <c:pt idx="35773">
                  <c:v>1701</c:v>
                </c:pt>
                <c:pt idx="35774">
                  <c:v>1693</c:v>
                </c:pt>
                <c:pt idx="35775">
                  <c:v>1683</c:v>
                </c:pt>
                <c:pt idx="35776">
                  <c:v>1674</c:v>
                </c:pt>
                <c:pt idx="35777">
                  <c:v>1667</c:v>
                </c:pt>
                <c:pt idx="35778">
                  <c:v>1662</c:v>
                </c:pt>
                <c:pt idx="35779">
                  <c:v>1656</c:v>
                </c:pt>
                <c:pt idx="35780">
                  <c:v>1648</c:v>
                </c:pt>
                <c:pt idx="35781">
                  <c:v>1641</c:v>
                </c:pt>
                <c:pt idx="35782">
                  <c:v>1641</c:v>
                </c:pt>
                <c:pt idx="35783">
                  <c:v>1646</c:v>
                </c:pt>
                <c:pt idx="35784">
                  <c:v>1651</c:v>
                </c:pt>
                <c:pt idx="35785">
                  <c:v>1647</c:v>
                </c:pt>
                <c:pt idx="35786">
                  <c:v>1633</c:v>
                </c:pt>
                <c:pt idx="35787">
                  <c:v>1613</c:v>
                </c:pt>
                <c:pt idx="35788">
                  <c:v>1592</c:v>
                </c:pt>
                <c:pt idx="35789">
                  <c:v>1575</c:v>
                </c:pt>
                <c:pt idx="35790">
                  <c:v>1560</c:v>
                </c:pt>
                <c:pt idx="35791">
                  <c:v>1551</c:v>
                </c:pt>
                <c:pt idx="35792">
                  <c:v>1548</c:v>
                </c:pt>
                <c:pt idx="35793">
                  <c:v>1551</c:v>
                </c:pt>
                <c:pt idx="35794">
                  <c:v>1555</c:v>
                </c:pt>
                <c:pt idx="35795">
                  <c:v>1555</c:v>
                </c:pt>
                <c:pt idx="35796">
                  <c:v>1553</c:v>
                </c:pt>
                <c:pt idx="35797">
                  <c:v>1552</c:v>
                </c:pt>
                <c:pt idx="35798">
                  <c:v>1559</c:v>
                </c:pt>
                <c:pt idx="35799">
                  <c:v>1574</c:v>
                </c:pt>
                <c:pt idx="35800">
                  <c:v>1592</c:v>
                </c:pt>
                <c:pt idx="35801">
                  <c:v>1606</c:v>
                </c:pt>
                <c:pt idx="35802">
                  <c:v>1613</c:v>
                </c:pt>
                <c:pt idx="35803">
                  <c:v>1608</c:v>
                </c:pt>
                <c:pt idx="35804">
                  <c:v>1593</c:v>
                </c:pt>
                <c:pt idx="35805">
                  <c:v>1575</c:v>
                </c:pt>
                <c:pt idx="35806">
                  <c:v>1563</c:v>
                </c:pt>
                <c:pt idx="35807">
                  <c:v>1565</c:v>
                </c:pt>
                <c:pt idx="35808">
                  <c:v>1581</c:v>
                </c:pt>
                <c:pt idx="35809">
                  <c:v>1602</c:v>
                </c:pt>
                <c:pt idx="35810">
                  <c:v>1615</c:v>
                </c:pt>
                <c:pt idx="35811">
                  <c:v>1611</c:v>
                </c:pt>
                <c:pt idx="35812">
                  <c:v>1589</c:v>
                </c:pt>
                <c:pt idx="35813">
                  <c:v>1556</c:v>
                </c:pt>
                <c:pt idx="35814">
                  <c:v>1525</c:v>
                </c:pt>
                <c:pt idx="35815">
                  <c:v>1506</c:v>
                </c:pt>
                <c:pt idx="35816">
                  <c:v>1507</c:v>
                </c:pt>
                <c:pt idx="35817">
                  <c:v>1522</c:v>
                </c:pt>
                <c:pt idx="35818">
                  <c:v>1543</c:v>
                </c:pt>
                <c:pt idx="35819">
                  <c:v>1560</c:v>
                </c:pt>
                <c:pt idx="35820">
                  <c:v>1568</c:v>
                </c:pt>
                <c:pt idx="35821">
                  <c:v>1567</c:v>
                </c:pt>
                <c:pt idx="35822">
                  <c:v>1555</c:v>
                </c:pt>
                <c:pt idx="35823">
                  <c:v>1537</c:v>
                </c:pt>
                <c:pt idx="35824">
                  <c:v>1514</c:v>
                </c:pt>
                <c:pt idx="35825">
                  <c:v>1488</c:v>
                </c:pt>
                <c:pt idx="35826">
                  <c:v>1464</c:v>
                </c:pt>
                <c:pt idx="35827">
                  <c:v>1448</c:v>
                </c:pt>
                <c:pt idx="35828">
                  <c:v>1442</c:v>
                </c:pt>
                <c:pt idx="35829">
                  <c:v>1442</c:v>
                </c:pt>
                <c:pt idx="35830">
                  <c:v>1443</c:v>
                </c:pt>
                <c:pt idx="35831">
                  <c:v>1438</c:v>
                </c:pt>
                <c:pt idx="35832">
                  <c:v>1426</c:v>
                </c:pt>
                <c:pt idx="35833">
                  <c:v>1412</c:v>
                </c:pt>
                <c:pt idx="35834">
                  <c:v>1402</c:v>
                </c:pt>
                <c:pt idx="35835">
                  <c:v>1402</c:v>
                </c:pt>
                <c:pt idx="35836">
                  <c:v>1412</c:v>
                </c:pt>
                <c:pt idx="35837">
                  <c:v>1429</c:v>
                </c:pt>
                <c:pt idx="35838">
                  <c:v>1446</c:v>
                </c:pt>
                <c:pt idx="35839">
                  <c:v>1456</c:v>
                </c:pt>
                <c:pt idx="35840">
                  <c:v>1459</c:v>
                </c:pt>
                <c:pt idx="35841">
                  <c:v>1456</c:v>
                </c:pt>
                <c:pt idx="35842">
                  <c:v>1454</c:v>
                </c:pt>
                <c:pt idx="35843">
                  <c:v>1451</c:v>
                </c:pt>
                <c:pt idx="35844">
                  <c:v>1449</c:v>
                </c:pt>
                <c:pt idx="35845">
                  <c:v>1445</c:v>
                </c:pt>
                <c:pt idx="35846">
                  <c:v>1442</c:v>
                </c:pt>
                <c:pt idx="35847">
                  <c:v>1441</c:v>
                </c:pt>
                <c:pt idx="35848">
                  <c:v>1444</c:v>
                </c:pt>
                <c:pt idx="35849">
                  <c:v>1453</c:v>
                </c:pt>
                <c:pt idx="35850">
                  <c:v>1468</c:v>
                </c:pt>
                <c:pt idx="35851">
                  <c:v>1486</c:v>
                </c:pt>
                <c:pt idx="35852">
                  <c:v>1500</c:v>
                </c:pt>
                <c:pt idx="35853">
                  <c:v>1503</c:v>
                </c:pt>
                <c:pt idx="35854">
                  <c:v>1495</c:v>
                </c:pt>
                <c:pt idx="35855">
                  <c:v>1481</c:v>
                </c:pt>
                <c:pt idx="35856">
                  <c:v>1467</c:v>
                </c:pt>
                <c:pt idx="35857">
                  <c:v>1453</c:v>
                </c:pt>
                <c:pt idx="35858">
                  <c:v>1439</c:v>
                </c:pt>
                <c:pt idx="35859">
                  <c:v>1425</c:v>
                </c:pt>
                <c:pt idx="35860">
                  <c:v>1413</c:v>
                </c:pt>
                <c:pt idx="35861">
                  <c:v>1404</c:v>
                </c:pt>
                <c:pt idx="35862">
                  <c:v>1397</c:v>
                </c:pt>
                <c:pt idx="35863">
                  <c:v>1394</c:v>
                </c:pt>
                <c:pt idx="35864">
                  <c:v>1396</c:v>
                </c:pt>
                <c:pt idx="35865">
                  <c:v>1400</c:v>
                </c:pt>
                <c:pt idx="35866">
                  <c:v>1406</c:v>
                </c:pt>
                <c:pt idx="35867">
                  <c:v>1411</c:v>
                </c:pt>
                <c:pt idx="35868">
                  <c:v>1414</c:v>
                </c:pt>
                <c:pt idx="35869">
                  <c:v>1419</c:v>
                </c:pt>
                <c:pt idx="35870">
                  <c:v>1431</c:v>
                </c:pt>
                <c:pt idx="35871">
                  <c:v>1449</c:v>
                </c:pt>
                <c:pt idx="35872">
                  <c:v>1466</c:v>
                </c:pt>
                <c:pt idx="35873">
                  <c:v>1468</c:v>
                </c:pt>
                <c:pt idx="35874">
                  <c:v>1454</c:v>
                </c:pt>
                <c:pt idx="35875">
                  <c:v>1432</c:v>
                </c:pt>
                <c:pt idx="35876">
                  <c:v>1415</c:v>
                </c:pt>
                <c:pt idx="35877">
                  <c:v>1407</c:v>
                </c:pt>
                <c:pt idx="35878">
                  <c:v>1406</c:v>
                </c:pt>
                <c:pt idx="35879">
                  <c:v>1408</c:v>
                </c:pt>
                <c:pt idx="35880">
                  <c:v>1407</c:v>
                </c:pt>
                <c:pt idx="35881">
                  <c:v>1403</c:v>
                </c:pt>
                <c:pt idx="35882">
                  <c:v>1396</c:v>
                </c:pt>
                <c:pt idx="35883">
                  <c:v>1387</c:v>
                </c:pt>
                <c:pt idx="35884">
                  <c:v>1379</c:v>
                </c:pt>
                <c:pt idx="35885">
                  <c:v>1375</c:v>
                </c:pt>
                <c:pt idx="35886">
                  <c:v>1377</c:v>
                </c:pt>
                <c:pt idx="35887">
                  <c:v>1384</c:v>
                </c:pt>
                <c:pt idx="35888">
                  <c:v>1393</c:v>
                </c:pt>
                <c:pt idx="35889">
                  <c:v>1405</c:v>
                </c:pt>
                <c:pt idx="35890">
                  <c:v>1415</c:v>
                </c:pt>
                <c:pt idx="35891">
                  <c:v>1415</c:v>
                </c:pt>
                <c:pt idx="35892">
                  <c:v>1397</c:v>
                </c:pt>
                <c:pt idx="35893">
                  <c:v>1363</c:v>
                </c:pt>
                <c:pt idx="35894">
                  <c:v>1326</c:v>
                </c:pt>
                <c:pt idx="35895">
                  <c:v>1295</c:v>
                </c:pt>
                <c:pt idx="35896">
                  <c:v>1275</c:v>
                </c:pt>
                <c:pt idx="35897">
                  <c:v>1267</c:v>
                </c:pt>
                <c:pt idx="35898">
                  <c:v>1271</c:v>
                </c:pt>
                <c:pt idx="35899">
                  <c:v>1287</c:v>
                </c:pt>
                <c:pt idx="35900">
                  <c:v>1311</c:v>
                </c:pt>
                <c:pt idx="35901">
                  <c:v>1337</c:v>
                </c:pt>
                <c:pt idx="35902">
                  <c:v>1355</c:v>
                </c:pt>
                <c:pt idx="35903">
                  <c:v>1362</c:v>
                </c:pt>
                <c:pt idx="35904">
                  <c:v>1359</c:v>
                </c:pt>
                <c:pt idx="35905">
                  <c:v>1346</c:v>
                </c:pt>
                <c:pt idx="35906">
                  <c:v>1324</c:v>
                </c:pt>
                <c:pt idx="35907">
                  <c:v>1302</c:v>
                </c:pt>
                <c:pt idx="35908">
                  <c:v>1291</c:v>
                </c:pt>
                <c:pt idx="35909">
                  <c:v>1299</c:v>
                </c:pt>
                <c:pt idx="35910">
                  <c:v>1318</c:v>
                </c:pt>
                <c:pt idx="35911">
                  <c:v>1334</c:v>
                </c:pt>
                <c:pt idx="35912">
                  <c:v>1338</c:v>
                </c:pt>
                <c:pt idx="35913">
                  <c:v>1331</c:v>
                </c:pt>
                <c:pt idx="35914">
                  <c:v>1320</c:v>
                </c:pt>
                <c:pt idx="35915">
                  <c:v>1319</c:v>
                </c:pt>
                <c:pt idx="35916">
                  <c:v>1329</c:v>
                </c:pt>
                <c:pt idx="35917">
                  <c:v>1340</c:v>
                </c:pt>
                <c:pt idx="35918">
                  <c:v>1342</c:v>
                </c:pt>
                <c:pt idx="35919">
                  <c:v>1336</c:v>
                </c:pt>
                <c:pt idx="35920">
                  <c:v>1332</c:v>
                </c:pt>
                <c:pt idx="35921">
                  <c:v>1335</c:v>
                </c:pt>
                <c:pt idx="35922">
                  <c:v>1341</c:v>
                </c:pt>
                <c:pt idx="35923">
                  <c:v>1344</c:v>
                </c:pt>
                <c:pt idx="35924">
                  <c:v>1336</c:v>
                </c:pt>
                <c:pt idx="35925">
                  <c:v>1318</c:v>
                </c:pt>
                <c:pt idx="35926">
                  <c:v>1296</c:v>
                </c:pt>
                <c:pt idx="35927">
                  <c:v>1279</c:v>
                </c:pt>
                <c:pt idx="35928">
                  <c:v>1276</c:v>
                </c:pt>
                <c:pt idx="35929">
                  <c:v>1287</c:v>
                </c:pt>
                <c:pt idx="35930">
                  <c:v>1304</c:v>
                </c:pt>
                <c:pt idx="35931">
                  <c:v>1315</c:v>
                </c:pt>
                <c:pt idx="35932">
                  <c:v>1310</c:v>
                </c:pt>
                <c:pt idx="35933">
                  <c:v>1292</c:v>
                </c:pt>
                <c:pt idx="35934">
                  <c:v>1268</c:v>
                </c:pt>
                <c:pt idx="35935">
                  <c:v>1246</c:v>
                </c:pt>
                <c:pt idx="35936">
                  <c:v>1232</c:v>
                </c:pt>
                <c:pt idx="35937">
                  <c:v>1231</c:v>
                </c:pt>
                <c:pt idx="35938">
                  <c:v>1243</c:v>
                </c:pt>
                <c:pt idx="35939">
                  <c:v>1265</c:v>
                </c:pt>
                <c:pt idx="35940">
                  <c:v>1288</c:v>
                </c:pt>
                <c:pt idx="35941">
                  <c:v>1302</c:v>
                </c:pt>
                <c:pt idx="35942">
                  <c:v>1305</c:v>
                </c:pt>
                <c:pt idx="35943">
                  <c:v>1302</c:v>
                </c:pt>
                <c:pt idx="35944">
                  <c:v>1300</c:v>
                </c:pt>
                <c:pt idx="35945">
                  <c:v>1302</c:v>
                </c:pt>
                <c:pt idx="35946">
                  <c:v>1307</c:v>
                </c:pt>
                <c:pt idx="35947">
                  <c:v>1312</c:v>
                </c:pt>
                <c:pt idx="35948">
                  <c:v>1316</c:v>
                </c:pt>
                <c:pt idx="35949">
                  <c:v>1314</c:v>
                </c:pt>
                <c:pt idx="35950">
                  <c:v>1309</c:v>
                </c:pt>
                <c:pt idx="35951">
                  <c:v>1306</c:v>
                </c:pt>
                <c:pt idx="35952">
                  <c:v>1306</c:v>
                </c:pt>
                <c:pt idx="35953">
                  <c:v>1308</c:v>
                </c:pt>
                <c:pt idx="35954">
                  <c:v>1310</c:v>
                </c:pt>
                <c:pt idx="35955">
                  <c:v>1310</c:v>
                </c:pt>
                <c:pt idx="35956">
                  <c:v>1307</c:v>
                </c:pt>
                <c:pt idx="35957">
                  <c:v>1304</c:v>
                </c:pt>
                <c:pt idx="35958">
                  <c:v>1302</c:v>
                </c:pt>
                <c:pt idx="35959">
                  <c:v>1301</c:v>
                </c:pt>
                <c:pt idx="35960">
                  <c:v>1300</c:v>
                </c:pt>
                <c:pt idx="35961">
                  <c:v>1298</c:v>
                </c:pt>
                <c:pt idx="35962">
                  <c:v>1292</c:v>
                </c:pt>
                <c:pt idx="35963">
                  <c:v>1281</c:v>
                </c:pt>
                <c:pt idx="35964">
                  <c:v>1270</c:v>
                </c:pt>
                <c:pt idx="35965">
                  <c:v>1266</c:v>
                </c:pt>
                <c:pt idx="35966">
                  <c:v>1276</c:v>
                </c:pt>
                <c:pt idx="35967">
                  <c:v>1297</c:v>
                </c:pt>
                <c:pt idx="35968">
                  <c:v>1322</c:v>
                </c:pt>
                <c:pt idx="35969">
                  <c:v>1337</c:v>
                </c:pt>
                <c:pt idx="35970">
                  <c:v>1336</c:v>
                </c:pt>
                <c:pt idx="35971">
                  <c:v>1320</c:v>
                </c:pt>
                <c:pt idx="35972">
                  <c:v>1297</c:v>
                </c:pt>
                <c:pt idx="35973">
                  <c:v>1274</c:v>
                </c:pt>
                <c:pt idx="35974">
                  <c:v>1257</c:v>
                </c:pt>
                <c:pt idx="35975">
                  <c:v>1248</c:v>
                </c:pt>
                <c:pt idx="35976">
                  <c:v>1250</c:v>
                </c:pt>
                <c:pt idx="35977">
                  <c:v>1263</c:v>
                </c:pt>
                <c:pt idx="35978">
                  <c:v>1281</c:v>
                </c:pt>
                <c:pt idx="35979">
                  <c:v>1301</c:v>
                </c:pt>
                <c:pt idx="35980">
                  <c:v>1316</c:v>
                </c:pt>
                <c:pt idx="35981">
                  <c:v>1322</c:v>
                </c:pt>
                <c:pt idx="35982">
                  <c:v>1317</c:v>
                </c:pt>
                <c:pt idx="35983">
                  <c:v>1305</c:v>
                </c:pt>
                <c:pt idx="35984">
                  <c:v>1294</c:v>
                </c:pt>
                <c:pt idx="35985">
                  <c:v>1291</c:v>
                </c:pt>
                <c:pt idx="35986">
                  <c:v>1293</c:v>
                </c:pt>
                <c:pt idx="35987">
                  <c:v>1296</c:v>
                </c:pt>
                <c:pt idx="35988">
                  <c:v>1298</c:v>
                </c:pt>
                <c:pt idx="35989">
                  <c:v>1302</c:v>
                </c:pt>
                <c:pt idx="35990">
                  <c:v>1315</c:v>
                </c:pt>
                <c:pt idx="35991">
                  <c:v>1337</c:v>
                </c:pt>
                <c:pt idx="35992">
                  <c:v>1359</c:v>
                </c:pt>
                <c:pt idx="35993">
                  <c:v>1370</c:v>
                </c:pt>
                <c:pt idx="35994">
                  <c:v>1369</c:v>
                </c:pt>
                <c:pt idx="35995">
                  <c:v>1361</c:v>
                </c:pt>
                <c:pt idx="35996">
                  <c:v>1353</c:v>
                </c:pt>
                <c:pt idx="35997">
                  <c:v>1347</c:v>
                </c:pt>
                <c:pt idx="35998">
                  <c:v>1342</c:v>
                </c:pt>
                <c:pt idx="35999">
                  <c:v>1336</c:v>
                </c:pt>
                <c:pt idx="36000">
                  <c:v>1331</c:v>
                </c:pt>
                <c:pt idx="36001">
                  <c:v>1332</c:v>
                </c:pt>
                <c:pt idx="36002">
                  <c:v>1340</c:v>
                </c:pt>
                <c:pt idx="36003">
                  <c:v>1353</c:v>
                </c:pt>
                <c:pt idx="36004">
                  <c:v>1365</c:v>
                </c:pt>
                <c:pt idx="36005">
                  <c:v>1370</c:v>
                </c:pt>
                <c:pt idx="36006">
                  <c:v>1368</c:v>
                </c:pt>
                <c:pt idx="36007">
                  <c:v>1361</c:v>
                </c:pt>
                <c:pt idx="36008">
                  <c:v>1356</c:v>
                </c:pt>
                <c:pt idx="36009">
                  <c:v>1354</c:v>
                </c:pt>
                <c:pt idx="36010">
                  <c:v>1352</c:v>
                </c:pt>
                <c:pt idx="36011">
                  <c:v>1345</c:v>
                </c:pt>
                <c:pt idx="36012">
                  <c:v>1332</c:v>
                </c:pt>
                <c:pt idx="36013">
                  <c:v>1317</c:v>
                </c:pt>
                <c:pt idx="36014">
                  <c:v>1309</c:v>
                </c:pt>
                <c:pt idx="36015">
                  <c:v>1313</c:v>
                </c:pt>
                <c:pt idx="36016">
                  <c:v>1333</c:v>
                </c:pt>
                <c:pt idx="36017">
                  <c:v>1360</c:v>
                </c:pt>
                <c:pt idx="36018">
                  <c:v>1386</c:v>
                </c:pt>
                <c:pt idx="36019">
                  <c:v>1400</c:v>
                </c:pt>
                <c:pt idx="36020">
                  <c:v>1402</c:v>
                </c:pt>
                <c:pt idx="36021">
                  <c:v>1394</c:v>
                </c:pt>
                <c:pt idx="36022">
                  <c:v>1378</c:v>
                </c:pt>
                <c:pt idx="36023">
                  <c:v>1363</c:v>
                </c:pt>
                <c:pt idx="36024">
                  <c:v>1357</c:v>
                </c:pt>
                <c:pt idx="36025">
                  <c:v>1363</c:v>
                </c:pt>
                <c:pt idx="36026">
                  <c:v>1383</c:v>
                </c:pt>
                <c:pt idx="36027">
                  <c:v>1410</c:v>
                </c:pt>
                <c:pt idx="36028">
                  <c:v>1433</c:v>
                </c:pt>
                <c:pt idx="36029">
                  <c:v>1442</c:v>
                </c:pt>
                <c:pt idx="36030">
                  <c:v>1434</c:v>
                </c:pt>
                <c:pt idx="36031">
                  <c:v>1417</c:v>
                </c:pt>
                <c:pt idx="36032">
                  <c:v>1404</c:v>
                </c:pt>
                <c:pt idx="36033">
                  <c:v>1404</c:v>
                </c:pt>
                <c:pt idx="36034">
                  <c:v>1421</c:v>
                </c:pt>
                <c:pt idx="36035">
                  <c:v>1446</c:v>
                </c:pt>
                <c:pt idx="36036">
                  <c:v>1468</c:v>
                </c:pt>
                <c:pt idx="36037">
                  <c:v>1478</c:v>
                </c:pt>
                <c:pt idx="36038">
                  <c:v>1473</c:v>
                </c:pt>
                <c:pt idx="36039">
                  <c:v>1460</c:v>
                </c:pt>
                <c:pt idx="36040">
                  <c:v>1449</c:v>
                </c:pt>
                <c:pt idx="36041">
                  <c:v>1448</c:v>
                </c:pt>
                <c:pt idx="36042">
                  <c:v>1456</c:v>
                </c:pt>
                <c:pt idx="36043">
                  <c:v>1466</c:v>
                </c:pt>
                <c:pt idx="36044">
                  <c:v>1474</c:v>
                </c:pt>
                <c:pt idx="36045">
                  <c:v>1481</c:v>
                </c:pt>
                <c:pt idx="36046">
                  <c:v>1488</c:v>
                </c:pt>
                <c:pt idx="36047">
                  <c:v>1491</c:v>
                </c:pt>
                <c:pt idx="36048">
                  <c:v>1492</c:v>
                </c:pt>
                <c:pt idx="36049">
                  <c:v>1490</c:v>
                </c:pt>
                <c:pt idx="36050">
                  <c:v>1490</c:v>
                </c:pt>
                <c:pt idx="36051">
                  <c:v>1492</c:v>
                </c:pt>
                <c:pt idx="36052">
                  <c:v>1499</c:v>
                </c:pt>
                <c:pt idx="36053">
                  <c:v>1514</c:v>
                </c:pt>
                <c:pt idx="36054">
                  <c:v>1532</c:v>
                </c:pt>
                <c:pt idx="36055">
                  <c:v>1546</c:v>
                </c:pt>
                <c:pt idx="36056">
                  <c:v>1554</c:v>
                </c:pt>
                <c:pt idx="36057">
                  <c:v>1558</c:v>
                </c:pt>
                <c:pt idx="36058">
                  <c:v>1566</c:v>
                </c:pt>
                <c:pt idx="36059">
                  <c:v>1578</c:v>
                </c:pt>
                <c:pt idx="36060">
                  <c:v>1594</c:v>
                </c:pt>
                <c:pt idx="36061">
                  <c:v>1609</c:v>
                </c:pt>
                <c:pt idx="36062">
                  <c:v>1621</c:v>
                </c:pt>
                <c:pt idx="36063">
                  <c:v>1631</c:v>
                </c:pt>
                <c:pt idx="36064">
                  <c:v>1639</c:v>
                </c:pt>
                <c:pt idx="36065">
                  <c:v>1650</c:v>
                </c:pt>
                <c:pt idx="36066">
                  <c:v>1665</c:v>
                </c:pt>
                <c:pt idx="36067">
                  <c:v>1680</c:v>
                </c:pt>
                <c:pt idx="36068">
                  <c:v>1690</c:v>
                </c:pt>
                <c:pt idx="36069">
                  <c:v>1692</c:v>
                </c:pt>
                <c:pt idx="36070">
                  <c:v>1690</c:v>
                </c:pt>
                <c:pt idx="36071">
                  <c:v>1687</c:v>
                </c:pt>
                <c:pt idx="36072">
                  <c:v>1686</c:v>
                </c:pt>
                <c:pt idx="36073">
                  <c:v>1687</c:v>
                </c:pt>
                <c:pt idx="36074">
                  <c:v>1693</c:v>
                </c:pt>
                <c:pt idx="36075">
                  <c:v>1702</c:v>
                </c:pt>
                <c:pt idx="36076">
                  <c:v>1716</c:v>
                </c:pt>
                <c:pt idx="36077">
                  <c:v>1729</c:v>
                </c:pt>
                <c:pt idx="36078">
                  <c:v>1740</c:v>
                </c:pt>
                <c:pt idx="36079">
                  <c:v>1748</c:v>
                </c:pt>
                <c:pt idx="36080">
                  <c:v>1758</c:v>
                </c:pt>
                <c:pt idx="36081">
                  <c:v>1771</c:v>
                </c:pt>
                <c:pt idx="36082">
                  <c:v>1784</c:v>
                </c:pt>
                <c:pt idx="36083">
                  <c:v>1795</c:v>
                </c:pt>
                <c:pt idx="36084">
                  <c:v>1805</c:v>
                </c:pt>
                <c:pt idx="36085">
                  <c:v>1814</c:v>
                </c:pt>
                <c:pt idx="36086">
                  <c:v>1822</c:v>
                </c:pt>
                <c:pt idx="36087">
                  <c:v>1830</c:v>
                </c:pt>
                <c:pt idx="36088">
                  <c:v>1838</c:v>
                </c:pt>
                <c:pt idx="36089">
                  <c:v>1851</c:v>
                </c:pt>
                <c:pt idx="36090">
                  <c:v>1871</c:v>
                </c:pt>
                <c:pt idx="36091">
                  <c:v>1892</c:v>
                </c:pt>
                <c:pt idx="36092">
                  <c:v>1904</c:v>
                </c:pt>
                <c:pt idx="36093">
                  <c:v>1909</c:v>
                </c:pt>
                <c:pt idx="36094">
                  <c:v>1915</c:v>
                </c:pt>
                <c:pt idx="36095">
                  <c:v>1930</c:v>
                </c:pt>
                <c:pt idx="36096">
                  <c:v>1948</c:v>
                </c:pt>
                <c:pt idx="36097">
                  <c:v>1960</c:v>
                </c:pt>
                <c:pt idx="36098">
                  <c:v>1962</c:v>
                </c:pt>
                <c:pt idx="36099">
                  <c:v>1962</c:v>
                </c:pt>
                <c:pt idx="36100">
                  <c:v>1966</c:v>
                </c:pt>
                <c:pt idx="36101">
                  <c:v>1969</c:v>
                </c:pt>
                <c:pt idx="36102">
                  <c:v>1968</c:v>
                </c:pt>
                <c:pt idx="36103">
                  <c:v>1960</c:v>
                </c:pt>
                <c:pt idx="36104">
                  <c:v>1955</c:v>
                </c:pt>
                <c:pt idx="36105">
                  <c:v>1960</c:v>
                </c:pt>
                <c:pt idx="36106">
                  <c:v>1978</c:v>
                </c:pt>
                <c:pt idx="36107">
                  <c:v>2006</c:v>
                </c:pt>
                <c:pt idx="36108">
                  <c:v>2039</c:v>
                </c:pt>
                <c:pt idx="36109">
                  <c:v>2074</c:v>
                </c:pt>
                <c:pt idx="36110">
                  <c:v>2105</c:v>
                </c:pt>
                <c:pt idx="36111">
                  <c:v>2127</c:v>
                </c:pt>
                <c:pt idx="36112">
                  <c:v>2137</c:v>
                </c:pt>
                <c:pt idx="36113">
                  <c:v>2137</c:v>
                </c:pt>
                <c:pt idx="36114">
                  <c:v>2132</c:v>
                </c:pt>
                <c:pt idx="36115">
                  <c:v>2132</c:v>
                </c:pt>
                <c:pt idx="36116">
                  <c:v>2142</c:v>
                </c:pt>
                <c:pt idx="36117">
                  <c:v>2162</c:v>
                </c:pt>
                <c:pt idx="36118">
                  <c:v>2184</c:v>
                </c:pt>
                <c:pt idx="36119">
                  <c:v>2206</c:v>
                </c:pt>
                <c:pt idx="36120">
                  <c:v>2232</c:v>
                </c:pt>
                <c:pt idx="36121">
                  <c:v>2263</c:v>
                </c:pt>
                <c:pt idx="36122">
                  <c:v>2297</c:v>
                </c:pt>
                <c:pt idx="36123">
                  <c:v>2328</c:v>
                </c:pt>
                <c:pt idx="36124">
                  <c:v>2354</c:v>
                </c:pt>
                <c:pt idx="36125">
                  <c:v>2374</c:v>
                </c:pt>
                <c:pt idx="36126">
                  <c:v>2384</c:v>
                </c:pt>
                <c:pt idx="36127">
                  <c:v>2384</c:v>
                </c:pt>
                <c:pt idx="36128">
                  <c:v>2378</c:v>
                </c:pt>
                <c:pt idx="36129">
                  <c:v>2374</c:v>
                </c:pt>
                <c:pt idx="36130">
                  <c:v>2378</c:v>
                </c:pt>
                <c:pt idx="36131">
                  <c:v>2388</c:v>
                </c:pt>
                <c:pt idx="36132">
                  <c:v>2396</c:v>
                </c:pt>
                <c:pt idx="36133">
                  <c:v>2403</c:v>
                </c:pt>
                <c:pt idx="36134">
                  <c:v>2411</c:v>
                </c:pt>
                <c:pt idx="36135">
                  <c:v>2425</c:v>
                </c:pt>
                <c:pt idx="36136">
                  <c:v>2443</c:v>
                </c:pt>
                <c:pt idx="36137">
                  <c:v>2465</c:v>
                </c:pt>
                <c:pt idx="36138">
                  <c:v>2489</c:v>
                </c:pt>
                <c:pt idx="36139">
                  <c:v>2517</c:v>
                </c:pt>
                <c:pt idx="36140">
                  <c:v>2551</c:v>
                </c:pt>
                <c:pt idx="36141">
                  <c:v>2586</c:v>
                </c:pt>
                <c:pt idx="36142">
                  <c:v>2616</c:v>
                </c:pt>
                <c:pt idx="36143">
                  <c:v>2641</c:v>
                </c:pt>
                <c:pt idx="36144">
                  <c:v>2662</c:v>
                </c:pt>
                <c:pt idx="36145">
                  <c:v>2686</c:v>
                </c:pt>
                <c:pt idx="36146">
                  <c:v>2720</c:v>
                </c:pt>
                <c:pt idx="36147">
                  <c:v>2765</c:v>
                </c:pt>
                <c:pt idx="36148">
                  <c:v>2813</c:v>
                </c:pt>
                <c:pt idx="36149">
                  <c:v>2855</c:v>
                </c:pt>
                <c:pt idx="36150">
                  <c:v>2887</c:v>
                </c:pt>
                <c:pt idx="36151">
                  <c:v>2913</c:v>
                </c:pt>
                <c:pt idx="36152">
                  <c:v>2934</c:v>
                </c:pt>
                <c:pt idx="36153">
                  <c:v>2949</c:v>
                </c:pt>
                <c:pt idx="36154">
                  <c:v>2957</c:v>
                </c:pt>
                <c:pt idx="36155">
                  <c:v>2958</c:v>
                </c:pt>
                <c:pt idx="36156">
                  <c:v>2955</c:v>
                </c:pt>
                <c:pt idx="36157">
                  <c:v>2947</c:v>
                </c:pt>
                <c:pt idx="36158">
                  <c:v>2939</c:v>
                </c:pt>
                <c:pt idx="36159">
                  <c:v>2946</c:v>
                </c:pt>
                <c:pt idx="36160">
                  <c:v>2978</c:v>
                </c:pt>
                <c:pt idx="36161">
                  <c:v>3033</c:v>
                </c:pt>
                <c:pt idx="36162">
                  <c:v>3093</c:v>
                </c:pt>
                <c:pt idx="36163">
                  <c:v>3142</c:v>
                </c:pt>
                <c:pt idx="36164">
                  <c:v>3176</c:v>
                </c:pt>
                <c:pt idx="36165">
                  <c:v>3198</c:v>
                </c:pt>
                <c:pt idx="36166">
                  <c:v>3214</c:v>
                </c:pt>
                <c:pt idx="36167">
                  <c:v>3228</c:v>
                </c:pt>
                <c:pt idx="36168">
                  <c:v>3244</c:v>
                </c:pt>
                <c:pt idx="36169">
                  <c:v>3268</c:v>
                </c:pt>
                <c:pt idx="36170">
                  <c:v>3302</c:v>
                </c:pt>
                <c:pt idx="36171">
                  <c:v>3347</c:v>
                </c:pt>
                <c:pt idx="36172">
                  <c:v>3397</c:v>
                </c:pt>
                <c:pt idx="36173">
                  <c:v>3445</c:v>
                </c:pt>
                <c:pt idx="36174">
                  <c:v>3487</c:v>
                </c:pt>
                <c:pt idx="36175">
                  <c:v>3520</c:v>
                </c:pt>
                <c:pt idx="36176">
                  <c:v>3549</c:v>
                </c:pt>
                <c:pt idx="36177">
                  <c:v>3578</c:v>
                </c:pt>
                <c:pt idx="36178">
                  <c:v>3612</c:v>
                </c:pt>
                <c:pt idx="36179">
                  <c:v>3650</c:v>
                </c:pt>
                <c:pt idx="36180">
                  <c:v>3686</c:v>
                </c:pt>
                <c:pt idx="36181">
                  <c:v>3715</c:v>
                </c:pt>
                <c:pt idx="36182">
                  <c:v>3733</c:v>
                </c:pt>
                <c:pt idx="36183">
                  <c:v>3742</c:v>
                </c:pt>
                <c:pt idx="36184">
                  <c:v>3750</c:v>
                </c:pt>
                <c:pt idx="36185">
                  <c:v>3763</c:v>
                </c:pt>
                <c:pt idx="36186">
                  <c:v>3788</c:v>
                </c:pt>
                <c:pt idx="36187">
                  <c:v>3828</c:v>
                </c:pt>
                <c:pt idx="36188">
                  <c:v>3878</c:v>
                </c:pt>
                <c:pt idx="36189">
                  <c:v>3927</c:v>
                </c:pt>
                <c:pt idx="36190">
                  <c:v>3964</c:v>
                </c:pt>
                <c:pt idx="36191">
                  <c:v>3988</c:v>
                </c:pt>
                <c:pt idx="36192">
                  <c:v>4007</c:v>
                </c:pt>
                <c:pt idx="36193">
                  <c:v>4032</c:v>
                </c:pt>
                <c:pt idx="36194">
                  <c:v>4060</c:v>
                </c:pt>
                <c:pt idx="36195">
                  <c:v>4085</c:v>
                </c:pt>
                <c:pt idx="36196">
                  <c:v>4107</c:v>
                </c:pt>
                <c:pt idx="36197">
                  <c:v>4128</c:v>
                </c:pt>
                <c:pt idx="36198">
                  <c:v>4154</c:v>
                </c:pt>
                <c:pt idx="36199">
                  <c:v>4183</c:v>
                </c:pt>
                <c:pt idx="36200">
                  <c:v>4217</c:v>
                </c:pt>
                <c:pt idx="36201">
                  <c:v>4255</c:v>
                </c:pt>
                <c:pt idx="36202">
                  <c:v>4296</c:v>
                </c:pt>
                <c:pt idx="36203">
                  <c:v>4334</c:v>
                </c:pt>
                <c:pt idx="36204">
                  <c:v>4364</c:v>
                </c:pt>
                <c:pt idx="36205">
                  <c:v>4391</c:v>
                </c:pt>
                <c:pt idx="36206">
                  <c:v>4424</c:v>
                </c:pt>
                <c:pt idx="36207">
                  <c:v>4468</c:v>
                </c:pt>
                <c:pt idx="36208">
                  <c:v>4519</c:v>
                </c:pt>
                <c:pt idx="36209">
                  <c:v>4570</c:v>
                </c:pt>
                <c:pt idx="36210">
                  <c:v>4612</c:v>
                </c:pt>
                <c:pt idx="36211">
                  <c:v>4642</c:v>
                </c:pt>
                <c:pt idx="36212">
                  <c:v>4662</c:v>
                </c:pt>
                <c:pt idx="36213">
                  <c:v>4681</c:v>
                </c:pt>
                <c:pt idx="36214">
                  <c:v>4707</c:v>
                </c:pt>
                <c:pt idx="36215">
                  <c:v>4744</c:v>
                </c:pt>
                <c:pt idx="36216">
                  <c:v>4790</c:v>
                </c:pt>
                <c:pt idx="36217">
                  <c:v>4840</c:v>
                </c:pt>
                <c:pt idx="36218">
                  <c:v>4885</c:v>
                </c:pt>
                <c:pt idx="36219">
                  <c:v>4920</c:v>
                </c:pt>
                <c:pt idx="36220">
                  <c:v>4943</c:v>
                </c:pt>
                <c:pt idx="36221">
                  <c:v>4958</c:v>
                </c:pt>
                <c:pt idx="36222">
                  <c:v>4970</c:v>
                </c:pt>
                <c:pt idx="36223">
                  <c:v>4989</c:v>
                </c:pt>
                <c:pt idx="36224">
                  <c:v>5023</c:v>
                </c:pt>
                <c:pt idx="36225">
                  <c:v>5066</c:v>
                </c:pt>
                <c:pt idx="36226">
                  <c:v>5107</c:v>
                </c:pt>
                <c:pt idx="36227">
                  <c:v>5139</c:v>
                </c:pt>
                <c:pt idx="36228">
                  <c:v>5163</c:v>
                </c:pt>
                <c:pt idx="36229">
                  <c:v>5184</c:v>
                </c:pt>
                <c:pt idx="36230">
                  <c:v>5213</c:v>
                </c:pt>
                <c:pt idx="36231">
                  <c:v>5251</c:v>
                </c:pt>
                <c:pt idx="36232">
                  <c:v>5301</c:v>
                </c:pt>
                <c:pt idx="36233">
                  <c:v>5358</c:v>
                </c:pt>
                <c:pt idx="36234">
                  <c:v>5419</c:v>
                </c:pt>
                <c:pt idx="36235">
                  <c:v>5476</c:v>
                </c:pt>
                <c:pt idx="36236">
                  <c:v>5526</c:v>
                </c:pt>
                <c:pt idx="36237">
                  <c:v>5569</c:v>
                </c:pt>
                <c:pt idx="36238">
                  <c:v>5607</c:v>
                </c:pt>
                <c:pt idx="36239">
                  <c:v>5638</c:v>
                </c:pt>
                <c:pt idx="36240">
                  <c:v>5661</c:v>
                </c:pt>
                <c:pt idx="36241">
                  <c:v>5682</c:v>
                </c:pt>
                <c:pt idx="36242">
                  <c:v>5704</c:v>
                </c:pt>
                <c:pt idx="36243">
                  <c:v>5732</c:v>
                </c:pt>
                <c:pt idx="36244">
                  <c:v>5770</c:v>
                </c:pt>
                <c:pt idx="36245">
                  <c:v>5818</c:v>
                </c:pt>
                <c:pt idx="36246">
                  <c:v>5869</c:v>
                </c:pt>
                <c:pt idx="36247">
                  <c:v>5915</c:v>
                </c:pt>
                <c:pt idx="36248">
                  <c:v>5953</c:v>
                </c:pt>
                <c:pt idx="36249">
                  <c:v>5984</c:v>
                </c:pt>
                <c:pt idx="36250">
                  <c:v>6013</c:v>
                </c:pt>
                <c:pt idx="36251">
                  <c:v>6045</c:v>
                </c:pt>
                <c:pt idx="36252">
                  <c:v>6085</c:v>
                </c:pt>
                <c:pt idx="36253">
                  <c:v>6133</c:v>
                </c:pt>
                <c:pt idx="36254">
                  <c:v>6186</c:v>
                </c:pt>
                <c:pt idx="36255">
                  <c:v>6242</c:v>
                </c:pt>
                <c:pt idx="36256">
                  <c:v>6300</c:v>
                </c:pt>
                <c:pt idx="36257">
                  <c:v>6356</c:v>
                </c:pt>
                <c:pt idx="36258">
                  <c:v>6408</c:v>
                </c:pt>
                <c:pt idx="36259">
                  <c:v>6452</c:v>
                </c:pt>
                <c:pt idx="36260">
                  <c:v>6490</c:v>
                </c:pt>
                <c:pt idx="36261">
                  <c:v>6520</c:v>
                </c:pt>
                <c:pt idx="36262">
                  <c:v>6544</c:v>
                </c:pt>
                <c:pt idx="36263">
                  <c:v>6566</c:v>
                </c:pt>
                <c:pt idx="36264">
                  <c:v>6588</c:v>
                </c:pt>
                <c:pt idx="36265">
                  <c:v>6616</c:v>
                </c:pt>
                <c:pt idx="36266">
                  <c:v>6650</c:v>
                </c:pt>
                <c:pt idx="36267">
                  <c:v>6685</c:v>
                </c:pt>
                <c:pt idx="36268">
                  <c:v>6720</c:v>
                </c:pt>
                <c:pt idx="36269">
                  <c:v>6754</c:v>
                </c:pt>
                <c:pt idx="36270">
                  <c:v>6791</c:v>
                </c:pt>
                <c:pt idx="36271">
                  <c:v>6828</c:v>
                </c:pt>
                <c:pt idx="36272">
                  <c:v>6865</c:v>
                </c:pt>
                <c:pt idx="36273">
                  <c:v>6904</c:v>
                </c:pt>
                <c:pt idx="36274">
                  <c:v>6944</c:v>
                </c:pt>
                <c:pt idx="36275">
                  <c:v>6984</c:v>
                </c:pt>
                <c:pt idx="36276">
                  <c:v>7019</c:v>
                </c:pt>
                <c:pt idx="36277">
                  <c:v>7053</c:v>
                </c:pt>
                <c:pt idx="36278">
                  <c:v>7090</c:v>
                </c:pt>
                <c:pt idx="36279">
                  <c:v>7132</c:v>
                </c:pt>
                <c:pt idx="36280">
                  <c:v>7174</c:v>
                </c:pt>
                <c:pt idx="36281">
                  <c:v>7208</c:v>
                </c:pt>
                <c:pt idx="36282">
                  <c:v>7236</c:v>
                </c:pt>
                <c:pt idx="36283">
                  <c:v>7261</c:v>
                </c:pt>
                <c:pt idx="36284">
                  <c:v>7288</c:v>
                </c:pt>
                <c:pt idx="36285">
                  <c:v>7320</c:v>
                </c:pt>
                <c:pt idx="36286">
                  <c:v>7359</c:v>
                </c:pt>
                <c:pt idx="36287">
                  <c:v>7403</c:v>
                </c:pt>
                <c:pt idx="36288">
                  <c:v>7453</c:v>
                </c:pt>
                <c:pt idx="36289">
                  <c:v>7507</c:v>
                </c:pt>
                <c:pt idx="36290">
                  <c:v>7560</c:v>
                </c:pt>
                <c:pt idx="36291">
                  <c:v>7609</c:v>
                </c:pt>
                <c:pt idx="36292">
                  <c:v>7651</c:v>
                </c:pt>
                <c:pt idx="36293">
                  <c:v>7684</c:v>
                </c:pt>
                <c:pt idx="36294">
                  <c:v>7709</c:v>
                </c:pt>
                <c:pt idx="36295">
                  <c:v>7730</c:v>
                </c:pt>
                <c:pt idx="36296">
                  <c:v>7753</c:v>
                </c:pt>
                <c:pt idx="36297">
                  <c:v>7781</c:v>
                </c:pt>
                <c:pt idx="36298">
                  <c:v>7816</c:v>
                </c:pt>
                <c:pt idx="36299">
                  <c:v>7853</c:v>
                </c:pt>
                <c:pt idx="36300">
                  <c:v>7886</c:v>
                </c:pt>
                <c:pt idx="36301">
                  <c:v>7913</c:v>
                </c:pt>
                <c:pt idx="36302">
                  <c:v>7939</c:v>
                </c:pt>
                <c:pt idx="36303">
                  <c:v>7970</c:v>
                </c:pt>
                <c:pt idx="36304">
                  <c:v>8006</c:v>
                </c:pt>
                <c:pt idx="36305">
                  <c:v>8045</c:v>
                </c:pt>
                <c:pt idx="36306">
                  <c:v>8081</c:v>
                </c:pt>
                <c:pt idx="36307">
                  <c:v>8117</c:v>
                </c:pt>
                <c:pt idx="36308">
                  <c:v>8153</c:v>
                </c:pt>
                <c:pt idx="36309">
                  <c:v>8192</c:v>
                </c:pt>
                <c:pt idx="36310">
                  <c:v>8231</c:v>
                </c:pt>
                <c:pt idx="36311">
                  <c:v>8269</c:v>
                </c:pt>
                <c:pt idx="36312">
                  <c:v>8307</c:v>
                </c:pt>
                <c:pt idx="36313">
                  <c:v>8346</c:v>
                </c:pt>
                <c:pt idx="36314">
                  <c:v>8382</c:v>
                </c:pt>
                <c:pt idx="36315">
                  <c:v>8413</c:v>
                </c:pt>
                <c:pt idx="36316">
                  <c:v>8437</c:v>
                </c:pt>
                <c:pt idx="36317">
                  <c:v>8455</c:v>
                </c:pt>
                <c:pt idx="36318">
                  <c:v>8472</c:v>
                </c:pt>
                <c:pt idx="36319">
                  <c:v>8493</c:v>
                </c:pt>
                <c:pt idx="36320">
                  <c:v>8523</c:v>
                </c:pt>
                <c:pt idx="36321">
                  <c:v>8564</c:v>
                </c:pt>
                <c:pt idx="36322">
                  <c:v>8614</c:v>
                </c:pt>
                <c:pt idx="36323">
                  <c:v>8665</c:v>
                </c:pt>
                <c:pt idx="36324">
                  <c:v>8714</c:v>
                </c:pt>
                <c:pt idx="36325">
                  <c:v>8759</c:v>
                </c:pt>
                <c:pt idx="36326">
                  <c:v>8801</c:v>
                </c:pt>
                <c:pt idx="36327">
                  <c:v>8836</c:v>
                </c:pt>
                <c:pt idx="36328">
                  <c:v>8865</c:v>
                </c:pt>
                <c:pt idx="36329">
                  <c:v>8885</c:v>
                </c:pt>
                <c:pt idx="36330">
                  <c:v>8900</c:v>
                </c:pt>
                <c:pt idx="36331">
                  <c:v>8912</c:v>
                </c:pt>
                <c:pt idx="36332">
                  <c:v>8926</c:v>
                </c:pt>
                <c:pt idx="36333">
                  <c:v>8946</c:v>
                </c:pt>
                <c:pt idx="36334">
                  <c:v>8974</c:v>
                </c:pt>
                <c:pt idx="36335">
                  <c:v>9011</c:v>
                </c:pt>
                <c:pt idx="36336">
                  <c:v>9055</c:v>
                </c:pt>
                <c:pt idx="36337">
                  <c:v>9105</c:v>
                </c:pt>
                <c:pt idx="36338">
                  <c:v>9152</c:v>
                </c:pt>
                <c:pt idx="36339">
                  <c:v>9194</c:v>
                </c:pt>
                <c:pt idx="36340">
                  <c:v>9227</c:v>
                </c:pt>
                <c:pt idx="36341">
                  <c:v>9254</c:v>
                </c:pt>
                <c:pt idx="36342">
                  <c:v>9279</c:v>
                </c:pt>
                <c:pt idx="36343">
                  <c:v>9301</c:v>
                </c:pt>
                <c:pt idx="36344">
                  <c:v>9319</c:v>
                </c:pt>
                <c:pt idx="36345">
                  <c:v>9330</c:v>
                </c:pt>
                <c:pt idx="36346">
                  <c:v>9336</c:v>
                </c:pt>
                <c:pt idx="36347">
                  <c:v>9346</c:v>
                </c:pt>
                <c:pt idx="36348">
                  <c:v>9363</c:v>
                </c:pt>
                <c:pt idx="36349">
                  <c:v>9384</c:v>
                </c:pt>
                <c:pt idx="36350">
                  <c:v>9397</c:v>
                </c:pt>
                <c:pt idx="36351">
                  <c:v>9398</c:v>
                </c:pt>
                <c:pt idx="36352">
                  <c:v>9392</c:v>
                </c:pt>
                <c:pt idx="36353">
                  <c:v>9391</c:v>
                </c:pt>
                <c:pt idx="36354">
                  <c:v>9400</c:v>
                </c:pt>
                <c:pt idx="36355">
                  <c:v>9419</c:v>
                </c:pt>
                <c:pt idx="36356">
                  <c:v>9446</c:v>
                </c:pt>
                <c:pt idx="36357">
                  <c:v>9475</c:v>
                </c:pt>
                <c:pt idx="36358">
                  <c:v>9506</c:v>
                </c:pt>
                <c:pt idx="36359">
                  <c:v>9531</c:v>
                </c:pt>
                <c:pt idx="36360">
                  <c:v>9548</c:v>
                </c:pt>
                <c:pt idx="36361">
                  <c:v>9557</c:v>
                </c:pt>
                <c:pt idx="36362">
                  <c:v>9564</c:v>
                </c:pt>
                <c:pt idx="36363">
                  <c:v>9576</c:v>
                </c:pt>
                <c:pt idx="36364">
                  <c:v>9595</c:v>
                </c:pt>
                <c:pt idx="36365">
                  <c:v>9618</c:v>
                </c:pt>
                <c:pt idx="36366">
                  <c:v>9640</c:v>
                </c:pt>
                <c:pt idx="36367">
                  <c:v>9657</c:v>
                </c:pt>
                <c:pt idx="36368">
                  <c:v>9671</c:v>
                </c:pt>
                <c:pt idx="36369">
                  <c:v>9686</c:v>
                </c:pt>
                <c:pt idx="36370">
                  <c:v>9703</c:v>
                </c:pt>
                <c:pt idx="36371">
                  <c:v>9723</c:v>
                </c:pt>
                <c:pt idx="36372">
                  <c:v>9743</c:v>
                </c:pt>
                <c:pt idx="36373">
                  <c:v>9765</c:v>
                </c:pt>
                <c:pt idx="36374">
                  <c:v>9787</c:v>
                </c:pt>
                <c:pt idx="36375">
                  <c:v>9806</c:v>
                </c:pt>
                <c:pt idx="36376">
                  <c:v>9816</c:v>
                </c:pt>
                <c:pt idx="36377">
                  <c:v>9818</c:v>
                </c:pt>
                <c:pt idx="36378">
                  <c:v>9812</c:v>
                </c:pt>
                <c:pt idx="36379">
                  <c:v>9807</c:v>
                </c:pt>
                <c:pt idx="36380">
                  <c:v>9808</c:v>
                </c:pt>
                <c:pt idx="36381">
                  <c:v>9814</c:v>
                </c:pt>
                <c:pt idx="36382">
                  <c:v>9817</c:v>
                </c:pt>
                <c:pt idx="36383">
                  <c:v>9816</c:v>
                </c:pt>
                <c:pt idx="36384">
                  <c:v>9814</c:v>
                </c:pt>
                <c:pt idx="36385">
                  <c:v>9817</c:v>
                </c:pt>
                <c:pt idx="36386">
                  <c:v>9830</c:v>
                </c:pt>
                <c:pt idx="36387">
                  <c:v>9851</c:v>
                </c:pt>
                <c:pt idx="36388">
                  <c:v>9872</c:v>
                </c:pt>
                <c:pt idx="36389">
                  <c:v>9887</c:v>
                </c:pt>
                <c:pt idx="36390">
                  <c:v>9896</c:v>
                </c:pt>
                <c:pt idx="36391">
                  <c:v>9898</c:v>
                </c:pt>
                <c:pt idx="36392">
                  <c:v>9894</c:v>
                </c:pt>
                <c:pt idx="36393">
                  <c:v>9886</c:v>
                </c:pt>
                <c:pt idx="36394">
                  <c:v>9880</c:v>
                </c:pt>
                <c:pt idx="36395">
                  <c:v>9878</c:v>
                </c:pt>
                <c:pt idx="36396">
                  <c:v>9879</c:v>
                </c:pt>
                <c:pt idx="36397">
                  <c:v>9878</c:v>
                </c:pt>
                <c:pt idx="36398">
                  <c:v>9877</c:v>
                </c:pt>
                <c:pt idx="36399">
                  <c:v>9876</c:v>
                </c:pt>
                <c:pt idx="36400">
                  <c:v>9877</c:v>
                </c:pt>
                <c:pt idx="36401">
                  <c:v>9874</c:v>
                </c:pt>
                <c:pt idx="36402">
                  <c:v>9865</c:v>
                </c:pt>
                <c:pt idx="36403">
                  <c:v>9850</c:v>
                </c:pt>
                <c:pt idx="36404">
                  <c:v>9837</c:v>
                </c:pt>
                <c:pt idx="36405">
                  <c:v>9828</c:v>
                </c:pt>
                <c:pt idx="36406">
                  <c:v>9825</c:v>
                </c:pt>
                <c:pt idx="36407">
                  <c:v>9826</c:v>
                </c:pt>
                <c:pt idx="36408">
                  <c:v>9826</c:v>
                </c:pt>
                <c:pt idx="36409">
                  <c:v>9821</c:v>
                </c:pt>
                <c:pt idx="36410">
                  <c:v>9813</c:v>
                </c:pt>
                <c:pt idx="36411">
                  <c:v>9807</c:v>
                </c:pt>
                <c:pt idx="36412">
                  <c:v>9809</c:v>
                </c:pt>
                <c:pt idx="36413">
                  <c:v>9818</c:v>
                </c:pt>
                <c:pt idx="36414">
                  <c:v>9833</c:v>
                </c:pt>
                <c:pt idx="36415">
                  <c:v>9848</c:v>
                </c:pt>
                <c:pt idx="36416">
                  <c:v>9857</c:v>
                </c:pt>
                <c:pt idx="36417">
                  <c:v>9855</c:v>
                </c:pt>
                <c:pt idx="36418">
                  <c:v>9842</c:v>
                </c:pt>
                <c:pt idx="36419">
                  <c:v>9823</c:v>
                </c:pt>
                <c:pt idx="36420">
                  <c:v>9809</c:v>
                </c:pt>
                <c:pt idx="36421">
                  <c:v>9806</c:v>
                </c:pt>
                <c:pt idx="36422">
                  <c:v>9817</c:v>
                </c:pt>
                <c:pt idx="36423">
                  <c:v>9836</c:v>
                </c:pt>
                <c:pt idx="36424">
                  <c:v>9851</c:v>
                </c:pt>
                <c:pt idx="36425">
                  <c:v>9853</c:v>
                </c:pt>
                <c:pt idx="36426">
                  <c:v>9836</c:v>
                </c:pt>
                <c:pt idx="36427">
                  <c:v>9805</c:v>
                </c:pt>
                <c:pt idx="36428">
                  <c:v>9771</c:v>
                </c:pt>
                <c:pt idx="36429">
                  <c:v>9743</c:v>
                </c:pt>
                <c:pt idx="36430">
                  <c:v>9723</c:v>
                </c:pt>
                <c:pt idx="36431">
                  <c:v>9706</c:v>
                </c:pt>
                <c:pt idx="36432">
                  <c:v>9688</c:v>
                </c:pt>
                <c:pt idx="36433">
                  <c:v>9669</c:v>
                </c:pt>
                <c:pt idx="36434">
                  <c:v>9652</c:v>
                </c:pt>
                <c:pt idx="36435">
                  <c:v>9638</c:v>
                </c:pt>
                <c:pt idx="36436">
                  <c:v>9623</c:v>
                </c:pt>
                <c:pt idx="36437">
                  <c:v>9603</c:v>
                </c:pt>
                <c:pt idx="36438">
                  <c:v>9580</c:v>
                </c:pt>
                <c:pt idx="36439">
                  <c:v>9560</c:v>
                </c:pt>
                <c:pt idx="36440">
                  <c:v>9546</c:v>
                </c:pt>
                <c:pt idx="36441">
                  <c:v>9536</c:v>
                </c:pt>
                <c:pt idx="36442">
                  <c:v>9525</c:v>
                </c:pt>
                <c:pt idx="36443">
                  <c:v>9510</c:v>
                </c:pt>
                <c:pt idx="36444">
                  <c:v>9492</c:v>
                </c:pt>
                <c:pt idx="36445">
                  <c:v>9473</c:v>
                </c:pt>
                <c:pt idx="36446">
                  <c:v>9452</c:v>
                </c:pt>
                <c:pt idx="36447">
                  <c:v>9429</c:v>
                </c:pt>
                <c:pt idx="36448">
                  <c:v>9408</c:v>
                </c:pt>
                <c:pt idx="36449">
                  <c:v>9393</c:v>
                </c:pt>
                <c:pt idx="36450">
                  <c:v>9380</c:v>
                </c:pt>
                <c:pt idx="36451">
                  <c:v>9363</c:v>
                </c:pt>
                <c:pt idx="36452">
                  <c:v>9335</c:v>
                </c:pt>
                <c:pt idx="36453">
                  <c:v>9297</c:v>
                </c:pt>
                <c:pt idx="36454">
                  <c:v>9257</c:v>
                </c:pt>
                <c:pt idx="36455">
                  <c:v>9224</c:v>
                </c:pt>
                <c:pt idx="36456">
                  <c:v>9205</c:v>
                </c:pt>
                <c:pt idx="36457">
                  <c:v>9202</c:v>
                </c:pt>
                <c:pt idx="36458">
                  <c:v>9205</c:v>
                </c:pt>
                <c:pt idx="36459">
                  <c:v>9202</c:v>
                </c:pt>
                <c:pt idx="36460">
                  <c:v>9186</c:v>
                </c:pt>
                <c:pt idx="36461">
                  <c:v>9161</c:v>
                </c:pt>
                <c:pt idx="36462">
                  <c:v>9133</c:v>
                </c:pt>
                <c:pt idx="36463">
                  <c:v>9104</c:v>
                </c:pt>
                <c:pt idx="36464">
                  <c:v>9074</c:v>
                </c:pt>
                <c:pt idx="36465">
                  <c:v>9038</c:v>
                </c:pt>
                <c:pt idx="36466">
                  <c:v>8994</c:v>
                </c:pt>
                <c:pt idx="36467">
                  <c:v>8946</c:v>
                </c:pt>
                <c:pt idx="36468">
                  <c:v>8898</c:v>
                </c:pt>
                <c:pt idx="36469">
                  <c:v>8855</c:v>
                </c:pt>
                <c:pt idx="36470">
                  <c:v>8822</c:v>
                </c:pt>
                <c:pt idx="36471">
                  <c:v>8798</c:v>
                </c:pt>
                <c:pt idx="36472">
                  <c:v>8784</c:v>
                </c:pt>
                <c:pt idx="36473">
                  <c:v>8781</c:v>
                </c:pt>
                <c:pt idx="36474">
                  <c:v>8784</c:v>
                </c:pt>
                <c:pt idx="36475">
                  <c:v>8780</c:v>
                </c:pt>
                <c:pt idx="36476">
                  <c:v>8758</c:v>
                </c:pt>
                <c:pt idx="36477">
                  <c:v>8717</c:v>
                </c:pt>
                <c:pt idx="36478">
                  <c:v>8666</c:v>
                </c:pt>
                <c:pt idx="36479">
                  <c:v>8619</c:v>
                </c:pt>
                <c:pt idx="36480">
                  <c:v>8584</c:v>
                </c:pt>
                <c:pt idx="36481">
                  <c:v>8560</c:v>
                </c:pt>
                <c:pt idx="36482">
                  <c:v>8538</c:v>
                </c:pt>
                <c:pt idx="36483">
                  <c:v>8514</c:v>
                </c:pt>
                <c:pt idx="36484">
                  <c:v>8486</c:v>
                </c:pt>
                <c:pt idx="36485">
                  <c:v>8458</c:v>
                </c:pt>
                <c:pt idx="36486">
                  <c:v>8434</c:v>
                </c:pt>
                <c:pt idx="36487">
                  <c:v>8417</c:v>
                </c:pt>
                <c:pt idx="36488">
                  <c:v>8404</c:v>
                </c:pt>
                <c:pt idx="36489">
                  <c:v>8394</c:v>
                </c:pt>
                <c:pt idx="36490">
                  <c:v>8379</c:v>
                </c:pt>
                <c:pt idx="36491">
                  <c:v>8354</c:v>
                </c:pt>
                <c:pt idx="36492">
                  <c:v>8320</c:v>
                </c:pt>
                <c:pt idx="36493">
                  <c:v>8280</c:v>
                </c:pt>
                <c:pt idx="36494">
                  <c:v>8240</c:v>
                </c:pt>
                <c:pt idx="36495">
                  <c:v>8201</c:v>
                </c:pt>
                <c:pt idx="36496">
                  <c:v>8163</c:v>
                </c:pt>
                <c:pt idx="36497">
                  <c:v>8123</c:v>
                </c:pt>
                <c:pt idx="36498">
                  <c:v>8085</c:v>
                </c:pt>
                <c:pt idx="36499">
                  <c:v>8050</c:v>
                </c:pt>
                <c:pt idx="36500">
                  <c:v>8019</c:v>
                </c:pt>
                <c:pt idx="36501">
                  <c:v>7986</c:v>
                </c:pt>
                <c:pt idx="36502">
                  <c:v>7951</c:v>
                </c:pt>
                <c:pt idx="36503">
                  <c:v>7915</c:v>
                </c:pt>
                <c:pt idx="36504">
                  <c:v>7880</c:v>
                </c:pt>
                <c:pt idx="36505">
                  <c:v>7848</c:v>
                </c:pt>
                <c:pt idx="36506">
                  <c:v>7821</c:v>
                </c:pt>
                <c:pt idx="36507">
                  <c:v>7802</c:v>
                </c:pt>
                <c:pt idx="36508">
                  <c:v>7789</c:v>
                </c:pt>
                <c:pt idx="36509">
                  <c:v>7776</c:v>
                </c:pt>
                <c:pt idx="36510">
                  <c:v>7759</c:v>
                </c:pt>
                <c:pt idx="36511">
                  <c:v>7733</c:v>
                </c:pt>
                <c:pt idx="36512">
                  <c:v>7697</c:v>
                </c:pt>
                <c:pt idx="36513">
                  <c:v>7652</c:v>
                </c:pt>
                <c:pt idx="36514">
                  <c:v>7603</c:v>
                </c:pt>
                <c:pt idx="36515">
                  <c:v>7551</c:v>
                </c:pt>
                <c:pt idx="36516">
                  <c:v>7501</c:v>
                </c:pt>
                <c:pt idx="36517">
                  <c:v>7455</c:v>
                </c:pt>
                <c:pt idx="36518">
                  <c:v>7415</c:v>
                </c:pt>
                <c:pt idx="36519">
                  <c:v>7378</c:v>
                </c:pt>
                <c:pt idx="36520">
                  <c:v>7342</c:v>
                </c:pt>
                <c:pt idx="36521">
                  <c:v>7310</c:v>
                </c:pt>
                <c:pt idx="36522">
                  <c:v>7285</c:v>
                </c:pt>
                <c:pt idx="36523">
                  <c:v>7263</c:v>
                </c:pt>
                <c:pt idx="36524">
                  <c:v>7238</c:v>
                </c:pt>
                <c:pt idx="36525">
                  <c:v>7207</c:v>
                </c:pt>
                <c:pt idx="36526">
                  <c:v>7173</c:v>
                </c:pt>
                <c:pt idx="36527">
                  <c:v>7141</c:v>
                </c:pt>
                <c:pt idx="36528">
                  <c:v>7113</c:v>
                </c:pt>
                <c:pt idx="36529">
                  <c:v>7090</c:v>
                </c:pt>
                <c:pt idx="36530">
                  <c:v>7070</c:v>
                </c:pt>
                <c:pt idx="36531">
                  <c:v>7049</c:v>
                </c:pt>
                <c:pt idx="36532">
                  <c:v>7023</c:v>
                </c:pt>
                <c:pt idx="36533">
                  <c:v>6987</c:v>
                </c:pt>
                <c:pt idx="36534">
                  <c:v>6941</c:v>
                </c:pt>
                <c:pt idx="36535">
                  <c:v>6893</c:v>
                </c:pt>
                <c:pt idx="36536">
                  <c:v>6849</c:v>
                </c:pt>
                <c:pt idx="36537">
                  <c:v>6814</c:v>
                </c:pt>
                <c:pt idx="36538">
                  <c:v>6787</c:v>
                </c:pt>
                <c:pt idx="36539">
                  <c:v>6764</c:v>
                </c:pt>
                <c:pt idx="36540">
                  <c:v>6737</c:v>
                </c:pt>
                <c:pt idx="36541">
                  <c:v>6700</c:v>
                </c:pt>
                <c:pt idx="36542">
                  <c:v>6657</c:v>
                </c:pt>
                <c:pt idx="36543">
                  <c:v>6615</c:v>
                </c:pt>
                <c:pt idx="36544">
                  <c:v>6581</c:v>
                </c:pt>
                <c:pt idx="36545">
                  <c:v>6557</c:v>
                </c:pt>
                <c:pt idx="36546">
                  <c:v>6538</c:v>
                </c:pt>
                <c:pt idx="36547">
                  <c:v>6515</c:v>
                </c:pt>
                <c:pt idx="36548">
                  <c:v>6483</c:v>
                </c:pt>
                <c:pt idx="36549">
                  <c:v>6443</c:v>
                </c:pt>
                <c:pt idx="36550">
                  <c:v>6400</c:v>
                </c:pt>
                <c:pt idx="36551">
                  <c:v>6353</c:v>
                </c:pt>
                <c:pt idx="36552">
                  <c:v>6304</c:v>
                </c:pt>
                <c:pt idx="36553">
                  <c:v>6254</c:v>
                </c:pt>
                <c:pt idx="36554">
                  <c:v>6210</c:v>
                </c:pt>
                <c:pt idx="36555">
                  <c:v>6178</c:v>
                </c:pt>
                <c:pt idx="36556">
                  <c:v>6157</c:v>
                </c:pt>
                <c:pt idx="36557">
                  <c:v>6138</c:v>
                </c:pt>
                <c:pt idx="36558">
                  <c:v>6113</c:v>
                </c:pt>
                <c:pt idx="36559">
                  <c:v>6078</c:v>
                </c:pt>
                <c:pt idx="36560">
                  <c:v>6038</c:v>
                </c:pt>
                <c:pt idx="36561">
                  <c:v>5999</c:v>
                </c:pt>
                <c:pt idx="36562">
                  <c:v>5965</c:v>
                </c:pt>
                <c:pt idx="36563">
                  <c:v>5935</c:v>
                </c:pt>
                <c:pt idx="36564">
                  <c:v>5907</c:v>
                </c:pt>
                <c:pt idx="36565">
                  <c:v>5878</c:v>
                </c:pt>
                <c:pt idx="36566">
                  <c:v>5850</c:v>
                </c:pt>
                <c:pt idx="36567">
                  <c:v>5826</c:v>
                </c:pt>
                <c:pt idx="36568">
                  <c:v>5807</c:v>
                </c:pt>
                <c:pt idx="36569">
                  <c:v>5788</c:v>
                </c:pt>
                <c:pt idx="36570">
                  <c:v>5765</c:v>
                </c:pt>
                <c:pt idx="36571">
                  <c:v>5738</c:v>
                </c:pt>
                <c:pt idx="36572">
                  <c:v>5705</c:v>
                </c:pt>
                <c:pt idx="36573">
                  <c:v>5671</c:v>
                </c:pt>
                <c:pt idx="36574">
                  <c:v>5638</c:v>
                </c:pt>
                <c:pt idx="36575">
                  <c:v>5605</c:v>
                </c:pt>
                <c:pt idx="36576">
                  <c:v>5569</c:v>
                </c:pt>
                <c:pt idx="36577">
                  <c:v>5529</c:v>
                </c:pt>
                <c:pt idx="36578">
                  <c:v>5487</c:v>
                </c:pt>
                <c:pt idx="36579">
                  <c:v>5441</c:v>
                </c:pt>
                <c:pt idx="36580">
                  <c:v>5390</c:v>
                </c:pt>
                <c:pt idx="36581">
                  <c:v>5340</c:v>
                </c:pt>
                <c:pt idx="36582">
                  <c:v>5302</c:v>
                </c:pt>
                <c:pt idx="36583">
                  <c:v>5281</c:v>
                </c:pt>
                <c:pt idx="36584">
                  <c:v>5273</c:v>
                </c:pt>
                <c:pt idx="36585">
                  <c:v>5263</c:v>
                </c:pt>
                <c:pt idx="36586">
                  <c:v>5243</c:v>
                </c:pt>
                <c:pt idx="36587">
                  <c:v>5216</c:v>
                </c:pt>
                <c:pt idx="36588">
                  <c:v>5191</c:v>
                </c:pt>
                <c:pt idx="36589">
                  <c:v>5171</c:v>
                </c:pt>
                <c:pt idx="36590">
                  <c:v>5151</c:v>
                </c:pt>
                <c:pt idx="36591">
                  <c:v>5131</c:v>
                </c:pt>
                <c:pt idx="36592">
                  <c:v>5115</c:v>
                </c:pt>
                <c:pt idx="36593">
                  <c:v>5105</c:v>
                </c:pt>
                <c:pt idx="36594">
                  <c:v>5094</c:v>
                </c:pt>
                <c:pt idx="36595">
                  <c:v>5073</c:v>
                </c:pt>
                <c:pt idx="36596">
                  <c:v>5041</c:v>
                </c:pt>
                <c:pt idx="36597">
                  <c:v>5006</c:v>
                </c:pt>
                <c:pt idx="36598">
                  <c:v>4979</c:v>
                </c:pt>
                <c:pt idx="36599">
                  <c:v>4956</c:v>
                </c:pt>
                <c:pt idx="36600">
                  <c:v>4929</c:v>
                </c:pt>
                <c:pt idx="36601">
                  <c:v>4894</c:v>
                </c:pt>
                <c:pt idx="36602">
                  <c:v>4857</c:v>
                </c:pt>
                <c:pt idx="36603">
                  <c:v>4824</c:v>
                </c:pt>
                <c:pt idx="36604">
                  <c:v>4792</c:v>
                </c:pt>
                <c:pt idx="36605">
                  <c:v>4757</c:v>
                </c:pt>
                <c:pt idx="36606">
                  <c:v>4719</c:v>
                </c:pt>
                <c:pt idx="36607">
                  <c:v>4681</c:v>
                </c:pt>
                <c:pt idx="36608">
                  <c:v>4645</c:v>
                </c:pt>
                <c:pt idx="36609">
                  <c:v>4615</c:v>
                </c:pt>
                <c:pt idx="36610">
                  <c:v>4591</c:v>
                </c:pt>
                <c:pt idx="36611">
                  <c:v>4572</c:v>
                </c:pt>
                <c:pt idx="36612">
                  <c:v>4554</c:v>
                </c:pt>
                <c:pt idx="36613">
                  <c:v>4533</c:v>
                </c:pt>
                <c:pt idx="36614">
                  <c:v>4511</c:v>
                </c:pt>
                <c:pt idx="36615">
                  <c:v>4492</c:v>
                </c:pt>
                <c:pt idx="36616">
                  <c:v>4478</c:v>
                </c:pt>
                <c:pt idx="36617">
                  <c:v>4468</c:v>
                </c:pt>
                <c:pt idx="36618">
                  <c:v>4461</c:v>
                </c:pt>
                <c:pt idx="36619">
                  <c:v>4455</c:v>
                </c:pt>
                <c:pt idx="36620">
                  <c:v>4456</c:v>
                </c:pt>
                <c:pt idx="36621">
                  <c:v>4466</c:v>
                </c:pt>
                <c:pt idx="36622">
                  <c:v>4481</c:v>
                </c:pt>
                <c:pt idx="36623">
                  <c:v>4489</c:v>
                </c:pt>
                <c:pt idx="36624">
                  <c:v>4480</c:v>
                </c:pt>
                <c:pt idx="36625">
                  <c:v>4453</c:v>
                </c:pt>
                <c:pt idx="36626">
                  <c:v>4414</c:v>
                </c:pt>
                <c:pt idx="36627">
                  <c:v>4365</c:v>
                </c:pt>
                <c:pt idx="36628">
                  <c:v>4313</c:v>
                </c:pt>
                <c:pt idx="36629">
                  <c:v>4263</c:v>
                </c:pt>
                <c:pt idx="36630">
                  <c:v>4223</c:v>
                </c:pt>
                <c:pt idx="36631">
                  <c:v>4192</c:v>
                </c:pt>
                <c:pt idx="36632">
                  <c:v>4166</c:v>
                </c:pt>
                <c:pt idx="36633">
                  <c:v>4141</c:v>
                </c:pt>
                <c:pt idx="36634">
                  <c:v>4115</c:v>
                </c:pt>
                <c:pt idx="36635">
                  <c:v>4086</c:v>
                </c:pt>
                <c:pt idx="36636">
                  <c:v>4059</c:v>
                </c:pt>
                <c:pt idx="36637">
                  <c:v>4035</c:v>
                </c:pt>
                <c:pt idx="36638">
                  <c:v>4015</c:v>
                </c:pt>
                <c:pt idx="36639">
                  <c:v>3996</c:v>
                </c:pt>
                <c:pt idx="36640">
                  <c:v>3973</c:v>
                </c:pt>
                <c:pt idx="36641">
                  <c:v>3942</c:v>
                </c:pt>
                <c:pt idx="36642">
                  <c:v>3903</c:v>
                </c:pt>
                <c:pt idx="36643">
                  <c:v>3865</c:v>
                </c:pt>
                <c:pt idx="36644">
                  <c:v>3837</c:v>
                </c:pt>
                <c:pt idx="36645">
                  <c:v>3824</c:v>
                </c:pt>
                <c:pt idx="36646">
                  <c:v>3820</c:v>
                </c:pt>
                <c:pt idx="36647">
                  <c:v>3819</c:v>
                </c:pt>
                <c:pt idx="36648">
                  <c:v>3819</c:v>
                </c:pt>
                <c:pt idx="36649">
                  <c:v>3817</c:v>
                </c:pt>
                <c:pt idx="36650">
                  <c:v>3812</c:v>
                </c:pt>
                <c:pt idx="36651">
                  <c:v>3803</c:v>
                </c:pt>
                <c:pt idx="36652">
                  <c:v>3790</c:v>
                </c:pt>
                <c:pt idx="36653">
                  <c:v>3779</c:v>
                </c:pt>
                <c:pt idx="36654">
                  <c:v>3770</c:v>
                </c:pt>
                <c:pt idx="36655">
                  <c:v>3761</c:v>
                </c:pt>
                <c:pt idx="36656">
                  <c:v>3746</c:v>
                </c:pt>
                <c:pt idx="36657">
                  <c:v>3726</c:v>
                </c:pt>
                <c:pt idx="36658">
                  <c:v>3706</c:v>
                </c:pt>
                <c:pt idx="36659">
                  <c:v>3687</c:v>
                </c:pt>
                <c:pt idx="36660">
                  <c:v>3667</c:v>
                </c:pt>
                <c:pt idx="36661">
                  <c:v>3645</c:v>
                </c:pt>
                <c:pt idx="36662">
                  <c:v>3625</c:v>
                </c:pt>
                <c:pt idx="36663">
                  <c:v>3608</c:v>
                </c:pt>
                <c:pt idx="36664">
                  <c:v>3594</c:v>
                </c:pt>
                <c:pt idx="36665">
                  <c:v>3576</c:v>
                </c:pt>
                <c:pt idx="36666">
                  <c:v>3551</c:v>
                </c:pt>
                <c:pt idx="36667">
                  <c:v>3522</c:v>
                </c:pt>
                <c:pt idx="36668">
                  <c:v>3494</c:v>
                </c:pt>
                <c:pt idx="36669">
                  <c:v>3471</c:v>
                </c:pt>
                <c:pt idx="36670">
                  <c:v>3456</c:v>
                </c:pt>
                <c:pt idx="36671">
                  <c:v>3447</c:v>
                </c:pt>
                <c:pt idx="36672">
                  <c:v>3437</c:v>
                </c:pt>
                <c:pt idx="36673">
                  <c:v>3426</c:v>
                </c:pt>
                <c:pt idx="36674">
                  <c:v>3409</c:v>
                </c:pt>
                <c:pt idx="36675">
                  <c:v>3387</c:v>
                </c:pt>
                <c:pt idx="36676">
                  <c:v>3367</c:v>
                </c:pt>
                <c:pt idx="36677">
                  <c:v>3357</c:v>
                </c:pt>
                <c:pt idx="36678">
                  <c:v>3358</c:v>
                </c:pt>
                <c:pt idx="36679">
                  <c:v>3362</c:v>
                </c:pt>
                <c:pt idx="36680">
                  <c:v>3359</c:v>
                </c:pt>
                <c:pt idx="36681">
                  <c:v>3345</c:v>
                </c:pt>
                <c:pt idx="36682">
                  <c:v>3326</c:v>
                </c:pt>
                <c:pt idx="36683">
                  <c:v>3309</c:v>
                </c:pt>
                <c:pt idx="36684">
                  <c:v>3300</c:v>
                </c:pt>
                <c:pt idx="36685">
                  <c:v>3296</c:v>
                </c:pt>
                <c:pt idx="36686">
                  <c:v>3297</c:v>
                </c:pt>
                <c:pt idx="36687">
                  <c:v>3298</c:v>
                </c:pt>
                <c:pt idx="36688">
                  <c:v>3297</c:v>
                </c:pt>
                <c:pt idx="36689">
                  <c:v>3295</c:v>
                </c:pt>
                <c:pt idx="36690">
                  <c:v>3293</c:v>
                </c:pt>
                <c:pt idx="36691">
                  <c:v>3291</c:v>
                </c:pt>
                <c:pt idx="36692">
                  <c:v>3284</c:v>
                </c:pt>
                <c:pt idx="36693">
                  <c:v>3270</c:v>
                </c:pt>
                <c:pt idx="36694">
                  <c:v>3249</c:v>
                </c:pt>
                <c:pt idx="36695">
                  <c:v>3227</c:v>
                </c:pt>
                <c:pt idx="36696">
                  <c:v>3207</c:v>
                </c:pt>
                <c:pt idx="36697">
                  <c:v>3187</c:v>
                </c:pt>
                <c:pt idx="36698">
                  <c:v>3163</c:v>
                </c:pt>
                <c:pt idx="36699">
                  <c:v>3134</c:v>
                </c:pt>
                <c:pt idx="36700">
                  <c:v>3108</c:v>
                </c:pt>
                <c:pt idx="36701">
                  <c:v>3092</c:v>
                </c:pt>
                <c:pt idx="36702">
                  <c:v>3093</c:v>
                </c:pt>
                <c:pt idx="36703">
                  <c:v>3105</c:v>
                </c:pt>
                <c:pt idx="36704">
                  <c:v>3118</c:v>
                </c:pt>
                <c:pt idx="36705">
                  <c:v>3125</c:v>
                </c:pt>
                <c:pt idx="36706">
                  <c:v>3123</c:v>
                </c:pt>
                <c:pt idx="36707">
                  <c:v>3117</c:v>
                </c:pt>
                <c:pt idx="36708">
                  <c:v>3111</c:v>
                </c:pt>
                <c:pt idx="36709">
                  <c:v>3106</c:v>
                </c:pt>
                <c:pt idx="36710">
                  <c:v>3105</c:v>
                </c:pt>
                <c:pt idx="36711">
                  <c:v>3109</c:v>
                </c:pt>
                <c:pt idx="36712">
                  <c:v>3114</c:v>
                </c:pt>
                <c:pt idx="36713">
                  <c:v>3112</c:v>
                </c:pt>
                <c:pt idx="36714">
                  <c:v>3095</c:v>
                </c:pt>
                <c:pt idx="36715">
                  <c:v>3066</c:v>
                </c:pt>
                <c:pt idx="36716">
                  <c:v>3037</c:v>
                </c:pt>
                <c:pt idx="36717">
                  <c:v>3019</c:v>
                </c:pt>
                <c:pt idx="36718">
                  <c:v>3012</c:v>
                </c:pt>
                <c:pt idx="36719">
                  <c:v>3010</c:v>
                </c:pt>
                <c:pt idx="36720">
                  <c:v>3010</c:v>
                </c:pt>
                <c:pt idx="36721">
                  <c:v>3011</c:v>
                </c:pt>
                <c:pt idx="36722">
                  <c:v>3012</c:v>
                </c:pt>
                <c:pt idx="36723">
                  <c:v>3009</c:v>
                </c:pt>
                <c:pt idx="36724">
                  <c:v>3002</c:v>
                </c:pt>
                <c:pt idx="36725">
                  <c:v>2992</c:v>
                </c:pt>
                <c:pt idx="36726">
                  <c:v>2976</c:v>
                </c:pt>
                <c:pt idx="36727">
                  <c:v>2956</c:v>
                </c:pt>
                <c:pt idx="36728">
                  <c:v>2936</c:v>
                </c:pt>
                <c:pt idx="36729">
                  <c:v>2922</c:v>
                </c:pt>
                <c:pt idx="36730">
                  <c:v>2912</c:v>
                </c:pt>
                <c:pt idx="36731">
                  <c:v>2902</c:v>
                </c:pt>
                <c:pt idx="36732">
                  <c:v>2887</c:v>
                </c:pt>
                <c:pt idx="36733">
                  <c:v>2870</c:v>
                </c:pt>
                <c:pt idx="36734">
                  <c:v>2863</c:v>
                </c:pt>
                <c:pt idx="36735">
                  <c:v>2873</c:v>
                </c:pt>
                <c:pt idx="36736">
                  <c:v>2893</c:v>
                </c:pt>
                <c:pt idx="36737">
                  <c:v>2911</c:v>
                </c:pt>
                <c:pt idx="36738">
                  <c:v>2915</c:v>
                </c:pt>
                <c:pt idx="36739">
                  <c:v>2904</c:v>
                </c:pt>
                <c:pt idx="36740">
                  <c:v>2883</c:v>
                </c:pt>
                <c:pt idx="36741">
                  <c:v>2859</c:v>
                </c:pt>
                <c:pt idx="36742">
                  <c:v>2836</c:v>
                </c:pt>
                <c:pt idx="36743">
                  <c:v>2824</c:v>
                </c:pt>
                <c:pt idx="36744">
                  <c:v>2825</c:v>
                </c:pt>
                <c:pt idx="36745">
                  <c:v>2837</c:v>
                </c:pt>
                <c:pt idx="36746">
                  <c:v>2852</c:v>
                </c:pt>
                <c:pt idx="36747">
                  <c:v>2860</c:v>
                </c:pt>
                <c:pt idx="36748">
                  <c:v>2855</c:v>
                </c:pt>
                <c:pt idx="36749">
                  <c:v>2839</c:v>
                </c:pt>
                <c:pt idx="36750">
                  <c:v>2820</c:v>
                </c:pt>
                <c:pt idx="36751">
                  <c:v>2804</c:v>
                </c:pt>
                <c:pt idx="36752">
                  <c:v>2791</c:v>
                </c:pt>
                <c:pt idx="36753">
                  <c:v>2782</c:v>
                </c:pt>
                <c:pt idx="36754">
                  <c:v>2778</c:v>
                </c:pt>
                <c:pt idx="36755">
                  <c:v>2778</c:v>
                </c:pt>
                <c:pt idx="36756">
                  <c:v>2779</c:v>
                </c:pt>
                <c:pt idx="36757">
                  <c:v>2781</c:v>
                </c:pt>
                <c:pt idx="36758">
                  <c:v>2784</c:v>
                </c:pt>
                <c:pt idx="36759">
                  <c:v>2789</c:v>
                </c:pt>
                <c:pt idx="36760">
                  <c:v>2791</c:v>
                </c:pt>
                <c:pt idx="36761">
                  <c:v>2789</c:v>
                </c:pt>
                <c:pt idx="36762">
                  <c:v>2783</c:v>
                </c:pt>
                <c:pt idx="36763">
                  <c:v>2775</c:v>
                </c:pt>
                <c:pt idx="36764">
                  <c:v>2766</c:v>
                </c:pt>
                <c:pt idx="36765">
                  <c:v>2753</c:v>
                </c:pt>
                <c:pt idx="36766">
                  <c:v>2733</c:v>
                </c:pt>
                <c:pt idx="36767">
                  <c:v>2711</c:v>
                </c:pt>
                <c:pt idx="36768">
                  <c:v>2693</c:v>
                </c:pt>
                <c:pt idx="36769">
                  <c:v>2687</c:v>
                </c:pt>
                <c:pt idx="36770">
                  <c:v>2692</c:v>
                </c:pt>
                <c:pt idx="36771">
                  <c:v>2704</c:v>
                </c:pt>
                <c:pt idx="36772">
                  <c:v>2719</c:v>
                </c:pt>
                <c:pt idx="36773">
                  <c:v>2736</c:v>
                </c:pt>
                <c:pt idx="36774">
                  <c:v>2754</c:v>
                </c:pt>
                <c:pt idx="36775">
                  <c:v>2769</c:v>
                </c:pt>
                <c:pt idx="36776">
                  <c:v>2780</c:v>
                </c:pt>
                <c:pt idx="36777">
                  <c:v>2784</c:v>
                </c:pt>
                <c:pt idx="36778">
                  <c:v>2782</c:v>
                </c:pt>
                <c:pt idx="36779">
                  <c:v>2770</c:v>
                </c:pt>
                <c:pt idx="36780">
                  <c:v>2745</c:v>
                </c:pt>
                <c:pt idx="36781">
                  <c:v>2708</c:v>
                </c:pt>
                <c:pt idx="36782">
                  <c:v>2671</c:v>
                </c:pt>
                <c:pt idx="36783">
                  <c:v>2648</c:v>
                </c:pt>
                <c:pt idx="36784">
                  <c:v>2651</c:v>
                </c:pt>
                <c:pt idx="36785">
                  <c:v>2675</c:v>
                </c:pt>
                <c:pt idx="36786">
                  <c:v>2704</c:v>
                </c:pt>
                <c:pt idx="36787">
                  <c:v>2723</c:v>
                </c:pt>
                <c:pt idx="36788">
                  <c:v>2726</c:v>
                </c:pt>
                <c:pt idx="36789">
                  <c:v>2718</c:v>
                </c:pt>
                <c:pt idx="36790">
                  <c:v>2709</c:v>
                </c:pt>
                <c:pt idx="36791">
                  <c:v>2702</c:v>
                </c:pt>
                <c:pt idx="36792">
                  <c:v>2697</c:v>
                </c:pt>
                <c:pt idx="36793">
                  <c:v>2690</c:v>
                </c:pt>
                <c:pt idx="36794">
                  <c:v>2681</c:v>
                </c:pt>
                <c:pt idx="36795">
                  <c:v>2674</c:v>
                </c:pt>
                <c:pt idx="36796">
                  <c:v>2669</c:v>
                </c:pt>
                <c:pt idx="36797">
                  <c:v>2666</c:v>
                </c:pt>
                <c:pt idx="36798">
                  <c:v>2662</c:v>
                </c:pt>
                <c:pt idx="36799">
                  <c:v>2656</c:v>
                </c:pt>
                <c:pt idx="36800">
                  <c:v>2649</c:v>
                </c:pt>
                <c:pt idx="36801">
                  <c:v>2643</c:v>
                </c:pt>
                <c:pt idx="36802">
                  <c:v>2639</c:v>
                </c:pt>
                <c:pt idx="36803">
                  <c:v>2640</c:v>
                </c:pt>
                <c:pt idx="36804">
                  <c:v>2648</c:v>
                </c:pt>
                <c:pt idx="36805">
                  <c:v>2661</c:v>
                </c:pt>
                <c:pt idx="36806">
                  <c:v>2676</c:v>
                </c:pt>
                <c:pt idx="36807">
                  <c:v>2683</c:v>
                </c:pt>
                <c:pt idx="36808">
                  <c:v>2679</c:v>
                </c:pt>
                <c:pt idx="36809">
                  <c:v>2666</c:v>
                </c:pt>
                <c:pt idx="36810">
                  <c:v>2655</c:v>
                </c:pt>
                <c:pt idx="36811">
                  <c:v>2651</c:v>
                </c:pt>
                <c:pt idx="36812">
                  <c:v>2654</c:v>
                </c:pt>
                <c:pt idx="36813">
                  <c:v>2659</c:v>
                </c:pt>
                <c:pt idx="36814">
                  <c:v>2658</c:v>
                </c:pt>
                <c:pt idx="36815">
                  <c:v>2654</c:v>
                </c:pt>
                <c:pt idx="36816">
                  <c:v>2655</c:v>
                </c:pt>
                <c:pt idx="36817">
                  <c:v>2670</c:v>
                </c:pt>
                <c:pt idx="36818">
                  <c:v>2697</c:v>
                </c:pt>
                <c:pt idx="36819">
                  <c:v>2727</c:v>
                </c:pt>
                <c:pt idx="36820">
                  <c:v>2747</c:v>
                </c:pt>
                <c:pt idx="36821">
                  <c:v>2753</c:v>
                </c:pt>
                <c:pt idx="36822">
                  <c:v>2746</c:v>
                </c:pt>
                <c:pt idx="36823">
                  <c:v>2730</c:v>
                </c:pt>
                <c:pt idx="36824">
                  <c:v>2708</c:v>
                </c:pt>
                <c:pt idx="36825">
                  <c:v>2683</c:v>
                </c:pt>
                <c:pt idx="36826">
                  <c:v>2662</c:v>
                </c:pt>
                <c:pt idx="36827">
                  <c:v>2655</c:v>
                </c:pt>
                <c:pt idx="36828">
                  <c:v>2663</c:v>
                </c:pt>
                <c:pt idx="36829">
                  <c:v>2679</c:v>
                </c:pt>
                <c:pt idx="36830">
                  <c:v>2692</c:v>
                </c:pt>
                <c:pt idx="36831">
                  <c:v>2698</c:v>
                </c:pt>
                <c:pt idx="36832">
                  <c:v>2696</c:v>
                </c:pt>
                <c:pt idx="36833">
                  <c:v>2689</c:v>
                </c:pt>
                <c:pt idx="36834">
                  <c:v>2683</c:v>
                </c:pt>
                <c:pt idx="36835">
                  <c:v>2682</c:v>
                </c:pt>
                <c:pt idx="36836">
                  <c:v>2687</c:v>
                </c:pt>
                <c:pt idx="36837">
                  <c:v>2694</c:v>
                </c:pt>
                <c:pt idx="36838">
                  <c:v>2701</c:v>
                </c:pt>
                <c:pt idx="36839">
                  <c:v>2704</c:v>
                </c:pt>
                <c:pt idx="36840">
                  <c:v>2706</c:v>
                </c:pt>
                <c:pt idx="36841">
                  <c:v>2710</c:v>
                </c:pt>
                <c:pt idx="36842">
                  <c:v>2717</c:v>
                </c:pt>
                <c:pt idx="36843">
                  <c:v>2726</c:v>
                </c:pt>
                <c:pt idx="36844">
                  <c:v>2729</c:v>
                </c:pt>
                <c:pt idx="36845">
                  <c:v>2721</c:v>
                </c:pt>
                <c:pt idx="36846">
                  <c:v>2703</c:v>
                </c:pt>
                <c:pt idx="36847">
                  <c:v>2686</c:v>
                </c:pt>
                <c:pt idx="36848">
                  <c:v>2679</c:v>
                </c:pt>
                <c:pt idx="36849">
                  <c:v>2683</c:v>
                </c:pt>
                <c:pt idx="36850">
                  <c:v>2691</c:v>
                </c:pt>
                <c:pt idx="36851">
                  <c:v>2695</c:v>
                </c:pt>
                <c:pt idx="36852">
                  <c:v>2693</c:v>
                </c:pt>
                <c:pt idx="36853">
                  <c:v>2687</c:v>
                </c:pt>
                <c:pt idx="36854">
                  <c:v>2684</c:v>
                </c:pt>
                <c:pt idx="36855">
                  <c:v>2686</c:v>
                </c:pt>
                <c:pt idx="36856">
                  <c:v>2695</c:v>
                </c:pt>
                <c:pt idx="36857">
                  <c:v>2707</c:v>
                </c:pt>
                <c:pt idx="36858">
                  <c:v>2719</c:v>
                </c:pt>
                <c:pt idx="36859">
                  <c:v>2733</c:v>
                </c:pt>
                <c:pt idx="36860">
                  <c:v>2748</c:v>
                </c:pt>
                <c:pt idx="36861">
                  <c:v>2765</c:v>
                </c:pt>
                <c:pt idx="36862">
                  <c:v>2778</c:v>
                </c:pt>
                <c:pt idx="36863">
                  <c:v>2787</c:v>
                </c:pt>
                <c:pt idx="36864">
                  <c:v>2790</c:v>
                </c:pt>
                <c:pt idx="36865">
                  <c:v>2790</c:v>
                </c:pt>
                <c:pt idx="36866">
                  <c:v>2788</c:v>
                </c:pt>
                <c:pt idx="36867">
                  <c:v>2786</c:v>
                </c:pt>
                <c:pt idx="36868">
                  <c:v>2780</c:v>
                </c:pt>
                <c:pt idx="36869">
                  <c:v>2770</c:v>
                </c:pt>
                <c:pt idx="36870">
                  <c:v>2759</c:v>
                </c:pt>
                <c:pt idx="36871">
                  <c:v>2754</c:v>
                </c:pt>
                <c:pt idx="36872">
                  <c:v>2761</c:v>
                </c:pt>
                <c:pt idx="36873">
                  <c:v>2780</c:v>
                </c:pt>
                <c:pt idx="36874">
                  <c:v>2807</c:v>
                </c:pt>
                <c:pt idx="36875">
                  <c:v>2834</c:v>
                </c:pt>
                <c:pt idx="36876">
                  <c:v>2857</c:v>
                </c:pt>
                <c:pt idx="36877">
                  <c:v>2873</c:v>
                </c:pt>
                <c:pt idx="36878">
                  <c:v>2886</c:v>
                </c:pt>
                <c:pt idx="36879">
                  <c:v>2896</c:v>
                </c:pt>
                <c:pt idx="36880">
                  <c:v>2901</c:v>
                </c:pt>
                <c:pt idx="36881">
                  <c:v>2900</c:v>
                </c:pt>
                <c:pt idx="36882">
                  <c:v>2897</c:v>
                </c:pt>
                <c:pt idx="36883">
                  <c:v>2897</c:v>
                </c:pt>
                <c:pt idx="36884">
                  <c:v>2904</c:v>
                </c:pt>
                <c:pt idx="36885">
                  <c:v>2915</c:v>
                </c:pt>
                <c:pt idx="36886">
                  <c:v>2925</c:v>
                </c:pt>
                <c:pt idx="36887">
                  <c:v>2936</c:v>
                </c:pt>
                <c:pt idx="36888">
                  <c:v>2948</c:v>
                </c:pt>
                <c:pt idx="36889">
                  <c:v>2961</c:v>
                </c:pt>
                <c:pt idx="36890">
                  <c:v>2974</c:v>
                </c:pt>
                <c:pt idx="36891">
                  <c:v>2992</c:v>
                </c:pt>
                <c:pt idx="36892">
                  <c:v>3015</c:v>
                </c:pt>
                <c:pt idx="36893">
                  <c:v>3038</c:v>
                </c:pt>
                <c:pt idx="36894">
                  <c:v>3052</c:v>
                </c:pt>
                <c:pt idx="36895">
                  <c:v>3053</c:v>
                </c:pt>
                <c:pt idx="36896">
                  <c:v>3049</c:v>
                </c:pt>
                <c:pt idx="36897">
                  <c:v>3050</c:v>
                </c:pt>
                <c:pt idx="36898">
                  <c:v>3058</c:v>
                </c:pt>
                <c:pt idx="36899">
                  <c:v>3068</c:v>
                </c:pt>
                <c:pt idx="36900">
                  <c:v>3072</c:v>
                </c:pt>
                <c:pt idx="36901">
                  <c:v>3067</c:v>
                </c:pt>
                <c:pt idx="36902">
                  <c:v>3054</c:v>
                </c:pt>
                <c:pt idx="36903">
                  <c:v>3038</c:v>
                </c:pt>
                <c:pt idx="36904">
                  <c:v>3025</c:v>
                </c:pt>
                <c:pt idx="36905">
                  <c:v>3022</c:v>
                </c:pt>
                <c:pt idx="36906">
                  <c:v>3031</c:v>
                </c:pt>
                <c:pt idx="36907">
                  <c:v>3046</c:v>
                </c:pt>
                <c:pt idx="36908">
                  <c:v>3061</c:v>
                </c:pt>
                <c:pt idx="36909">
                  <c:v>3078</c:v>
                </c:pt>
                <c:pt idx="36910">
                  <c:v>3099</c:v>
                </c:pt>
                <c:pt idx="36911">
                  <c:v>3120</c:v>
                </c:pt>
                <c:pt idx="36912">
                  <c:v>3135</c:v>
                </c:pt>
                <c:pt idx="36913">
                  <c:v>3141</c:v>
                </c:pt>
                <c:pt idx="36914">
                  <c:v>3144</c:v>
                </c:pt>
                <c:pt idx="36915">
                  <c:v>3149</c:v>
                </c:pt>
                <c:pt idx="36916">
                  <c:v>3159</c:v>
                </c:pt>
                <c:pt idx="36917">
                  <c:v>3169</c:v>
                </c:pt>
                <c:pt idx="36918">
                  <c:v>3178</c:v>
                </c:pt>
                <c:pt idx="36919">
                  <c:v>3180</c:v>
                </c:pt>
                <c:pt idx="36920">
                  <c:v>3178</c:v>
                </c:pt>
                <c:pt idx="36921">
                  <c:v>3176</c:v>
                </c:pt>
                <c:pt idx="36922">
                  <c:v>3180</c:v>
                </c:pt>
                <c:pt idx="36923">
                  <c:v>3191</c:v>
                </c:pt>
                <c:pt idx="36924">
                  <c:v>3207</c:v>
                </c:pt>
                <c:pt idx="36925">
                  <c:v>3231</c:v>
                </c:pt>
                <c:pt idx="36926">
                  <c:v>3262</c:v>
                </c:pt>
                <c:pt idx="36927">
                  <c:v>3293</c:v>
                </c:pt>
                <c:pt idx="36928">
                  <c:v>3321</c:v>
                </c:pt>
                <c:pt idx="36929">
                  <c:v>3343</c:v>
                </c:pt>
                <c:pt idx="36930">
                  <c:v>3363</c:v>
                </c:pt>
                <c:pt idx="36931">
                  <c:v>3383</c:v>
                </c:pt>
                <c:pt idx="36932">
                  <c:v>3404</c:v>
                </c:pt>
                <c:pt idx="36933">
                  <c:v>3421</c:v>
                </c:pt>
                <c:pt idx="36934">
                  <c:v>3433</c:v>
                </c:pt>
                <c:pt idx="36935">
                  <c:v>3443</c:v>
                </c:pt>
                <c:pt idx="36936">
                  <c:v>3456</c:v>
                </c:pt>
                <c:pt idx="36937">
                  <c:v>3466</c:v>
                </c:pt>
                <c:pt idx="36938">
                  <c:v>3466</c:v>
                </c:pt>
                <c:pt idx="36939">
                  <c:v>3458</c:v>
                </c:pt>
                <c:pt idx="36940">
                  <c:v>3452</c:v>
                </c:pt>
                <c:pt idx="36941">
                  <c:v>3458</c:v>
                </c:pt>
                <c:pt idx="36942">
                  <c:v>3474</c:v>
                </c:pt>
                <c:pt idx="36943">
                  <c:v>3496</c:v>
                </c:pt>
                <c:pt idx="36944">
                  <c:v>3522</c:v>
                </c:pt>
                <c:pt idx="36945">
                  <c:v>3549</c:v>
                </c:pt>
                <c:pt idx="36946">
                  <c:v>3574</c:v>
                </c:pt>
                <c:pt idx="36947">
                  <c:v>3595</c:v>
                </c:pt>
                <c:pt idx="36948">
                  <c:v>3610</c:v>
                </c:pt>
                <c:pt idx="36949">
                  <c:v>3619</c:v>
                </c:pt>
                <c:pt idx="36950">
                  <c:v>3626</c:v>
                </c:pt>
                <c:pt idx="36951">
                  <c:v>3628</c:v>
                </c:pt>
                <c:pt idx="36952">
                  <c:v>3624</c:v>
                </c:pt>
                <c:pt idx="36953">
                  <c:v>3615</c:v>
                </c:pt>
                <c:pt idx="36954">
                  <c:v>3606</c:v>
                </c:pt>
                <c:pt idx="36955">
                  <c:v>3604</c:v>
                </c:pt>
                <c:pt idx="36956">
                  <c:v>3616</c:v>
                </c:pt>
                <c:pt idx="36957">
                  <c:v>3640</c:v>
                </c:pt>
                <c:pt idx="36958">
                  <c:v>3668</c:v>
                </c:pt>
                <c:pt idx="36959">
                  <c:v>3696</c:v>
                </c:pt>
                <c:pt idx="36960">
                  <c:v>3721</c:v>
                </c:pt>
                <c:pt idx="36961">
                  <c:v>3741</c:v>
                </c:pt>
                <c:pt idx="36962">
                  <c:v>3754</c:v>
                </c:pt>
                <c:pt idx="36963">
                  <c:v>3758</c:v>
                </c:pt>
                <c:pt idx="36964">
                  <c:v>3757</c:v>
                </c:pt>
                <c:pt idx="36965">
                  <c:v>3759</c:v>
                </c:pt>
                <c:pt idx="36966">
                  <c:v>3768</c:v>
                </c:pt>
                <c:pt idx="36967">
                  <c:v>3786</c:v>
                </c:pt>
                <c:pt idx="36968">
                  <c:v>3808</c:v>
                </c:pt>
                <c:pt idx="36969">
                  <c:v>3831</c:v>
                </c:pt>
                <c:pt idx="36970">
                  <c:v>3854</c:v>
                </c:pt>
                <c:pt idx="36971">
                  <c:v>3879</c:v>
                </c:pt>
                <c:pt idx="36972">
                  <c:v>3907</c:v>
                </c:pt>
                <c:pt idx="36973">
                  <c:v>3936</c:v>
                </c:pt>
                <c:pt idx="36974">
                  <c:v>3963</c:v>
                </c:pt>
                <c:pt idx="36975">
                  <c:v>3983</c:v>
                </c:pt>
                <c:pt idx="36976">
                  <c:v>3993</c:v>
                </c:pt>
                <c:pt idx="36977">
                  <c:v>3996</c:v>
                </c:pt>
                <c:pt idx="36978">
                  <c:v>3999</c:v>
                </c:pt>
                <c:pt idx="36979">
                  <c:v>4006</c:v>
                </c:pt>
                <c:pt idx="36980">
                  <c:v>4020</c:v>
                </c:pt>
                <c:pt idx="36981">
                  <c:v>4037</c:v>
                </c:pt>
                <c:pt idx="36982">
                  <c:v>4055</c:v>
                </c:pt>
                <c:pt idx="36983">
                  <c:v>4075</c:v>
                </c:pt>
                <c:pt idx="36984">
                  <c:v>4098</c:v>
                </c:pt>
                <c:pt idx="36985">
                  <c:v>4127</c:v>
                </c:pt>
                <c:pt idx="36986">
                  <c:v>4157</c:v>
                </c:pt>
                <c:pt idx="36987">
                  <c:v>4184</c:v>
                </c:pt>
                <c:pt idx="36988">
                  <c:v>4202</c:v>
                </c:pt>
                <c:pt idx="36989">
                  <c:v>4212</c:v>
                </c:pt>
                <c:pt idx="36990">
                  <c:v>4217</c:v>
                </c:pt>
                <c:pt idx="36991">
                  <c:v>4230</c:v>
                </c:pt>
                <c:pt idx="36992">
                  <c:v>4259</c:v>
                </c:pt>
                <c:pt idx="36993">
                  <c:v>4299</c:v>
                </c:pt>
                <c:pt idx="36994">
                  <c:v>4335</c:v>
                </c:pt>
                <c:pt idx="36995">
                  <c:v>4357</c:v>
                </c:pt>
                <c:pt idx="36996">
                  <c:v>4365</c:v>
                </c:pt>
                <c:pt idx="36997">
                  <c:v>4373</c:v>
                </c:pt>
                <c:pt idx="36998">
                  <c:v>4387</c:v>
                </c:pt>
                <c:pt idx="36999">
                  <c:v>4400</c:v>
                </c:pt>
                <c:pt idx="37000">
                  <c:v>4404</c:v>
                </c:pt>
                <c:pt idx="37001">
                  <c:v>4398</c:v>
                </c:pt>
                <c:pt idx="37002">
                  <c:v>4394</c:v>
                </c:pt>
                <c:pt idx="37003">
                  <c:v>4399</c:v>
                </c:pt>
                <c:pt idx="37004">
                  <c:v>4416</c:v>
                </c:pt>
                <c:pt idx="37005">
                  <c:v>4442</c:v>
                </c:pt>
                <c:pt idx="37006">
                  <c:v>4472</c:v>
                </c:pt>
                <c:pt idx="37007">
                  <c:v>4502</c:v>
                </c:pt>
                <c:pt idx="37008">
                  <c:v>4529</c:v>
                </c:pt>
                <c:pt idx="37009">
                  <c:v>4552</c:v>
                </c:pt>
                <c:pt idx="37010">
                  <c:v>4575</c:v>
                </c:pt>
                <c:pt idx="37011">
                  <c:v>4596</c:v>
                </c:pt>
                <c:pt idx="37012">
                  <c:v>4617</c:v>
                </c:pt>
                <c:pt idx="37013">
                  <c:v>4634</c:v>
                </c:pt>
                <c:pt idx="37014">
                  <c:v>4645</c:v>
                </c:pt>
                <c:pt idx="37015">
                  <c:v>4651</c:v>
                </c:pt>
                <c:pt idx="37016">
                  <c:v>4657</c:v>
                </c:pt>
                <c:pt idx="37017">
                  <c:v>4671</c:v>
                </c:pt>
                <c:pt idx="37018">
                  <c:v>4696</c:v>
                </c:pt>
                <c:pt idx="37019">
                  <c:v>4724</c:v>
                </c:pt>
                <c:pt idx="37020">
                  <c:v>4747</c:v>
                </c:pt>
                <c:pt idx="37021">
                  <c:v>4760</c:v>
                </c:pt>
                <c:pt idx="37022">
                  <c:v>4767</c:v>
                </c:pt>
                <c:pt idx="37023">
                  <c:v>4774</c:v>
                </c:pt>
                <c:pt idx="37024">
                  <c:v>4785</c:v>
                </c:pt>
                <c:pt idx="37025">
                  <c:v>4800</c:v>
                </c:pt>
                <c:pt idx="37026">
                  <c:v>4817</c:v>
                </c:pt>
                <c:pt idx="37027">
                  <c:v>4833</c:v>
                </c:pt>
                <c:pt idx="37028">
                  <c:v>4845</c:v>
                </c:pt>
                <c:pt idx="37029">
                  <c:v>4854</c:v>
                </c:pt>
                <c:pt idx="37030">
                  <c:v>4861</c:v>
                </c:pt>
                <c:pt idx="37031">
                  <c:v>4865</c:v>
                </c:pt>
                <c:pt idx="37032">
                  <c:v>4866</c:v>
                </c:pt>
                <c:pt idx="37033">
                  <c:v>4866</c:v>
                </c:pt>
                <c:pt idx="37034">
                  <c:v>4873</c:v>
                </c:pt>
                <c:pt idx="37035">
                  <c:v>4891</c:v>
                </c:pt>
                <c:pt idx="37036">
                  <c:v>4916</c:v>
                </c:pt>
                <c:pt idx="37037">
                  <c:v>4945</c:v>
                </c:pt>
                <c:pt idx="37038">
                  <c:v>4975</c:v>
                </c:pt>
                <c:pt idx="37039">
                  <c:v>5006</c:v>
                </c:pt>
                <c:pt idx="37040">
                  <c:v>5038</c:v>
                </c:pt>
                <c:pt idx="37041">
                  <c:v>5065</c:v>
                </c:pt>
                <c:pt idx="37042">
                  <c:v>5082</c:v>
                </c:pt>
                <c:pt idx="37043">
                  <c:v>5090</c:v>
                </c:pt>
                <c:pt idx="37044">
                  <c:v>5095</c:v>
                </c:pt>
                <c:pt idx="37045">
                  <c:v>5103</c:v>
                </c:pt>
                <c:pt idx="37046">
                  <c:v>5120</c:v>
                </c:pt>
                <c:pt idx="37047">
                  <c:v>5143</c:v>
                </c:pt>
                <c:pt idx="37048">
                  <c:v>5167</c:v>
                </c:pt>
                <c:pt idx="37049">
                  <c:v>5190</c:v>
                </c:pt>
                <c:pt idx="37050">
                  <c:v>5211</c:v>
                </c:pt>
                <c:pt idx="37051">
                  <c:v>5228</c:v>
                </c:pt>
                <c:pt idx="37052">
                  <c:v>5240</c:v>
                </c:pt>
                <c:pt idx="37053">
                  <c:v>5246</c:v>
                </c:pt>
                <c:pt idx="37054">
                  <c:v>5245</c:v>
                </c:pt>
                <c:pt idx="37055">
                  <c:v>5243</c:v>
                </c:pt>
                <c:pt idx="37056">
                  <c:v>5249</c:v>
                </c:pt>
                <c:pt idx="37057">
                  <c:v>5265</c:v>
                </c:pt>
                <c:pt idx="37058">
                  <c:v>5284</c:v>
                </c:pt>
                <c:pt idx="37059">
                  <c:v>5296</c:v>
                </c:pt>
                <c:pt idx="37060">
                  <c:v>5298</c:v>
                </c:pt>
                <c:pt idx="37061">
                  <c:v>5296</c:v>
                </c:pt>
                <c:pt idx="37062">
                  <c:v>5304</c:v>
                </c:pt>
                <c:pt idx="37063">
                  <c:v>5325</c:v>
                </c:pt>
                <c:pt idx="37064">
                  <c:v>5353</c:v>
                </c:pt>
                <c:pt idx="37065">
                  <c:v>5382</c:v>
                </c:pt>
                <c:pt idx="37066">
                  <c:v>5411</c:v>
                </c:pt>
                <c:pt idx="37067">
                  <c:v>5443</c:v>
                </c:pt>
                <c:pt idx="37068">
                  <c:v>5477</c:v>
                </c:pt>
                <c:pt idx="37069">
                  <c:v>5508</c:v>
                </c:pt>
                <c:pt idx="37070">
                  <c:v>5532</c:v>
                </c:pt>
                <c:pt idx="37071">
                  <c:v>5549</c:v>
                </c:pt>
                <c:pt idx="37072">
                  <c:v>5562</c:v>
                </c:pt>
                <c:pt idx="37073">
                  <c:v>5572</c:v>
                </c:pt>
                <c:pt idx="37074">
                  <c:v>5579</c:v>
                </c:pt>
                <c:pt idx="37075">
                  <c:v>5584</c:v>
                </c:pt>
                <c:pt idx="37076">
                  <c:v>5590</c:v>
                </c:pt>
                <c:pt idx="37077">
                  <c:v>5598</c:v>
                </c:pt>
                <c:pt idx="37078">
                  <c:v>5608</c:v>
                </c:pt>
                <c:pt idx="37079">
                  <c:v>5616</c:v>
                </c:pt>
                <c:pt idx="37080">
                  <c:v>5619</c:v>
                </c:pt>
                <c:pt idx="37081">
                  <c:v>5620</c:v>
                </c:pt>
                <c:pt idx="37082">
                  <c:v>5626</c:v>
                </c:pt>
                <c:pt idx="37083">
                  <c:v>5641</c:v>
                </c:pt>
                <c:pt idx="37084">
                  <c:v>5663</c:v>
                </c:pt>
                <c:pt idx="37085">
                  <c:v>5686</c:v>
                </c:pt>
                <c:pt idx="37086">
                  <c:v>5703</c:v>
                </c:pt>
                <c:pt idx="37087">
                  <c:v>5714</c:v>
                </c:pt>
                <c:pt idx="37088">
                  <c:v>5725</c:v>
                </c:pt>
                <c:pt idx="37089">
                  <c:v>5736</c:v>
                </c:pt>
                <c:pt idx="37090">
                  <c:v>5743</c:v>
                </c:pt>
                <c:pt idx="37091">
                  <c:v>5747</c:v>
                </c:pt>
                <c:pt idx="37092">
                  <c:v>5752</c:v>
                </c:pt>
                <c:pt idx="37093">
                  <c:v>5762</c:v>
                </c:pt>
                <c:pt idx="37094">
                  <c:v>5777</c:v>
                </c:pt>
                <c:pt idx="37095">
                  <c:v>5787</c:v>
                </c:pt>
                <c:pt idx="37096">
                  <c:v>5783</c:v>
                </c:pt>
                <c:pt idx="37097">
                  <c:v>5764</c:v>
                </c:pt>
                <c:pt idx="37098">
                  <c:v>5741</c:v>
                </c:pt>
                <c:pt idx="37099">
                  <c:v>5724</c:v>
                </c:pt>
                <c:pt idx="37100">
                  <c:v>5724</c:v>
                </c:pt>
                <c:pt idx="37101">
                  <c:v>5738</c:v>
                </c:pt>
                <c:pt idx="37102">
                  <c:v>5765</c:v>
                </c:pt>
                <c:pt idx="37103">
                  <c:v>5800</c:v>
                </c:pt>
                <c:pt idx="37104">
                  <c:v>5839</c:v>
                </c:pt>
                <c:pt idx="37105">
                  <c:v>5872</c:v>
                </c:pt>
                <c:pt idx="37106">
                  <c:v>5894</c:v>
                </c:pt>
                <c:pt idx="37107">
                  <c:v>5903</c:v>
                </c:pt>
                <c:pt idx="37108">
                  <c:v>5904</c:v>
                </c:pt>
                <c:pt idx="37109">
                  <c:v>5903</c:v>
                </c:pt>
                <c:pt idx="37110">
                  <c:v>5900</c:v>
                </c:pt>
                <c:pt idx="37111">
                  <c:v>5894</c:v>
                </c:pt>
                <c:pt idx="37112">
                  <c:v>5886</c:v>
                </c:pt>
                <c:pt idx="37113">
                  <c:v>5878</c:v>
                </c:pt>
                <c:pt idx="37114">
                  <c:v>5876</c:v>
                </c:pt>
                <c:pt idx="37115">
                  <c:v>5882</c:v>
                </c:pt>
                <c:pt idx="37116">
                  <c:v>5898</c:v>
                </c:pt>
                <c:pt idx="37117">
                  <c:v>5923</c:v>
                </c:pt>
                <c:pt idx="37118">
                  <c:v>5951</c:v>
                </c:pt>
                <c:pt idx="37119">
                  <c:v>5975</c:v>
                </c:pt>
                <c:pt idx="37120">
                  <c:v>5990</c:v>
                </c:pt>
                <c:pt idx="37121">
                  <c:v>5996</c:v>
                </c:pt>
                <c:pt idx="37122">
                  <c:v>5999</c:v>
                </c:pt>
                <c:pt idx="37123">
                  <c:v>6002</c:v>
                </c:pt>
                <c:pt idx="37124">
                  <c:v>6006</c:v>
                </c:pt>
                <c:pt idx="37125">
                  <c:v>6006</c:v>
                </c:pt>
                <c:pt idx="37126">
                  <c:v>6000</c:v>
                </c:pt>
                <c:pt idx="37127">
                  <c:v>5995</c:v>
                </c:pt>
                <c:pt idx="37128">
                  <c:v>5997</c:v>
                </c:pt>
                <c:pt idx="37129">
                  <c:v>6009</c:v>
                </c:pt>
                <c:pt idx="37130">
                  <c:v>6024</c:v>
                </c:pt>
                <c:pt idx="37131">
                  <c:v>6033</c:v>
                </c:pt>
                <c:pt idx="37132">
                  <c:v>6035</c:v>
                </c:pt>
                <c:pt idx="37133">
                  <c:v>6031</c:v>
                </c:pt>
                <c:pt idx="37134">
                  <c:v>6027</c:v>
                </c:pt>
                <c:pt idx="37135">
                  <c:v>6025</c:v>
                </c:pt>
                <c:pt idx="37136">
                  <c:v>6024</c:v>
                </c:pt>
                <c:pt idx="37137">
                  <c:v>6020</c:v>
                </c:pt>
                <c:pt idx="37138">
                  <c:v>6011</c:v>
                </c:pt>
                <c:pt idx="37139">
                  <c:v>5997</c:v>
                </c:pt>
                <c:pt idx="37140">
                  <c:v>5978</c:v>
                </c:pt>
                <c:pt idx="37141">
                  <c:v>5953</c:v>
                </c:pt>
                <c:pt idx="37142">
                  <c:v>5927</c:v>
                </c:pt>
                <c:pt idx="37143">
                  <c:v>5906</c:v>
                </c:pt>
                <c:pt idx="37144">
                  <c:v>5897</c:v>
                </c:pt>
                <c:pt idx="37145">
                  <c:v>5902</c:v>
                </c:pt>
                <c:pt idx="37146">
                  <c:v>5917</c:v>
                </c:pt>
                <c:pt idx="37147">
                  <c:v>5940</c:v>
                </c:pt>
                <c:pt idx="37148">
                  <c:v>5964</c:v>
                </c:pt>
                <c:pt idx="37149">
                  <c:v>5985</c:v>
                </c:pt>
                <c:pt idx="37150">
                  <c:v>5996</c:v>
                </c:pt>
                <c:pt idx="37151">
                  <c:v>5997</c:v>
                </c:pt>
                <c:pt idx="37152">
                  <c:v>5994</c:v>
                </c:pt>
                <c:pt idx="37153">
                  <c:v>5995</c:v>
                </c:pt>
                <c:pt idx="37154">
                  <c:v>6002</c:v>
                </c:pt>
                <c:pt idx="37155">
                  <c:v>6010</c:v>
                </c:pt>
                <c:pt idx="37156">
                  <c:v>6012</c:v>
                </c:pt>
                <c:pt idx="37157">
                  <c:v>6008</c:v>
                </c:pt>
                <c:pt idx="37158">
                  <c:v>5999</c:v>
                </c:pt>
                <c:pt idx="37159">
                  <c:v>5985</c:v>
                </c:pt>
                <c:pt idx="37160">
                  <c:v>5968</c:v>
                </c:pt>
                <c:pt idx="37161">
                  <c:v>5950</c:v>
                </c:pt>
                <c:pt idx="37162">
                  <c:v>5935</c:v>
                </c:pt>
                <c:pt idx="37163">
                  <c:v>5929</c:v>
                </c:pt>
                <c:pt idx="37164">
                  <c:v>5936</c:v>
                </c:pt>
                <c:pt idx="37165">
                  <c:v>5954</c:v>
                </c:pt>
                <c:pt idx="37166">
                  <c:v>5976</c:v>
                </c:pt>
                <c:pt idx="37167">
                  <c:v>5993</c:v>
                </c:pt>
                <c:pt idx="37168">
                  <c:v>5997</c:v>
                </c:pt>
                <c:pt idx="37169">
                  <c:v>5989</c:v>
                </c:pt>
                <c:pt idx="37170">
                  <c:v>5970</c:v>
                </c:pt>
                <c:pt idx="37171">
                  <c:v>5946</c:v>
                </c:pt>
                <c:pt idx="37172">
                  <c:v>5919</c:v>
                </c:pt>
                <c:pt idx="37173">
                  <c:v>5890</c:v>
                </c:pt>
                <c:pt idx="37174">
                  <c:v>5862</c:v>
                </c:pt>
                <c:pt idx="37175">
                  <c:v>5838</c:v>
                </c:pt>
                <c:pt idx="37176">
                  <c:v>5825</c:v>
                </c:pt>
                <c:pt idx="37177">
                  <c:v>5823</c:v>
                </c:pt>
                <c:pt idx="37178">
                  <c:v>5830</c:v>
                </c:pt>
                <c:pt idx="37179">
                  <c:v>5840</c:v>
                </c:pt>
                <c:pt idx="37180">
                  <c:v>5850</c:v>
                </c:pt>
                <c:pt idx="37181">
                  <c:v>5849</c:v>
                </c:pt>
                <c:pt idx="37182">
                  <c:v>5831</c:v>
                </c:pt>
                <c:pt idx="37183">
                  <c:v>5796</c:v>
                </c:pt>
                <c:pt idx="37184">
                  <c:v>5757</c:v>
                </c:pt>
                <c:pt idx="37185">
                  <c:v>5728</c:v>
                </c:pt>
                <c:pt idx="37186">
                  <c:v>5719</c:v>
                </c:pt>
                <c:pt idx="37187">
                  <c:v>5728</c:v>
                </c:pt>
                <c:pt idx="37188">
                  <c:v>5747</c:v>
                </c:pt>
                <c:pt idx="37189">
                  <c:v>5762</c:v>
                </c:pt>
                <c:pt idx="37190">
                  <c:v>5768</c:v>
                </c:pt>
                <c:pt idx="37191">
                  <c:v>5764</c:v>
                </c:pt>
                <c:pt idx="37192">
                  <c:v>5750</c:v>
                </c:pt>
                <c:pt idx="37193">
                  <c:v>5729</c:v>
                </c:pt>
                <c:pt idx="37194">
                  <c:v>5705</c:v>
                </c:pt>
                <c:pt idx="37195">
                  <c:v>5684</c:v>
                </c:pt>
                <c:pt idx="37196">
                  <c:v>5671</c:v>
                </c:pt>
                <c:pt idx="37197">
                  <c:v>5663</c:v>
                </c:pt>
                <c:pt idx="37198">
                  <c:v>5655</c:v>
                </c:pt>
                <c:pt idx="37199">
                  <c:v>5650</c:v>
                </c:pt>
                <c:pt idx="37200">
                  <c:v>5652</c:v>
                </c:pt>
                <c:pt idx="37201">
                  <c:v>5661</c:v>
                </c:pt>
                <c:pt idx="37202">
                  <c:v>5671</c:v>
                </c:pt>
                <c:pt idx="37203">
                  <c:v>5669</c:v>
                </c:pt>
                <c:pt idx="37204">
                  <c:v>5655</c:v>
                </c:pt>
                <c:pt idx="37205">
                  <c:v>5635</c:v>
                </c:pt>
                <c:pt idx="37206">
                  <c:v>5622</c:v>
                </c:pt>
                <c:pt idx="37207">
                  <c:v>5620</c:v>
                </c:pt>
                <c:pt idx="37208">
                  <c:v>5626</c:v>
                </c:pt>
                <c:pt idx="37209">
                  <c:v>5629</c:v>
                </c:pt>
                <c:pt idx="37210">
                  <c:v>5619</c:v>
                </c:pt>
                <c:pt idx="37211">
                  <c:v>5597</c:v>
                </c:pt>
                <c:pt idx="37212">
                  <c:v>5568</c:v>
                </c:pt>
                <c:pt idx="37213">
                  <c:v>5540</c:v>
                </c:pt>
                <c:pt idx="37214">
                  <c:v>5515</c:v>
                </c:pt>
                <c:pt idx="37215">
                  <c:v>5489</c:v>
                </c:pt>
                <c:pt idx="37216">
                  <c:v>5460</c:v>
                </c:pt>
                <c:pt idx="37217">
                  <c:v>5430</c:v>
                </c:pt>
                <c:pt idx="37218">
                  <c:v>5405</c:v>
                </c:pt>
                <c:pt idx="37219">
                  <c:v>5393</c:v>
                </c:pt>
                <c:pt idx="37220">
                  <c:v>5393</c:v>
                </c:pt>
                <c:pt idx="37221">
                  <c:v>5395</c:v>
                </c:pt>
                <c:pt idx="37222">
                  <c:v>5392</c:v>
                </c:pt>
                <c:pt idx="37223">
                  <c:v>5377</c:v>
                </c:pt>
                <c:pt idx="37224">
                  <c:v>5355</c:v>
                </c:pt>
                <c:pt idx="37225">
                  <c:v>5331</c:v>
                </c:pt>
                <c:pt idx="37226">
                  <c:v>5311</c:v>
                </c:pt>
                <c:pt idx="37227">
                  <c:v>5296</c:v>
                </c:pt>
                <c:pt idx="37228">
                  <c:v>5285</c:v>
                </c:pt>
                <c:pt idx="37229">
                  <c:v>5276</c:v>
                </c:pt>
                <c:pt idx="37230">
                  <c:v>5265</c:v>
                </c:pt>
                <c:pt idx="37231">
                  <c:v>5247</c:v>
                </c:pt>
                <c:pt idx="37232">
                  <c:v>5222</c:v>
                </c:pt>
                <c:pt idx="37233">
                  <c:v>5194</c:v>
                </c:pt>
                <c:pt idx="37234">
                  <c:v>5167</c:v>
                </c:pt>
                <c:pt idx="37235">
                  <c:v>5144</c:v>
                </c:pt>
                <c:pt idx="37236">
                  <c:v>5128</c:v>
                </c:pt>
                <c:pt idx="37237">
                  <c:v>5119</c:v>
                </c:pt>
                <c:pt idx="37238">
                  <c:v>5114</c:v>
                </c:pt>
                <c:pt idx="37239">
                  <c:v>5108</c:v>
                </c:pt>
                <c:pt idx="37240">
                  <c:v>5096</c:v>
                </c:pt>
                <c:pt idx="37241">
                  <c:v>5082</c:v>
                </c:pt>
                <c:pt idx="37242">
                  <c:v>5072</c:v>
                </c:pt>
                <c:pt idx="37243">
                  <c:v>5073</c:v>
                </c:pt>
                <c:pt idx="37244">
                  <c:v>5081</c:v>
                </c:pt>
                <c:pt idx="37245">
                  <c:v>5087</c:v>
                </c:pt>
                <c:pt idx="37246">
                  <c:v>5082</c:v>
                </c:pt>
                <c:pt idx="37247">
                  <c:v>5067</c:v>
                </c:pt>
                <c:pt idx="37248">
                  <c:v>5047</c:v>
                </c:pt>
                <c:pt idx="37249">
                  <c:v>5022</c:v>
                </c:pt>
                <c:pt idx="37250">
                  <c:v>4991</c:v>
                </c:pt>
                <c:pt idx="37251">
                  <c:v>4958</c:v>
                </c:pt>
                <c:pt idx="37252">
                  <c:v>4930</c:v>
                </c:pt>
                <c:pt idx="37253">
                  <c:v>4908</c:v>
                </c:pt>
                <c:pt idx="37254">
                  <c:v>4890</c:v>
                </c:pt>
                <c:pt idx="37255">
                  <c:v>4872</c:v>
                </c:pt>
                <c:pt idx="37256">
                  <c:v>4855</c:v>
                </c:pt>
                <c:pt idx="37257">
                  <c:v>4836</c:v>
                </c:pt>
                <c:pt idx="37258">
                  <c:v>4816</c:v>
                </c:pt>
                <c:pt idx="37259">
                  <c:v>4799</c:v>
                </c:pt>
                <c:pt idx="37260">
                  <c:v>4789</c:v>
                </c:pt>
                <c:pt idx="37261">
                  <c:v>4784</c:v>
                </c:pt>
                <c:pt idx="37262">
                  <c:v>4783</c:v>
                </c:pt>
                <c:pt idx="37263">
                  <c:v>4779</c:v>
                </c:pt>
                <c:pt idx="37264">
                  <c:v>4768</c:v>
                </c:pt>
                <c:pt idx="37265">
                  <c:v>4745</c:v>
                </c:pt>
                <c:pt idx="37266">
                  <c:v>4712</c:v>
                </c:pt>
                <c:pt idx="37267">
                  <c:v>4678</c:v>
                </c:pt>
                <c:pt idx="37268">
                  <c:v>4652</c:v>
                </c:pt>
                <c:pt idx="37269">
                  <c:v>4633</c:v>
                </c:pt>
                <c:pt idx="37270">
                  <c:v>4618</c:v>
                </c:pt>
                <c:pt idx="37271">
                  <c:v>4600</c:v>
                </c:pt>
                <c:pt idx="37272">
                  <c:v>4581</c:v>
                </c:pt>
                <c:pt idx="37273">
                  <c:v>4564</c:v>
                </c:pt>
                <c:pt idx="37274">
                  <c:v>4552</c:v>
                </c:pt>
                <c:pt idx="37275">
                  <c:v>4541</c:v>
                </c:pt>
                <c:pt idx="37276">
                  <c:v>4525</c:v>
                </c:pt>
                <c:pt idx="37277">
                  <c:v>4506</c:v>
                </c:pt>
                <c:pt idx="37278">
                  <c:v>4486</c:v>
                </c:pt>
                <c:pt idx="37279">
                  <c:v>4474</c:v>
                </c:pt>
                <c:pt idx="37280">
                  <c:v>4468</c:v>
                </c:pt>
                <c:pt idx="37281">
                  <c:v>4459</c:v>
                </c:pt>
                <c:pt idx="37282">
                  <c:v>4438</c:v>
                </c:pt>
                <c:pt idx="37283">
                  <c:v>4406</c:v>
                </c:pt>
                <c:pt idx="37284">
                  <c:v>4367</c:v>
                </c:pt>
                <c:pt idx="37285">
                  <c:v>4329</c:v>
                </c:pt>
                <c:pt idx="37286">
                  <c:v>4298</c:v>
                </c:pt>
                <c:pt idx="37287">
                  <c:v>4275</c:v>
                </c:pt>
                <c:pt idx="37288">
                  <c:v>4260</c:v>
                </c:pt>
                <c:pt idx="37289">
                  <c:v>4251</c:v>
                </c:pt>
                <c:pt idx="37290">
                  <c:v>4245</c:v>
                </c:pt>
                <c:pt idx="37291">
                  <c:v>4237</c:v>
                </c:pt>
                <c:pt idx="37292">
                  <c:v>4224</c:v>
                </c:pt>
                <c:pt idx="37293">
                  <c:v>4208</c:v>
                </c:pt>
                <c:pt idx="37294">
                  <c:v>4191</c:v>
                </c:pt>
                <c:pt idx="37295">
                  <c:v>4171</c:v>
                </c:pt>
                <c:pt idx="37296">
                  <c:v>4147</c:v>
                </c:pt>
                <c:pt idx="37297">
                  <c:v>4126</c:v>
                </c:pt>
                <c:pt idx="37298">
                  <c:v>4115</c:v>
                </c:pt>
                <c:pt idx="37299">
                  <c:v>4116</c:v>
                </c:pt>
                <c:pt idx="37300">
                  <c:v>4119</c:v>
                </c:pt>
                <c:pt idx="37301">
                  <c:v>4114</c:v>
                </c:pt>
                <c:pt idx="37302">
                  <c:v>4099</c:v>
                </c:pt>
                <c:pt idx="37303">
                  <c:v>4078</c:v>
                </c:pt>
                <c:pt idx="37304">
                  <c:v>4057</c:v>
                </c:pt>
                <c:pt idx="37305">
                  <c:v>4036</c:v>
                </c:pt>
                <c:pt idx="37306">
                  <c:v>4014</c:v>
                </c:pt>
                <c:pt idx="37307">
                  <c:v>3990</c:v>
                </c:pt>
                <c:pt idx="37308">
                  <c:v>3965</c:v>
                </c:pt>
                <c:pt idx="37309">
                  <c:v>3938</c:v>
                </c:pt>
                <c:pt idx="37310">
                  <c:v>3908</c:v>
                </c:pt>
                <c:pt idx="37311">
                  <c:v>3878</c:v>
                </c:pt>
                <c:pt idx="37312">
                  <c:v>3854</c:v>
                </c:pt>
                <c:pt idx="37313">
                  <c:v>3842</c:v>
                </c:pt>
                <c:pt idx="37314">
                  <c:v>3837</c:v>
                </c:pt>
                <c:pt idx="37315">
                  <c:v>3832</c:v>
                </c:pt>
                <c:pt idx="37316">
                  <c:v>3822</c:v>
                </c:pt>
                <c:pt idx="37317">
                  <c:v>3807</c:v>
                </c:pt>
                <c:pt idx="37318">
                  <c:v>3786</c:v>
                </c:pt>
                <c:pt idx="37319">
                  <c:v>3760</c:v>
                </c:pt>
                <c:pt idx="37320">
                  <c:v>3734</c:v>
                </c:pt>
                <c:pt idx="37321">
                  <c:v>3716</c:v>
                </c:pt>
                <c:pt idx="37322">
                  <c:v>3709</c:v>
                </c:pt>
                <c:pt idx="37323">
                  <c:v>3710</c:v>
                </c:pt>
                <c:pt idx="37324">
                  <c:v>3711</c:v>
                </c:pt>
                <c:pt idx="37325">
                  <c:v>3709</c:v>
                </c:pt>
                <c:pt idx="37326">
                  <c:v>3704</c:v>
                </c:pt>
                <c:pt idx="37327">
                  <c:v>3695</c:v>
                </c:pt>
                <c:pt idx="37328">
                  <c:v>3685</c:v>
                </c:pt>
                <c:pt idx="37329">
                  <c:v>3675</c:v>
                </c:pt>
                <c:pt idx="37330">
                  <c:v>3665</c:v>
                </c:pt>
                <c:pt idx="37331">
                  <c:v>3654</c:v>
                </c:pt>
                <c:pt idx="37332">
                  <c:v>3641</c:v>
                </c:pt>
                <c:pt idx="37333">
                  <c:v>3624</c:v>
                </c:pt>
                <c:pt idx="37334">
                  <c:v>3602</c:v>
                </c:pt>
                <c:pt idx="37335">
                  <c:v>3578</c:v>
                </c:pt>
                <c:pt idx="37336">
                  <c:v>3553</c:v>
                </c:pt>
                <c:pt idx="37337">
                  <c:v>3523</c:v>
                </c:pt>
                <c:pt idx="37338">
                  <c:v>3491</c:v>
                </c:pt>
                <c:pt idx="37339">
                  <c:v>3461</c:v>
                </c:pt>
                <c:pt idx="37340">
                  <c:v>3440</c:v>
                </c:pt>
                <c:pt idx="37341">
                  <c:v>3429</c:v>
                </c:pt>
                <c:pt idx="37342">
                  <c:v>3423</c:v>
                </c:pt>
                <c:pt idx="37343">
                  <c:v>3417</c:v>
                </c:pt>
                <c:pt idx="37344">
                  <c:v>3407</c:v>
                </c:pt>
                <c:pt idx="37345">
                  <c:v>3391</c:v>
                </c:pt>
                <c:pt idx="37346">
                  <c:v>3371</c:v>
                </c:pt>
                <c:pt idx="37347">
                  <c:v>3347</c:v>
                </c:pt>
                <c:pt idx="37348">
                  <c:v>3325</c:v>
                </c:pt>
                <c:pt idx="37349">
                  <c:v>3309</c:v>
                </c:pt>
                <c:pt idx="37350">
                  <c:v>3305</c:v>
                </c:pt>
                <c:pt idx="37351">
                  <c:v>3306</c:v>
                </c:pt>
                <c:pt idx="37352">
                  <c:v>3303</c:v>
                </c:pt>
                <c:pt idx="37353">
                  <c:v>3292</c:v>
                </c:pt>
                <c:pt idx="37354">
                  <c:v>3275</c:v>
                </c:pt>
                <c:pt idx="37355">
                  <c:v>3257</c:v>
                </c:pt>
                <c:pt idx="37356">
                  <c:v>3241</c:v>
                </c:pt>
                <c:pt idx="37357">
                  <c:v>3227</c:v>
                </c:pt>
                <c:pt idx="37358">
                  <c:v>3216</c:v>
                </c:pt>
                <c:pt idx="37359">
                  <c:v>3213</c:v>
                </c:pt>
                <c:pt idx="37360">
                  <c:v>3215</c:v>
                </c:pt>
                <c:pt idx="37361">
                  <c:v>3216</c:v>
                </c:pt>
                <c:pt idx="37362">
                  <c:v>3210</c:v>
                </c:pt>
                <c:pt idx="37363">
                  <c:v>3197</c:v>
                </c:pt>
                <c:pt idx="37364">
                  <c:v>3182</c:v>
                </c:pt>
                <c:pt idx="37365">
                  <c:v>3168</c:v>
                </c:pt>
                <c:pt idx="37366">
                  <c:v>3154</c:v>
                </c:pt>
                <c:pt idx="37367">
                  <c:v>3140</c:v>
                </c:pt>
                <c:pt idx="37368">
                  <c:v>3122</c:v>
                </c:pt>
                <c:pt idx="37369">
                  <c:v>3102</c:v>
                </c:pt>
                <c:pt idx="37370">
                  <c:v>3080</c:v>
                </c:pt>
                <c:pt idx="37371">
                  <c:v>3059</c:v>
                </c:pt>
                <c:pt idx="37372">
                  <c:v>3041</c:v>
                </c:pt>
                <c:pt idx="37373">
                  <c:v>3027</c:v>
                </c:pt>
                <c:pt idx="37374">
                  <c:v>3018</c:v>
                </c:pt>
                <c:pt idx="37375">
                  <c:v>3012</c:v>
                </c:pt>
                <c:pt idx="37376">
                  <c:v>3003</c:v>
                </c:pt>
                <c:pt idx="37377">
                  <c:v>2987</c:v>
                </c:pt>
                <c:pt idx="37378">
                  <c:v>2968</c:v>
                </c:pt>
                <c:pt idx="37379">
                  <c:v>2952</c:v>
                </c:pt>
                <c:pt idx="37380">
                  <c:v>2943</c:v>
                </c:pt>
                <c:pt idx="37381">
                  <c:v>2938</c:v>
                </c:pt>
                <c:pt idx="37382">
                  <c:v>2935</c:v>
                </c:pt>
                <c:pt idx="37383">
                  <c:v>2933</c:v>
                </c:pt>
                <c:pt idx="37384">
                  <c:v>2931</c:v>
                </c:pt>
                <c:pt idx="37385">
                  <c:v>2923</c:v>
                </c:pt>
                <c:pt idx="37386">
                  <c:v>2906</c:v>
                </c:pt>
                <c:pt idx="37387">
                  <c:v>2884</c:v>
                </c:pt>
                <c:pt idx="37388">
                  <c:v>2868</c:v>
                </c:pt>
                <c:pt idx="37389">
                  <c:v>2863</c:v>
                </c:pt>
                <c:pt idx="37390">
                  <c:v>2865</c:v>
                </c:pt>
                <c:pt idx="37391">
                  <c:v>2863</c:v>
                </c:pt>
                <c:pt idx="37392">
                  <c:v>2853</c:v>
                </c:pt>
                <c:pt idx="37393">
                  <c:v>2834</c:v>
                </c:pt>
                <c:pt idx="37394">
                  <c:v>2814</c:v>
                </c:pt>
                <c:pt idx="37395">
                  <c:v>2794</c:v>
                </c:pt>
                <c:pt idx="37396">
                  <c:v>2778</c:v>
                </c:pt>
                <c:pt idx="37397">
                  <c:v>2769</c:v>
                </c:pt>
                <c:pt idx="37398">
                  <c:v>2765</c:v>
                </c:pt>
                <c:pt idx="37399">
                  <c:v>2761</c:v>
                </c:pt>
                <c:pt idx="37400">
                  <c:v>2754</c:v>
                </c:pt>
                <c:pt idx="37401">
                  <c:v>2740</c:v>
                </c:pt>
                <c:pt idx="37402">
                  <c:v>2720</c:v>
                </c:pt>
                <c:pt idx="37403">
                  <c:v>2698</c:v>
                </c:pt>
                <c:pt idx="37404">
                  <c:v>2678</c:v>
                </c:pt>
                <c:pt idx="37405">
                  <c:v>2659</c:v>
                </c:pt>
                <c:pt idx="37406">
                  <c:v>2644</c:v>
                </c:pt>
                <c:pt idx="37407">
                  <c:v>2634</c:v>
                </c:pt>
                <c:pt idx="37408">
                  <c:v>2631</c:v>
                </c:pt>
                <c:pt idx="37409">
                  <c:v>2633</c:v>
                </c:pt>
                <c:pt idx="37410">
                  <c:v>2634</c:v>
                </c:pt>
                <c:pt idx="37411">
                  <c:v>2629</c:v>
                </c:pt>
                <c:pt idx="37412">
                  <c:v>2620</c:v>
                </c:pt>
                <c:pt idx="37413">
                  <c:v>2608</c:v>
                </c:pt>
                <c:pt idx="37414">
                  <c:v>2592</c:v>
                </c:pt>
                <c:pt idx="37415">
                  <c:v>2571</c:v>
                </c:pt>
                <c:pt idx="37416">
                  <c:v>2547</c:v>
                </c:pt>
                <c:pt idx="37417">
                  <c:v>2524</c:v>
                </c:pt>
                <c:pt idx="37418">
                  <c:v>2507</c:v>
                </c:pt>
                <c:pt idx="37419">
                  <c:v>2497</c:v>
                </c:pt>
                <c:pt idx="37420">
                  <c:v>2492</c:v>
                </c:pt>
                <c:pt idx="37421">
                  <c:v>2491</c:v>
                </c:pt>
                <c:pt idx="37422">
                  <c:v>2491</c:v>
                </c:pt>
                <c:pt idx="37423">
                  <c:v>2490</c:v>
                </c:pt>
                <c:pt idx="37424">
                  <c:v>2488</c:v>
                </c:pt>
                <c:pt idx="37425">
                  <c:v>2488</c:v>
                </c:pt>
                <c:pt idx="37426">
                  <c:v>2490</c:v>
                </c:pt>
                <c:pt idx="37427">
                  <c:v>2488</c:v>
                </c:pt>
                <c:pt idx="37428">
                  <c:v>2481</c:v>
                </c:pt>
                <c:pt idx="37429">
                  <c:v>2470</c:v>
                </c:pt>
                <c:pt idx="37430">
                  <c:v>2464</c:v>
                </c:pt>
                <c:pt idx="37431">
                  <c:v>2463</c:v>
                </c:pt>
                <c:pt idx="37432">
                  <c:v>2460</c:v>
                </c:pt>
                <c:pt idx="37433">
                  <c:v>2446</c:v>
                </c:pt>
                <c:pt idx="37434">
                  <c:v>2422</c:v>
                </c:pt>
                <c:pt idx="37435">
                  <c:v>2398</c:v>
                </c:pt>
                <c:pt idx="37436">
                  <c:v>2380</c:v>
                </c:pt>
                <c:pt idx="37437">
                  <c:v>2369</c:v>
                </c:pt>
                <c:pt idx="37438">
                  <c:v>2360</c:v>
                </c:pt>
                <c:pt idx="37439">
                  <c:v>2351</c:v>
                </c:pt>
                <c:pt idx="37440">
                  <c:v>2343</c:v>
                </c:pt>
                <c:pt idx="37441">
                  <c:v>2339</c:v>
                </c:pt>
                <c:pt idx="37442">
                  <c:v>2338</c:v>
                </c:pt>
                <c:pt idx="37443">
                  <c:v>2336</c:v>
                </c:pt>
                <c:pt idx="37444">
                  <c:v>2333</c:v>
                </c:pt>
                <c:pt idx="37445">
                  <c:v>2329</c:v>
                </c:pt>
                <c:pt idx="37446">
                  <c:v>2326</c:v>
                </c:pt>
                <c:pt idx="37447">
                  <c:v>2322</c:v>
                </c:pt>
                <c:pt idx="37448">
                  <c:v>2319</c:v>
                </c:pt>
                <c:pt idx="37449">
                  <c:v>2315</c:v>
                </c:pt>
                <c:pt idx="37450">
                  <c:v>2308</c:v>
                </c:pt>
                <c:pt idx="37451">
                  <c:v>2296</c:v>
                </c:pt>
                <c:pt idx="37452">
                  <c:v>2282</c:v>
                </c:pt>
                <c:pt idx="37453">
                  <c:v>2271</c:v>
                </c:pt>
                <c:pt idx="37454">
                  <c:v>2266</c:v>
                </c:pt>
                <c:pt idx="37455">
                  <c:v>2267</c:v>
                </c:pt>
                <c:pt idx="37456">
                  <c:v>2270</c:v>
                </c:pt>
                <c:pt idx="37457">
                  <c:v>2269</c:v>
                </c:pt>
                <c:pt idx="37458">
                  <c:v>2264</c:v>
                </c:pt>
                <c:pt idx="37459">
                  <c:v>2255</c:v>
                </c:pt>
                <c:pt idx="37460">
                  <c:v>2245</c:v>
                </c:pt>
                <c:pt idx="37461">
                  <c:v>2234</c:v>
                </c:pt>
                <c:pt idx="37462">
                  <c:v>2225</c:v>
                </c:pt>
                <c:pt idx="37463">
                  <c:v>2221</c:v>
                </c:pt>
                <c:pt idx="37464">
                  <c:v>2222</c:v>
                </c:pt>
                <c:pt idx="37465">
                  <c:v>2223</c:v>
                </c:pt>
                <c:pt idx="37466">
                  <c:v>2216</c:v>
                </c:pt>
                <c:pt idx="37467">
                  <c:v>2201</c:v>
                </c:pt>
                <c:pt idx="37468">
                  <c:v>2178</c:v>
                </c:pt>
                <c:pt idx="37469">
                  <c:v>2155</c:v>
                </c:pt>
                <c:pt idx="37470">
                  <c:v>2140</c:v>
                </c:pt>
                <c:pt idx="37471">
                  <c:v>2137</c:v>
                </c:pt>
                <c:pt idx="37472">
                  <c:v>2146</c:v>
                </c:pt>
                <c:pt idx="37473">
                  <c:v>2162</c:v>
                </c:pt>
                <c:pt idx="37474">
                  <c:v>2177</c:v>
                </c:pt>
                <c:pt idx="37475">
                  <c:v>2186</c:v>
                </c:pt>
                <c:pt idx="37476">
                  <c:v>2189</c:v>
                </c:pt>
                <c:pt idx="37477">
                  <c:v>2185</c:v>
                </c:pt>
                <c:pt idx="37478">
                  <c:v>2176</c:v>
                </c:pt>
                <c:pt idx="37479">
                  <c:v>2163</c:v>
                </c:pt>
                <c:pt idx="37480">
                  <c:v>2149</c:v>
                </c:pt>
                <c:pt idx="37481">
                  <c:v>2137</c:v>
                </c:pt>
                <c:pt idx="37482">
                  <c:v>2125</c:v>
                </c:pt>
                <c:pt idx="37483">
                  <c:v>2113</c:v>
                </c:pt>
                <c:pt idx="37484">
                  <c:v>2103</c:v>
                </c:pt>
                <c:pt idx="37485">
                  <c:v>2100</c:v>
                </c:pt>
                <c:pt idx="37486">
                  <c:v>2101</c:v>
                </c:pt>
                <c:pt idx="37487">
                  <c:v>2104</c:v>
                </c:pt>
                <c:pt idx="37488">
                  <c:v>2106</c:v>
                </c:pt>
                <c:pt idx="37489">
                  <c:v>2109</c:v>
                </c:pt>
                <c:pt idx="37490">
                  <c:v>2115</c:v>
                </c:pt>
                <c:pt idx="37491">
                  <c:v>2121</c:v>
                </c:pt>
                <c:pt idx="37492">
                  <c:v>2127</c:v>
                </c:pt>
                <c:pt idx="37493">
                  <c:v>2129</c:v>
                </c:pt>
                <c:pt idx="37494">
                  <c:v>2128</c:v>
                </c:pt>
                <c:pt idx="37495">
                  <c:v>2123</c:v>
                </c:pt>
                <c:pt idx="37496">
                  <c:v>2117</c:v>
                </c:pt>
                <c:pt idx="37497">
                  <c:v>2114</c:v>
                </c:pt>
                <c:pt idx="37498">
                  <c:v>2119</c:v>
                </c:pt>
                <c:pt idx="37499">
                  <c:v>2129</c:v>
                </c:pt>
                <c:pt idx="37500">
                  <c:v>2137</c:v>
                </c:pt>
                <c:pt idx="37501">
                  <c:v>2131</c:v>
                </c:pt>
                <c:pt idx="37502">
                  <c:v>2109</c:v>
                </c:pt>
                <c:pt idx="37503">
                  <c:v>2077</c:v>
                </c:pt>
                <c:pt idx="37504">
                  <c:v>2044</c:v>
                </c:pt>
                <c:pt idx="37505">
                  <c:v>2022</c:v>
                </c:pt>
                <c:pt idx="37506">
                  <c:v>2014</c:v>
                </c:pt>
                <c:pt idx="37507">
                  <c:v>2023</c:v>
                </c:pt>
                <c:pt idx="37508">
                  <c:v>2040</c:v>
                </c:pt>
                <c:pt idx="37509">
                  <c:v>2058</c:v>
                </c:pt>
                <c:pt idx="37510">
                  <c:v>2072</c:v>
                </c:pt>
                <c:pt idx="37511">
                  <c:v>2079</c:v>
                </c:pt>
                <c:pt idx="37512">
                  <c:v>2077</c:v>
                </c:pt>
                <c:pt idx="37513">
                  <c:v>2062</c:v>
                </c:pt>
                <c:pt idx="37514">
                  <c:v>2039</c:v>
                </c:pt>
                <c:pt idx="37515">
                  <c:v>2014</c:v>
                </c:pt>
                <c:pt idx="37516">
                  <c:v>1998</c:v>
                </c:pt>
                <c:pt idx="37517">
                  <c:v>1993</c:v>
                </c:pt>
                <c:pt idx="37518">
                  <c:v>1997</c:v>
                </c:pt>
                <c:pt idx="37519">
                  <c:v>2005</c:v>
                </c:pt>
                <c:pt idx="37520">
                  <c:v>2013</c:v>
                </c:pt>
                <c:pt idx="37521">
                  <c:v>2018</c:v>
                </c:pt>
                <c:pt idx="37522">
                  <c:v>2022</c:v>
                </c:pt>
                <c:pt idx="37523">
                  <c:v>2029</c:v>
                </c:pt>
                <c:pt idx="37524">
                  <c:v>2038</c:v>
                </c:pt>
                <c:pt idx="37525">
                  <c:v>2043</c:v>
                </c:pt>
                <c:pt idx="37526">
                  <c:v>2036</c:v>
                </c:pt>
                <c:pt idx="37527">
                  <c:v>2019</c:v>
                </c:pt>
                <c:pt idx="37528">
                  <c:v>2001</c:v>
                </c:pt>
                <c:pt idx="37529">
                  <c:v>1994</c:v>
                </c:pt>
                <c:pt idx="37530">
                  <c:v>2001</c:v>
                </c:pt>
                <c:pt idx="37531">
                  <c:v>2018</c:v>
                </c:pt>
                <c:pt idx="37532">
                  <c:v>2029</c:v>
                </c:pt>
                <c:pt idx="37533">
                  <c:v>2023</c:v>
                </c:pt>
                <c:pt idx="37534">
                  <c:v>1998</c:v>
                </c:pt>
                <c:pt idx="37535">
                  <c:v>1963</c:v>
                </c:pt>
                <c:pt idx="37536">
                  <c:v>1932</c:v>
                </c:pt>
                <c:pt idx="37537">
                  <c:v>1917</c:v>
                </c:pt>
                <c:pt idx="37538">
                  <c:v>1921</c:v>
                </c:pt>
                <c:pt idx="37539">
                  <c:v>1937</c:v>
                </c:pt>
                <c:pt idx="37540">
                  <c:v>1956</c:v>
                </c:pt>
                <c:pt idx="37541">
                  <c:v>1970</c:v>
                </c:pt>
                <c:pt idx="37542">
                  <c:v>1979</c:v>
                </c:pt>
                <c:pt idx="37543">
                  <c:v>1986</c:v>
                </c:pt>
                <c:pt idx="37544">
                  <c:v>1997</c:v>
                </c:pt>
                <c:pt idx="37545">
                  <c:v>2015</c:v>
                </c:pt>
                <c:pt idx="37546">
                  <c:v>2037</c:v>
                </c:pt>
                <c:pt idx="37547">
                  <c:v>2056</c:v>
                </c:pt>
                <c:pt idx="37548">
                  <c:v>2062</c:v>
                </c:pt>
                <c:pt idx="37549">
                  <c:v>2055</c:v>
                </c:pt>
                <c:pt idx="37550">
                  <c:v>2037</c:v>
                </c:pt>
                <c:pt idx="37551">
                  <c:v>2016</c:v>
                </c:pt>
                <c:pt idx="37552">
                  <c:v>1994</c:v>
                </c:pt>
                <c:pt idx="37553">
                  <c:v>1974</c:v>
                </c:pt>
                <c:pt idx="37554">
                  <c:v>1961</c:v>
                </c:pt>
                <c:pt idx="37555">
                  <c:v>1957</c:v>
                </c:pt>
                <c:pt idx="37556">
                  <c:v>1965</c:v>
                </c:pt>
                <c:pt idx="37557">
                  <c:v>1986</c:v>
                </c:pt>
                <c:pt idx="37558">
                  <c:v>2016</c:v>
                </c:pt>
                <c:pt idx="37559">
                  <c:v>2045</c:v>
                </c:pt>
                <c:pt idx="37560">
                  <c:v>2060</c:v>
                </c:pt>
                <c:pt idx="37561">
                  <c:v>2056</c:v>
                </c:pt>
                <c:pt idx="37562">
                  <c:v>2038</c:v>
                </c:pt>
                <c:pt idx="37563">
                  <c:v>2018</c:v>
                </c:pt>
                <c:pt idx="37564">
                  <c:v>2003</c:v>
                </c:pt>
                <c:pt idx="37565">
                  <c:v>1994</c:v>
                </c:pt>
                <c:pt idx="37566">
                  <c:v>1988</c:v>
                </c:pt>
                <c:pt idx="37567">
                  <c:v>1981</c:v>
                </c:pt>
                <c:pt idx="37568">
                  <c:v>1976</c:v>
                </c:pt>
                <c:pt idx="37569">
                  <c:v>1977</c:v>
                </c:pt>
                <c:pt idx="37570">
                  <c:v>1985</c:v>
                </c:pt>
                <c:pt idx="37571">
                  <c:v>2001</c:v>
                </c:pt>
                <c:pt idx="37572">
                  <c:v>2021</c:v>
                </c:pt>
                <c:pt idx="37573">
                  <c:v>2037</c:v>
                </c:pt>
                <c:pt idx="37574">
                  <c:v>2039</c:v>
                </c:pt>
                <c:pt idx="37575">
                  <c:v>2022</c:v>
                </c:pt>
                <c:pt idx="37576">
                  <c:v>1992</c:v>
                </c:pt>
                <c:pt idx="37577">
                  <c:v>1961</c:v>
                </c:pt>
                <c:pt idx="37578">
                  <c:v>1940</c:v>
                </c:pt>
                <c:pt idx="37579">
                  <c:v>1934</c:v>
                </c:pt>
                <c:pt idx="37580">
                  <c:v>1939</c:v>
                </c:pt>
                <c:pt idx="37581">
                  <c:v>1947</c:v>
                </c:pt>
                <c:pt idx="37582">
                  <c:v>1954</c:v>
                </c:pt>
                <c:pt idx="37583">
                  <c:v>1960</c:v>
                </c:pt>
                <c:pt idx="37584">
                  <c:v>1964</c:v>
                </c:pt>
                <c:pt idx="37585">
                  <c:v>1968</c:v>
                </c:pt>
                <c:pt idx="37586">
                  <c:v>1974</c:v>
                </c:pt>
                <c:pt idx="37587">
                  <c:v>1981</c:v>
                </c:pt>
                <c:pt idx="37588">
                  <c:v>1987</c:v>
                </c:pt>
                <c:pt idx="37589">
                  <c:v>1988</c:v>
                </c:pt>
                <c:pt idx="37590">
                  <c:v>1983</c:v>
                </c:pt>
                <c:pt idx="37591">
                  <c:v>1977</c:v>
                </c:pt>
                <c:pt idx="37592">
                  <c:v>1975</c:v>
                </c:pt>
                <c:pt idx="37593">
                  <c:v>1978</c:v>
                </c:pt>
                <c:pt idx="37594">
                  <c:v>1986</c:v>
                </c:pt>
                <c:pt idx="37595">
                  <c:v>1993</c:v>
                </c:pt>
                <c:pt idx="37596">
                  <c:v>1998</c:v>
                </c:pt>
                <c:pt idx="37597">
                  <c:v>1999</c:v>
                </c:pt>
                <c:pt idx="37598">
                  <c:v>1999</c:v>
                </c:pt>
                <c:pt idx="37599">
                  <c:v>2004</c:v>
                </c:pt>
                <c:pt idx="37600">
                  <c:v>2016</c:v>
                </c:pt>
                <c:pt idx="37601">
                  <c:v>2030</c:v>
                </c:pt>
                <c:pt idx="37602">
                  <c:v>2039</c:v>
                </c:pt>
                <c:pt idx="37603">
                  <c:v>2040</c:v>
                </c:pt>
                <c:pt idx="37604">
                  <c:v>2038</c:v>
                </c:pt>
                <c:pt idx="37605">
                  <c:v>2036</c:v>
                </c:pt>
                <c:pt idx="37606">
                  <c:v>2034</c:v>
                </c:pt>
                <c:pt idx="37607">
                  <c:v>2032</c:v>
                </c:pt>
                <c:pt idx="37608">
                  <c:v>2030</c:v>
                </c:pt>
                <c:pt idx="37609">
                  <c:v>2032</c:v>
                </c:pt>
                <c:pt idx="37610">
                  <c:v>2045</c:v>
                </c:pt>
                <c:pt idx="37611">
                  <c:v>2069</c:v>
                </c:pt>
                <c:pt idx="37612">
                  <c:v>2094</c:v>
                </c:pt>
                <c:pt idx="37613">
                  <c:v>2106</c:v>
                </c:pt>
                <c:pt idx="37614">
                  <c:v>2099</c:v>
                </c:pt>
                <c:pt idx="37615">
                  <c:v>2075</c:v>
                </c:pt>
                <c:pt idx="37616">
                  <c:v>2046</c:v>
                </c:pt>
                <c:pt idx="37617">
                  <c:v>2024</c:v>
                </c:pt>
                <c:pt idx="37618">
                  <c:v>2016</c:v>
                </c:pt>
                <c:pt idx="37619">
                  <c:v>2022</c:v>
                </c:pt>
                <c:pt idx="37620">
                  <c:v>2034</c:v>
                </c:pt>
                <c:pt idx="37621">
                  <c:v>2046</c:v>
                </c:pt>
                <c:pt idx="37622">
                  <c:v>2052</c:v>
                </c:pt>
                <c:pt idx="37623">
                  <c:v>2054</c:v>
                </c:pt>
                <c:pt idx="37624">
                  <c:v>2057</c:v>
                </c:pt>
                <c:pt idx="37625">
                  <c:v>2066</c:v>
                </c:pt>
                <c:pt idx="37626">
                  <c:v>2077</c:v>
                </c:pt>
                <c:pt idx="37627">
                  <c:v>2077</c:v>
                </c:pt>
                <c:pt idx="37628">
                  <c:v>2062</c:v>
                </c:pt>
                <c:pt idx="37629">
                  <c:v>2037</c:v>
                </c:pt>
                <c:pt idx="37630">
                  <c:v>2015</c:v>
                </c:pt>
                <c:pt idx="37631">
                  <c:v>2003</c:v>
                </c:pt>
                <c:pt idx="37632">
                  <c:v>2000</c:v>
                </c:pt>
                <c:pt idx="37633">
                  <c:v>2003</c:v>
                </c:pt>
                <c:pt idx="37634">
                  <c:v>2010</c:v>
                </c:pt>
                <c:pt idx="37635">
                  <c:v>2019</c:v>
                </c:pt>
                <c:pt idx="37636">
                  <c:v>2024</c:v>
                </c:pt>
                <c:pt idx="37637">
                  <c:v>2019</c:v>
                </c:pt>
                <c:pt idx="37638">
                  <c:v>2010</c:v>
                </c:pt>
                <c:pt idx="37639">
                  <c:v>2007</c:v>
                </c:pt>
                <c:pt idx="37640">
                  <c:v>2019</c:v>
                </c:pt>
                <c:pt idx="37641">
                  <c:v>2045</c:v>
                </c:pt>
                <c:pt idx="37642">
                  <c:v>2075</c:v>
                </c:pt>
                <c:pt idx="37643">
                  <c:v>2096</c:v>
                </c:pt>
                <c:pt idx="37644">
                  <c:v>2108</c:v>
                </c:pt>
                <c:pt idx="37645">
                  <c:v>2115</c:v>
                </c:pt>
                <c:pt idx="37646">
                  <c:v>2125</c:v>
                </c:pt>
                <c:pt idx="37647">
                  <c:v>2136</c:v>
                </c:pt>
                <c:pt idx="37648">
                  <c:v>2146</c:v>
                </c:pt>
                <c:pt idx="37649">
                  <c:v>2155</c:v>
                </c:pt>
                <c:pt idx="37650">
                  <c:v>2166</c:v>
                </c:pt>
                <c:pt idx="37651">
                  <c:v>2180</c:v>
                </c:pt>
                <c:pt idx="37652">
                  <c:v>2194</c:v>
                </c:pt>
                <c:pt idx="37653">
                  <c:v>2203</c:v>
                </c:pt>
                <c:pt idx="37654">
                  <c:v>2205</c:v>
                </c:pt>
                <c:pt idx="37655">
                  <c:v>2204</c:v>
                </c:pt>
                <c:pt idx="37656">
                  <c:v>2206</c:v>
                </c:pt>
                <c:pt idx="37657">
                  <c:v>2208</c:v>
                </c:pt>
                <c:pt idx="37658">
                  <c:v>2210</c:v>
                </c:pt>
                <c:pt idx="37659">
                  <c:v>2211</c:v>
                </c:pt>
                <c:pt idx="37660">
                  <c:v>2215</c:v>
                </c:pt>
                <c:pt idx="37661">
                  <c:v>2220</c:v>
                </c:pt>
                <c:pt idx="37662">
                  <c:v>2223</c:v>
                </c:pt>
                <c:pt idx="37663">
                  <c:v>2224</c:v>
                </c:pt>
                <c:pt idx="37664">
                  <c:v>2228</c:v>
                </c:pt>
                <c:pt idx="37665">
                  <c:v>2239</c:v>
                </c:pt>
                <c:pt idx="37666">
                  <c:v>2255</c:v>
                </c:pt>
                <c:pt idx="37667">
                  <c:v>2267</c:v>
                </c:pt>
                <c:pt idx="37668">
                  <c:v>2273</c:v>
                </c:pt>
                <c:pt idx="37669">
                  <c:v>2277</c:v>
                </c:pt>
                <c:pt idx="37670">
                  <c:v>2282</c:v>
                </c:pt>
                <c:pt idx="37671">
                  <c:v>2289</c:v>
                </c:pt>
                <c:pt idx="37672">
                  <c:v>2295</c:v>
                </c:pt>
                <c:pt idx="37673">
                  <c:v>2295</c:v>
                </c:pt>
                <c:pt idx="37674">
                  <c:v>2288</c:v>
                </c:pt>
                <c:pt idx="37675">
                  <c:v>2279</c:v>
                </c:pt>
                <c:pt idx="37676">
                  <c:v>2272</c:v>
                </c:pt>
                <c:pt idx="37677">
                  <c:v>2270</c:v>
                </c:pt>
                <c:pt idx="37678">
                  <c:v>2273</c:v>
                </c:pt>
                <c:pt idx="37679">
                  <c:v>2278</c:v>
                </c:pt>
                <c:pt idx="37680">
                  <c:v>2282</c:v>
                </c:pt>
                <c:pt idx="37681">
                  <c:v>2282</c:v>
                </c:pt>
                <c:pt idx="37682">
                  <c:v>2279</c:v>
                </c:pt>
                <c:pt idx="37683">
                  <c:v>2276</c:v>
                </c:pt>
                <c:pt idx="37684">
                  <c:v>2277</c:v>
                </c:pt>
                <c:pt idx="37685">
                  <c:v>2281</c:v>
                </c:pt>
                <c:pt idx="37686">
                  <c:v>2286</c:v>
                </c:pt>
                <c:pt idx="37687">
                  <c:v>2293</c:v>
                </c:pt>
                <c:pt idx="37688">
                  <c:v>2301</c:v>
                </c:pt>
                <c:pt idx="37689">
                  <c:v>2309</c:v>
                </c:pt>
                <c:pt idx="37690">
                  <c:v>2314</c:v>
                </c:pt>
                <c:pt idx="37691">
                  <c:v>2314</c:v>
                </c:pt>
                <c:pt idx="37692">
                  <c:v>2316</c:v>
                </c:pt>
                <c:pt idx="37693">
                  <c:v>2325</c:v>
                </c:pt>
                <c:pt idx="37694">
                  <c:v>2341</c:v>
                </c:pt>
                <c:pt idx="37695">
                  <c:v>2361</c:v>
                </c:pt>
                <c:pt idx="37696">
                  <c:v>2377</c:v>
                </c:pt>
                <c:pt idx="37697">
                  <c:v>2387</c:v>
                </c:pt>
                <c:pt idx="37698">
                  <c:v>2395</c:v>
                </c:pt>
                <c:pt idx="37699">
                  <c:v>2400</c:v>
                </c:pt>
                <c:pt idx="37700">
                  <c:v>2403</c:v>
                </c:pt>
                <c:pt idx="37701">
                  <c:v>2402</c:v>
                </c:pt>
                <c:pt idx="37702">
                  <c:v>2400</c:v>
                </c:pt>
                <c:pt idx="37703">
                  <c:v>2398</c:v>
                </c:pt>
                <c:pt idx="37704">
                  <c:v>2398</c:v>
                </c:pt>
                <c:pt idx="37705">
                  <c:v>2404</c:v>
                </c:pt>
                <c:pt idx="37706">
                  <c:v>2419</c:v>
                </c:pt>
                <c:pt idx="37707">
                  <c:v>2445</c:v>
                </c:pt>
                <c:pt idx="37708">
                  <c:v>2473</c:v>
                </c:pt>
                <c:pt idx="37709">
                  <c:v>2492</c:v>
                </c:pt>
                <c:pt idx="37710">
                  <c:v>2494</c:v>
                </c:pt>
                <c:pt idx="37711">
                  <c:v>2485</c:v>
                </c:pt>
                <c:pt idx="37712">
                  <c:v>2478</c:v>
                </c:pt>
                <c:pt idx="37713">
                  <c:v>2480</c:v>
                </c:pt>
                <c:pt idx="37714">
                  <c:v>2494</c:v>
                </c:pt>
                <c:pt idx="37715">
                  <c:v>2516</c:v>
                </c:pt>
                <c:pt idx="37716">
                  <c:v>2540</c:v>
                </c:pt>
                <c:pt idx="37717">
                  <c:v>2556</c:v>
                </c:pt>
                <c:pt idx="37718">
                  <c:v>2564</c:v>
                </c:pt>
                <c:pt idx="37719">
                  <c:v>2567</c:v>
                </c:pt>
                <c:pt idx="37720">
                  <c:v>2570</c:v>
                </c:pt>
                <c:pt idx="37721">
                  <c:v>2569</c:v>
                </c:pt>
                <c:pt idx="37722">
                  <c:v>2563</c:v>
                </c:pt>
                <c:pt idx="37723">
                  <c:v>2553</c:v>
                </c:pt>
                <c:pt idx="37724">
                  <c:v>2546</c:v>
                </c:pt>
                <c:pt idx="37725">
                  <c:v>2546</c:v>
                </c:pt>
                <c:pt idx="37726">
                  <c:v>2552</c:v>
                </c:pt>
                <c:pt idx="37727">
                  <c:v>2559</c:v>
                </c:pt>
                <c:pt idx="37728">
                  <c:v>2565</c:v>
                </c:pt>
                <c:pt idx="37729">
                  <c:v>2576</c:v>
                </c:pt>
                <c:pt idx="37730">
                  <c:v>2598</c:v>
                </c:pt>
                <c:pt idx="37731">
                  <c:v>2628</c:v>
                </c:pt>
                <c:pt idx="37732">
                  <c:v>2657</c:v>
                </c:pt>
                <c:pt idx="37733">
                  <c:v>2677</c:v>
                </c:pt>
                <c:pt idx="37734">
                  <c:v>2687</c:v>
                </c:pt>
                <c:pt idx="37735">
                  <c:v>2691</c:v>
                </c:pt>
                <c:pt idx="37736">
                  <c:v>2696</c:v>
                </c:pt>
                <c:pt idx="37737">
                  <c:v>2701</c:v>
                </c:pt>
                <c:pt idx="37738">
                  <c:v>2705</c:v>
                </c:pt>
                <c:pt idx="37739">
                  <c:v>2705</c:v>
                </c:pt>
                <c:pt idx="37740">
                  <c:v>2703</c:v>
                </c:pt>
                <c:pt idx="37741">
                  <c:v>2705</c:v>
                </c:pt>
                <c:pt idx="37742">
                  <c:v>2711</c:v>
                </c:pt>
                <c:pt idx="37743">
                  <c:v>2720</c:v>
                </c:pt>
                <c:pt idx="37744">
                  <c:v>2730</c:v>
                </c:pt>
                <c:pt idx="37745">
                  <c:v>2742</c:v>
                </c:pt>
                <c:pt idx="37746">
                  <c:v>2754</c:v>
                </c:pt>
                <c:pt idx="37747">
                  <c:v>2764</c:v>
                </c:pt>
                <c:pt idx="37748">
                  <c:v>2771</c:v>
                </c:pt>
                <c:pt idx="37749">
                  <c:v>2774</c:v>
                </c:pt>
                <c:pt idx="37750">
                  <c:v>2778</c:v>
                </c:pt>
                <c:pt idx="37751">
                  <c:v>2790</c:v>
                </c:pt>
                <c:pt idx="37752">
                  <c:v>2812</c:v>
                </c:pt>
                <c:pt idx="37753">
                  <c:v>2836</c:v>
                </c:pt>
                <c:pt idx="37754">
                  <c:v>2858</c:v>
                </c:pt>
                <c:pt idx="37755">
                  <c:v>2876</c:v>
                </c:pt>
                <c:pt idx="37756">
                  <c:v>2893</c:v>
                </c:pt>
                <c:pt idx="37757">
                  <c:v>2911</c:v>
                </c:pt>
                <c:pt idx="37758">
                  <c:v>2927</c:v>
                </c:pt>
                <c:pt idx="37759">
                  <c:v>2940</c:v>
                </c:pt>
                <c:pt idx="37760">
                  <c:v>2951</c:v>
                </c:pt>
                <c:pt idx="37761">
                  <c:v>2965</c:v>
                </c:pt>
                <c:pt idx="37762">
                  <c:v>2985</c:v>
                </c:pt>
                <c:pt idx="37763">
                  <c:v>3009</c:v>
                </c:pt>
                <c:pt idx="37764">
                  <c:v>3030</c:v>
                </c:pt>
                <c:pt idx="37765">
                  <c:v>3042</c:v>
                </c:pt>
                <c:pt idx="37766">
                  <c:v>3043</c:v>
                </c:pt>
                <c:pt idx="37767">
                  <c:v>3037</c:v>
                </c:pt>
                <c:pt idx="37768">
                  <c:v>3034</c:v>
                </c:pt>
                <c:pt idx="37769">
                  <c:v>3040</c:v>
                </c:pt>
                <c:pt idx="37770">
                  <c:v>3058</c:v>
                </c:pt>
                <c:pt idx="37771">
                  <c:v>3085</c:v>
                </c:pt>
                <c:pt idx="37772">
                  <c:v>3108</c:v>
                </c:pt>
                <c:pt idx="37773">
                  <c:v>3119</c:v>
                </c:pt>
                <c:pt idx="37774">
                  <c:v>3117</c:v>
                </c:pt>
                <c:pt idx="37775">
                  <c:v>3105</c:v>
                </c:pt>
                <c:pt idx="37776">
                  <c:v>3090</c:v>
                </c:pt>
                <c:pt idx="37777">
                  <c:v>3078</c:v>
                </c:pt>
                <c:pt idx="37778">
                  <c:v>3079</c:v>
                </c:pt>
                <c:pt idx="37779">
                  <c:v>3097</c:v>
                </c:pt>
                <c:pt idx="37780">
                  <c:v>3126</c:v>
                </c:pt>
                <c:pt idx="37781">
                  <c:v>3159</c:v>
                </c:pt>
                <c:pt idx="37782">
                  <c:v>3190</c:v>
                </c:pt>
                <c:pt idx="37783">
                  <c:v>3220</c:v>
                </c:pt>
                <c:pt idx="37784">
                  <c:v>3247</c:v>
                </c:pt>
                <c:pt idx="37785">
                  <c:v>3268</c:v>
                </c:pt>
                <c:pt idx="37786">
                  <c:v>3279</c:v>
                </c:pt>
                <c:pt idx="37787">
                  <c:v>3282</c:v>
                </c:pt>
                <c:pt idx="37788">
                  <c:v>3286</c:v>
                </c:pt>
                <c:pt idx="37789">
                  <c:v>3296</c:v>
                </c:pt>
                <c:pt idx="37790">
                  <c:v>3312</c:v>
                </c:pt>
                <c:pt idx="37791">
                  <c:v>3327</c:v>
                </c:pt>
                <c:pt idx="37792">
                  <c:v>3337</c:v>
                </c:pt>
                <c:pt idx="37793">
                  <c:v>3344</c:v>
                </c:pt>
                <c:pt idx="37794">
                  <c:v>3348</c:v>
                </c:pt>
                <c:pt idx="37795">
                  <c:v>3348</c:v>
                </c:pt>
                <c:pt idx="37796">
                  <c:v>3346</c:v>
                </c:pt>
                <c:pt idx="37797">
                  <c:v>3343</c:v>
                </c:pt>
                <c:pt idx="37798">
                  <c:v>3344</c:v>
                </c:pt>
                <c:pt idx="37799">
                  <c:v>3348</c:v>
                </c:pt>
                <c:pt idx="37800">
                  <c:v>3354</c:v>
                </c:pt>
                <c:pt idx="37801">
                  <c:v>3362</c:v>
                </c:pt>
                <c:pt idx="37802">
                  <c:v>3376</c:v>
                </c:pt>
                <c:pt idx="37803">
                  <c:v>3400</c:v>
                </c:pt>
                <c:pt idx="37804">
                  <c:v>3432</c:v>
                </c:pt>
                <c:pt idx="37805">
                  <c:v>3469</c:v>
                </c:pt>
                <c:pt idx="37806">
                  <c:v>3507</c:v>
                </c:pt>
                <c:pt idx="37807">
                  <c:v>3542</c:v>
                </c:pt>
                <c:pt idx="37808">
                  <c:v>3571</c:v>
                </c:pt>
                <c:pt idx="37809">
                  <c:v>3594</c:v>
                </c:pt>
                <c:pt idx="37810">
                  <c:v>3610</c:v>
                </c:pt>
                <c:pt idx="37811">
                  <c:v>3618</c:v>
                </c:pt>
                <c:pt idx="37812">
                  <c:v>3618</c:v>
                </c:pt>
                <c:pt idx="37813">
                  <c:v>3616</c:v>
                </c:pt>
                <c:pt idx="37814">
                  <c:v>3618</c:v>
                </c:pt>
                <c:pt idx="37815">
                  <c:v>3629</c:v>
                </c:pt>
                <c:pt idx="37816">
                  <c:v>3646</c:v>
                </c:pt>
                <c:pt idx="37817">
                  <c:v>3664</c:v>
                </c:pt>
                <c:pt idx="37818">
                  <c:v>3679</c:v>
                </c:pt>
                <c:pt idx="37819">
                  <c:v>3694</c:v>
                </c:pt>
                <c:pt idx="37820">
                  <c:v>3710</c:v>
                </c:pt>
                <c:pt idx="37821">
                  <c:v>3726</c:v>
                </c:pt>
                <c:pt idx="37822">
                  <c:v>3739</c:v>
                </c:pt>
                <c:pt idx="37823">
                  <c:v>3750</c:v>
                </c:pt>
                <c:pt idx="37824">
                  <c:v>3762</c:v>
                </c:pt>
                <c:pt idx="37825">
                  <c:v>3774</c:v>
                </c:pt>
                <c:pt idx="37826">
                  <c:v>3787</c:v>
                </c:pt>
                <c:pt idx="37827">
                  <c:v>3802</c:v>
                </c:pt>
                <c:pt idx="37828">
                  <c:v>3821</c:v>
                </c:pt>
                <c:pt idx="37829">
                  <c:v>3841</c:v>
                </c:pt>
                <c:pt idx="37830">
                  <c:v>3860</c:v>
                </c:pt>
                <c:pt idx="37831">
                  <c:v>3876</c:v>
                </c:pt>
                <c:pt idx="37832">
                  <c:v>3891</c:v>
                </c:pt>
                <c:pt idx="37833">
                  <c:v>3906</c:v>
                </c:pt>
                <c:pt idx="37834">
                  <c:v>3923</c:v>
                </c:pt>
                <c:pt idx="37835">
                  <c:v>3940</c:v>
                </c:pt>
                <c:pt idx="37836">
                  <c:v>3950</c:v>
                </c:pt>
                <c:pt idx="37837">
                  <c:v>3951</c:v>
                </c:pt>
                <c:pt idx="37838">
                  <c:v>3944</c:v>
                </c:pt>
                <c:pt idx="37839">
                  <c:v>3937</c:v>
                </c:pt>
                <c:pt idx="37840">
                  <c:v>3938</c:v>
                </c:pt>
                <c:pt idx="37841">
                  <c:v>3949</c:v>
                </c:pt>
                <c:pt idx="37842">
                  <c:v>3966</c:v>
                </c:pt>
                <c:pt idx="37843">
                  <c:v>3982</c:v>
                </c:pt>
                <c:pt idx="37844">
                  <c:v>3996</c:v>
                </c:pt>
                <c:pt idx="37845">
                  <c:v>4010</c:v>
                </c:pt>
                <c:pt idx="37846">
                  <c:v>4028</c:v>
                </c:pt>
                <c:pt idx="37847">
                  <c:v>4054</c:v>
                </c:pt>
                <c:pt idx="37848">
                  <c:v>4086</c:v>
                </c:pt>
                <c:pt idx="37849">
                  <c:v>4120</c:v>
                </c:pt>
                <c:pt idx="37850">
                  <c:v>4148</c:v>
                </c:pt>
                <c:pt idx="37851">
                  <c:v>4165</c:v>
                </c:pt>
                <c:pt idx="37852">
                  <c:v>4172</c:v>
                </c:pt>
                <c:pt idx="37853">
                  <c:v>4172</c:v>
                </c:pt>
                <c:pt idx="37854">
                  <c:v>4173</c:v>
                </c:pt>
                <c:pt idx="37855">
                  <c:v>4179</c:v>
                </c:pt>
                <c:pt idx="37856">
                  <c:v>4187</c:v>
                </c:pt>
                <c:pt idx="37857">
                  <c:v>4192</c:v>
                </c:pt>
                <c:pt idx="37858">
                  <c:v>4193</c:v>
                </c:pt>
                <c:pt idx="37859">
                  <c:v>4194</c:v>
                </c:pt>
                <c:pt idx="37860">
                  <c:v>4200</c:v>
                </c:pt>
                <c:pt idx="37861">
                  <c:v>4213</c:v>
                </c:pt>
                <c:pt idx="37862">
                  <c:v>4233</c:v>
                </c:pt>
                <c:pt idx="37863">
                  <c:v>4255</c:v>
                </c:pt>
                <c:pt idx="37864">
                  <c:v>4279</c:v>
                </c:pt>
                <c:pt idx="37865">
                  <c:v>4306</c:v>
                </c:pt>
                <c:pt idx="37866">
                  <c:v>4337</c:v>
                </c:pt>
                <c:pt idx="37867">
                  <c:v>4365</c:v>
                </c:pt>
                <c:pt idx="37868">
                  <c:v>4383</c:v>
                </c:pt>
                <c:pt idx="37869">
                  <c:v>4388</c:v>
                </c:pt>
                <c:pt idx="37870">
                  <c:v>4384</c:v>
                </c:pt>
                <c:pt idx="37871">
                  <c:v>4379</c:v>
                </c:pt>
                <c:pt idx="37872">
                  <c:v>4379</c:v>
                </c:pt>
                <c:pt idx="37873">
                  <c:v>4392</c:v>
                </c:pt>
                <c:pt idx="37874">
                  <c:v>4415</c:v>
                </c:pt>
                <c:pt idx="37875">
                  <c:v>4443</c:v>
                </c:pt>
                <c:pt idx="37876">
                  <c:v>4464</c:v>
                </c:pt>
                <c:pt idx="37877">
                  <c:v>4475</c:v>
                </c:pt>
                <c:pt idx="37878">
                  <c:v>4478</c:v>
                </c:pt>
                <c:pt idx="37879">
                  <c:v>4482</c:v>
                </c:pt>
                <c:pt idx="37880">
                  <c:v>4492</c:v>
                </c:pt>
                <c:pt idx="37881">
                  <c:v>4507</c:v>
                </c:pt>
                <c:pt idx="37882">
                  <c:v>4528</c:v>
                </c:pt>
                <c:pt idx="37883">
                  <c:v>4553</c:v>
                </c:pt>
                <c:pt idx="37884">
                  <c:v>4580</c:v>
                </c:pt>
                <c:pt idx="37885">
                  <c:v>4605</c:v>
                </c:pt>
                <c:pt idx="37886">
                  <c:v>4627</c:v>
                </c:pt>
                <c:pt idx="37887">
                  <c:v>4649</c:v>
                </c:pt>
                <c:pt idx="37888">
                  <c:v>4671</c:v>
                </c:pt>
                <c:pt idx="37889">
                  <c:v>4687</c:v>
                </c:pt>
                <c:pt idx="37890">
                  <c:v>4691</c:v>
                </c:pt>
                <c:pt idx="37891">
                  <c:v>4681</c:v>
                </c:pt>
                <c:pt idx="37892">
                  <c:v>4664</c:v>
                </c:pt>
                <c:pt idx="37893">
                  <c:v>4652</c:v>
                </c:pt>
                <c:pt idx="37894">
                  <c:v>4651</c:v>
                </c:pt>
                <c:pt idx="37895">
                  <c:v>4662</c:v>
                </c:pt>
                <c:pt idx="37896">
                  <c:v>4684</c:v>
                </c:pt>
                <c:pt idx="37897">
                  <c:v>4710</c:v>
                </c:pt>
                <c:pt idx="37898">
                  <c:v>4737</c:v>
                </c:pt>
                <c:pt idx="37899">
                  <c:v>4766</c:v>
                </c:pt>
                <c:pt idx="37900">
                  <c:v>4798</c:v>
                </c:pt>
                <c:pt idx="37901">
                  <c:v>4831</c:v>
                </c:pt>
                <c:pt idx="37902">
                  <c:v>4856</c:v>
                </c:pt>
                <c:pt idx="37903">
                  <c:v>4869</c:v>
                </c:pt>
                <c:pt idx="37904">
                  <c:v>4870</c:v>
                </c:pt>
                <c:pt idx="37905">
                  <c:v>4873</c:v>
                </c:pt>
                <c:pt idx="37906">
                  <c:v>4883</c:v>
                </c:pt>
                <c:pt idx="37907">
                  <c:v>4900</c:v>
                </c:pt>
                <c:pt idx="37908">
                  <c:v>4916</c:v>
                </c:pt>
                <c:pt idx="37909">
                  <c:v>4927</c:v>
                </c:pt>
                <c:pt idx="37910">
                  <c:v>4932</c:v>
                </c:pt>
                <c:pt idx="37911">
                  <c:v>4936</c:v>
                </c:pt>
                <c:pt idx="37912">
                  <c:v>4944</c:v>
                </c:pt>
                <c:pt idx="37913">
                  <c:v>4959</c:v>
                </c:pt>
                <c:pt idx="37914">
                  <c:v>4981</c:v>
                </c:pt>
                <c:pt idx="37915">
                  <c:v>5004</c:v>
                </c:pt>
                <c:pt idx="37916">
                  <c:v>5020</c:v>
                </c:pt>
                <c:pt idx="37917">
                  <c:v>5022</c:v>
                </c:pt>
                <c:pt idx="37918">
                  <c:v>5012</c:v>
                </c:pt>
                <c:pt idx="37919">
                  <c:v>4996</c:v>
                </c:pt>
                <c:pt idx="37920">
                  <c:v>4984</c:v>
                </c:pt>
                <c:pt idx="37921">
                  <c:v>4980</c:v>
                </c:pt>
                <c:pt idx="37922">
                  <c:v>4984</c:v>
                </c:pt>
                <c:pt idx="37923">
                  <c:v>4994</c:v>
                </c:pt>
                <c:pt idx="37924">
                  <c:v>5007</c:v>
                </c:pt>
                <c:pt idx="37925">
                  <c:v>5021</c:v>
                </c:pt>
                <c:pt idx="37926">
                  <c:v>5033</c:v>
                </c:pt>
                <c:pt idx="37927">
                  <c:v>5045</c:v>
                </c:pt>
                <c:pt idx="37928">
                  <c:v>5058</c:v>
                </c:pt>
                <c:pt idx="37929">
                  <c:v>5076</c:v>
                </c:pt>
                <c:pt idx="37930">
                  <c:v>5094</c:v>
                </c:pt>
                <c:pt idx="37931">
                  <c:v>5111</c:v>
                </c:pt>
                <c:pt idx="37932">
                  <c:v>5124</c:v>
                </c:pt>
                <c:pt idx="37933">
                  <c:v>5135</c:v>
                </c:pt>
                <c:pt idx="37934">
                  <c:v>5142</c:v>
                </c:pt>
                <c:pt idx="37935">
                  <c:v>5142</c:v>
                </c:pt>
                <c:pt idx="37936">
                  <c:v>5139</c:v>
                </c:pt>
                <c:pt idx="37937">
                  <c:v>5136</c:v>
                </c:pt>
                <c:pt idx="37938">
                  <c:v>5141</c:v>
                </c:pt>
                <c:pt idx="37939">
                  <c:v>5154</c:v>
                </c:pt>
                <c:pt idx="37940">
                  <c:v>5175</c:v>
                </c:pt>
                <c:pt idx="37941">
                  <c:v>5196</c:v>
                </c:pt>
                <c:pt idx="37942">
                  <c:v>5212</c:v>
                </c:pt>
                <c:pt idx="37943">
                  <c:v>5218</c:v>
                </c:pt>
                <c:pt idx="37944">
                  <c:v>5214</c:v>
                </c:pt>
                <c:pt idx="37945">
                  <c:v>5209</c:v>
                </c:pt>
                <c:pt idx="37946">
                  <c:v>5210</c:v>
                </c:pt>
                <c:pt idx="37947">
                  <c:v>5219</c:v>
                </c:pt>
                <c:pt idx="37948">
                  <c:v>5234</c:v>
                </c:pt>
                <c:pt idx="37949">
                  <c:v>5249</c:v>
                </c:pt>
                <c:pt idx="37950">
                  <c:v>5263</c:v>
                </c:pt>
                <c:pt idx="37951">
                  <c:v>5279</c:v>
                </c:pt>
                <c:pt idx="37952">
                  <c:v>5293</c:v>
                </c:pt>
                <c:pt idx="37953">
                  <c:v>5300</c:v>
                </c:pt>
                <c:pt idx="37954">
                  <c:v>5295</c:v>
                </c:pt>
                <c:pt idx="37955">
                  <c:v>5284</c:v>
                </c:pt>
                <c:pt idx="37956">
                  <c:v>5274</c:v>
                </c:pt>
                <c:pt idx="37957">
                  <c:v>5275</c:v>
                </c:pt>
                <c:pt idx="37958">
                  <c:v>5288</c:v>
                </c:pt>
                <c:pt idx="37959">
                  <c:v>5304</c:v>
                </c:pt>
                <c:pt idx="37960">
                  <c:v>5311</c:v>
                </c:pt>
                <c:pt idx="37961">
                  <c:v>5303</c:v>
                </c:pt>
                <c:pt idx="37962">
                  <c:v>5286</c:v>
                </c:pt>
                <c:pt idx="37963">
                  <c:v>5270</c:v>
                </c:pt>
                <c:pt idx="37964">
                  <c:v>5262</c:v>
                </c:pt>
                <c:pt idx="37965">
                  <c:v>5262</c:v>
                </c:pt>
                <c:pt idx="37966">
                  <c:v>5269</c:v>
                </c:pt>
                <c:pt idx="37967">
                  <c:v>5282</c:v>
                </c:pt>
                <c:pt idx="37968">
                  <c:v>5301</c:v>
                </c:pt>
                <c:pt idx="37969">
                  <c:v>5318</c:v>
                </c:pt>
                <c:pt idx="37970">
                  <c:v>5326</c:v>
                </c:pt>
                <c:pt idx="37971">
                  <c:v>5321</c:v>
                </c:pt>
                <c:pt idx="37972">
                  <c:v>5308</c:v>
                </c:pt>
                <c:pt idx="37973">
                  <c:v>5295</c:v>
                </c:pt>
                <c:pt idx="37974">
                  <c:v>5288</c:v>
                </c:pt>
                <c:pt idx="37975">
                  <c:v>5286</c:v>
                </c:pt>
                <c:pt idx="37976">
                  <c:v>5285</c:v>
                </c:pt>
                <c:pt idx="37977">
                  <c:v>5281</c:v>
                </c:pt>
                <c:pt idx="37978">
                  <c:v>5270</c:v>
                </c:pt>
                <c:pt idx="37979">
                  <c:v>5258</c:v>
                </c:pt>
                <c:pt idx="37980">
                  <c:v>5253</c:v>
                </c:pt>
                <c:pt idx="37981">
                  <c:v>5263</c:v>
                </c:pt>
                <c:pt idx="37982">
                  <c:v>5287</c:v>
                </c:pt>
                <c:pt idx="37983">
                  <c:v>5315</c:v>
                </c:pt>
                <c:pt idx="37984">
                  <c:v>5339</c:v>
                </c:pt>
                <c:pt idx="37985">
                  <c:v>5352</c:v>
                </c:pt>
                <c:pt idx="37986">
                  <c:v>5355</c:v>
                </c:pt>
                <c:pt idx="37987">
                  <c:v>5352</c:v>
                </c:pt>
                <c:pt idx="37988">
                  <c:v>5341</c:v>
                </c:pt>
                <c:pt idx="37989">
                  <c:v>5325</c:v>
                </c:pt>
                <c:pt idx="37990">
                  <c:v>5308</c:v>
                </c:pt>
                <c:pt idx="37991">
                  <c:v>5295</c:v>
                </c:pt>
                <c:pt idx="37992">
                  <c:v>5286</c:v>
                </c:pt>
                <c:pt idx="37993">
                  <c:v>5279</c:v>
                </c:pt>
                <c:pt idx="37994">
                  <c:v>5272</c:v>
                </c:pt>
                <c:pt idx="37995">
                  <c:v>5268</c:v>
                </c:pt>
                <c:pt idx="37996">
                  <c:v>5264</c:v>
                </c:pt>
                <c:pt idx="37997">
                  <c:v>5258</c:v>
                </c:pt>
                <c:pt idx="37998">
                  <c:v>5250</c:v>
                </c:pt>
                <c:pt idx="37999">
                  <c:v>5243</c:v>
                </c:pt>
                <c:pt idx="38000">
                  <c:v>5243</c:v>
                </c:pt>
                <c:pt idx="38001">
                  <c:v>5250</c:v>
                </c:pt>
                <c:pt idx="38002">
                  <c:v>5264</c:v>
                </c:pt>
                <c:pt idx="38003">
                  <c:v>5281</c:v>
                </c:pt>
                <c:pt idx="38004">
                  <c:v>5296</c:v>
                </c:pt>
                <c:pt idx="38005">
                  <c:v>5308</c:v>
                </c:pt>
                <c:pt idx="38006">
                  <c:v>5311</c:v>
                </c:pt>
                <c:pt idx="38007">
                  <c:v>5305</c:v>
                </c:pt>
                <c:pt idx="38008">
                  <c:v>5295</c:v>
                </c:pt>
                <c:pt idx="38009">
                  <c:v>5291</c:v>
                </c:pt>
                <c:pt idx="38010">
                  <c:v>5297</c:v>
                </c:pt>
                <c:pt idx="38011">
                  <c:v>5310</c:v>
                </c:pt>
                <c:pt idx="38012">
                  <c:v>5318</c:v>
                </c:pt>
                <c:pt idx="38013">
                  <c:v>5313</c:v>
                </c:pt>
                <c:pt idx="38014">
                  <c:v>5295</c:v>
                </c:pt>
                <c:pt idx="38015">
                  <c:v>5274</c:v>
                </c:pt>
                <c:pt idx="38016">
                  <c:v>5259</c:v>
                </c:pt>
                <c:pt idx="38017">
                  <c:v>5257</c:v>
                </c:pt>
                <c:pt idx="38018">
                  <c:v>5262</c:v>
                </c:pt>
                <c:pt idx="38019">
                  <c:v>5265</c:v>
                </c:pt>
                <c:pt idx="38020">
                  <c:v>5260</c:v>
                </c:pt>
                <c:pt idx="38021">
                  <c:v>5246</c:v>
                </c:pt>
                <c:pt idx="38022">
                  <c:v>5228</c:v>
                </c:pt>
                <c:pt idx="38023">
                  <c:v>5210</c:v>
                </c:pt>
                <c:pt idx="38024">
                  <c:v>5193</c:v>
                </c:pt>
                <c:pt idx="38025">
                  <c:v>5177</c:v>
                </c:pt>
                <c:pt idx="38026">
                  <c:v>5162</c:v>
                </c:pt>
                <c:pt idx="38027">
                  <c:v>5148</c:v>
                </c:pt>
                <c:pt idx="38028">
                  <c:v>5138</c:v>
                </c:pt>
                <c:pt idx="38029">
                  <c:v>5130</c:v>
                </c:pt>
                <c:pt idx="38030">
                  <c:v>5121</c:v>
                </c:pt>
                <c:pt idx="38031">
                  <c:v>5112</c:v>
                </c:pt>
                <c:pt idx="38032">
                  <c:v>5103</c:v>
                </c:pt>
                <c:pt idx="38033">
                  <c:v>5096</c:v>
                </c:pt>
                <c:pt idx="38034">
                  <c:v>5093</c:v>
                </c:pt>
                <c:pt idx="38035">
                  <c:v>5093</c:v>
                </c:pt>
                <c:pt idx="38036">
                  <c:v>5092</c:v>
                </c:pt>
                <c:pt idx="38037">
                  <c:v>5088</c:v>
                </c:pt>
                <c:pt idx="38038">
                  <c:v>5082</c:v>
                </c:pt>
                <c:pt idx="38039">
                  <c:v>5079</c:v>
                </c:pt>
                <c:pt idx="38040">
                  <c:v>5080</c:v>
                </c:pt>
                <c:pt idx="38041">
                  <c:v>5076</c:v>
                </c:pt>
                <c:pt idx="38042">
                  <c:v>5061</c:v>
                </c:pt>
                <c:pt idx="38043">
                  <c:v>5039</c:v>
                </c:pt>
                <c:pt idx="38044">
                  <c:v>5021</c:v>
                </c:pt>
                <c:pt idx="38045">
                  <c:v>5015</c:v>
                </c:pt>
                <c:pt idx="38046">
                  <c:v>5012</c:v>
                </c:pt>
                <c:pt idx="38047">
                  <c:v>5003</c:v>
                </c:pt>
                <c:pt idx="38048">
                  <c:v>4983</c:v>
                </c:pt>
                <c:pt idx="38049">
                  <c:v>4960</c:v>
                </c:pt>
                <c:pt idx="38050">
                  <c:v>4943</c:v>
                </c:pt>
                <c:pt idx="38051">
                  <c:v>4932</c:v>
                </c:pt>
                <c:pt idx="38052">
                  <c:v>4923</c:v>
                </c:pt>
                <c:pt idx="38053">
                  <c:v>4918</c:v>
                </c:pt>
                <c:pt idx="38054">
                  <c:v>4919</c:v>
                </c:pt>
                <c:pt idx="38055">
                  <c:v>4925</c:v>
                </c:pt>
                <c:pt idx="38056">
                  <c:v>4932</c:v>
                </c:pt>
                <c:pt idx="38057">
                  <c:v>4933</c:v>
                </c:pt>
                <c:pt idx="38058">
                  <c:v>4928</c:v>
                </c:pt>
                <c:pt idx="38059">
                  <c:v>4919</c:v>
                </c:pt>
                <c:pt idx="38060">
                  <c:v>4909</c:v>
                </c:pt>
                <c:pt idx="38061">
                  <c:v>4899</c:v>
                </c:pt>
                <c:pt idx="38062">
                  <c:v>4887</c:v>
                </c:pt>
                <c:pt idx="38063">
                  <c:v>4874</c:v>
                </c:pt>
                <c:pt idx="38064">
                  <c:v>4864</c:v>
                </c:pt>
                <c:pt idx="38065">
                  <c:v>4860</c:v>
                </c:pt>
                <c:pt idx="38066">
                  <c:v>4863</c:v>
                </c:pt>
                <c:pt idx="38067">
                  <c:v>4867</c:v>
                </c:pt>
                <c:pt idx="38068">
                  <c:v>4864</c:v>
                </c:pt>
                <c:pt idx="38069">
                  <c:v>4852</c:v>
                </c:pt>
                <c:pt idx="38070">
                  <c:v>4830</c:v>
                </c:pt>
                <c:pt idx="38071">
                  <c:v>4801</c:v>
                </c:pt>
                <c:pt idx="38072">
                  <c:v>4773</c:v>
                </c:pt>
                <c:pt idx="38073">
                  <c:v>4745</c:v>
                </c:pt>
                <c:pt idx="38074">
                  <c:v>4718</c:v>
                </c:pt>
                <c:pt idx="38075">
                  <c:v>4691</c:v>
                </c:pt>
                <c:pt idx="38076">
                  <c:v>4670</c:v>
                </c:pt>
                <c:pt idx="38077">
                  <c:v>4659</c:v>
                </c:pt>
                <c:pt idx="38078">
                  <c:v>4658</c:v>
                </c:pt>
                <c:pt idx="38079">
                  <c:v>4659</c:v>
                </c:pt>
                <c:pt idx="38080">
                  <c:v>4657</c:v>
                </c:pt>
                <c:pt idx="38081">
                  <c:v>4651</c:v>
                </c:pt>
                <c:pt idx="38082">
                  <c:v>4643</c:v>
                </c:pt>
                <c:pt idx="38083">
                  <c:v>4634</c:v>
                </c:pt>
                <c:pt idx="38084">
                  <c:v>4616</c:v>
                </c:pt>
                <c:pt idx="38085">
                  <c:v>4590</c:v>
                </c:pt>
                <c:pt idx="38086">
                  <c:v>4557</c:v>
                </c:pt>
                <c:pt idx="38087">
                  <c:v>4525</c:v>
                </c:pt>
                <c:pt idx="38088">
                  <c:v>4497</c:v>
                </c:pt>
                <c:pt idx="38089">
                  <c:v>4473</c:v>
                </c:pt>
                <c:pt idx="38090">
                  <c:v>4455</c:v>
                </c:pt>
                <c:pt idx="38091">
                  <c:v>4441</c:v>
                </c:pt>
                <c:pt idx="38092">
                  <c:v>4434</c:v>
                </c:pt>
                <c:pt idx="38093">
                  <c:v>4430</c:v>
                </c:pt>
                <c:pt idx="38094">
                  <c:v>4427</c:v>
                </c:pt>
                <c:pt idx="38095">
                  <c:v>4418</c:v>
                </c:pt>
                <c:pt idx="38096">
                  <c:v>4399</c:v>
                </c:pt>
                <c:pt idx="38097">
                  <c:v>4376</c:v>
                </c:pt>
                <c:pt idx="38098">
                  <c:v>4356</c:v>
                </c:pt>
                <c:pt idx="38099">
                  <c:v>4343</c:v>
                </c:pt>
                <c:pt idx="38100">
                  <c:v>4336</c:v>
                </c:pt>
                <c:pt idx="38101">
                  <c:v>4330</c:v>
                </c:pt>
                <c:pt idx="38102">
                  <c:v>4325</c:v>
                </c:pt>
                <c:pt idx="38103">
                  <c:v>4323</c:v>
                </c:pt>
                <c:pt idx="38104">
                  <c:v>4322</c:v>
                </c:pt>
                <c:pt idx="38105">
                  <c:v>4316</c:v>
                </c:pt>
                <c:pt idx="38106">
                  <c:v>4305</c:v>
                </c:pt>
                <c:pt idx="38107">
                  <c:v>4290</c:v>
                </c:pt>
                <c:pt idx="38108">
                  <c:v>4277</c:v>
                </c:pt>
                <c:pt idx="38109">
                  <c:v>4265</c:v>
                </c:pt>
                <c:pt idx="38110">
                  <c:v>4251</c:v>
                </c:pt>
                <c:pt idx="38111">
                  <c:v>4230</c:v>
                </c:pt>
                <c:pt idx="38112">
                  <c:v>4200</c:v>
                </c:pt>
                <c:pt idx="38113">
                  <c:v>4167</c:v>
                </c:pt>
                <c:pt idx="38114">
                  <c:v>4142</c:v>
                </c:pt>
                <c:pt idx="38115">
                  <c:v>4129</c:v>
                </c:pt>
                <c:pt idx="38116">
                  <c:v>4121</c:v>
                </c:pt>
                <c:pt idx="38117">
                  <c:v>4109</c:v>
                </c:pt>
                <c:pt idx="38118">
                  <c:v>4091</c:v>
                </c:pt>
                <c:pt idx="38119">
                  <c:v>4075</c:v>
                </c:pt>
                <c:pt idx="38120">
                  <c:v>4064</c:v>
                </c:pt>
                <c:pt idx="38121">
                  <c:v>4059</c:v>
                </c:pt>
                <c:pt idx="38122">
                  <c:v>4052</c:v>
                </c:pt>
                <c:pt idx="38123">
                  <c:v>4040</c:v>
                </c:pt>
                <c:pt idx="38124">
                  <c:v>4027</c:v>
                </c:pt>
                <c:pt idx="38125">
                  <c:v>4018</c:v>
                </c:pt>
                <c:pt idx="38126">
                  <c:v>4015</c:v>
                </c:pt>
                <c:pt idx="38127">
                  <c:v>4012</c:v>
                </c:pt>
                <c:pt idx="38128">
                  <c:v>4005</c:v>
                </c:pt>
                <c:pt idx="38129">
                  <c:v>3989</c:v>
                </c:pt>
                <c:pt idx="38130">
                  <c:v>3967</c:v>
                </c:pt>
                <c:pt idx="38131">
                  <c:v>3942</c:v>
                </c:pt>
                <c:pt idx="38132">
                  <c:v>3917</c:v>
                </c:pt>
                <c:pt idx="38133">
                  <c:v>3893</c:v>
                </c:pt>
                <c:pt idx="38134">
                  <c:v>3868</c:v>
                </c:pt>
                <c:pt idx="38135">
                  <c:v>3837</c:v>
                </c:pt>
                <c:pt idx="38136">
                  <c:v>3803</c:v>
                </c:pt>
                <c:pt idx="38137">
                  <c:v>3773</c:v>
                </c:pt>
                <c:pt idx="38138">
                  <c:v>3753</c:v>
                </c:pt>
                <c:pt idx="38139">
                  <c:v>3741</c:v>
                </c:pt>
                <c:pt idx="38140">
                  <c:v>3731</c:v>
                </c:pt>
                <c:pt idx="38141">
                  <c:v>3718</c:v>
                </c:pt>
                <c:pt idx="38142">
                  <c:v>3704</c:v>
                </c:pt>
                <c:pt idx="38143">
                  <c:v>3692</c:v>
                </c:pt>
                <c:pt idx="38144">
                  <c:v>3683</c:v>
                </c:pt>
                <c:pt idx="38145">
                  <c:v>3675</c:v>
                </c:pt>
                <c:pt idx="38146">
                  <c:v>3665</c:v>
                </c:pt>
                <c:pt idx="38147">
                  <c:v>3652</c:v>
                </c:pt>
                <c:pt idx="38148">
                  <c:v>3638</c:v>
                </c:pt>
                <c:pt idx="38149">
                  <c:v>3624</c:v>
                </c:pt>
                <c:pt idx="38150">
                  <c:v>3609</c:v>
                </c:pt>
                <c:pt idx="38151">
                  <c:v>3590</c:v>
                </c:pt>
                <c:pt idx="38152">
                  <c:v>3568</c:v>
                </c:pt>
                <c:pt idx="38153">
                  <c:v>3543</c:v>
                </c:pt>
                <c:pt idx="38154">
                  <c:v>3525</c:v>
                </c:pt>
                <c:pt idx="38155">
                  <c:v>3519</c:v>
                </c:pt>
                <c:pt idx="38156">
                  <c:v>3525</c:v>
                </c:pt>
                <c:pt idx="38157">
                  <c:v>3532</c:v>
                </c:pt>
                <c:pt idx="38158">
                  <c:v>3530</c:v>
                </c:pt>
                <c:pt idx="38159">
                  <c:v>3522</c:v>
                </c:pt>
                <c:pt idx="38160">
                  <c:v>3514</c:v>
                </c:pt>
                <c:pt idx="38161">
                  <c:v>3507</c:v>
                </c:pt>
                <c:pt idx="38162">
                  <c:v>3494</c:v>
                </c:pt>
                <c:pt idx="38163">
                  <c:v>3470</c:v>
                </c:pt>
                <c:pt idx="38164">
                  <c:v>3440</c:v>
                </c:pt>
                <c:pt idx="38165">
                  <c:v>3414</c:v>
                </c:pt>
                <c:pt idx="38166">
                  <c:v>3395</c:v>
                </c:pt>
                <c:pt idx="38167">
                  <c:v>3378</c:v>
                </c:pt>
                <c:pt idx="38168">
                  <c:v>3358</c:v>
                </c:pt>
                <c:pt idx="38169">
                  <c:v>3334</c:v>
                </c:pt>
                <c:pt idx="38170">
                  <c:v>3315</c:v>
                </c:pt>
                <c:pt idx="38171">
                  <c:v>3307</c:v>
                </c:pt>
                <c:pt idx="38172">
                  <c:v>3306</c:v>
                </c:pt>
                <c:pt idx="38173">
                  <c:v>3305</c:v>
                </c:pt>
                <c:pt idx="38174">
                  <c:v>3301</c:v>
                </c:pt>
                <c:pt idx="38175">
                  <c:v>3290</c:v>
                </c:pt>
                <c:pt idx="38176">
                  <c:v>3274</c:v>
                </c:pt>
                <c:pt idx="38177">
                  <c:v>3254</c:v>
                </c:pt>
                <c:pt idx="38178">
                  <c:v>3232</c:v>
                </c:pt>
                <c:pt idx="38179">
                  <c:v>3212</c:v>
                </c:pt>
                <c:pt idx="38180">
                  <c:v>3196</c:v>
                </c:pt>
                <c:pt idx="38181">
                  <c:v>3188</c:v>
                </c:pt>
                <c:pt idx="38182">
                  <c:v>3187</c:v>
                </c:pt>
                <c:pt idx="38183">
                  <c:v>3186</c:v>
                </c:pt>
                <c:pt idx="38184">
                  <c:v>3184</c:v>
                </c:pt>
                <c:pt idx="38185">
                  <c:v>3177</c:v>
                </c:pt>
                <c:pt idx="38186">
                  <c:v>3167</c:v>
                </c:pt>
                <c:pt idx="38187">
                  <c:v>3151</c:v>
                </c:pt>
                <c:pt idx="38188">
                  <c:v>3129</c:v>
                </c:pt>
                <c:pt idx="38189">
                  <c:v>3102</c:v>
                </c:pt>
                <c:pt idx="38190">
                  <c:v>3077</c:v>
                </c:pt>
                <c:pt idx="38191">
                  <c:v>3059</c:v>
                </c:pt>
                <c:pt idx="38192">
                  <c:v>3050</c:v>
                </c:pt>
                <c:pt idx="38193">
                  <c:v>3047</c:v>
                </c:pt>
                <c:pt idx="38194">
                  <c:v>3048</c:v>
                </c:pt>
                <c:pt idx="38195">
                  <c:v>3045</c:v>
                </c:pt>
                <c:pt idx="38196">
                  <c:v>3032</c:v>
                </c:pt>
                <c:pt idx="38197">
                  <c:v>3008</c:v>
                </c:pt>
                <c:pt idx="38198">
                  <c:v>2979</c:v>
                </c:pt>
                <c:pt idx="38199">
                  <c:v>2961</c:v>
                </c:pt>
                <c:pt idx="38200">
                  <c:v>2962</c:v>
                </c:pt>
                <c:pt idx="38201">
                  <c:v>2977</c:v>
                </c:pt>
                <c:pt idx="38202">
                  <c:v>2990</c:v>
                </c:pt>
                <c:pt idx="38203">
                  <c:v>2987</c:v>
                </c:pt>
                <c:pt idx="38204">
                  <c:v>2964</c:v>
                </c:pt>
                <c:pt idx="38205">
                  <c:v>2929</c:v>
                </c:pt>
                <c:pt idx="38206">
                  <c:v>2896</c:v>
                </c:pt>
                <c:pt idx="38207">
                  <c:v>2876</c:v>
                </c:pt>
                <c:pt idx="38208">
                  <c:v>2866</c:v>
                </c:pt>
                <c:pt idx="38209">
                  <c:v>2857</c:v>
                </c:pt>
                <c:pt idx="38210">
                  <c:v>2842</c:v>
                </c:pt>
                <c:pt idx="38211">
                  <c:v>2826</c:v>
                </c:pt>
                <c:pt idx="38212">
                  <c:v>2815</c:v>
                </c:pt>
                <c:pt idx="38213">
                  <c:v>2810</c:v>
                </c:pt>
                <c:pt idx="38214">
                  <c:v>2807</c:v>
                </c:pt>
                <c:pt idx="38215">
                  <c:v>2798</c:v>
                </c:pt>
                <c:pt idx="38216">
                  <c:v>2781</c:v>
                </c:pt>
                <c:pt idx="38217">
                  <c:v>2762</c:v>
                </c:pt>
                <c:pt idx="38218">
                  <c:v>2747</c:v>
                </c:pt>
                <c:pt idx="38219">
                  <c:v>2738</c:v>
                </c:pt>
                <c:pt idx="38220">
                  <c:v>2737</c:v>
                </c:pt>
                <c:pt idx="38221">
                  <c:v>2739</c:v>
                </c:pt>
                <c:pt idx="38222">
                  <c:v>2739</c:v>
                </c:pt>
                <c:pt idx="38223">
                  <c:v>2735</c:v>
                </c:pt>
                <c:pt idx="38224">
                  <c:v>2731</c:v>
                </c:pt>
                <c:pt idx="38225">
                  <c:v>2732</c:v>
                </c:pt>
                <c:pt idx="38226">
                  <c:v>2740</c:v>
                </c:pt>
                <c:pt idx="38227">
                  <c:v>2751</c:v>
                </c:pt>
                <c:pt idx="38228">
                  <c:v>2758</c:v>
                </c:pt>
                <c:pt idx="38229">
                  <c:v>2758</c:v>
                </c:pt>
                <c:pt idx="38230">
                  <c:v>2747</c:v>
                </c:pt>
                <c:pt idx="38231">
                  <c:v>2729</c:v>
                </c:pt>
                <c:pt idx="38232">
                  <c:v>2709</c:v>
                </c:pt>
                <c:pt idx="38233">
                  <c:v>2693</c:v>
                </c:pt>
                <c:pt idx="38234">
                  <c:v>2685</c:v>
                </c:pt>
                <c:pt idx="38235">
                  <c:v>2685</c:v>
                </c:pt>
                <c:pt idx="38236">
                  <c:v>2687</c:v>
                </c:pt>
                <c:pt idx="38237">
                  <c:v>2686</c:v>
                </c:pt>
                <c:pt idx="38238">
                  <c:v>2677</c:v>
                </c:pt>
                <c:pt idx="38239">
                  <c:v>2664</c:v>
                </c:pt>
                <c:pt idx="38240">
                  <c:v>2654</c:v>
                </c:pt>
                <c:pt idx="38241">
                  <c:v>2653</c:v>
                </c:pt>
                <c:pt idx="38242">
                  <c:v>2659</c:v>
                </c:pt>
                <c:pt idx="38243">
                  <c:v>2659</c:v>
                </c:pt>
                <c:pt idx="38244">
                  <c:v>2646</c:v>
                </c:pt>
                <c:pt idx="38245">
                  <c:v>2623</c:v>
                </c:pt>
                <c:pt idx="38246">
                  <c:v>2600</c:v>
                </c:pt>
                <c:pt idx="38247">
                  <c:v>2580</c:v>
                </c:pt>
                <c:pt idx="38248">
                  <c:v>2563</c:v>
                </c:pt>
                <c:pt idx="38249">
                  <c:v>2549</c:v>
                </c:pt>
                <c:pt idx="38250">
                  <c:v>2542</c:v>
                </c:pt>
                <c:pt idx="38251">
                  <c:v>2543</c:v>
                </c:pt>
                <c:pt idx="38252">
                  <c:v>2547</c:v>
                </c:pt>
                <c:pt idx="38253">
                  <c:v>2546</c:v>
                </c:pt>
                <c:pt idx="38254">
                  <c:v>2535</c:v>
                </c:pt>
                <c:pt idx="38255">
                  <c:v>2518</c:v>
                </c:pt>
                <c:pt idx="38256">
                  <c:v>2501</c:v>
                </c:pt>
                <c:pt idx="38257">
                  <c:v>2483</c:v>
                </c:pt>
                <c:pt idx="38258">
                  <c:v>2467</c:v>
                </c:pt>
                <c:pt idx="38259">
                  <c:v>2451</c:v>
                </c:pt>
                <c:pt idx="38260">
                  <c:v>2439</c:v>
                </c:pt>
                <c:pt idx="38261">
                  <c:v>2430</c:v>
                </c:pt>
                <c:pt idx="38262">
                  <c:v>2426</c:v>
                </c:pt>
                <c:pt idx="38263">
                  <c:v>2428</c:v>
                </c:pt>
                <c:pt idx="38264">
                  <c:v>2436</c:v>
                </c:pt>
                <c:pt idx="38265">
                  <c:v>2444</c:v>
                </c:pt>
                <c:pt idx="38266">
                  <c:v>2442</c:v>
                </c:pt>
                <c:pt idx="38267">
                  <c:v>2427</c:v>
                </c:pt>
                <c:pt idx="38268">
                  <c:v>2404</c:v>
                </c:pt>
                <c:pt idx="38269">
                  <c:v>2385</c:v>
                </c:pt>
                <c:pt idx="38270">
                  <c:v>2382</c:v>
                </c:pt>
                <c:pt idx="38271">
                  <c:v>2396</c:v>
                </c:pt>
                <c:pt idx="38272">
                  <c:v>2417</c:v>
                </c:pt>
                <c:pt idx="38273">
                  <c:v>2430</c:v>
                </c:pt>
                <c:pt idx="38274">
                  <c:v>2427</c:v>
                </c:pt>
                <c:pt idx="38275">
                  <c:v>2410</c:v>
                </c:pt>
                <c:pt idx="38276">
                  <c:v>2385</c:v>
                </c:pt>
                <c:pt idx="38277">
                  <c:v>2356</c:v>
                </c:pt>
                <c:pt idx="38278">
                  <c:v>2326</c:v>
                </c:pt>
                <c:pt idx="38279">
                  <c:v>2298</c:v>
                </c:pt>
                <c:pt idx="38280">
                  <c:v>2279</c:v>
                </c:pt>
                <c:pt idx="38281">
                  <c:v>2269</c:v>
                </c:pt>
                <c:pt idx="38282">
                  <c:v>2271</c:v>
                </c:pt>
                <c:pt idx="38283">
                  <c:v>2288</c:v>
                </c:pt>
                <c:pt idx="38284">
                  <c:v>2317</c:v>
                </c:pt>
                <c:pt idx="38285">
                  <c:v>2350</c:v>
                </c:pt>
                <c:pt idx="38286">
                  <c:v>2373</c:v>
                </c:pt>
                <c:pt idx="38287">
                  <c:v>2379</c:v>
                </c:pt>
                <c:pt idx="38288">
                  <c:v>2365</c:v>
                </c:pt>
                <c:pt idx="38289">
                  <c:v>2334</c:v>
                </c:pt>
                <c:pt idx="38290">
                  <c:v>2298</c:v>
                </c:pt>
                <c:pt idx="38291">
                  <c:v>2270</c:v>
                </c:pt>
                <c:pt idx="38292">
                  <c:v>2256</c:v>
                </c:pt>
                <c:pt idx="38293">
                  <c:v>2251</c:v>
                </c:pt>
                <c:pt idx="38294">
                  <c:v>2245</c:v>
                </c:pt>
                <c:pt idx="38295">
                  <c:v>2234</c:v>
                </c:pt>
                <c:pt idx="38296">
                  <c:v>2227</c:v>
                </c:pt>
                <c:pt idx="38297">
                  <c:v>2233</c:v>
                </c:pt>
                <c:pt idx="38298">
                  <c:v>2251</c:v>
                </c:pt>
                <c:pt idx="38299">
                  <c:v>2275</c:v>
                </c:pt>
                <c:pt idx="38300">
                  <c:v>2298</c:v>
                </c:pt>
                <c:pt idx="38301">
                  <c:v>2310</c:v>
                </c:pt>
                <c:pt idx="38302">
                  <c:v>2306</c:v>
                </c:pt>
                <c:pt idx="38303">
                  <c:v>2288</c:v>
                </c:pt>
                <c:pt idx="38304">
                  <c:v>2266</c:v>
                </c:pt>
                <c:pt idx="38305">
                  <c:v>2248</c:v>
                </c:pt>
                <c:pt idx="38306">
                  <c:v>2238</c:v>
                </c:pt>
                <c:pt idx="38307">
                  <c:v>2234</c:v>
                </c:pt>
                <c:pt idx="38308">
                  <c:v>2231</c:v>
                </c:pt>
                <c:pt idx="38309">
                  <c:v>2226</c:v>
                </c:pt>
                <c:pt idx="38310">
                  <c:v>2211</c:v>
                </c:pt>
                <c:pt idx="38311">
                  <c:v>2189</c:v>
                </c:pt>
                <c:pt idx="38312">
                  <c:v>2167</c:v>
                </c:pt>
                <c:pt idx="38313">
                  <c:v>2154</c:v>
                </c:pt>
                <c:pt idx="38314">
                  <c:v>2151</c:v>
                </c:pt>
                <c:pt idx="38315">
                  <c:v>2155</c:v>
                </c:pt>
                <c:pt idx="38316">
                  <c:v>2163</c:v>
                </c:pt>
                <c:pt idx="38317">
                  <c:v>2173</c:v>
                </c:pt>
                <c:pt idx="38318">
                  <c:v>2181</c:v>
                </c:pt>
                <c:pt idx="38319">
                  <c:v>2184</c:v>
                </c:pt>
                <c:pt idx="38320">
                  <c:v>2184</c:v>
                </c:pt>
                <c:pt idx="38321">
                  <c:v>2180</c:v>
                </c:pt>
                <c:pt idx="38322">
                  <c:v>2173</c:v>
                </c:pt>
                <c:pt idx="38323">
                  <c:v>2161</c:v>
                </c:pt>
                <c:pt idx="38324">
                  <c:v>2148</c:v>
                </c:pt>
                <c:pt idx="38325">
                  <c:v>2139</c:v>
                </c:pt>
                <c:pt idx="38326">
                  <c:v>2141</c:v>
                </c:pt>
                <c:pt idx="38327">
                  <c:v>2155</c:v>
                </c:pt>
                <c:pt idx="38328">
                  <c:v>2173</c:v>
                </c:pt>
                <c:pt idx="38329">
                  <c:v>2186</c:v>
                </c:pt>
                <c:pt idx="38330">
                  <c:v>2187</c:v>
                </c:pt>
                <c:pt idx="38331">
                  <c:v>2176</c:v>
                </c:pt>
                <c:pt idx="38332">
                  <c:v>2156</c:v>
                </c:pt>
                <c:pt idx="38333">
                  <c:v>2133</c:v>
                </c:pt>
                <c:pt idx="38334">
                  <c:v>2114</c:v>
                </c:pt>
                <c:pt idx="38335">
                  <c:v>2105</c:v>
                </c:pt>
                <c:pt idx="38336">
                  <c:v>2105</c:v>
                </c:pt>
                <c:pt idx="38337">
                  <c:v>2112</c:v>
                </c:pt>
                <c:pt idx="38338">
                  <c:v>2120</c:v>
                </c:pt>
                <c:pt idx="38339">
                  <c:v>2127</c:v>
                </c:pt>
                <c:pt idx="38340">
                  <c:v>2133</c:v>
                </c:pt>
                <c:pt idx="38341">
                  <c:v>2142</c:v>
                </c:pt>
                <c:pt idx="38342">
                  <c:v>2154</c:v>
                </c:pt>
                <c:pt idx="38343">
                  <c:v>2167</c:v>
                </c:pt>
                <c:pt idx="38344">
                  <c:v>2172</c:v>
                </c:pt>
                <c:pt idx="38345">
                  <c:v>2165</c:v>
                </c:pt>
                <c:pt idx="38346">
                  <c:v>2152</c:v>
                </c:pt>
                <c:pt idx="38347">
                  <c:v>2143</c:v>
                </c:pt>
                <c:pt idx="38348">
                  <c:v>2140</c:v>
                </c:pt>
                <c:pt idx="38349">
                  <c:v>2138</c:v>
                </c:pt>
                <c:pt idx="38350">
                  <c:v>2131</c:v>
                </c:pt>
                <c:pt idx="38351">
                  <c:v>2116</c:v>
                </c:pt>
                <c:pt idx="38352">
                  <c:v>2095</c:v>
                </c:pt>
                <c:pt idx="38353">
                  <c:v>2071</c:v>
                </c:pt>
                <c:pt idx="38354">
                  <c:v>2051</c:v>
                </c:pt>
                <c:pt idx="38355">
                  <c:v>2039</c:v>
                </c:pt>
                <c:pt idx="38356">
                  <c:v>2038</c:v>
                </c:pt>
                <c:pt idx="38357">
                  <c:v>2048</c:v>
                </c:pt>
                <c:pt idx="38358">
                  <c:v>2067</c:v>
                </c:pt>
                <c:pt idx="38359">
                  <c:v>2094</c:v>
                </c:pt>
                <c:pt idx="38360">
                  <c:v>2126</c:v>
                </c:pt>
                <c:pt idx="38361">
                  <c:v>2154</c:v>
                </c:pt>
                <c:pt idx="38362">
                  <c:v>2169</c:v>
                </c:pt>
                <c:pt idx="38363">
                  <c:v>2166</c:v>
                </c:pt>
                <c:pt idx="38364">
                  <c:v>2150</c:v>
                </c:pt>
                <c:pt idx="38365">
                  <c:v>2131</c:v>
                </c:pt>
                <c:pt idx="38366">
                  <c:v>2120</c:v>
                </c:pt>
                <c:pt idx="38367">
                  <c:v>2120</c:v>
                </c:pt>
                <c:pt idx="38368">
                  <c:v>2125</c:v>
                </c:pt>
                <c:pt idx="38369">
                  <c:v>2128</c:v>
                </c:pt>
                <c:pt idx="38370">
                  <c:v>2121</c:v>
                </c:pt>
                <c:pt idx="38371">
                  <c:v>2106</c:v>
                </c:pt>
                <c:pt idx="38372">
                  <c:v>2090</c:v>
                </c:pt>
                <c:pt idx="38373">
                  <c:v>2081</c:v>
                </c:pt>
                <c:pt idx="38374">
                  <c:v>2079</c:v>
                </c:pt>
                <c:pt idx="38375">
                  <c:v>2076</c:v>
                </c:pt>
                <c:pt idx="38376">
                  <c:v>2072</c:v>
                </c:pt>
                <c:pt idx="38377">
                  <c:v>2065</c:v>
                </c:pt>
                <c:pt idx="38378">
                  <c:v>2059</c:v>
                </c:pt>
                <c:pt idx="38379">
                  <c:v>2053</c:v>
                </c:pt>
                <c:pt idx="38380">
                  <c:v>2044</c:v>
                </c:pt>
                <c:pt idx="38381">
                  <c:v>2035</c:v>
                </c:pt>
                <c:pt idx="38382">
                  <c:v>2028</c:v>
                </c:pt>
                <c:pt idx="38383">
                  <c:v>2028</c:v>
                </c:pt>
                <c:pt idx="38384">
                  <c:v>2039</c:v>
                </c:pt>
                <c:pt idx="38385">
                  <c:v>2059</c:v>
                </c:pt>
                <c:pt idx="38386">
                  <c:v>2080</c:v>
                </c:pt>
                <c:pt idx="38387">
                  <c:v>2086</c:v>
                </c:pt>
                <c:pt idx="38388">
                  <c:v>2073</c:v>
                </c:pt>
                <c:pt idx="38389">
                  <c:v>2045</c:v>
                </c:pt>
                <c:pt idx="38390">
                  <c:v>2018</c:v>
                </c:pt>
                <c:pt idx="38391">
                  <c:v>2001</c:v>
                </c:pt>
                <c:pt idx="38392">
                  <c:v>1993</c:v>
                </c:pt>
                <c:pt idx="38393">
                  <c:v>1988</c:v>
                </c:pt>
                <c:pt idx="38394">
                  <c:v>1982</c:v>
                </c:pt>
                <c:pt idx="38395">
                  <c:v>1976</c:v>
                </c:pt>
                <c:pt idx="38396">
                  <c:v>1975</c:v>
                </c:pt>
                <c:pt idx="38397">
                  <c:v>1981</c:v>
                </c:pt>
                <c:pt idx="38398">
                  <c:v>1991</c:v>
                </c:pt>
                <c:pt idx="38399">
                  <c:v>2005</c:v>
                </c:pt>
                <c:pt idx="38400">
                  <c:v>2019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C3-4301-87CA-BE82A3DDB5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291151"/>
        <c:axId val="156889199"/>
      </c:scatterChart>
      <c:valAx>
        <c:axId val="149291151"/>
        <c:scaling>
          <c:orientation val="minMax"/>
          <c:max val="30"/>
          <c:min val="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89199"/>
        <c:crosses val="autoZero"/>
        <c:crossBetween val="midCat"/>
      </c:valAx>
      <c:valAx>
        <c:axId val="156889199"/>
        <c:scaling>
          <c:orientation val="minMax"/>
          <c:max val="6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RFU</a:t>
                </a:r>
              </a:p>
            </c:rich>
          </c:tx>
          <c:layout>
            <c:manualLayout>
              <c:xMode val="edge"/>
              <c:yMode val="edge"/>
              <c:x val="0"/>
              <c:y val="0.45428117990512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291151"/>
        <c:crosses val="autoZero"/>
        <c:crossBetween val="midCat"/>
        <c:dispUnits>
          <c:builtInUnit val="ten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60"/>
              <a:t>pH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</c:v>
          </c:tx>
          <c:spPr>
            <a:solidFill>
              <a:srgbClr val="F6676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poster'!$C$14:$C$18</c:f>
                <c:numCache>
                  <c:formatCode>General</c:formatCode>
                  <c:ptCount val="5"/>
                  <c:pt idx="0">
                    <c:v>2.4019224155836398</c:v>
                  </c:pt>
                  <c:pt idx="1">
                    <c:v>3.3682379080847635</c:v>
                  </c:pt>
                  <c:pt idx="2">
                    <c:v>1.9798911736254432</c:v>
                  </c:pt>
                  <c:pt idx="3">
                    <c:v>3.0946852202606987</c:v>
                  </c:pt>
                  <c:pt idx="4">
                    <c:v>7.1887839574896404</c:v>
                  </c:pt>
                </c:numCache>
              </c:numRef>
            </c:plus>
            <c:minus>
              <c:numRef>
                <c:f>'chirality poster'!$C$14:$C$18</c:f>
                <c:numCache>
                  <c:formatCode>General</c:formatCode>
                  <c:ptCount val="5"/>
                  <c:pt idx="0">
                    <c:v>2.4019224155836398</c:v>
                  </c:pt>
                  <c:pt idx="1">
                    <c:v>3.3682379080847635</c:v>
                  </c:pt>
                  <c:pt idx="2">
                    <c:v>1.9798911736254432</c:v>
                  </c:pt>
                  <c:pt idx="3">
                    <c:v>3.0946852202606987</c:v>
                  </c:pt>
                  <c:pt idx="4">
                    <c:v>7.1887839574896404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poster'!$B$14:$B$18</c:f>
              <c:numCache>
                <c:formatCode>0.00</c:formatCode>
                <c:ptCount val="5"/>
                <c:pt idx="0">
                  <c:v>19.727440122083109</c:v>
                </c:pt>
                <c:pt idx="1">
                  <c:v>24.799778295105344</c:v>
                </c:pt>
                <c:pt idx="2">
                  <c:v>15.308915941615405</c:v>
                </c:pt>
                <c:pt idx="3">
                  <c:v>18.149834507365636</c:v>
                </c:pt>
                <c:pt idx="4">
                  <c:v>43.245676408759337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4-4D45-8C6A-2F39CC5DE605}"/>
            </c:ext>
          </c:extLst>
        </c:ser>
        <c:ser>
          <c:idx val="1"/>
          <c:order val="1"/>
          <c:tx>
            <c:v>D</c:v>
          </c:tx>
          <c:spPr>
            <a:solidFill>
              <a:srgbClr val="DDDDDD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poster'!$E$14:$E$18</c:f>
                <c:numCache>
                  <c:formatCode>General</c:formatCode>
                  <c:ptCount val="5"/>
                  <c:pt idx="3">
                    <c:v>1.369603428506845</c:v>
                  </c:pt>
                  <c:pt idx="4">
                    <c:v>1.4404870927214231</c:v>
                  </c:pt>
                </c:numCache>
              </c:numRef>
            </c:plus>
            <c:minus>
              <c:numRef>
                <c:f>'chirality poster'!$E$14:$E$18</c:f>
                <c:numCache>
                  <c:formatCode>General</c:formatCode>
                  <c:ptCount val="5"/>
                  <c:pt idx="3">
                    <c:v>1.369603428506845</c:v>
                  </c:pt>
                  <c:pt idx="4">
                    <c:v>1.4404870927214231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poster'!$D$14:$D$18</c:f>
              <c:numCache>
                <c:formatCode>General</c:formatCode>
                <c:ptCount val="5"/>
                <c:pt idx="3" formatCode="0.00">
                  <c:v>3.5666055729641508</c:v>
                </c:pt>
                <c:pt idx="4" formatCode="0.00">
                  <c:v>7.7469755645498157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B4-4D45-8C6A-2F39CC5DE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5740768"/>
        <c:axId val="796745008"/>
      </c:barChart>
      <c:catAx>
        <c:axId val="2357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745008"/>
        <c:crosses val="autoZero"/>
        <c:auto val="1"/>
        <c:lblAlgn val="ctr"/>
        <c:lblOffset val="100"/>
        <c:noMultiLvlLbl val="0"/>
      </c:catAx>
      <c:valAx>
        <c:axId val="796745008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  <a:sym typeface="Symbol" panose="05050102010706020507" pitchFamily="18" charset="2"/>
                  </a:defRPr>
                </a:pPr>
                <a:r>
                  <a:rPr lang="en-US" sz="1800">
                    <a:sym typeface="Symbol" panose="05050102010706020507" pitchFamily="18" charset="2"/>
                  </a:rPr>
                  <a:t>mol/L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  <a:sym typeface="Symbol" panose="05050102010706020507" pitchFamily="18" charset="2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740768"/>
        <c:crosses val="autoZero"/>
        <c:crossBetween val="between"/>
        <c:majorUnit val="20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ADCD5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60"/>
              <a:t>pH 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</c:v>
          </c:tx>
          <c:spPr>
            <a:solidFill>
              <a:srgbClr val="F6676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poster'!$G$14:$G$18</c:f>
                <c:numCache>
                  <c:formatCode>General</c:formatCode>
                  <c:ptCount val="5"/>
                  <c:pt idx="0">
                    <c:v>1.2738131091610456</c:v>
                  </c:pt>
                  <c:pt idx="1">
                    <c:v>1.2421099049659623</c:v>
                  </c:pt>
                  <c:pt idx="2">
                    <c:v>0.78969964053512742</c:v>
                  </c:pt>
                  <c:pt idx="3">
                    <c:v>1.629428548867115</c:v>
                  </c:pt>
                  <c:pt idx="4">
                    <c:v>2.48704327388264</c:v>
                  </c:pt>
                </c:numCache>
              </c:numRef>
            </c:plus>
            <c:minus>
              <c:numRef>
                <c:f>'chirality poster'!$G$14:$G$18</c:f>
                <c:numCache>
                  <c:formatCode>General</c:formatCode>
                  <c:ptCount val="5"/>
                  <c:pt idx="0">
                    <c:v>1.2738131091610456</c:v>
                  </c:pt>
                  <c:pt idx="1">
                    <c:v>1.2421099049659623</c:v>
                  </c:pt>
                  <c:pt idx="2">
                    <c:v>0.78969964053512742</c:v>
                  </c:pt>
                  <c:pt idx="3">
                    <c:v>1.629428548867115</c:v>
                  </c:pt>
                  <c:pt idx="4">
                    <c:v>2.48704327388264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poster'!$F$14:$F$18</c:f>
              <c:numCache>
                <c:formatCode>0.00</c:formatCode>
                <c:ptCount val="5"/>
                <c:pt idx="0">
                  <c:v>11.809090766942653</c:v>
                </c:pt>
                <c:pt idx="1">
                  <c:v>10.71086904087363</c:v>
                </c:pt>
                <c:pt idx="2">
                  <c:v>5.8783338151523683</c:v>
                </c:pt>
                <c:pt idx="3">
                  <c:v>10.072686840077953</c:v>
                </c:pt>
                <c:pt idx="4">
                  <c:v>16.079132478138813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9C-49A3-917F-64CD4D866F67}"/>
            </c:ext>
          </c:extLst>
        </c:ser>
        <c:ser>
          <c:idx val="1"/>
          <c:order val="1"/>
          <c:tx>
            <c:v>D</c:v>
          </c:tx>
          <c:spPr>
            <a:solidFill>
              <a:srgbClr val="DDDDDD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poster'!$I$14:$I$18</c:f>
                <c:numCache>
                  <c:formatCode>General</c:formatCode>
                  <c:ptCount val="5"/>
                  <c:pt idx="1">
                    <c:v>0.73615856219060694</c:v>
                  </c:pt>
                  <c:pt idx="2">
                    <c:v>0.76560729679686146</c:v>
                  </c:pt>
                  <c:pt idx="3">
                    <c:v>0.93482724196387323</c:v>
                  </c:pt>
                  <c:pt idx="4">
                    <c:v>0.92262551042963281</c:v>
                  </c:pt>
                </c:numCache>
              </c:numRef>
            </c:plus>
            <c:minus>
              <c:numRef>
                <c:f>'chirality poster'!$I$14:$I$18</c:f>
                <c:numCache>
                  <c:formatCode>General</c:formatCode>
                  <c:ptCount val="5"/>
                  <c:pt idx="1">
                    <c:v>0.73615856219060694</c:v>
                  </c:pt>
                  <c:pt idx="2">
                    <c:v>0.76560729679686146</c:v>
                  </c:pt>
                  <c:pt idx="3">
                    <c:v>0.93482724196387323</c:v>
                  </c:pt>
                  <c:pt idx="4">
                    <c:v>0.92262551042963281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poster'!$H$14:$H$18</c:f>
              <c:numCache>
                <c:formatCode>0.00</c:formatCode>
                <c:ptCount val="5"/>
                <c:pt idx="1">
                  <c:v>2.5609546179456961</c:v>
                </c:pt>
                <c:pt idx="2">
                  <c:v>2.0014195736409128</c:v>
                </c:pt>
                <c:pt idx="3">
                  <c:v>4.2500120742416954</c:v>
                </c:pt>
                <c:pt idx="4">
                  <c:v>5.8493793749027629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9C-49A3-917F-64CD4D866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5740768"/>
        <c:axId val="796745008"/>
      </c:barChart>
      <c:catAx>
        <c:axId val="2357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745008"/>
        <c:crosses val="autoZero"/>
        <c:auto val="1"/>
        <c:lblAlgn val="ctr"/>
        <c:lblOffset val="100"/>
        <c:noMultiLvlLbl val="0"/>
      </c:catAx>
      <c:valAx>
        <c:axId val="796745008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  <a:sym typeface="Symbol" panose="05050102010706020507" pitchFamily="18" charset="2"/>
                  </a:defRPr>
                </a:pPr>
                <a:r>
                  <a:rPr lang="en-US" sz="1800">
                    <a:sym typeface="Symbol" panose="05050102010706020507" pitchFamily="18" charset="2"/>
                  </a:rPr>
                  <a:t>mol/L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  <a:sym typeface="Symbol" panose="05050102010706020507" pitchFamily="18" charset="2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740768"/>
        <c:crosses val="autoZero"/>
        <c:crossBetween val="between"/>
        <c:majorUnit val="20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8F9DA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60"/>
              <a:t>pH 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L</c:v>
          </c:tx>
          <c:spPr>
            <a:solidFill>
              <a:srgbClr val="F6676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poster'!$K$14:$K$18</c:f>
                <c:numCache>
                  <c:formatCode>General</c:formatCode>
                  <c:ptCount val="5"/>
                  <c:pt idx="0">
                    <c:v>3.24907328756094</c:v>
                  </c:pt>
                  <c:pt idx="1">
                    <c:v>3.9855217364297362</c:v>
                  </c:pt>
                  <c:pt idx="2">
                    <c:v>2.2833673758033086</c:v>
                  </c:pt>
                  <c:pt idx="3">
                    <c:v>2.5354855266299494</c:v>
                  </c:pt>
                  <c:pt idx="4">
                    <c:v>4.7745074723405354</c:v>
                  </c:pt>
                </c:numCache>
              </c:numRef>
            </c:plus>
            <c:minus>
              <c:numRef>
                <c:f>'chirality poster'!$K$14:$K$18</c:f>
                <c:numCache>
                  <c:formatCode>General</c:formatCode>
                  <c:ptCount val="5"/>
                  <c:pt idx="0">
                    <c:v>3.24907328756094</c:v>
                  </c:pt>
                  <c:pt idx="1">
                    <c:v>3.9855217364297362</c:v>
                  </c:pt>
                  <c:pt idx="2">
                    <c:v>2.2833673758033086</c:v>
                  </c:pt>
                  <c:pt idx="3">
                    <c:v>2.5354855266299494</c:v>
                  </c:pt>
                  <c:pt idx="4">
                    <c:v>4.7745074723405354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poster'!$J$14:$J$18</c:f>
              <c:numCache>
                <c:formatCode>0.00</c:formatCode>
                <c:ptCount val="5"/>
                <c:pt idx="0">
                  <c:v>21.841343570939245</c:v>
                </c:pt>
                <c:pt idx="1">
                  <c:v>25.708532897365959</c:v>
                </c:pt>
                <c:pt idx="2">
                  <c:v>15.3348676346045</c:v>
                </c:pt>
                <c:pt idx="3">
                  <c:v>9.6611690834804413</c:v>
                </c:pt>
                <c:pt idx="4">
                  <c:v>29.639935905299396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A-4355-927F-286FBBB76161}"/>
            </c:ext>
          </c:extLst>
        </c:ser>
        <c:ser>
          <c:idx val="1"/>
          <c:order val="1"/>
          <c:tx>
            <c:v>D</c:v>
          </c:tx>
          <c:spPr>
            <a:solidFill>
              <a:srgbClr val="DDDDDD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'chirality poster'!$M$14:$M$18</c:f>
                <c:numCache>
                  <c:formatCode>General</c:formatCode>
                  <c:ptCount val="5"/>
                  <c:pt idx="0">
                    <c:v>1.9362478942885064</c:v>
                  </c:pt>
                  <c:pt idx="1">
                    <c:v>2.4091613396779281</c:v>
                  </c:pt>
                  <c:pt idx="2">
                    <c:v>2.0713476772340784</c:v>
                  </c:pt>
                  <c:pt idx="3">
                    <c:v>4.6433290432004464</c:v>
                  </c:pt>
                  <c:pt idx="4">
                    <c:v>4.53166642640221</c:v>
                  </c:pt>
                </c:numCache>
              </c:numRef>
            </c:plus>
            <c:minus>
              <c:numRef>
                <c:f>'chirality poster'!$M$14:$M$18</c:f>
                <c:numCache>
                  <c:formatCode>General</c:formatCode>
                  <c:ptCount val="5"/>
                  <c:pt idx="0">
                    <c:v>1.9362478942885064</c:v>
                  </c:pt>
                  <c:pt idx="1">
                    <c:v>2.4091613396779281</c:v>
                  </c:pt>
                  <c:pt idx="2">
                    <c:v>2.0713476772340784</c:v>
                  </c:pt>
                  <c:pt idx="3">
                    <c:v>4.6433290432004464</c:v>
                  </c:pt>
                  <c:pt idx="4">
                    <c:v>4.53166642640221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'chirality poster'!$A$14:$A$18</c:f>
              <c:strCache>
                <c:ptCount val="5"/>
                <c:pt idx="0">
                  <c:v>His</c:v>
                </c:pt>
                <c:pt idx="1">
                  <c:v>Leu</c:v>
                </c:pt>
                <c:pt idx="2">
                  <c:v>Val</c:v>
                </c:pt>
                <c:pt idx="3">
                  <c:v>Ser</c:v>
                </c:pt>
                <c:pt idx="4">
                  <c:v>Ala</c:v>
                </c:pt>
              </c:strCache>
            </c:strRef>
          </c:cat>
          <c:val>
            <c:numRef>
              <c:f>'chirality poster'!$L$14:$L$18</c:f>
              <c:numCache>
                <c:formatCode>0.00</c:formatCode>
                <c:ptCount val="5"/>
                <c:pt idx="0">
                  <c:v>11.495075323834971</c:v>
                </c:pt>
                <c:pt idx="1">
                  <c:v>14.230146929798879</c:v>
                </c:pt>
                <c:pt idx="2">
                  <c:v>8.9566796199840439</c:v>
                </c:pt>
                <c:pt idx="3">
                  <c:v>10.059353416369182</c:v>
                </c:pt>
                <c:pt idx="4">
                  <c:v>25.864529226324144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A-4355-927F-286FBBB76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5740768"/>
        <c:axId val="796745008"/>
      </c:barChart>
      <c:catAx>
        <c:axId val="23574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745008"/>
        <c:crosses val="autoZero"/>
        <c:auto val="1"/>
        <c:lblAlgn val="ctr"/>
        <c:lblOffset val="100"/>
        <c:noMultiLvlLbl val="0"/>
      </c:catAx>
      <c:valAx>
        <c:axId val="796745008"/>
        <c:scaling>
          <c:orientation val="minMax"/>
          <c:max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  <a:sym typeface="Symbol" panose="05050102010706020507" pitchFamily="18" charset="2"/>
                  </a:defRPr>
                </a:pPr>
                <a:r>
                  <a:rPr lang="en-US" sz="1800">
                    <a:sym typeface="Symbol" panose="05050102010706020507" pitchFamily="18" charset="2"/>
                  </a:rPr>
                  <a:t>mol/L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  <a:sym typeface="Symbol" panose="05050102010706020507" pitchFamily="18" charset="2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740768"/>
        <c:crosses val="autoZero"/>
        <c:crossBetween val="between"/>
        <c:majorUnit val="20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CCDAE8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31E3E-9309-4436-810A-C53A1D99C23F}" type="doc">
      <dgm:prSet loTypeId="urn:microsoft.com/office/officeart/2005/8/layout/process3" loCatId="process" qsTypeId="urn:microsoft.com/office/officeart/2005/8/quickstyle/simple1" qsCatId="simple" csTypeId="urn:microsoft.com/office/officeart/2005/8/colors/accent6_4" csCatId="accent6" phldr="1"/>
      <dgm:spPr/>
    </dgm:pt>
    <dgm:pt modelId="{B30B8DB1-61E4-41B2-8698-02B46020F992}">
      <dgm:prSet phldrT="[Text]" custT="1"/>
      <dgm:spPr/>
      <dgm:t>
        <a:bodyPr/>
        <a:lstStyle/>
        <a:p>
          <a:r>
            <a:rPr lang="en-US" sz="3800" dirty="0"/>
            <a:t>Extraction</a:t>
          </a:r>
        </a:p>
      </dgm:t>
    </dgm:pt>
    <dgm:pt modelId="{C2054F1F-542E-471D-A357-1FCE53F73C88}" type="parTrans" cxnId="{356C750B-1297-42BE-8AF3-06C48A591C3E}">
      <dgm:prSet/>
      <dgm:spPr/>
      <dgm:t>
        <a:bodyPr/>
        <a:lstStyle/>
        <a:p>
          <a:endParaRPr lang="en-US"/>
        </a:p>
      </dgm:t>
    </dgm:pt>
    <dgm:pt modelId="{E979828F-BCDD-4050-A6B9-C4A5E83571CC}" type="sibTrans" cxnId="{356C750B-1297-42BE-8AF3-06C48A591C3E}">
      <dgm:prSet/>
      <dgm:spPr/>
      <dgm:t>
        <a:bodyPr/>
        <a:lstStyle/>
        <a:p>
          <a:endParaRPr lang="en-US"/>
        </a:p>
      </dgm:t>
    </dgm:pt>
    <dgm:pt modelId="{9C5FFDB8-0FC0-44C3-8F1C-F72F9B95FE14}">
      <dgm:prSet phldrT="[Text]" custT="1"/>
      <dgm:spPr/>
      <dgm:t>
        <a:bodyPr/>
        <a:lstStyle/>
        <a:p>
          <a:r>
            <a:rPr lang="en-US" sz="3800" dirty="0"/>
            <a:t>Labeling</a:t>
          </a:r>
        </a:p>
      </dgm:t>
    </dgm:pt>
    <dgm:pt modelId="{F4A5CF55-A158-415B-919A-A3B2BAA28E87}" type="parTrans" cxnId="{DB30471F-2AD2-4A4E-B51C-88DFCF688945}">
      <dgm:prSet/>
      <dgm:spPr/>
      <dgm:t>
        <a:bodyPr/>
        <a:lstStyle/>
        <a:p>
          <a:endParaRPr lang="en-US"/>
        </a:p>
      </dgm:t>
    </dgm:pt>
    <dgm:pt modelId="{A89F90C2-8243-463B-B74B-0504ADBA7C37}" type="sibTrans" cxnId="{DB30471F-2AD2-4A4E-B51C-88DFCF688945}">
      <dgm:prSet/>
      <dgm:spPr/>
      <dgm:t>
        <a:bodyPr/>
        <a:lstStyle/>
        <a:p>
          <a:endParaRPr lang="en-US"/>
        </a:p>
      </dgm:t>
    </dgm:pt>
    <dgm:pt modelId="{B0DE7484-DED6-4946-9EE4-9D7B0BC79FF4}">
      <dgm:prSet phldrT="[Text]" custT="1"/>
      <dgm:spPr/>
      <dgm:t>
        <a:bodyPr/>
        <a:lstStyle/>
        <a:p>
          <a:r>
            <a:rPr lang="en-US" sz="3800" dirty="0"/>
            <a:t>CE Separation</a:t>
          </a:r>
        </a:p>
      </dgm:t>
    </dgm:pt>
    <dgm:pt modelId="{18926A7E-B21D-4151-9C07-2FA1FB3F2CB0}" type="parTrans" cxnId="{9DD938C7-4E04-4C7E-8451-9AD3D30E7468}">
      <dgm:prSet/>
      <dgm:spPr/>
      <dgm:t>
        <a:bodyPr/>
        <a:lstStyle/>
        <a:p>
          <a:endParaRPr lang="en-US"/>
        </a:p>
      </dgm:t>
    </dgm:pt>
    <dgm:pt modelId="{467868F7-DE7F-421F-A1DB-EBBCD56724A9}" type="sibTrans" cxnId="{9DD938C7-4E04-4C7E-8451-9AD3D30E7468}">
      <dgm:prSet/>
      <dgm:spPr/>
      <dgm:t>
        <a:bodyPr/>
        <a:lstStyle/>
        <a:p>
          <a:endParaRPr lang="en-US"/>
        </a:p>
      </dgm:t>
    </dgm:pt>
    <dgm:pt modelId="{D1EA5DB9-C66C-44DA-B6AA-777AF28A16DC}">
      <dgm:prSet phldrT="[Text]" custT="1"/>
      <dgm:spPr/>
      <dgm:t>
        <a:bodyPr/>
        <a:lstStyle/>
        <a:p>
          <a:r>
            <a:rPr lang="en-US" sz="3800" dirty="0"/>
            <a:t>LIF Detection</a:t>
          </a:r>
        </a:p>
      </dgm:t>
    </dgm:pt>
    <dgm:pt modelId="{533B692F-E32F-4077-B4FF-46AE2DE4A84A}" type="parTrans" cxnId="{81D13282-145B-4800-A566-C3DAAEE05491}">
      <dgm:prSet/>
      <dgm:spPr/>
      <dgm:t>
        <a:bodyPr/>
        <a:lstStyle/>
        <a:p>
          <a:endParaRPr lang="en-US"/>
        </a:p>
      </dgm:t>
    </dgm:pt>
    <dgm:pt modelId="{A258AFF2-1A40-46B9-91C3-5DD169C756D7}" type="sibTrans" cxnId="{81D13282-145B-4800-A566-C3DAAEE05491}">
      <dgm:prSet/>
      <dgm:spPr/>
      <dgm:t>
        <a:bodyPr/>
        <a:lstStyle/>
        <a:p>
          <a:endParaRPr lang="en-US"/>
        </a:p>
      </dgm:t>
    </dgm:pt>
    <dgm:pt modelId="{7CF6AF44-53A2-49B4-B2C7-6DABF849F212}" type="pres">
      <dgm:prSet presAssocID="{13331E3E-9309-4436-810A-C53A1D99C23F}" presName="linearFlow" presStyleCnt="0">
        <dgm:presLayoutVars>
          <dgm:dir/>
          <dgm:animLvl val="lvl"/>
          <dgm:resizeHandles val="exact"/>
        </dgm:presLayoutVars>
      </dgm:prSet>
      <dgm:spPr/>
    </dgm:pt>
    <dgm:pt modelId="{7F7A5145-3E9F-433F-A99F-D8D9E3320F73}" type="pres">
      <dgm:prSet presAssocID="{B30B8DB1-61E4-41B2-8698-02B46020F992}" presName="composite" presStyleCnt="0"/>
      <dgm:spPr/>
    </dgm:pt>
    <dgm:pt modelId="{DE4F2B01-5E17-4588-9F48-5A956D76CF9F}" type="pres">
      <dgm:prSet presAssocID="{B30B8DB1-61E4-41B2-8698-02B46020F99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2D69895-B5BE-4B39-8454-B7B8607DB652}" type="pres">
      <dgm:prSet presAssocID="{B30B8DB1-61E4-41B2-8698-02B46020F992}" presName="parSh" presStyleLbl="node1" presStyleIdx="0" presStyleCnt="4"/>
      <dgm:spPr/>
    </dgm:pt>
    <dgm:pt modelId="{A8CD09BF-6417-49CC-9D37-BDF2EBA8867C}" type="pres">
      <dgm:prSet presAssocID="{B30B8DB1-61E4-41B2-8698-02B46020F992}" presName="desTx" presStyleLbl="fgAcc1" presStyleIdx="0" presStyleCnt="4" custScaleX="120178" custScaleY="130510">
        <dgm:presLayoutVars>
          <dgm:bulletEnabled val="1"/>
        </dgm:presLayoutVars>
      </dgm:prSet>
      <dgm:spPr/>
    </dgm:pt>
    <dgm:pt modelId="{9FC811B6-C80D-403F-B42B-4E260C0C109F}" type="pres">
      <dgm:prSet presAssocID="{E979828F-BCDD-4050-A6B9-C4A5E83571CC}" presName="sibTrans" presStyleLbl="sibTrans2D1" presStyleIdx="0" presStyleCnt="3"/>
      <dgm:spPr/>
    </dgm:pt>
    <dgm:pt modelId="{BB994BF8-77A6-4710-A381-6F8F674DB4B1}" type="pres">
      <dgm:prSet presAssocID="{E979828F-BCDD-4050-A6B9-C4A5E83571CC}" presName="connTx" presStyleLbl="sibTrans2D1" presStyleIdx="0" presStyleCnt="3"/>
      <dgm:spPr/>
    </dgm:pt>
    <dgm:pt modelId="{5D3F122B-E9F6-4BD8-BD9C-FAEB11DC3796}" type="pres">
      <dgm:prSet presAssocID="{9C5FFDB8-0FC0-44C3-8F1C-F72F9B95FE14}" presName="composite" presStyleCnt="0"/>
      <dgm:spPr/>
    </dgm:pt>
    <dgm:pt modelId="{E737AE75-3A37-4461-BBFC-AA3800435E41}" type="pres">
      <dgm:prSet presAssocID="{9C5FFDB8-0FC0-44C3-8F1C-F72F9B95FE14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64A8E43-910C-4EB0-A102-44B8FAEA2FD1}" type="pres">
      <dgm:prSet presAssocID="{9C5FFDB8-0FC0-44C3-8F1C-F72F9B95FE14}" presName="parSh" presStyleLbl="node1" presStyleIdx="1" presStyleCnt="4"/>
      <dgm:spPr/>
    </dgm:pt>
    <dgm:pt modelId="{B80DA09D-232A-431A-9137-19B0BB9764E0}" type="pres">
      <dgm:prSet presAssocID="{9C5FFDB8-0FC0-44C3-8F1C-F72F9B95FE14}" presName="desTx" presStyleLbl="fgAcc1" presStyleIdx="1" presStyleCnt="4" custScaleX="120178" custScaleY="130510">
        <dgm:presLayoutVars>
          <dgm:bulletEnabled val="1"/>
        </dgm:presLayoutVars>
      </dgm:prSet>
      <dgm:spPr/>
    </dgm:pt>
    <dgm:pt modelId="{E47E64A1-BB1F-4D8B-8549-C8A769A8F812}" type="pres">
      <dgm:prSet presAssocID="{A89F90C2-8243-463B-B74B-0504ADBA7C37}" presName="sibTrans" presStyleLbl="sibTrans2D1" presStyleIdx="1" presStyleCnt="3"/>
      <dgm:spPr/>
    </dgm:pt>
    <dgm:pt modelId="{221FA105-9B13-4AE3-9950-AF4647109E4F}" type="pres">
      <dgm:prSet presAssocID="{A89F90C2-8243-463B-B74B-0504ADBA7C37}" presName="connTx" presStyleLbl="sibTrans2D1" presStyleIdx="1" presStyleCnt="3"/>
      <dgm:spPr/>
    </dgm:pt>
    <dgm:pt modelId="{1DBC909A-5AE0-447C-8276-DC3722D1B509}" type="pres">
      <dgm:prSet presAssocID="{B0DE7484-DED6-4946-9EE4-9D7B0BC79FF4}" presName="composite" presStyleCnt="0"/>
      <dgm:spPr/>
    </dgm:pt>
    <dgm:pt modelId="{C8965E0B-0F35-4187-8F84-D9E15D9BD6CD}" type="pres">
      <dgm:prSet presAssocID="{B0DE7484-DED6-4946-9EE4-9D7B0BC79FF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09CB0E6-9BC3-4470-A1C3-843544860F0E}" type="pres">
      <dgm:prSet presAssocID="{B0DE7484-DED6-4946-9EE4-9D7B0BC79FF4}" presName="parSh" presStyleLbl="node1" presStyleIdx="2" presStyleCnt="4"/>
      <dgm:spPr/>
    </dgm:pt>
    <dgm:pt modelId="{D30687BC-C886-42EA-9D24-2944AA7BE718}" type="pres">
      <dgm:prSet presAssocID="{B0DE7484-DED6-4946-9EE4-9D7B0BC79FF4}" presName="desTx" presStyleLbl="fgAcc1" presStyleIdx="2" presStyleCnt="4" custScaleX="120178" custScaleY="130510">
        <dgm:presLayoutVars>
          <dgm:bulletEnabled val="1"/>
        </dgm:presLayoutVars>
      </dgm:prSet>
      <dgm:spPr/>
    </dgm:pt>
    <dgm:pt modelId="{AFF472D1-E20D-463A-830D-6313F55B9218}" type="pres">
      <dgm:prSet presAssocID="{467868F7-DE7F-421F-A1DB-EBBCD56724A9}" presName="sibTrans" presStyleLbl="sibTrans2D1" presStyleIdx="2" presStyleCnt="3"/>
      <dgm:spPr/>
    </dgm:pt>
    <dgm:pt modelId="{6387D78C-834B-481F-A342-64BE20199A58}" type="pres">
      <dgm:prSet presAssocID="{467868F7-DE7F-421F-A1DB-EBBCD56724A9}" presName="connTx" presStyleLbl="sibTrans2D1" presStyleIdx="2" presStyleCnt="3"/>
      <dgm:spPr/>
    </dgm:pt>
    <dgm:pt modelId="{7239AB7A-82F1-4E70-8007-23AE729FCA36}" type="pres">
      <dgm:prSet presAssocID="{D1EA5DB9-C66C-44DA-B6AA-777AF28A16DC}" presName="composite" presStyleCnt="0"/>
      <dgm:spPr/>
    </dgm:pt>
    <dgm:pt modelId="{0E25C4FD-C156-4FCD-AAC7-0A54CC11BBFF}" type="pres">
      <dgm:prSet presAssocID="{D1EA5DB9-C66C-44DA-B6AA-777AF28A16DC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B388499-79EE-446F-B1AE-10101A00DC8F}" type="pres">
      <dgm:prSet presAssocID="{D1EA5DB9-C66C-44DA-B6AA-777AF28A16DC}" presName="parSh" presStyleLbl="node1" presStyleIdx="3" presStyleCnt="4"/>
      <dgm:spPr/>
    </dgm:pt>
    <dgm:pt modelId="{78E8F11E-CADA-4047-94BE-F415B84E20D1}" type="pres">
      <dgm:prSet presAssocID="{D1EA5DB9-C66C-44DA-B6AA-777AF28A16DC}" presName="desTx" presStyleLbl="fgAcc1" presStyleIdx="3" presStyleCnt="4" custScaleX="120178" custScaleY="130510">
        <dgm:presLayoutVars>
          <dgm:bulletEnabled val="1"/>
        </dgm:presLayoutVars>
      </dgm:prSet>
      <dgm:spPr/>
    </dgm:pt>
  </dgm:ptLst>
  <dgm:cxnLst>
    <dgm:cxn modelId="{2F5E7205-AD3D-42B2-82DC-4FE5B5730C4C}" type="presOf" srcId="{B30B8DB1-61E4-41B2-8698-02B46020F992}" destId="{22D69895-B5BE-4B39-8454-B7B8607DB652}" srcOrd="1" destOrd="0" presId="urn:microsoft.com/office/officeart/2005/8/layout/process3"/>
    <dgm:cxn modelId="{356C750B-1297-42BE-8AF3-06C48A591C3E}" srcId="{13331E3E-9309-4436-810A-C53A1D99C23F}" destId="{B30B8DB1-61E4-41B2-8698-02B46020F992}" srcOrd="0" destOrd="0" parTransId="{C2054F1F-542E-471D-A357-1FCE53F73C88}" sibTransId="{E979828F-BCDD-4050-A6B9-C4A5E83571CC}"/>
    <dgm:cxn modelId="{F369B60B-EDC3-41D4-AF4B-CE561DAEAE5A}" type="presOf" srcId="{467868F7-DE7F-421F-A1DB-EBBCD56724A9}" destId="{AFF472D1-E20D-463A-830D-6313F55B9218}" srcOrd="0" destOrd="0" presId="urn:microsoft.com/office/officeart/2005/8/layout/process3"/>
    <dgm:cxn modelId="{90B4B91D-7A80-4C03-AA72-3D6E8C39EE45}" type="presOf" srcId="{D1EA5DB9-C66C-44DA-B6AA-777AF28A16DC}" destId="{0E25C4FD-C156-4FCD-AAC7-0A54CC11BBFF}" srcOrd="0" destOrd="0" presId="urn:microsoft.com/office/officeart/2005/8/layout/process3"/>
    <dgm:cxn modelId="{DB30471F-2AD2-4A4E-B51C-88DFCF688945}" srcId="{13331E3E-9309-4436-810A-C53A1D99C23F}" destId="{9C5FFDB8-0FC0-44C3-8F1C-F72F9B95FE14}" srcOrd="1" destOrd="0" parTransId="{F4A5CF55-A158-415B-919A-A3B2BAA28E87}" sibTransId="{A89F90C2-8243-463B-B74B-0504ADBA7C37}"/>
    <dgm:cxn modelId="{E8365B20-3B3B-455F-9ECC-BB6C0266C71D}" type="presOf" srcId="{E979828F-BCDD-4050-A6B9-C4A5E83571CC}" destId="{9FC811B6-C80D-403F-B42B-4E260C0C109F}" srcOrd="0" destOrd="0" presId="urn:microsoft.com/office/officeart/2005/8/layout/process3"/>
    <dgm:cxn modelId="{4A9D7123-B5F4-438D-939F-6B5EAB02CDF8}" type="presOf" srcId="{467868F7-DE7F-421F-A1DB-EBBCD56724A9}" destId="{6387D78C-834B-481F-A342-64BE20199A58}" srcOrd="1" destOrd="0" presId="urn:microsoft.com/office/officeart/2005/8/layout/process3"/>
    <dgm:cxn modelId="{DEAABF25-CDB7-44E8-A781-FB7D82E9F5CD}" type="presOf" srcId="{13331E3E-9309-4436-810A-C53A1D99C23F}" destId="{7CF6AF44-53A2-49B4-B2C7-6DABF849F212}" srcOrd="0" destOrd="0" presId="urn:microsoft.com/office/officeart/2005/8/layout/process3"/>
    <dgm:cxn modelId="{C89B4369-3D78-4CBC-9703-80EE27EB39B3}" type="presOf" srcId="{B0DE7484-DED6-4946-9EE4-9D7B0BC79FF4}" destId="{009CB0E6-9BC3-4470-A1C3-843544860F0E}" srcOrd="1" destOrd="0" presId="urn:microsoft.com/office/officeart/2005/8/layout/process3"/>
    <dgm:cxn modelId="{39120C4D-DA21-48D3-8225-1D097D7D33A7}" type="presOf" srcId="{9C5FFDB8-0FC0-44C3-8F1C-F72F9B95FE14}" destId="{E737AE75-3A37-4461-BBFC-AA3800435E41}" srcOrd="0" destOrd="0" presId="urn:microsoft.com/office/officeart/2005/8/layout/process3"/>
    <dgm:cxn modelId="{C3A0FC6F-564D-4799-802E-842C9FFF99B5}" type="presOf" srcId="{D1EA5DB9-C66C-44DA-B6AA-777AF28A16DC}" destId="{FB388499-79EE-446F-B1AE-10101A00DC8F}" srcOrd="1" destOrd="0" presId="urn:microsoft.com/office/officeart/2005/8/layout/process3"/>
    <dgm:cxn modelId="{74499053-5360-4FF4-BAAE-CAB9DB5A96A7}" type="presOf" srcId="{B0DE7484-DED6-4946-9EE4-9D7B0BC79FF4}" destId="{C8965E0B-0F35-4187-8F84-D9E15D9BD6CD}" srcOrd="0" destOrd="0" presId="urn:microsoft.com/office/officeart/2005/8/layout/process3"/>
    <dgm:cxn modelId="{81D13282-145B-4800-A566-C3DAAEE05491}" srcId="{13331E3E-9309-4436-810A-C53A1D99C23F}" destId="{D1EA5DB9-C66C-44DA-B6AA-777AF28A16DC}" srcOrd="3" destOrd="0" parTransId="{533B692F-E32F-4077-B4FF-46AE2DE4A84A}" sibTransId="{A258AFF2-1A40-46B9-91C3-5DD169C756D7}"/>
    <dgm:cxn modelId="{84747688-1309-407B-AD1A-DD559D9DC5EC}" type="presOf" srcId="{A89F90C2-8243-463B-B74B-0504ADBA7C37}" destId="{E47E64A1-BB1F-4D8B-8549-C8A769A8F812}" srcOrd="0" destOrd="0" presId="urn:microsoft.com/office/officeart/2005/8/layout/process3"/>
    <dgm:cxn modelId="{C94133C2-F7EB-481A-AC1E-FBE5AF1637BE}" type="presOf" srcId="{9C5FFDB8-0FC0-44C3-8F1C-F72F9B95FE14}" destId="{A64A8E43-910C-4EB0-A102-44B8FAEA2FD1}" srcOrd="1" destOrd="0" presId="urn:microsoft.com/office/officeart/2005/8/layout/process3"/>
    <dgm:cxn modelId="{9DD938C7-4E04-4C7E-8451-9AD3D30E7468}" srcId="{13331E3E-9309-4436-810A-C53A1D99C23F}" destId="{B0DE7484-DED6-4946-9EE4-9D7B0BC79FF4}" srcOrd="2" destOrd="0" parTransId="{18926A7E-B21D-4151-9C07-2FA1FB3F2CB0}" sibTransId="{467868F7-DE7F-421F-A1DB-EBBCD56724A9}"/>
    <dgm:cxn modelId="{DDF944CA-52C1-4F98-A0F8-A3221544A152}" type="presOf" srcId="{E979828F-BCDD-4050-A6B9-C4A5E83571CC}" destId="{BB994BF8-77A6-4710-A381-6F8F674DB4B1}" srcOrd="1" destOrd="0" presId="urn:microsoft.com/office/officeart/2005/8/layout/process3"/>
    <dgm:cxn modelId="{1C4384F2-7243-4C45-B380-D74162604429}" type="presOf" srcId="{B30B8DB1-61E4-41B2-8698-02B46020F992}" destId="{DE4F2B01-5E17-4588-9F48-5A956D76CF9F}" srcOrd="0" destOrd="0" presId="urn:microsoft.com/office/officeart/2005/8/layout/process3"/>
    <dgm:cxn modelId="{AC6C4DF3-75BD-4377-8F74-097A35B02B9F}" type="presOf" srcId="{A89F90C2-8243-463B-B74B-0504ADBA7C37}" destId="{221FA105-9B13-4AE3-9950-AF4647109E4F}" srcOrd="1" destOrd="0" presId="urn:microsoft.com/office/officeart/2005/8/layout/process3"/>
    <dgm:cxn modelId="{205B9837-B60E-43A1-A63F-E9C616031A3D}" type="presParOf" srcId="{7CF6AF44-53A2-49B4-B2C7-6DABF849F212}" destId="{7F7A5145-3E9F-433F-A99F-D8D9E3320F73}" srcOrd="0" destOrd="0" presId="urn:microsoft.com/office/officeart/2005/8/layout/process3"/>
    <dgm:cxn modelId="{DE9DD8BA-5FD8-47EB-AC83-4B714CB2C778}" type="presParOf" srcId="{7F7A5145-3E9F-433F-A99F-D8D9E3320F73}" destId="{DE4F2B01-5E17-4588-9F48-5A956D76CF9F}" srcOrd="0" destOrd="0" presId="urn:microsoft.com/office/officeart/2005/8/layout/process3"/>
    <dgm:cxn modelId="{86843BBD-5539-48C4-BC00-A918A2405C8D}" type="presParOf" srcId="{7F7A5145-3E9F-433F-A99F-D8D9E3320F73}" destId="{22D69895-B5BE-4B39-8454-B7B8607DB652}" srcOrd="1" destOrd="0" presId="urn:microsoft.com/office/officeart/2005/8/layout/process3"/>
    <dgm:cxn modelId="{9BE8B33B-E041-4BFF-A5C6-ECCFB55CB6A0}" type="presParOf" srcId="{7F7A5145-3E9F-433F-A99F-D8D9E3320F73}" destId="{A8CD09BF-6417-49CC-9D37-BDF2EBA8867C}" srcOrd="2" destOrd="0" presId="urn:microsoft.com/office/officeart/2005/8/layout/process3"/>
    <dgm:cxn modelId="{10D889DA-25EC-4E2B-9A5E-316BFA31CF51}" type="presParOf" srcId="{7CF6AF44-53A2-49B4-B2C7-6DABF849F212}" destId="{9FC811B6-C80D-403F-B42B-4E260C0C109F}" srcOrd="1" destOrd="0" presId="urn:microsoft.com/office/officeart/2005/8/layout/process3"/>
    <dgm:cxn modelId="{8EB12C53-520C-4B50-BC88-E52FBF879CFC}" type="presParOf" srcId="{9FC811B6-C80D-403F-B42B-4E260C0C109F}" destId="{BB994BF8-77A6-4710-A381-6F8F674DB4B1}" srcOrd="0" destOrd="0" presId="urn:microsoft.com/office/officeart/2005/8/layout/process3"/>
    <dgm:cxn modelId="{B3FC972E-90D4-49FC-9F58-2C9A5764360A}" type="presParOf" srcId="{7CF6AF44-53A2-49B4-B2C7-6DABF849F212}" destId="{5D3F122B-E9F6-4BD8-BD9C-FAEB11DC3796}" srcOrd="2" destOrd="0" presId="urn:microsoft.com/office/officeart/2005/8/layout/process3"/>
    <dgm:cxn modelId="{60B4D919-75E3-4650-B0C6-6720C2EA5D66}" type="presParOf" srcId="{5D3F122B-E9F6-4BD8-BD9C-FAEB11DC3796}" destId="{E737AE75-3A37-4461-BBFC-AA3800435E41}" srcOrd="0" destOrd="0" presId="urn:microsoft.com/office/officeart/2005/8/layout/process3"/>
    <dgm:cxn modelId="{3234BDBC-F53F-4CD3-B496-31D5CD73FE13}" type="presParOf" srcId="{5D3F122B-E9F6-4BD8-BD9C-FAEB11DC3796}" destId="{A64A8E43-910C-4EB0-A102-44B8FAEA2FD1}" srcOrd="1" destOrd="0" presId="urn:microsoft.com/office/officeart/2005/8/layout/process3"/>
    <dgm:cxn modelId="{8C0071FD-A632-43CE-B55C-2CE9DD1DD9D1}" type="presParOf" srcId="{5D3F122B-E9F6-4BD8-BD9C-FAEB11DC3796}" destId="{B80DA09D-232A-431A-9137-19B0BB9764E0}" srcOrd="2" destOrd="0" presId="urn:microsoft.com/office/officeart/2005/8/layout/process3"/>
    <dgm:cxn modelId="{E098CEE2-3DAB-41D9-AA07-0EF854F01BE1}" type="presParOf" srcId="{7CF6AF44-53A2-49B4-B2C7-6DABF849F212}" destId="{E47E64A1-BB1F-4D8B-8549-C8A769A8F812}" srcOrd="3" destOrd="0" presId="urn:microsoft.com/office/officeart/2005/8/layout/process3"/>
    <dgm:cxn modelId="{FA053245-CFA3-4AB5-AA94-BC9289F97A25}" type="presParOf" srcId="{E47E64A1-BB1F-4D8B-8549-C8A769A8F812}" destId="{221FA105-9B13-4AE3-9950-AF4647109E4F}" srcOrd="0" destOrd="0" presId="urn:microsoft.com/office/officeart/2005/8/layout/process3"/>
    <dgm:cxn modelId="{82130898-81CB-4625-9C9D-65EA1CDC4726}" type="presParOf" srcId="{7CF6AF44-53A2-49B4-B2C7-6DABF849F212}" destId="{1DBC909A-5AE0-447C-8276-DC3722D1B509}" srcOrd="4" destOrd="0" presId="urn:microsoft.com/office/officeart/2005/8/layout/process3"/>
    <dgm:cxn modelId="{1BB0E5AC-8E85-4DF6-A757-B17E6885A1F3}" type="presParOf" srcId="{1DBC909A-5AE0-447C-8276-DC3722D1B509}" destId="{C8965E0B-0F35-4187-8F84-D9E15D9BD6CD}" srcOrd="0" destOrd="0" presId="urn:microsoft.com/office/officeart/2005/8/layout/process3"/>
    <dgm:cxn modelId="{F4BEF56E-193C-4301-89E5-423EEC847B33}" type="presParOf" srcId="{1DBC909A-5AE0-447C-8276-DC3722D1B509}" destId="{009CB0E6-9BC3-4470-A1C3-843544860F0E}" srcOrd="1" destOrd="0" presId="urn:microsoft.com/office/officeart/2005/8/layout/process3"/>
    <dgm:cxn modelId="{FD83E4CD-E753-48E4-A5CB-31DDAB4A148C}" type="presParOf" srcId="{1DBC909A-5AE0-447C-8276-DC3722D1B509}" destId="{D30687BC-C886-42EA-9D24-2944AA7BE718}" srcOrd="2" destOrd="0" presId="urn:microsoft.com/office/officeart/2005/8/layout/process3"/>
    <dgm:cxn modelId="{17E6327E-21C4-442B-92F2-061A1D78E202}" type="presParOf" srcId="{7CF6AF44-53A2-49B4-B2C7-6DABF849F212}" destId="{AFF472D1-E20D-463A-830D-6313F55B9218}" srcOrd="5" destOrd="0" presId="urn:microsoft.com/office/officeart/2005/8/layout/process3"/>
    <dgm:cxn modelId="{3F410828-61DA-417C-94D7-146E36A705C3}" type="presParOf" srcId="{AFF472D1-E20D-463A-830D-6313F55B9218}" destId="{6387D78C-834B-481F-A342-64BE20199A58}" srcOrd="0" destOrd="0" presId="urn:microsoft.com/office/officeart/2005/8/layout/process3"/>
    <dgm:cxn modelId="{68904E1E-4BCD-428F-BE9C-0B91E9B3181D}" type="presParOf" srcId="{7CF6AF44-53A2-49B4-B2C7-6DABF849F212}" destId="{7239AB7A-82F1-4E70-8007-23AE729FCA36}" srcOrd="6" destOrd="0" presId="urn:microsoft.com/office/officeart/2005/8/layout/process3"/>
    <dgm:cxn modelId="{11555606-263F-473F-A09E-82C7D3D78ED6}" type="presParOf" srcId="{7239AB7A-82F1-4E70-8007-23AE729FCA36}" destId="{0E25C4FD-C156-4FCD-AAC7-0A54CC11BBFF}" srcOrd="0" destOrd="0" presId="urn:microsoft.com/office/officeart/2005/8/layout/process3"/>
    <dgm:cxn modelId="{F6543A81-0318-45E8-8322-1829A47530CD}" type="presParOf" srcId="{7239AB7A-82F1-4E70-8007-23AE729FCA36}" destId="{FB388499-79EE-446F-B1AE-10101A00DC8F}" srcOrd="1" destOrd="0" presId="urn:microsoft.com/office/officeart/2005/8/layout/process3"/>
    <dgm:cxn modelId="{6AFD2D5A-91FD-4485-BFA8-8B8DACC31C41}" type="presParOf" srcId="{7239AB7A-82F1-4E70-8007-23AE729FCA36}" destId="{78E8F11E-CADA-4047-94BE-F415B84E20D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69895-B5BE-4B39-8454-B7B8607DB652}">
      <dsp:nvSpPr>
        <dsp:cNvPr id="0" name=""/>
        <dsp:cNvSpPr/>
      </dsp:nvSpPr>
      <dsp:spPr>
        <a:xfrm>
          <a:off x="11099" y="37417"/>
          <a:ext cx="3392050" cy="19008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Extraction</a:t>
          </a:r>
        </a:p>
      </dsp:txBody>
      <dsp:txXfrm>
        <a:off x="11099" y="37417"/>
        <a:ext cx="3392050" cy="1267200"/>
      </dsp:txXfrm>
    </dsp:sp>
    <dsp:sp modelId="{A8CD09BF-6417-49CC-9D37-BDF2EBA8867C}">
      <dsp:nvSpPr>
        <dsp:cNvPr id="0" name=""/>
        <dsp:cNvSpPr/>
      </dsp:nvSpPr>
      <dsp:spPr>
        <a:xfrm>
          <a:off x="363633" y="917994"/>
          <a:ext cx="4076498" cy="3307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811B6-C80D-403F-B42B-4E260C0C109F}">
      <dsp:nvSpPr>
        <dsp:cNvPr id="0" name=""/>
        <dsp:cNvSpPr/>
      </dsp:nvSpPr>
      <dsp:spPr>
        <a:xfrm>
          <a:off x="4002929" y="248755"/>
          <a:ext cx="1271530" cy="844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4002929" y="417659"/>
        <a:ext cx="1018173" cy="506714"/>
      </dsp:txXfrm>
    </dsp:sp>
    <dsp:sp modelId="{A64A8E43-910C-4EB0-A102-44B8FAEA2FD1}">
      <dsp:nvSpPr>
        <dsp:cNvPr id="0" name=""/>
        <dsp:cNvSpPr/>
      </dsp:nvSpPr>
      <dsp:spPr>
        <a:xfrm>
          <a:off x="5802264" y="37417"/>
          <a:ext cx="3392050" cy="19008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Labeling</a:t>
          </a:r>
        </a:p>
      </dsp:txBody>
      <dsp:txXfrm>
        <a:off x="5802264" y="37417"/>
        <a:ext cx="3392050" cy="1267200"/>
      </dsp:txXfrm>
    </dsp:sp>
    <dsp:sp modelId="{B80DA09D-232A-431A-9137-19B0BB9764E0}">
      <dsp:nvSpPr>
        <dsp:cNvPr id="0" name=""/>
        <dsp:cNvSpPr/>
      </dsp:nvSpPr>
      <dsp:spPr>
        <a:xfrm>
          <a:off x="6154798" y="917994"/>
          <a:ext cx="4076498" cy="3307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E64A1-BB1F-4D8B-8549-C8A769A8F812}">
      <dsp:nvSpPr>
        <dsp:cNvPr id="0" name=""/>
        <dsp:cNvSpPr/>
      </dsp:nvSpPr>
      <dsp:spPr>
        <a:xfrm>
          <a:off x="9794094" y="248755"/>
          <a:ext cx="1271530" cy="844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9794094" y="417659"/>
        <a:ext cx="1018173" cy="506714"/>
      </dsp:txXfrm>
    </dsp:sp>
    <dsp:sp modelId="{009CB0E6-9BC3-4470-A1C3-843544860F0E}">
      <dsp:nvSpPr>
        <dsp:cNvPr id="0" name=""/>
        <dsp:cNvSpPr/>
      </dsp:nvSpPr>
      <dsp:spPr>
        <a:xfrm>
          <a:off x="11593430" y="37417"/>
          <a:ext cx="3392050" cy="19008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368424"/>
            <a:satOff val="-16105"/>
            <a:lumOff val="43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CE Separation</a:t>
          </a:r>
        </a:p>
      </dsp:txBody>
      <dsp:txXfrm>
        <a:off x="11593430" y="37417"/>
        <a:ext cx="3392050" cy="1267200"/>
      </dsp:txXfrm>
    </dsp:sp>
    <dsp:sp modelId="{D30687BC-C886-42EA-9D24-2944AA7BE718}">
      <dsp:nvSpPr>
        <dsp:cNvPr id="0" name=""/>
        <dsp:cNvSpPr/>
      </dsp:nvSpPr>
      <dsp:spPr>
        <a:xfrm>
          <a:off x="11945963" y="917994"/>
          <a:ext cx="4076498" cy="3307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368424"/>
              <a:satOff val="-16105"/>
              <a:lumOff val="43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472D1-E20D-463A-830D-6313F55B9218}">
      <dsp:nvSpPr>
        <dsp:cNvPr id="0" name=""/>
        <dsp:cNvSpPr/>
      </dsp:nvSpPr>
      <dsp:spPr>
        <a:xfrm>
          <a:off x="15585259" y="248755"/>
          <a:ext cx="1271530" cy="844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53246"/>
            <a:satOff val="-10115"/>
            <a:lumOff val="234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15585259" y="417659"/>
        <a:ext cx="1018173" cy="506714"/>
      </dsp:txXfrm>
    </dsp:sp>
    <dsp:sp modelId="{FB388499-79EE-446F-B1AE-10101A00DC8F}">
      <dsp:nvSpPr>
        <dsp:cNvPr id="0" name=""/>
        <dsp:cNvSpPr/>
      </dsp:nvSpPr>
      <dsp:spPr>
        <a:xfrm>
          <a:off x="17384595" y="37417"/>
          <a:ext cx="3392050" cy="19008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184212"/>
            <a:satOff val="-8053"/>
            <a:lumOff val="21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LIF Detection</a:t>
          </a:r>
        </a:p>
      </dsp:txBody>
      <dsp:txXfrm>
        <a:off x="17384595" y="37417"/>
        <a:ext cx="3392050" cy="1267200"/>
      </dsp:txXfrm>
    </dsp:sp>
    <dsp:sp modelId="{78E8F11E-CADA-4047-94BE-F415B84E20D1}">
      <dsp:nvSpPr>
        <dsp:cNvPr id="0" name=""/>
        <dsp:cNvSpPr/>
      </dsp:nvSpPr>
      <dsp:spPr>
        <a:xfrm>
          <a:off x="17737128" y="917994"/>
          <a:ext cx="4076498" cy="3307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50000"/>
              <a:hueOff val="184212"/>
              <a:satOff val="-8053"/>
              <a:lumOff val="21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.png"/><Relationship Id="rId18" Type="http://schemas.openxmlformats.org/officeDocument/2006/relationships/chart" Target="../charts/chart2.xml"/><Relationship Id="rId3" Type="http://schemas.openxmlformats.org/officeDocument/2006/relationships/image" Target="../media/image2.jpg"/><Relationship Id="rId21" Type="http://schemas.openxmlformats.org/officeDocument/2006/relationships/image" Target="../media/image10.emf"/><Relationship Id="rId7" Type="http://schemas.openxmlformats.org/officeDocument/2006/relationships/diagramColors" Target="../diagrams/colors1.xml"/><Relationship Id="rId12" Type="http://schemas.openxmlformats.org/officeDocument/2006/relationships/chart" Target="../charts/chart1.xml"/><Relationship Id="rId17" Type="http://schemas.openxmlformats.org/officeDocument/2006/relationships/image" Target="../media/image9.JPG"/><Relationship Id="rId2" Type="http://schemas.openxmlformats.org/officeDocument/2006/relationships/image" Target="../media/image1.emf"/><Relationship Id="rId16" Type="http://schemas.openxmlformats.org/officeDocument/2006/relationships/image" Target="../media/image8.tiff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7.jpg"/><Relationship Id="rId10" Type="http://schemas.openxmlformats.org/officeDocument/2006/relationships/image" Target="../media/image3.png"/><Relationship Id="rId19" Type="http://schemas.openxmlformats.org/officeDocument/2006/relationships/chart" Target="../charts/chart3.xml"/><Relationship Id="rId4" Type="http://schemas.openxmlformats.org/officeDocument/2006/relationships/diagramData" Target="../diagrams/data1.xml"/><Relationship Id="rId9" Type="http://schemas.openxmlformats.org/officeDocument/2006/relationships/hyperlink" Target="mailto:zuzana.cieslarova@jpl.nasa.gov" TargetMode="External"/><Relationship Id="rId1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A2B92-E2BE-41D1-A32E-25F65750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116" y="15931712"/>
            <a:ext cx="6126480" cy="4697974"/>
          </a:xfrm>
          <a:prstGeom prst="rect">
            <a:avLst/>
          </a:prstGeom>
        </p:spPr>
      </p:pic>
      <p:pic>
        <p:nvPicPr>
          <p:cNvPr id="1047" name="Picture 1046">
            <a:extLst>
              <a:ext uri="{FF2B5EF4-FFF2-40B4-BE49-F238E27FC236}">
                <a16:creationId xmlns:a16="http://schemas.microsoft.com/office/drawing/2014/main" id="{B4C91703-C776-4640-89D1-39AD7B51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314" b="23246"/>
          <a:stretch/>
        </p:blipFill>
        <p:spPr>
          <a:xfrm rot="10800000">
            <a:off x="-1" y="28655341"/>
            <a:ext cx="21945600" cy="4263057"/>
          </a:xfrm>
          <a:prstGeom prst="rect">
            <a:avLst/>
          </a:prstGeom>
        </p:spPr>
      </p:pic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F53E6EBC-8C21-4C77-9EED-1912877DA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534202"/>
              </p:ext>
            </p:extLst>
          </p:nvPr>
        </p:nvGraphicFramePr>
        <p:xfrm>
          <a:off x="0" y="10824645"/>
          <a:ext cx="21824727" cy="4263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1018"/>
            <a:ext cx="21945600" cy="603929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75000"/>
                </a:schemeClr>
              </a:gs>
              <a:gs pos="82000">
                <a:schemeClr val="accent6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610273" y="29100169"/>
            <a:ext cx="80506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1145858" y="451151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545895" y="32337816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Copyright 2022. All rights reserved.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10766488" y="28979760"/>
            <a:ext cx="110277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</a:rPr>
              <a:t>Publications:</a:t>
            </a:r>
            <a:endParaRPr lang="en-US" altLang="en-US" sz="30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Cieslarova, Z., Noell, A. C., Willis, P. A., &amp; Mora, M. F. (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2022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). GRL, 49, e2022GL098082. https://doi.org/10.1029/2022GL098082 </a:t>
            </a:r>
          </a:p>
          <a:p>
            <a:pPr algn="r">
              <a:spcBef>
                <a:spcPts val="1200"/>
              </a:spcBef>
            </a:pPr>
            <a:endParaRPr lang="en-US" altLang="en-US" sz="3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</a:rPr>
              <a:t>Author Contact Information: </a:t>
            </a:r>
          </a:p>
          <a:p>
            <a:pPr algn="r">
              <a:spcBef>
                <a:spcPts val="1200"/>
              </a:spcBef>
            </a:pPr>
            <a: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zuzana.cieslarova@jpl.nasa.gov</a:t>
            </a:r>
            <a:b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</a:t>
            </a:r>
            <a: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  <a:sym typeface="Webdings" panose="05030102010509060703" pitchFamily="18" charset="2"/>
              </a:rPr>
              <a:t> </a:t>
            </a:r>
            <a: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+1 (626) 639-5305</a:t>
            </a:r>
          </a:p>
          <a:p>
            <a:pPr marL="457200" indent="-457200" algn="r">
              <a:spcBef>
                <a:spcPts val="1200"/>
              </a:spcBef>
              <a:buFont typeface="Wingdings" panose="05000000000000000000" pitchFamily="2" charset="2"/>
              <a:buChar char="*"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129837" y="1780213"/>
            <a:ext cx="21945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Subcritical water extraction for releasing biosignatures from microorganisms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-11798" y="4368625"/>
            <a:ext cx="2194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Author: Zuzana Cieslarova, JPL Postdoctoral Fellow (398U),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F. Mora (398U), Aaron C. Noell (398U), Ceth W. Parker (353U), Peter A. Willis (398U)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64800" y="-130363"/>
            <a:ext cx="2209799" cy="220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554773" y="31964524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Number: PRD-P#008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924287-7682-4DFE-9A1D-14BC82562DCE}"/>
              </a:ext>
            </a:extLst>
          </p:cNvPr>
          <p:cNvGrpSpPr/>
          <p:nvPr/>
        </p:nvGrpSpPr>
        <p:grpSpPr>
          <a:xfrm>
            <a:off x="491000" y="6847485"/>
            <a:ext cx="914401" cy="3200400"/>
            <a:chOff x="923278" y="7772085"/>
            <a:chExt cx="914401" cy="635919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AEFF61-9784-4238-A290-0AF00A79E881}"/>
                </a:ext>
              </a:extLst>
            </p:cNvPr>
            <p:cNvSpPr/>
            <p:nvPr/>
          </p:nvSpPr>
          <p:spPr>
            <a:xfrm rot="5400000">
              <a:off x="1151878" y="7543485"/>
              <a:ext cx="457200" cy="914400"/>
            </a:xfrm>
            <a:prstGeom prst="rect">
              <a:avLst/>
            </a:prstGeom>
            <a:solidFill>
              <a:srgbClr val="B822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B69A68-6845-4984-BBC8-AF7AF611A373}"/>
                </a:ext>
              </a:extLst>
            </p:cNvPr>
            <p:cNvSpPr/>
            <p:nvPr/>
          </p:nvSpPr>
          <p:spPr>
            <a:xfrm rot="5400000">
              <a:off x="1151878" y="7997485"/>
              <a:ext cx="457200" cy="914400"/>
            </a:xfrm>
            <a:prstGeom prst="rect">
              <a:avLst/>
            </a:prstGeom>
            <a:solidFill>
              <a:srgbClr val="E65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E8B900-CCB8-4646-AC87-53D18B19B201}"/>
                </a:ext>
              </a:extLst>
            </p:cNvPr>
            <p:cNvSpPr/>
            <p:nvPr/>
          </p:nvSpPr>
          <p:spPr>
            <a:xfrm rot="5400000">
              <a:off x="1151878" y="8451485"/>
              <a:ext cx="457201" cy="914400"/>
            </a:xfrm>
            <a:prstGeom prst="rect">
              <a:avLst/>
            </a:prstGeom>
            <a:solidFill>
              <a:srgbClr val="F19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5DAE9F-5B1B-45E3-B092-069C3CBAC138}"/>
                </a:ext>
              </a:extLst>
            </p:cNvPr>
            <p:cNvSpPr/>
            <p:nvPr/>
          </p:nvSpPr>
          <p:spPr>
            <a:xfrm rot="5400000">
              <a:off x="1151878" y="8905485"/>
              <a:ext cx="457200" cy="914400"/>
            </a:xfrm>
            <a:prstGeom prst="rect">
              <a:avLst/>
            </a:prstGeom>
            <a:solidFill>
              <a:srgbClr val="FDC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4C8A2F-6E69-4EE9-9C67-0CC610F81C8A}"/>
                </a:ext>
              </a:extLst>
            </p:cNvPr>
            <p:cNvSpPr/>
            <p:nvPr/>
          </p:nvSpPr>
          <p:spPr>
            <a:xfrm rot="5400000">
              <a:off x="1151878" y="9359485"/>
              <a:ext cx="457200" cy="914400"/>
            </a:xfrm>
            <a:prstGeom prst="rect">
              <a:avLst/>
            </a:prstGeom>
            <a:solidFill>
              <a:srgbClr val="FFE7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AC5CB-EE34-4386-828D-CAB8F64CA4B7}"/>
                </a:ext>
              </a:extLst>
            </p:cNvPr>
            <p:cNvSpPr/>
            <p:nvPr/>
          </p:nvSpPr>
          <p:spPr>
            <a:xfrm rot="5400000">
              <a:off x="1151878" y="9813485"/>
              <a:ext cx="457200" cy="914400"/>
            </a:xfrm>
            <a:prstGeom prst="rect">
              <a:avLst/>
            </a:prstGeom>
            <a:solidFill>
              <a:srgbClr val="DCDF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50520F-4999-4EC3-96C5-E4024F4996C8}"/>
                </a:ext>
              </a:extLst>
            </p:cNvPr>
            <p:cNvSpPr/>
            <p:nvPr/>
          </p:nvSpPr>
          <p:spPr>
            <a:xfrm rot="5400000">
              <a:off x="1151878" y="10267485"/>
              <a:ext cx="457200" cy="914400"/>
            </a:xfrm>
            <a:prstGeom prst="rect">
              <a:avLst/>
            </a:prstGeom>
            <a:solidFill>
              <a:srgbClr val="A1C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29DA2E-6B3E-44D2-9D86-790D2A32F383}"/>
                </a:ext>
              </a:extLst>
            </p:cNvPr>
            <p:cNvSpPr/>
            <p:nvPr/>
          </p:nvSpPr>
          <p:spPr>
            <a:xfrm rot="5400000">
              <a:off x="1151878" y="10721485"/>
              <a:ext cx="457200" cy="914400"/>
            </a:xfrm>
            <a:prstGeom prst="rect">
              <a:avLst/>
            </a:prstGeom>
            <a:solidFill>
              <a:srgbClr val="6FBD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7756575-E39B-4163-9539-CCBF999BBE16}"/>
                </a:ext>
              </a:extLst>
            </p:cNvPr>
            <p:cNvSpPr/>
            <p:nvPr/>
          </p:nvSpPr>
          <p:spPr>
            <a:xfrm rot="5400000">
              <a:off x="1151878" y="11175485"/>
              <a:ext cx="457200" cy="914400"/>
            </a:xfrm>
            <a:prstGeom prst="rect">
              <a:avLst/>
            </a:prstGeom>
            <a:solidFill>
              <a:srgbClr val="3FA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6F3BB-784C-4339-804F-DB44C775FE9A}"/>
                </a:ext>
              </a:extLst>
            </p:cNvPr>
            <p:cNvSpPr/>
            <p:nvPr/>
          </p:nvSpPr>
          <p:spPr>
            <a:xfrm rot="5400000">
              <a:off x="1151878" y="11629485"/>
              <a:ext cx="457200" cy="914400"/>
            </a:xfrm>
            <a:prstGeom prst="rect">
              <a:avLst/>
            </a:prstGeom>
            <a:solidFill>
              <a:srgbClr val="268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FB604EE-B717-4E6D-BFCF-133462129F92}"/>
                </a:ext>
              </a:extLst>
            </p:cNvPr>
            <p:cNvSpPr/>
            <p:nvPr/>
          </p:nvSpPr>
          <p:spPr>
            <a:xfrm rot="5400000">
              <a:off x="1151878" y="12083485"/>
              <a:ext cx="457200" cy="914400"/>
            </a:xfrm>
            <a:prstGeom prst="rect">
              <a:avLst/>
            </a:prstGeom>
            <a:solidFill>
              <a:srgbClr val="0769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B20840-4BEF-485C-8F41-DCF48B049B91}"/>
                </a:ext>
              </a:extLst>
            </p:cNvPr>
            <p:cNvSpPr/>
            <p:nvPr/>
          </p:nvSpPr>
          <p:spPr>
            <a:xfrm rot="5400000">
              <a:off x="1151878" y="12537485"/>
              <a:ext cx="457200" cy="914400"/>
            </a:xfrm>
            <a:prstGeom prst="rect">
              <a:avLst/>
            </a:prstGeom>
            <a:solidFill>
              <a:srgbClr val="014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12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29FEA7-1D81-4086-9474-802A7F8CE42E}"/>
                </a:ext>
              </a:extLst>
            </p:cNvPr>
            <p:cNvSpPr/>
            <p:nvPr/>
          </p:nvSpPr>
          <p:spPr>
            <a:xfrm rot="5400000">
              <a:off x="1151878" y="12991485"/>
              <a:ext cx="457200" cy="914400"/>
            </a:xfrm>
            <a:prstGeom prst="rect">
              <a:avLst/>
            </a:prstGeom>
            <a:solidFill>
              <a:srgbClr val="2531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13ED80-1353-48A9-8405-A3157DCAF383}"/>
                </a:ext>
              </a:extLst>
            </p:cNvPr>
            <p:cNvSpPr/>
            <p:nvPr/>
          </p:nvSpPr>
          <p:spPr>
            <a:xfrm rot="5400000">
              <a:off x="1151878" y="13445480"/>
              <a:ext cx="457200" cy="914400"/>
            </a:xfrm>
            <a:prstGeom prst="rect">
              <a:avLst/>
            </a:prstGeom>
            <a:solidFill>
              <a:srgbClr val="251E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07E1D7-D9EA-4B26-BFBC-5D47C4EE2D2C}"/>
              </a:ext>
            </a:extLst>
          </p:cNvPr>
          <p:cNvSpPr txBox="1"/>
          <p:nvPr/>
        </p:nvSpPr>
        <p:spPr>
          <a:xfrm>
            <a:off x="0" y="6050116"/>
            <a:ext cx="1742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F5D329-6198-4ECB-8933-D58F58372229}"/>
              </a:ext>
            </a:extLst>
          </p:cNvPr>
          <p:cNvSpPr txBox="1"/>
          <p:nvPr/>
        </p:nvSpPr>
        <p:spPr>
          <a:xfrm>
            <a:off x="2296177" y="6847485"/>
            <a:ext cx="188508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Previous studies showed successful amino acids release from whole cells and spores via SCWE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991A918-3BD6-454C-82A7-98941DD8AA90}"/>
              </a:ext>
            </a:extLst>
          </p:cNvPr>
          <p:cNvSpPr/>
          <p:nvPr/>
        </p:nvSpPr>
        <p:spPr>
          <a:xfrm>
            <a:off x="1396522" y="7140139"/>
            <a:ext cx="929640" cy="53555"/>
          </a:xfrm>
          <a:custGeom>
            <a:avLst/>
            <a:gdLst>
              <a:gd name="connsiteX0" fmla="*/ 0 w 929640"/>
              <a:gd name="connsiteY0" fmla="*/ 38315 h 53555"/>
              <a:gd name="connsiteX1" fmla="*/ 533400 w 929640"/>
              <a:gd name="connsiteY1" fmla="*/ 215 h 53555"/>
              <a:gd name="connsiteX2" fmla="*/ 929640 w 929640"/>
              <a:gd name="connsiteY2" fmla="*/ 53555 h 5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640" h="53555">
                <a:moveTo>
                  <a:pt x="0" y="38315"/>
                </a:moveTo>
                <a:cubicBezTo>
                  <a:pt x="189230" y="17995"/>
                  <a:pt x="378460" y="-2325"/>
                  <a:pt x="533400" y="215"/>
                </a:cubicBezTo>
                <a:cubicBezTo>
                  <a:pt x="688340" y="2755"/>
                  <a:pt x="808990" y="28155"/>
                  <a:pt x="929640" y="53555"/>
                </a:cubicBezTo>
              </a:path>
            </a:pathLst>
          </a:custGeom>
          <a:noFill/>
          <a:ln w="38100">
            <a:solidFill>
              <a:srgbClr val="E6522E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A0468E-5C8C-427D-A71A-DFB6F989F051}"/>
              </a:ext>
            </a:extLst>
          </p:cNvPr>
          <p:cNvSpPr txBox="1"/>
          <p:nvPr/>
        </p:nvSpPr>
        <p:spPr>
          <a:xfrm>
            <a:off x="2375286" y="7515926"/>
            <a:ext cx="189083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Although both water and 10 mM HCl as extraction solvent enable release of amino acids, acidic conditions lead to higher extraction yields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57A737A-CDFA-458A-8C27-BC973605013B}"/>
              </a:ext>
            </a:extLst>
          </p:cNvPr>
          <p:cNvSpPr/>
          <p:nvPr/>
        </p:nvSpPr>
        <p:spPr>
          <a:xfrm>
            <a:off x="1350802" y="8100474"/>
            <a:ext cx="1028700" cy="116880"/>
          </a:xfrm>
          <a:custGeom>
            <a:avLst/>
            <a:gdLst>
              <a:gd name="connsiteX0" fmla="*/ 0 w 1028700"/>
              <a:gd name="connsiteY0" fmla="*/ 0 h 116880"/>
              <a:gd name="connsiteX1" fmla="*/ 563880 w 1028700"/>
              <a:gd name="connsiteY1" fmla="*/ 114300 h 116880"/>
              <a:gd name="connsiteX2" fmla="*/ 1028700 w 1028700"/>
              <a:gd name="connsiteY2" fmla="*/ 68580 h 11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116880">
                <a:moveTo>
                  <a:pt x="0" y="0"/>
                </a:moveTo>
                <a:cubicBezTo>
                  <a:pt x="196215" y="51435"/>
                  <a:pt x="392430" y="102870"/>
                  <a:pt x="563880" y="114300"/>
                </a:cubicBezTo>
                <a:cubicBezTo>
                  <a:pt x="735330" y="125730"/>
                  <a:pt x="882015" y="97155"/>
                  <a:pt x="1028700" y="68580"/>
                </a:cubicBezTo>
              </a:path>
            </a:pathLst>
          </a:custGeom>
          <a:noFill/>
          <a:ln w="38100">
            <a:solidFill>
              <a:srgbClr val="DCDF48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C44DBE-DAE3-41C0-B4DA-051A60D5D309}"/>
              </a:ext>
            </a:extLst>
          </p:cNvPr>
          <p:cNvSpPr txBox="1"/>
          <p:nvPr/>
        </p:nvSpPr>
        <p:spPr>
          <a:xfrm>
            <a:off x="2326163" y="8881420"/>
            <a:ext cx="189083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Could we also obtain high extraction yields without compromising biosignature’s distributions in high pH (pH ~11-12 is expected to be found on Enceladus’s ocean)?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7FB780E-2362-4293-BBAC-9E631273BBD2}"/>
              </a:ext>
            </a:extLst>
          </p:cNvPr>
          <p:cNvSpPr/>
          <p:nvPr/>
        </p:nvSpPr>
        <p:spPr>
          <a:xfrm>
            <a:off x="1343182" y="9365394"/>
            <a:ext cx="1005840" cy="201121"/>
          </a:xfrm>
          <a:custGeom>
            <a:avLst/>
            <a:gdLst>
              <a:gd name="connsiteX0" fmla="*/ 0 w 1005840"/>
              <a:gd name="connsiteY0" fmla="*/ 160020 h 201121"/>
              <a:gd name="connsiteX1" fmla="*/ 632460 w 1005840"/>
              <a:gd name="connsiteY1" fmla="*/ 190500 h 201121"/>
              <a:gd name="connsiteX2" fmla="*/ 1005840 w 1005840"/>
              <a:gd name="connsiteY2" fmla="*/ 0 h 201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5840" h="201121">
                <a:moveTo>
                  <a:pt x="0" y="160020"/>
                </a:moveTo>
                <a:cubicBezTo>
                  <a:pt x="232410" y="188595"/>
                  <a:pt x="464820" y="217170"/>
                  <a:pt x="632460" y="190500"/>
                </a:cubicBezTo>
                <a:cubicBezTo>
                  <a:pt x="800100" y="163830"/>
                  <a:pt x="902970" y="81915"/>
                  <a:pt x="1005840" y="0"/>
                </a:cubicBezTo>
              </a:path>
            </a:pathLst>
          </a:custGeom>
          <a:noFill/>
          <a:ln w="38100">
            <a:solidFill>
              <a:srgbClr val="01478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D9A811-5791-4A92-8A64-4FEE9346A8D9}"/>
              </a:ext>
            </a:extLst>
          </p:cNvPr>
          <p:cNvSpPr txBox="1"/>
          <p:nvPr/>
        </p:nvSpPr>
        <p:spPr>
          <a:xfrm>
            <a:off x="24922" y="10030691"/>
            <a:ext cx="219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Release and analysis of amino acids from microorganisms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D2F45E0-E7C1-4924-8C9D-69693B9B0D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555"/>
          <a:stretch/>
        </p:blipFill>
        <p:spPr>
          <a:xfrm>
            <a:off x="6214910" y="12195583"/>
            <a:ext cx="4019312" cy="94962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5764077-377C-474D-B203-9EF1C82B4ADF}"/>
              </a:ext>
            </a:extLst>
          </p:cNvPr>
          <p:cNvSpPr txBox="1"/>
          <p:nvPr/>
        </p:nvSpPr>
        <p:spPr>
          <a:xfrm>
            <a:off x="2025753" y="13922348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10 mM HCl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A31CCBD-A0BE-44F0-AE2E-68F1C8E98639}"/>
              </a:ext>
            </a:extLst>
          </p:cNvPr>
          <p:cNvSpPr/>
          <p:nvPr/>
        </p:nvSpPr>
        <p:spPr>
          <a:xfrm>
            <a:off x="7626659" y="12311431"/>
            <a:ext cx="510540" cy="51054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95FAE08-71E9-4B96-A4E0-4409EB241657}"/>
              </a:ext>
            </a:extLst>
          </p:cNvPr>
          <p:cNvSpPr/>
          <p:nvPr/>
        </p:nvSpPr>
        <p:spPr>
          <a:xfrm>
            <a:off x="8686005" y="12311431"/>
            <a:ext cx="510540" cy="51054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2" name="Chart 71">
            <a:extLst>
              <a:ext uri="{FF2B5EF4-FFF2-40B4-BE49-F238E27FC236}">
                <a16:creationId xmlns:a16="http://schemas.microsoft.com/office/drawing/2014/main" id="{298351F2-F48E-4479-8EFE-AB870A40AB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531126"/>
              </p:ext>
            </p:extLst>
          </p:nvPr>
        </p:nvGraphicFramePr>
        <p:xfrm>
          <a:off x="17982353" y="12185876"/>
          <a:ext cx="3788450" cy="275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EF458845-5F35-4568-B895-BA496D6AF2FA}"/>
              </a:ext>
            </a:extLst>
          </p:cNvPr>
          <p:cNvSpPr txBox="1"/>
          <p:nvPr/>
        </p:nvSpPr>
        <p:spPr>
          <a:xfrm rot="16200000">
            <a:off x="20659532" y="12702906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Gly</a:t>
            </a:r>
            <a:r>
              <a:rPr lang="en-US" dirty="0"/>
              <a:t>-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D4C88FB2-95E9-4026-9A2F-F764369135F0}"/>
              </a:ext>
            </a:extLst>
          </p:cNvPr>
          <p:cNvSpPr/>
          <p:nvPr/>
        </p:nvSpPr>
        <p:spPr>
          <a:xfrm>
            <a:off x="20753949" y="12348285"/>
            <a:ext cx="369332" cy="369332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F349CE-6461-4EF1-B635-719268CBA7CE}"/>
              </a:ext>
            </a:extLst>
          </p:cNvPr>
          <p:cNvSpPr txBox="1"/>
          <p:nvPr/>
        </p:nvSpPr>
        <p:spPr>
          <a:xfrm rot="16200000">
            <a:off x="19632690" y="1355076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D-Ala-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3F688B5-FBCD-42EE-A8CC-7EC1695121D6}"/>
              </a:ext>
            </a:extLst>
          </p:cNvPr>
          <p:cNvSpPr/>
          <p:nvPr/>
        </p:nvSpPr>
        <p:spPr>
          <a:xfrm>
            <a:off x="19830499" y="13133996"/>
            <a:ext cx="369332" cy="369332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A9B9EA6-3075-4D2C-A91D-761DD01E6B8D}"/>
              </a:ext>
            </a:extLst>
          </p:cNvPr>
          <p:cNvSpPr txBox="1"/>
          <p:nvPr/>
        </p:nvSpPr>
        <p:spPr>
          <a:xfrm rot="16200000">
            <a:off x="19135921" y="1386523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L</a:t>
            </a:r>
            <a:r>
              <a:rPr lang="en-US" dirty="0"/>
              <a:t>-His-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F50F4FD-ACFF-41F6-9DC9-F0F672078567}"/>
              </a:ext>
            </a:extLst>
          </p:cNvPr>
          <p:cNvSpPr/>
          <p:nvPr/>
        </p:nvSpPr>
        <p:spPr>
          <a:xfrm>
            <a:off x="19306479" y="13412957"/>
            <a:ext cx="369332" cy="369332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5D03A13-18FB-4472-AABA-03710975800B}"/>
              </a:ext>
            </a:extLst>
          </p:cNvPr>
          <p:cNvSpPr txBox="1"/>
          <p:nvPr/>
        </p:nvSpPr>
        <p:spPr>
          <a:xfrm rot="16200000">
            <a:off x="18656904" y="13829320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D</a:t>
            </a:r>
            <a:r>
              <a:rPr lang="en-US" dirty="0"/>
              <a:t>-His-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5F4ABAA-0241-4CA3-B7C1-32DF18BDC850}"/>
              </a:ext>
            </a:extLst>
          </p:cNvPr>
          <p:cNvSpPr/>
          <p:nvPr/>
        </p:nvSpPr>
        <p:spPr>
          <a:xfrm>
            <a:off x="18849904" y="13377041"/>
            <a:ext cx="369332" cy="369332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6EF146-F1E6-46AF-B9C2-522C7C441A1F}"/>
              </a:ext>
            </a:extLst>
          </p:cNvPr>
          <p:cNvSpPr txBox="1"/>
          <p:nvPr/>
        </p:nvSpPr>
        <p:spPr>
          <a:xfrm rot="16200000">
            <a:off x="20178606" y="13475812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L-Ala-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B175C8E-24C6-4DB8-9D0E-155D52C45CC7}"/>
              </a:ext>
            </a:extLst>
          </p:cNvPr>
          <p:cNvSpPr/>
          <p:nvPr/>
        </p:nvSpPr>
        <p:spPr>
          <a:xfrm>
            <a:off x="20353973" y="13059045"/>
            <a:ext cx="369332" cy="369332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89FCF12-0883-41C1-B02E-43C146116DBB}"/>
              </a:ext>
            </a:extLst>
          </p:cNvPr>
          <p:cNvSpPr txBox="1"/>
          <p:nvPr/>
        </p:nvSpPr>
        <p:spPr>
          <a:xfrm>
            <a:off x="-11798" y="15373005"/>
            <a:ext cx="219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Effect of pH on extraction of amino acid biosignatures</a:t>
            </a:r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1EB81F77-4CDF-4573-AC92-7B405D09AFC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799" t="30602" r="25543" b="3943"/>
          <a:stretch/>
        </p:blipFill>
        <p:spPr>
          <a:xfrm>
            <a:off x="7206396" y="13146904"/>
            <a:ext cx="1868502" cy="1648017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65E52F70-4A2E-4411-B1E9-EE8DD4545096}"/>
              </a:ext>
            </a:extLst>
          </p:cNvPr>
          <p:cNvSpPr txBox="1"/>
          <p:nvPr/>
        </p:nvSpPr>
        <p:spPr>
          <a:xfrm>
            <a:off x="6254084" y="13105046"/>
            <a:ext cx="105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SCWE extract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338861-C4FE-4BA4-A433-BB38ED6FEECA}"/>
              </a:ext>
            </a:extLst>
          </p:cNvPr>
          <p:cNvSpPr txBox="1"/>
          <p:nvPr/>
        </p:nvSpPr>
        <p:spPr>
          <a:xfrm>
            <a:off x="9169830" y="13055464"/>
            <a:ext cx="1059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Labeled SCWE extract</a:t>
            </a:r>
          </a:p>
        </p:txBody>
      </p:sp>
      <p:sp>
        <p:nvSpPr>
          <p:cNvPr id="1030" name="Freeform: Shape 1029">
            <a:extLst>
              <a:ext uri="{FF2B5EF4-FFF2-40B4-BE49-F238E27FC236}">
                <a16:creationId xmlns:a16="http://schemas.microsoft.com/office/drawing/2014/main" id="{C9241D1E-3BD2-4E2D-A563-F4608CCD9B21}"/>
              </a:ext>
            </a:extLst>
          </p:cNvPr>
          <p:cNvSpPr/>
          <p:nvPr/>
        </p:nvSpPr>
        <p:spPr>
          <a:xfrm>
            <a:off x="6657947" y="13763360"/>
            <a:ext cx="915654" cy="459374"/>
          </a:xfrm>
          <a:custGeom>
            <a:avLst/>
            <a:gdLst>
              <a:gd name="connsiteX0" fmla="*/ 12543 w 915654"/>
              <a:gd name="connsiteY0" fmla="*/ 0 h 459374"/>
              <a:gd name="connsiteX1" fmla="*/ 125432 w 915654"/>
              <a:gd name="connsiteY1" fmla="*/ 440266 h 459374"/>
              <a:gd name="connsiteX2" fmla="*/ 915654 w 915654"/>
              <a:gd name="connsiteY2" fmla="*/ 338666 h 45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5654" h="459374">
                <a:moveTo>
                  <a:pt x="12543" y="0"/>
                </a:moveTo>
                <a:cubicBezTo>
                  <a:pt x="-6272" y="191911"/>
                  <a:pt x="-25086" y="383822"/>
                  <a:pt x="125432" y="440266"/>
                </a:cubicBezTo>
                <a:cubicBezTo>
                  <a:pt x="275950" y="496710"/>
                  <a:pt x="595802" y="417688"/>
                  <a:pt x="915654" y="338666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A05A2BE0-335F-405C-89EA-833A33C04945}"/>
              </a:ext>
            </a:extLst>
          </p:cNvPr>
          <p:cNvSpPr/>
          <p:nvPr/>
        </p:nvSpPr>
        <p:spPr>
          <a:xfrm>
            <a:off x="8837957" y="14034293"/>
            <a:ext cx="790222" cy="296376"/>
          </a:xfrm>
          <a:custGeom>
            <a:avLst/>
            <a:gdLst>
              <a:gd name="connsiteX0" fmla="*/ 790222 w 790222"/>
              <a:gd name="connsiteY0" fmla="*/ 0 h 296376"/>
              <a:gd name="connsiteX1" fmla="*/ 609600 w 790222"/>
              <a:gd name="connsiteY1" fmla="*/ 293511 h 296376"/>
              <a:gd name="connsiteX2" fmla="*/ 0 w 790222"/>
              <a:gd name="connsiteY2" fmla="*/ 124178 h 2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222" h="296376">
                <a:moveTo>
                  <a:pt x="790222" y="0"/>
                </a:moveTo>
                <a:cubicBezTo>
                  <a:pt x="765763" y="136407"/>
                  <a:pt x="741304" y="272815"/>
                  <a:pt x="609600" y="293511"/>
                </a:cubicBezTo>
                <a:cubicBezTo>
                  <a:pt x="477896" y="314207"/>
                  <a:pt x="238948" y="219192"/>
                  <a:pt x="0" y="124178"/>
                </a:cubicBezTo>
              </a:path>
            </a:pathLst>
          </a:custGeom>
          <a:noFill/>
          <a:ln w="3810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AB1BAB41-94AB-460F-AE1B-E2018E8EF80C}"/>
              </a:ext>
            </a:extLst>
          </p:cNvPr>
          <p:cNvSpPr txBox="1"/>
          <p:nvPr/>
        </p:nvSpPr>
        <p:spPr>
          <a:xfrm flipH="1">
            <a:off x="-11798" y="21296478"/>
            <a:ext cx="768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1: Electropherograms of blank and SCWE of </a:t>
            </a:r>
            <a:r>
              <a:rPr lang="en-US" i="1" dirty="0"/>
              <a:t>P. </a:t>
            </a:r>
            <a:r>
              <a:rPr lang="en-US" i="1" dirty="0" err="1"/>
              <a:t>haloplanktis</a:t>
            </a:r>
            <a:r>
              <a:rPr lang="en-US" dirty="0"/>
              <a:t> in different pH</a:t>
            </a:r>
          </a:p>
        </p:txBody>
      </p:sp>
      <p:pic>
        <p:nvPicPr>
          <p:cNvPr id="1035" name="Picture 1034">
            <a:extLst>
              <a:ext uri="{FF2B5EF4-FFF2-40B4-BE49-F238E27FC236}">
                <a16:creationId xmlns:a16="http://schemas.microsoft.com/office/drawing/2014/main" id="{6BC85CB8-44F5-42FF-B8C4-6C9AAECD93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259" b="27657"/>
          <a:stretch/>
        </p:blipFill>
        <p:spPr>
          <a:xfrm>
            <a:off x="2197876" y="12608488"/>
            <a:ext cx="2181015" cy="1249055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ED9ED9A1-FA04-491F-B80B-F3B0ABB7627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022" t="14072" r="3545" b="28987"/>
          <a:stretch/>
        </p:blipFill>
        <p:spPr>
          <a:xfrm>
            <a:off x="8643533" y="16216932"/>
            <a:ext cx="2578276" cy="2814161"/>
          </a:xfrm>
          <a:prstGeom prst="rect">
            <a:avLst/>
          </a:prstGeom>
        </p:spPr>
      </p:pic>
      <p:sp>
        <p:nvSpPr>
          <p:cNvPr id="1038" name="TextBox 1037">
            <a:extLst>
              <a:ext uri="{FF2B5EF4-FFF2-40B4-BE49-F238E27FC236}">
                <a16:creationId xmlns:a16="http://schemas.microsoft.com/office/drawing/2014/main" id="{30C6745F-ABCA-4D13-9B23-8CD77B51A7E8}"/>
              </a:ext>
            </a:extLst>
          </p:cNvPr>
          <p:cNvSpPr txBox="1"/>
          <p:nvPr/>
        </p:nvSpPr>
        <p:spPr>
          <a:xfrm>
            <a:off x="141267" y="22424091"/>
            <a:ext cx="7559711" cy="30162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800" b="1" dirty="0"/>
              <a:t>Amino acids were released </a:t>
            </a:r>
            <a:r>
              <a:rPr lang="en-US" sz="3800" dirty="0"/>
              <a:t>from</a:t>
            </a:r>
            <a:br>
              <a:rPr lang="en-US" sz="3800" dirty="0"/>
            </a:br>
            <a:r>
              <a:rPr lang="en-US" sz="3800" i="1" dirty="0"/>
              <a:t>P. </a:t>
            </a:r>
            <a:r>
              <a:rPr lang="en-US" sz="3800" i="1" dirty="0" err="1"/>
              <a:t>haloplanktis</a:t>
            </a:r>
            <a:r>
              <a:rPr lang="en-US" sz="3800" dirty="0"/>
              <a:t> via SCWE </a:t>
            </a:r>
            <a:r>
              <a:rPr lang="en-US" sz="3800" b="1" dirty="0"/>
              <a:t>regardless the pH </a:t>
            </a:r>
            <a:r>
              <a:rPr lang="en-US" sz="3800" dirty="0"/>
              <a:t>of extraction solvent (Fig. 1).</a:t>
            </a:r>
            <a:br>
              <a:rPr lang="en-US" sz="3800" dirty="0"/>
            </a:br>
            <a:r>
              <a:rPr lang="en-US" sz="3800" dirty="0"/>
              <a:t>The distribution of released amino acids changes with </a:t>
            </a:r>
            <a:r>
              <a:rPr lang="en-US" sz="3800" dirty="0" err="1"/>
              <a:t>pH.</a:t>
            </a:r>
            <a:endParaRPr lang="en-US" sz="380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EA81EA4-E128-4C2D-B23B-A968C60156A5}"/>
              </a:ext>
            </a:extLst>
          </p:cNvPr>
          <p:cNvSpPr/>
          <p:nvPr/>
        </p:nvSpPr>
        <p:spPr>
          <a:xfrm>
            <a:off x="9064235" y="18943183"/>
            <a:ext cx="2038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"Courtesy NASA/JPL-Caltech."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31D36CF-6075-4262-AC13-9CDE03885EA1}"/>
              </a:ext>
            </a:extLst>
          </p:cNvPr>
          <p:cNvSpPr txBox="1"/>
          <p:nvPr/>
        </p:nvSpPr>
        <p:spPr>
          <a:xfrm flipH="1">
            <a:off x="8643533" y="22073543"/>
            <a:ext cx="595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2: D- and L-amino acid abundances in SCWE extracts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4B28D91-8BB3-4C54-916D-7D732F7D675D}"/>
              </a:ext>
            </a:extLst>
          </p:cNvPr>
          <p:cNvSpPr txBox="1"/>
          <p:nvPr/>
        </p:nvSpPr>
        <p:spPr>
          <a:xfrm>
            <a:off x="24922" y="26576595"/>
            <a:ext cx="216409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/>
              <a:t>High temperature, pressure and acidic/alkaline conditions lead to higher extraction yields, but also degradation, however, </a:t>
            </a:r>
            <a:r>
              <a:rPr lang="en-US" sz="3800" b="1" dirty="0"/>
              <a:t>amino acid distributions associated with biotic origin remains distinguishable from abiotic, regardless the pH of sample during SCWE.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E63CE5A-E947-4CCC-8811-984F8C82A525}"/>
              </a:ext>
            </a:extLst>
          </p:cNvPr>
          <p:cNvSpPr/>
          <p:nvPr/>
        </p:nvSpPr>
        <p:spPr>
          <a:xfrm>
            <a:off x="16703644" y="16459200"/>
            <a:ext cx="1027648" cy="3367652"/>
          </a:xfrm>
          <a:prstGeom prst="rect">
            <a:avLst/>
          </a:prstGeom>
          <a:solidFill>
            <a:srgbClr val="E6522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8C34F5B-53BE-47B2-B766-8B5F4E8D1E8C}"/>
              </a:ext>
            </a:extLst>
          </p:cNvPr>
          <p:cNvSpPr/>
          <p:nvPr/>
        </p:nvSpPr>
        <p:spPr>
          <a:xfrm>
            <a:off x="18006922" y="16459200"/>
            <a:ext cx="1027648" cy="3365045"/>
          </a:xfrm>
          <a:prstGeom prst="rect">
            <a:avLst/>
          </a:prstGeom>
          <a:solidFill>
            <a:srgbClr val="DCDF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DACA34F-E0A8-4F1C-B2B0-319283B2E77C}"/>
              </a:ext>
            </a:extLst>
          </p:cNvPr>
          <p:cNvSpPr/>
          <p:nvPr/>
        </p:nvSpPr>
        <p:spPr>
          <a:xfrm>
            <a:off x="19443163" y="16459200"/>
            <a:ext cx="1027648" cy="3365045"/>
          </a:xfrm>
          <a:prstGeom prst="rect">
            <a:avLst/>
          </a:prstGeom>
          <a:solidFill>
            <a:srgbClr val="01478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D6DAD03B-84AD-491D-BD9F-3E19771B2CC4}"/>
              </a:ext>
            </a:extLst>
          </p:cNvPr>
          <p:cNvSpPr txBox="1"/>
          <p:nvPr/>
        </p:nvSpPr>
        <p:spPr>
          <a:xfrm>
            <a:off x="32485" y="7088131"/>
            <a:ext cx="513410" cy="272228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b="1" cap="all" dirty="0"/>
              <a:t>pH scale</a:t>
            </a: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168E2BF8-6F04-477C-A207-138648B339E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2114"/>
          <a:stretch/>
        </p:blipFill>
        <p:spPr>
          <a:xfrm>
            <a:off x="12149797" y="12123567"/>
            <a:ext cx="3806910" cy="2566749"/>
          </a:xfrm>
          <a:prstGeom prst="rect">
            <a:avLst/>
          </a:prstGeom>
        </p:spPr>
      </p:pic>
      <p:pic>
        <p:nvPicPr>
          <p:cNvPr id="1055" name="Picture 1054">
            <a:extLst>
              <a:ext uri="{FF2B5EF4-FFF2-40B4-BE49-F238E27FC236}">
                <a16:creationId xmlns:a16="http://schemas.microsoft.com/office/drawing/2014/main" id="{FF6ED7B4-A71B-4996-ADD4-2C812D0B958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06" b="4299"/>
          <a:stretch/>
        </p:blipFill>
        <p:spPr>
          <a:xfrm rot="5400000">
            <a:off x="-186953" y="12606119"/>
            <a:ext cx="2945458" cy="1603325"/>
          </a:xfrm>
          <a:prstGeom prst="rect">
            <a:avLst/>
          </a:prstGeom>
        </p:spPr>
      </p:pic>
      <p:sp>
        <p:nvSpPr>
          <p:cNvPr id="1056" name="Freeform: Shape 1055">
            <a:extLst>
              <a:ext uri="{FF2B5EF4-FFF2-40B4-BE49-F238E27FC236}">
                <a16:creationId xmlns:a16="http://schemas.microsoft.com/office/drawing/2014/main" id="{2D6B0ADF-7E9E-4C60-86C8-B8AA2F6D95C1}"/>
              </a:ext>
            </a:extLst>
          </p:cNvPr>
          <p:cNvSpPr/>
          <p:nvPr/>
        </p:nvSpPr>
        <p:spPr>
          <a:xfrm>
            <a:off x="1086924" y="13559406"/>
            <a:ext cx="647700" cy="521970"/>
          </a:xfrm>
          <a:custGeom>
            <a:avLst/>
            <a:gdLst>
              <a:gd name="connsiteX0" fmla="*/ 0 w 647700"/>
              <a:gd name="connsiteY0" fmla="*/ 91440 h 521970"/>
              <a:gd name="connsiteX1" fmla="*/ 152400 w 647700"/>
              <a:gd name="connsiteY1" fmla="*/ 521970 h 521970"/>
              <a:gd name="connsiteX2" fmla="*/ 647700 w 647700"/>
              <a:gd name="connsiteY2" fmla="*/ 361950 h 521970"/>
              <a:gd name="connsiteX3" fmla="*/ 468630 w 647700"/>
              <a:gd name="connsiteY3" fmla="*/ 0 h 521970"/>
              <a:gd name="connsiteX4" fmla="*/ 0 w 647700"/>
              <a:gd name="connsiteY4" fmla="*/ 91440 h 52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521970">
                <a:moveTo>
                  <a:pt x="0" y="91440"/>
                </a:moveTo>
                <a:lnTo>
                  <a:pt x="152400" y="521970"/>
                </a:lnTo>
                <a:lnTo>
                  <a:pt x="647700" y="361950"/>
                </a:lnTo>
                <a:lnTo>
                  <a:pt x="468630" y="0"/>
                </a:lnTo>
                <a:lnTo>
                  <a:pt x="0" y="914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2E105C-D6BF-405D-9F13-71D8251B69BE}"/>
              </a:ext>
            </a:extLst>
          </p:cNvPr>
          <p:cNvSpPr txBox="1"/>
          <p:nvPr/>
        </p:nvSpPr>
        <p:spPr>
          <a:xfrm rot="20763046">
            <a:off x="1083006" y="13528434"/>
            <a:ext cx="686406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21299974" rev="60000"/>
              </a:camera>
              <a:lightRig rig="threePt" dir="t"/>
            </a:scene3d>
          </a:bodyPr>
          <a:lstStyle/>
          <a:p>
            <a:r>
              <a:rPr lang="en-US" sz="1400" dirty="0"/>
              <a:t>200</a:t>
            </a:r>
            <a:r>
              <a:rPr lang="en-US" sz="1400" dirty="0">
                <a:sym typeface="Symbol" panose="05050102010706020507" pitchFamily="18" charset="2"/>
              </a:rPr>
              <a:t>C</a:t>
            </a:r>
          </a:p>
          <a:p>
            <a:r>
              <a:rPr lang="en-US" sz="1400" dirty="0">
                <a:sym typeface="Symbol" panose="05050102010706020507" pitchFamily="18" charset="2"/>
              </a:rPr>
              <a:t>30 min</a:t>
            </a:r>
            <a:endParaRPr lang="en-US" sz="1400" dirty="0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2433B907-47C8-4337-9B96-642AE125904A}"/>
              </a:ext>
            </a:extLst>
          </p:cNvPr>
          <p:cNvSpPr/>
          <p:nvPr/>
        </p:nvSpPr>
        <p:spPr>
          <a:xfrm>
            <a:off x="2962183" y="12035572"/>
            <a:ext cx="1413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Water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3BE75747-1C8A-4A12-91E9-B18344B2DCC5}"/>
              </a:ext>
            </a:extLst>
          </p:cNvPr>
          <p:cNvSpPr/>
          <p:nvPr/>
        </p:nvSpPr>
        <p:spPr>
          <a:xfrm>
            <a:off x="3039751" y="14317849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 mM NaOH</a:t>
            </a:r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B2319968-A5B5-4279-A0C0-EC4B31677C09}"/>
              </a:ext>
            </a:extLst>
          </p:cNvPr>
          <p:cNvSpPr/>
          <p:nvPr/>
        </p:nvSpPr>
        <p:spPr>
          <a:xfrm>
            <a:off x="2662177" y="13449782"/>
            <a:ext cx="222095" cy="567160"/>
          </a:xfrm>
          <a:custGeom>
            <a:avLst/>
            <a:gdLst>
              <a:gd name="connsiteX0" fmla="*/ 0 w 222095"/>
              <a:gd name="connsiteY0" fmla="*/ 0 h 567160"/>
              <a:gd name="connsiteX1" fmla="*/ 208345 w 222095"/>
              <a:gd name="connsiteY1" fmla="*/ 266218 h 567160"/>
              <a:gd name="connsiteX2" fmla="*/ 185195 w 222095"/>
              <a:gd name="connsiteY2" fmla="*/ 567160 h 56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095" h="567160">
                <a:moveTo>
                  <a:pt x="0" y="0"/>
                </a:moveTo>
                <a:cubicBezTo>
                  <a:pt x="88739" y="85845"/>
                  <a:pt x="177479" y="171691"/>
                  <a:pt x="208345" y="266218"/>
                </a:cubicBezTo>
                <a:cubicBezTo>
                  <a:pt x="239211" y="360745"/>
                  <a:pt x="212203" y="463952"/>
                  <a:pt x="185195" y="567160"/>
                </a:cubicBezTo>
              </a:path>
            </a:pathLst>
          </a:custGeom>
          <a:noFill/>
          <a:ln w="38100">
            <a:solidFill>
              <a:srgbClr val="E6522E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EF1B99EB-65E9-44D2-9E6A-F864AB330DC6}"/>
              </a:ext>
            </a:extLst>
          </p:cNvPr>
          <p:cNvSpPr/>
          <p:nvPr/>
        </p:nvSpPr>
        <p:spPr>
          <a:xfrm>
            <a:off x="3368233" y="12315463"/>
            <a:ext cx="232961" cy="1099595"/>
          </a:xfrm>
          <a:custGeom>
            <a:avLst/>
            <a:gdLst>
              <a:gd name="connsiteX0" fmla="*/ 0 w 232961"/>
              <a:gd name="connsiteY0" fmla="*/ 1099595 h 1099595"/>
              <a:gd name="connsiteX1" fmla="*/ 231494 w 232961"/>
              <a:gd name="connsiteY1" fmla="*/ 578734 h 1099595"/>
              <a:gd name="connsiteX2" fmla="*/ 81023 w 232961"/>
              <a:gd name="connsiteY2" fmla="*/ 0 h 109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961" h="1099595">
                <a:moveTo>
                  <a:pt x="0" y="1099595"/>
                </a:moveTo>
                <a:cubicBezTo>
                  <a:pt x="108995" y="930797"/>
                  <a:pt x="217990" y="762000"/>
                  <a:pt x="231494" y="578734"/>
                </a:cubicBezTo>
                <a:cubicBezTo>
                  <a:pt x="244998" y="395468"/>
                  <a:pt x="163010" y="197734"/>
                  <a:pt x="81023" y="0"/>
                </a:cubicBezTo>
              </a:path>
            </a:pathLst>
          </a:custGeom>
          <a:noFill/>
          <a:ln w="38100">
            <a:solidFill>
              <a:srgbClr val="DCDF48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Freeform: Shape 1060">
            <a:extLst>
              <a:ext uri="{FF2B5EF4-FFF2-40B4-BE49-F238E27FC236}">
                <a16:creationId xmlns:a16="http://schemas.microsoft.com/office/drawing/2014/main" id="{D865FA7B-EC83-46EC-BE91-A578CE6CCE0C}"/>
              </a:ext>
            </a:extLst>
          </p:cNvPr>
          <p:cNvSpPr/>
          <p:nvPr/>
        </p:nvSpPr>
        <p:spPr>
          <a:xfrm>
            <a:off x="4097438" y="13391909"/>
            <a:ext cx="209136" cy="972273"/>
          </a:xfrm>
          <a:custGeom>
            <a:avLst/>
            <a:gdLst>
              <a:gd name="connsiteX0" fmla="*/ 57873 w 209136"/>
              <a:gd name="connsiteY0" fmla="*/ 0 h 972273"/>
              <a:gd name="connsiteX1" fmla="*/ 208344 w 209136"/>
              <a:gd name="connsiteY1" fmla="*/ 451413 h 972273"/>
              <a:gd name="connsiteX2" fmla="*/ 0 w 209136"/>
              <a:gd name="connsiteY2" fmla="*/ 972273 h 972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136" h="972273">
                <a:moveTo>
                  <a:pt x="57873" y="0"/>
                </a:moveTo>
                <a:cubicBezTo>
                  <a:pt x="137931" y="144684"/>
                  <a:pt x="217990" y="289368"/>
                  <a:pt x="208344" y="451413"/>
                </a:cubicBezTo>
                <a:cubicBezTo>
                  <a:pt x="198699" y="613459"/>
                  <a:pt x="99349" y="792866"/>
                  <a:pt x="0" y="972273"/>
                </a:cubicBezTo>
              </a:path>
            </a:pathLst>
          </a:custGeom>
          <a:noFill/>
          <a:ln w="38100">
            <a:solidFill>
              <a:srgbClr val="01478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62" name="Table 1061">
            <a:extLst>
              <a:ext uri="{FF2B5EF4-FFF2-40B4-BE49-F238E27FC236}">
                <a16:creationId xmlns:a16="http://schemas.microsoft.com/office/drawing/2014/main" id="{9CDBAF2F-3D90-447A-AF5C-602704634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444751"/>
              </p:ext>
            </p:extLst>
          </p:nvPr>
        </p:nvGraphicFramePr>
        <p:xfrm>
          <a:off x="6077277" y="18346620"/>
          <a:ext cx="1596073" cy="22860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36893">
                  <a:extLst>
                    <a:ext uri="{9D8B030D-6E8A-4147-A177-3AD203B41FA5}">
                      <a16:colId xmlns:a16="http://schemas.microsoft.com/office/drawing/2014/main" val="436253140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148445561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dilution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10314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6261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0626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263633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blank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166343"/>
                  </a:ext>
                </a:extLst>
              </a:tr>
            </a:tbl>
          </a:graphicData>
        </a:graphic>
      </p:graphicFrame>
      <p:sp>
        <p:nvSpPr>
          <p:cNvPr id="131" name="TextBox 130">
            <a:extLst>
              <a:ext uri="{FF2B5EF4-FFF2-40B4-BE49-F238E27FC236}">
                <a16:creationId xmlns:a16="http://schemas.microsoft.com/office/drawing/2014/main" id="{A329D986-310C-4135-9BE2-8D0CC2C59ED5}"/>
              </a:ext>
            </a:extLst>
          </p:cNvPr>
          <p:cNvSpPr txBox="1"/>
          <p:nvPr/>
        </p:nvSpPr>
        <p:spPr>
          <a:xfrm flipH="1">
            <a:off x="15647389" y="20629686"/>
            <a:ext cx="61234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 3: Cosine similarities versus biotic and abiotic references calculated for relative abundances to total amino acid content excluding glycine ([AA]/[Total AA−</a:t>
            </a:r>
            <a:r>
              <a:rPr lang="en-US" dirty="0" err="1"/>
              <a:t>Gly</a:t>
            </a:r>
            <a:r>
              <a:rPr lang="en-US" dirty="0"/>
              <a:t>]). Dashed lines represent the cosine similarity between the biotic and abiotic references and the value for identical vectors (=1).</a:t>
            </a: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2867EE49-B635-41C5-90D6-93AF8444E398}"/>
              </a:ext>
            </a:extLst>
          </p:cNvPr>
          <p:cNvSpPr/>
          <p:nvPr/>
        </p:nvSpPr>
        <p:spPr>
          <a:xfrm>
            <a:off x="8228863" y="23008866"/>
            <a:ext cx="63716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/>
              <a:t>Higher extraction yields </a:t>
            </a:r>
            <a:r>
              <a:rPr lang="en-US" sz="3800" dirty="0"/>
              <a:t>and amino acid </a:t>
            </a:r>
            <a:r>
              <a:rPr lang="en-US" sz="3800" b="1" dirty="0"/>
              <a:t>racemization</a:t>
            </a:r>
            <a:r>
              <a:rPr lang="en-US" sz="3800" dirty="0"/>
              <a:t> were observed when using </a:t>
            </a:r>
            <a:r>
              <a:rPr lang="en-US" sz="3800" b="1" dirty="0"/>
              <a:t>higher pH </a:t>
            </a:r>
            <a:r>
              <a:rPr lang="en-US" sz="3800" dirty="0"/>
              <a:t>(Fig. 2)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2CA96C6-F8C1-45D5-A250-510CEF53C334}"/>
              </a:ext>
            </a:extLst>
          </p:cNvPr>
          <p:cNvSpPr/>
          <p:nvPr/>
        </p:nvSpPr>
        <p:spPr>
          <a:xfrm>
            <a:off x="15399116" y="22416193"/>
            <a:ext cx="6371682" cy="30162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800" dirty="0"/>
              <a:t>Released amino acids show relative </a:t>
            </a:r>
            <a:r>
              <a:rPr lang="en-US" sz="3800" b="1" dirty="0"/>
              <a:t>distributions similar to </a:t>
            </a:r>
            <a:r>
              <a:rPr lang="en-US" sz="3800" dirty="0"/>
              <a:t>amino acid distributions found in </a:t>
            </a:r>
            <a:r>
              <a:rPr lang="en-US" sz="3800" b="1" dirty="0"/>
              <a:t>samples of biotic origins </a:t>
            </a:r>
            <a:r>
              <a:rPr lang="en-US" sz="3800" dirty="0"/>
              <a:t>(Fig. 3).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4B242F5-A0AE-4568-B8C5-20B60B3D5228}"/>
              </a:ext>
            </a:extLst>
          </p:cNvPr>
          <p:cNvSpPr txBox="1"/>
          <p:nvPr/>
        </p:nvSpPr>
        <p:spPr>
          <a:xfrm>
            <a:off x="32485" y="25764720"/>
            <a:ext cx="219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graphicFrame>
        <p:nvGraphicFramePr>
          <p:cNvPr id="88" name="Chart 87">
            <a:extLst>
              <a:ext uri="{FF2B5EF4-FFF2-40B4-BE49-F238E27FC236}">
                <a16:creationId xmlns:a16="http://schemas.microsoft.com/office/drawing/2014/main" id="{97A52A1F-6CBB-4465-8C2D-6A8F949FF9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567492"/>
              </p:ext>
            </p:extLst>
          </p:nvPr>
        </p:nvGraphicFramePr>
        <p:xfrm>
          <a:off x="11729303" y="16199983"/>
          <a:ext cx="288035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50B6FCBA-6975-4062-8BD8-2B88B226A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263908"/>
              </p:ext>
            </p:extLst>
          </p:nvPr>
        </p:nvGraphicFramePr>
        <p:xfrm>
          <a:off x="8525227" y="19223043"/>
          <a:ext cx="2889477" cy="2724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8B71A6A6-97C2-4275-BF3A-F96AC12ED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159426"/>
              </p:ext>
            </p:extLst>
          </p:nvPr>
        </p:nvGraphicFramePr>
        <p:xfrm>
          <a:off x="11720185" y="19220182"/>
          <a:ext cx="2889477" cy="272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DFD87B4-82C8-4F24-BF4C-176147C5F59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990" t="8979" r="12148" b="4078"/>
          <a:stretch/>
        </p:blipFill>
        <p:spPr>
          <a:xfrm>
            <a:off x="-67204" y="16333062"/>
            <a:ext cx="6126479" cy="48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2" grpId="0">
        <p:bldAsOne/>
      </p:bldGraphic>
      <p:bldP spid="73" grpId="0"/>
      <p:bldP spid="74" grpId="0" animBg="1"/>
      <p:bldP spid="75" grpId="0"/>
      <p:bldP spid="76" grpId="0" animBg="1"/>
      <p:bldP spid="77" grpId="0"/>
      <p:bldP spid="78" grpId="0" animBg="1"/>
      <p:bldP spid="79" grpId="0"/>
      <p:bldP spid="80" grpId="0" animBg="1"/>
      <p:bldP spid="81" grpId="0"/>
      <p:bldP spid="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2908</TotalTime>
  <Words>491</Words>
  <Application>Microsoft Office PowerPoint</Application>
  <PresentationFormat>Custom</PresentationFormat>
  <Paragraphs>69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Symbol</vt:lpstr>
      <vt:lpstr>Webdings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1230)</cp:lastModifiedBy>
  <cp:revision>61</cp:revision>
  <dcterms:created xsi:type="dcterms:W3CDTF">2022-08-22T17:05:38Z</dcterms:created>
  <dcterms:modified xsi:type="dcterms:W3CDTF">2022-11-23T00:01:25Z</dcterms:modified>
</cp:coreProperties>
</file>