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" ContentType="image/tif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1" r:id="rId1"/>
    <p:sldMasterId id="2147483694" r:id="rId2"/>
  </p:sldMasterIdLst>
  <p:notesMasterIdLst>
    <p:notesMasterId r:id="rId9"/>
  </p:notesMasterIdLst>
  <p:handoutMasterIdLst>
    <p:handoutMasterId r:id="rId10"/>
  </p:handoutMasterIdLst>
  <p:sldIdLst>
    <p:sldId id="282" r:id="rId3"/>
    <p:sldId id="283" r:id="rId4"/>
    <p:sldId id="284" r:id="rId5"/>
    <p:sldId id="279" r:id="rId6"/>
    <p:sldId id="280" r:id="rId7"/>
    <p:sldId id="281" r:id="rId8"/>
  </p:sldIdLst>
  <p:sldSz cx="9144000" cy="5143500" type="screen16x9"/>
  <p:notesSz cx="6858000" cy="9144000"/>
  <p:custDataLst>
    <p:tags r:id="rId11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2DF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940" autoAdjust="0"/>
    <p:restoredTop sz="96619" autoAdjust="0"/>
  </p:normalViewPr>
  <p:slideViewPr>
    <p:cSldViewPr snapToGrid="0" snapToObjects="1">
      <p:cViewPr varScale="1">
        <p:scale>
          <a:sx n="147" d="100"/>
          <a:sy n="147" d="100"/>
        </p:scale>
        <p:origin x="870" y="126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tags" Target="tags/tag1.xml"/><Relationship Id="rId5" Type="http://schemas.openxmlformats.org/officeDocument/2006/relationships/slide" Target="slides/slide3.xml"/><Relationship Id="rId15" Type="http://schemas.openxmlformats.org/officeDocument/2006/relationships/tableStyles" Target="tableStyles.xml"/><Relationship Id="rId10" Type="http://schemas.openxmlformats.org/officeDocument/2006/relationships/handoutMaster" Target="handoutMasters/handoutMaster1.xml"/><Relationship Id="rId4" Type="http://schemas.openxmlformats.org/officeDocument/2006/relationships/slide" Target="slides/slide2.xml"/><Relationship Id="rId9" Type="http://schemas.openxmlformats.org/officeDocument/2006/relationships/notesMaster" Target="notesMasters/notesMaster1.xml"/><Relationship Id="rId14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>
              <a:latin typeface="Arial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767AB6-DDEA-CF4E-A74B-19A554508643}" type="datetimeFigureOut">
              <a:rPr lang="en-US" smtClean="0">
                <a:latin typeface="Arial"/>
              </a:rPr>
              <a:t>11/9/2020</a:t>
            </a:fld>
            <a:endParaRPr lang="en-US" dirty="0">
              <a:latin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>
              <a:latin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300F83-E232-AF4B-BEC0-F9D716239A3F}" type="slidenum">
              <a:rPr lang="en-US" smtClean="0">
                <a:latin typeface="Arial"/>
              </a:rPr>
              <a:t>‹#›</a:t>
            </a:fld>
            <a:endParaRPr lang="en-US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0523010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/>
              </a:defRPr>
            </a:lvl1pPr>
          </a:lstStyle>
          <a:p>
            <a:fld id="{72DD8AEC-B96B-2C4C-86B3-8483D80B216B}" type="datetimeFigureOut">
              <a:rPr lang="en-US" smtClean="0"/>
              <a:pPr/>
              <a:t>11/9/2020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/>
              </a:defRPr>
            </a:lvl1pPr>
          </a:lstStyle>
          <a:p>
            <a:fld id="{4180AB40-CF9C-CB44-AF47-E5E5B00AC33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257177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_No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Placeholder 21"/>
          <p:cNvSpPr>
            <a:spLocks noGrp="1"/>
          </p:cNvSpPr>
          <p:nvPr>
            <p:ph type="body" sz="quarter" idx="15" hasCustomPrompt="1"/>
          </p:nvPr>
        </p:nvSpPr>
        <p:spPr>
          <a:xfrm>
            <a:off x="925513" y="1956377"/>
            <a:ext cx="7483464" cy="294801"/>
          </a:xfrm>
        </p:spPr>
        <p:txBody>
          <a:bodyPr>
            <a:noAutofit/>
          </a:bodyPr>
          <a:lstStyle>
            <a:lvl1pPr marL="0" indent="0">
              <a:buNone/>
              <a:defRPr sz="1400" baseline="0">
                <a:solidFill>
                  <a:schemeClr val="accent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a Theme, Project or Mission Name (optional)</a:t>
            </a:r>
          </a:p>
        </p:txBody>
      </p:sp>
      <p:sp>
        <p:nvSpPr>
          <p:cNvPr id="24" name="Text Placeholder 21"/>
          <p:cNvSpPr>
            <a:spLocks noGrp="1"/>
          </p:cNvSpPr>
          <p:nvPr>
            <p:ph type="body" sz="quarter" idx="16" hasCustomPrompt="1"/>
          </p:nvPr>
        </p:nvSpPr>
        <p:spPr>
          <a:xfrm>
            <a:off x="915352" y="2251179"/>
            <a:ext cx="7493625" cy="419202"/>
          </a:xfrm>
        </p:spPr>
        <p:txBody>
          <a:bodyPr>
            <a:noAutofit/>
          </a:bodyPr>
          <a:lstStyle>
            <a:lvl1pPr marL="0" indent="0">
              <a:buNone/>
              <a:defRPr sz="2400" b="1" baseline="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Presentation Title</a:t>
            </a:r>
          </a:p>
        </p:txBody>
      </p:sp>
      <p:sp>
        <p:nvSpPr>
          <p:cNvPr id="25" name="Text Placeholder 21"/>
          <p:cNvSpPr>
            <a:spLocks noGrp="1"/>
          </p:cNvSpPr>
          <p:nvPr>
            <p:ph type="body" sz="quarter" idx="17" hasCustomPrompt="1"/>
          </p:nvPr>
        </p:nvSpPr>
        <p:spPr>
          <a:xfrm>
            <a:off x="925512" y="2668678"/>
            <a:ext cx="7483465" cy="826362"/>
          </a:xfrm>
        </p:spPr>
        <p:txBody>
          <a:bodyPr>
            <a:noAutofit/>
          </a:bodyPr>
          <a:lstStyle>
            <a:lvl1pPr marL="0" indent="0">
              <a:buNone/>
              <a:defRPr sz="2000" b="0" baseline="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a Presentation Subtitle</a:t>
            </a:r>
          </a:p>
        </p:txBody>
      </p:sp>
      <p:sp>
        <p:nvSpPr>
          <p:cNvPr id="26" name="Text Placeholder 21"/>
          <p:cNvSpPr>
            <a:spLocks noGrp="1"/>
          </p:cNvSpPr>
          <p:nvPr>
            <p:ph type="body" sz="quarter" idx="18" hasCustomPrompt="1"/>
          </p:nvPr>
        </p:nvSpPr>
        <p:spPr>
          <a:xfrm>
            <a:off x="915352" y="4246880"/>
            <a:ext cx="7493625" cy="497840"/>
          </a:xfrm>
        </p:spPr>
        <p:txBody>
          <a:bodyPr anchor="b">
            <a:noAutofit/>
          </a:bodyPr>
          <a:lstStyle>
            <a:lvl1pPr marL="0" indent="0">
              <a:buNone/>
              <a:defRPr sz="1000" b="0" baseline="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Presented by, Job Title, Date, etc.</a:t>
            </a:r>
          </a:p>
        </p:txBody>
      </p:sp>
      <p:pic>
        <p:nvPicPr>
          <p:cNvPr id="8" name="Picture 7" descr="Tribrand_ColorBlack_rgb_16x3_160601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95" y="1184383"/>
            <a:ext cx="2925483" cy="812634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20"/>
          </p:nvPr>
        </p:nvSpPr>
        <p:spPr>
          <a:xfrm>
            <a:off x="915353" y="4802823"/>
            <a:ext cx="7493624" cy="274637"/>
          </a:xfrm>
        </p:spPr>
        <p:txBody>
          <a:bodyPr/>
          <a:lstStyle/>
          <a:p>
            <a:pPr algn="l"/>
            <a:r>
              <a:rPr lang="en-US"/>
              <a:t>For required markings, please visit https://mh.jpl.nasa.gov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55513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254000" y="132080"/>
            <a:ext cx="8514080" cy="20597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tabLst/>
              <a:defRPr sz="800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411480" indent="0">
              <a:buNone/>
              <a:defRPr sz="1000"/>
            </a:lvl2pPr>
            <a:lvl3pPr marL="777240" indent="0">
              <a:buNone/>
              <a:defRPr sz="1000"/>
            </a:lvl3pPr>
            <a:lvl4pPr marL="1051560" indent="0">
              <a:buNone/>
              <a:defRPr sz="1000"/>
            </a:lvl4pPr>
            <a:lvl5pPr marL="1325880" indent="0">
              <a:buNone/>
              <a:defRPr sz="1000"/>
            </a:lvl5pPr>
          </a:lstStyle>
          <a:p>
            <a:pPr lvl="0"/>
            <a:r>
              <a:rPr lang="en-US" dirty="0"/>
              <a:t>Theme, project or mission name (optional)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254000" y="757179"/>
            <a:ext cx="8514080" cy="350262"/>
          </a:xfrm>
          <a:prstGeom prst="rect">
            <a:avLst/>
          </a:prstGeom>
        </p:spPr>
        <p:txBody>
          <a:bodyPr vert="horz">
            <a:noAutofit/>
          </a:bodyPr>
          <a:lstStyle>
            <a:lvl1pPr marL="0" indent="0">
              <a:buFontTx/>
              <a:buNone/>
              <a:defRPr sz="2000" baseline="0">
                <a:solidFill>
                  <a:srgbClr val="000000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 dirty="0"/>
              <a:t>Click to Edit Subhead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sz="quarter" idx="19"/>
          </p:nvPr>
        </p:nvSpPr>
        <p:spPr>
          <a:xfrm>
            <a:off x="254000" y="2137092"/>
            <a:ext cx="4216400" cy="2384107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Content Placeholder 11"/>
          <p:cNvSpPr>
            <a:spLocks noGrp="1"/>
          </p:cNvSpPr>
          <p:nvPr>
            <p:ph sz="quarter" idx="20"/>
          </p:nvPr>
        </p:nvSpPr>
        <p:spPr>
          <a:xfrm>
            <a:off x="4675164" y="2137092"/>
            <a:ext cx="4216400" cy="238410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idx="1"/>
          </p:nvPr>
        </p:nvSpPr>
        <p:spPr>
          <a:xfrm>
            <a:off x="254000" y="1497330"/>
            <a:ext cx="4216400" cy="639762"/>
          </a:xfrm>
        </p:spPr>
        <p:txBody>
          <a:bodyPr anchor="b"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75164" y="1497330"/>
            <a:ext cx="4216400" cy="639762"/>
          </a:xfrm>
        </p:spPr>
        <p:txBody>
          <a:bodyPr anchor="b"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Box 16"/>
          <p:cNvSpPr txBox="1"/>
          <p:nvPr userDrawn="1"/>
        </p:nvSpPr>
        <p:spPr>
          <a:xfrm>
            <a:off x="7810218" y="4719637"/>
            <a:ext cx="1233549" cy="423864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r"/>
            <a:r>
              <a:rPr lang="en-US" sz="1000" b="1" kern="0" spc="70" dirty="0">
                <a:solidFill>
                  <a:srgbClr val="6083AA"/>
                </a:solidFill>
              </a:rPr>
              <a:t>jpl.nasa.gov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1"/>
          </p:nvPr>
        </p:nvSpPr>
        <p:spPr/>
        <p:txBody>
          <a:bodyPr/>
          <a:lstStyle/>
          <a:p>
            <a:fld id="{1D4C51F1-096E-4A7D-AF59-49489967A51A}" type="datetime1">
              <a:rPr lang="en-US" smtClean="0"/>
              <a:t>11/9/2020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r>
              <a:rPr lang="en-US"/>
              <a:t>For required markings, please visit https://mh.jpl.nasa.gov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0E0E1749-0B7E-403A-A9A7-95F2ED1F289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57004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254000" y="132080"/>
            <a:ext cx="8514080" cy="20597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tabLst/>
              <a:defRPr sz="800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411480" indent="0">
              <a:buNone/>
              <a:defRPr sz="1000"/>
            </a:lvl2pPr>
            <a:lvl3pPr marL="777240" indent="0">
              <a:buNone/>
              <a:defRPr sz="1000"/>
            </a:lvl3pPr>
            <a:lvl4pPr marL="1051560" indent="0">
              <a:buNone/>
              <a:defRPr sz="1000"/>
            </a:lvl4pPr>
            <a:lvl5pPr marL="1325880" indent="0">
              <a:buNone/>
              <a:defRPr sz="1000"/>
            </a:lvl5pPr>
          </a:lstStyle>
          <a:p>
            <a:pPr lvl="0"/>
            <a:r>
              <a:rPr lang="en-US" dirty="0"/>
              <a:t>Theme, project or mission name (optional)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254000" y="757179"/>
            <a:ext cx="8514080" cy="350262"/>
          </a:xfrm>
          <a:prstGeom prst="rect">
            <a:avLst/>
          </a:prstGeom>
        </p:spPr>
        <p:txBody>
          <a:bodyPr vert="horz">
            <a:noAutofit/>
          </a:bodyPr>
          <a:lstStyle>
            <a:lvl1pPr marL="0" indent="0">
              <a:buFontTx/>
              <a:buNone/>
              <a:defRPr sz="2000" baseline="0">
                <a:solidFill>
                  <a:srgbClr val="000000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 dirty="0"/>
              <a:t>Click to Edit Subhead</a:t>
            </a:r>
          </a:p>
        </p:txBody>
      </p:sp>
      <p:sp>
        <p:nvSpPr>
          <p:cNvPr id="21" name="Content Placeholder 2"/>
          <p:cNvSpPr>
            <a:spLocks noGrp="1"/>
          </p:cNvSpPr>
          <p:nvPr>
            <p:ph sz="quarter" idx="19"/>
          </p:nvPr>
        </p:nvSpPr>
        <p:spPr>
          <a:xfrm>
            <a:off x="254000" y="2137092"/>
            <a:ext cx="3211513" cy="238410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2" name="Text Placeholder 2"/>
          <p:cNvSpPr>
            <a:spLocks noGrp="1"/>
          </p:cNvSpPr>
          <p:nvPr>
            <p:ph type="body" idx="24" hasCustomPrompt="1"/>
          </p:nvPr>
        </p:nvSpPr>
        <p:spPr>
          <a:xfrm>
            <a:off x="254000" y="1497330"/>
            <a:ext cx="3211513" cy="639762"/>
          </a:xfrm>
        </p:spPr>
        <p:txBody>
          <a:bodyPr anchor="b">
            <a:noAutofit/>
          </a:bodyPr>
          <a:lstStyle>
            <a:lvl1pPr marL="0" indent="0">
              <a:buFont typeface="Arial"/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23" name="Content Placeholder 11"/>
          <p:cNvSpPr>
            <a:spLocks noGrp="1"/>
          </p:cNvSpPr>
          <p:nvPr>
            <p:ph sz="quarter" idx="20"/>
          </p:nvPr>
        </p:nvSpPr>
        <p:spPr>
          <a:xfrm>
            <a:off x="3638844" y="1497329"/>
            <a:ext cx="5129236" cy="302386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Box 12"/>
          <p:cNvSpPr txBox="1"/>
          <p:nvPr userDrawn="1"/>
        </p:nvSpPr>
        <p:spPr>
          <a:xfrm>
            <a:off x="7810218" y="4719637"/>
            <a:ext cx="1233549" cy="423864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r"/>
            <a:r>
              <a:rPr lang="en-US" sz="1000" b="1" kern="0" spc="70" dirty="0">
                <a:solidFill>
                  <a:srgbClr val="6083AA"/>
                </a:solidFill>
              </a:rPr>
              <a:t>jpl.nasa.gov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fld id="{8D18AFA9-C13B-4E9A-A7F0-C8B20BE5ADB5}" type="datetime1">
              <a:rPr lang="en-US" smtClean="0"/>
              <a:t>11/9/2020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r>
              <a:rPr lang="en-US"/>
              <a:t>For required markings, please visit https://mh.jpl.nasa.gov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0E0E1749-0B7E-403A-A9A7-95F2ED1F289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658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254000" y="132080"/>
            <a:ext cx="8514080" cy="20597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tabLst/>
              <a:defRPr sz="800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411480" indent="0">
              <a:buNone/>
              <a:defRPr sz="1000"/>
            </a:lvl2pPr>
            <a:lvl3pPr marL="777240" indent="0">
              <a:buNone/>
              <a:defRPr sz="1000"/>
            </a:lvl3pPr>
            <a:lvl4pPr marL="1051560" indent="0">
              <a:buNone/>
              <a:defRPr sz="1000"/>
            </a:lvl4pPr>
            <a:lvl5pPr marL="1325880" indent="0">
              <a:buNone/>
              <a:defRPr sz="1000"/>
            </a:lvl5pPr>
          </a:lstStyle>
          <a:p>
            <a:pPr lvl="0"/>
            <a:r>
              <a:rPr lang="en-US" dirty="0"/>
              <a:t>Theme, project or mission name (optional)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254000" y="757179"/>
            <a:ext cx="8514080" cy="350262"/>
          </a:xfrm>
          <a:prstGeom prst="rect">
            <a:avLst/>
          </a:prstGeom>
        </p:spPr>
        <p:txBody>
          <a:bodyPr vert="horz">
            <a:noAutofit/>
          </a:bodyPr>
          <a:lstStyle>
            <a:lvl1pPr marL="0" indent="0">
              <a:buFontTx/>
              <a:buNone/>
              <a:defRPr sz="2000" baseline="0">
                <a:solidFill>
                  <a:srgbClr val="000000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 dirty="0"/>
              <a:t>Click to Edit Subhead</a:t>
            </a:r>
          </a:p>
        </p:txBody>
      </p:sp>
      <p:sp>
        <p:nvSpPr>
          <p:cNvPr id="13" name="Picture Placeholder 2"/>
          <p:cNvSpPr>
            <a:spLocks noGrp="1"/>
          </p:cNvSpPr>
          <p:nvPr>
            <p:ph type="pic" idx="1"/>
          </p:nvPr>
        </p:nvSpPr>
        <p:spPr>
          <a:xfrm>
            <a:off x="254000" y="1497330"/>
            <a:ext cx="5129236" cy="302386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14" name="Content Placeholder 2"/>
          <p:cNvSpPr>
            <a:spLocks noGrp="1"/>
          </p:cNvSpPr>
          <p:nvPr>
            <p:ph sz="quarter" idx="19"/>
          </p:nvPr>
        </p:nvSpPr>
        <p:spPr>
          <a:xfrm>
            <a:off x="5556567" y="2137092"/>
            <a:ext cx="3211513" cy="238410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" name="Text Placeholder 2"/>
          <p:cNvSpPr>
            <a:spLocks noGrp="1"/>
          </p:cNvSpPr>
          <p:nvPr>
            <p:ph type="body" idx="24" hasCustomPrompt="1"/>
          </p:nvPr>
        </p:nvSpPr>
        <p:spPr>
          <a:xfrm>
            <a:off x="5556567" y="1497330"/>
            <a:ext cx="3211513" cy="639762"/>
          </a:xfrm>
        </p:spPr>
        <p:txBody>
          <a:bodyPr anchor="b">
            <a:noAutofit/>
          </a:bodyPr>
          <a:lstStyle>
            <a:lvl1pPr marL="0" indent="0">
              <a:buFont typeface="Arial"/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7" name="TextBox 16"/>
          <p:cNvSpPr txBox="1"/>
          <p:nvPr userDrawn="1"/>
        </p:nvSpPr>
        <p:spPr>
          <a:xfrm>
            <a:off x="7810218" y="4719637"/>
            <a:ext cx="1233549" cy="423864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r"/>
            <a:r>
              <a:rPr lang="en-US" sz="1000" b="1" kern="0" spc="70" dirty="0">
                <a:solidFill>
                  <a:srgbClr val="6083AA"/>
                </a:solidFill>
              </a:rPr>
              <a:t>jpl.nasa.gov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fld id="{6AFA6CE4-1B8F-4F53-8FC9-315CD27786F8}" type="datetime1">
              <a:rPr lang="en-US" smtClean="0"/>
              <a:t>11/9/2020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r>
              <a:rPr lang="en-US"/>
              <a:t>For required markings, please visit https://mh.jpl.nasa.gov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0E0E1749-0B7E-403A-A9A7-95F2ED1F289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3111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DCDEFE66-01B5-A147-B059-451E84A5476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50732" y="1571687"/>
            <a:ext cx="8454602" cy="3292621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tabLst/>
              <a:defRPr sz="12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11480" indent="0">
              <a:buNone/>
              <a:defRPr sz="1000"/>
            </a:lvl2pPr>
            <a:lvl3pPr marL="777240" indent="0">
              <a:buNone/>
              <a:defRPr sz="1000"/>
            </a:lvl3pPr>
            <a:lvl4pPr marL="1051560" indent="0">
              <a:buNone/>
              <a:defRPr sz="1000"/>
            </a:lvl4pPr>
            <a:lvl5pPr marL="1325880" indent="0">
              <a:buNone/>
              <a:defRPr sz="1000"/>
            </a:lvl5pPr>
          </a:lstStyle>
          <a:p>
            <a:pPr lvl="0"/>
            <a:r>
              <a:rPr lang="en-US" dirty="0"/>
              <a:t>Click to Insert Content</a:t>
            </a:r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A0B06CD5-79FB-D64E-854C-192AEA1DF18C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350731" y="823076"/>
            <a:ext cx="8454602" cy="430183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600" b="1" baseline="0">
                <a:solidFill>
                  <a:srgbClr val="990000"/>
                </a:solidFill>
                <a:latin typeface="Arial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15269625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_Sq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3"/>
          <p:cNvSpPr>
            <a:spLocks noGrp="1"/>
          </p:cNvSpPr>
          <p:nvPr>
            <p:ph type="body" sz="quarter" idx="10" hasCustomPrompt="1"/>
          </p:nvPr>
        </p:nvSpPr>
        <p:spPr>
          <a:xfrm>
            <a:off x="5687785" y="508000"/>
            <a:ext cx="3347357" cy="826391"/>
          </a:xfrm>
        </p:spPr>
        <p:txBody>
          <a:bodyPr anchor="b">
            <a:noAutofit/>
          </a:bodyPr>
          <a:lstStyle>
            <a:lvl1pPr marL="0" indent="0" algn="ctr">
              <a:buNone/>
              <a:defRPr sz="1400">
                <a:solidFill>
                  <a:schemeClr val="accent1"/>
                </a:solidFill>
                <a:latin typeface="+mj-lt"/>
              </a:defRPr>
            </a:lvl1pPr>
            <a:lvl2pPr marL="457200" indent="0" algn="ctr">
              <a:buNone/>
              <a:defRPr sz="1400">
                <a:solidFill>
                  <a:schemeClr val="accent1"/>
                </a:solidFill>
              </a:defRPr>
            </a:lvl2pPr>
            <a:lvl3pPr marL="914400" indent="0" algn="ctr">
              <a:buNone/>
              <a:defRPr sz="1400">
                <a:solidFill>
                  <a:schemeClr val="accent1"/>
                </a:solidFill>
              </a:defRPr>
            </a:lvl3pPr>
            <a:lvl4pPr marL="1371600" indent="0" algn="ctr">
              <a:buNone/>
              <a:defRPr sz="1400">
                <a:solidFill>
                  <a:schemeClr val="accent1"/>
                </a:solidFill>
              </a:defRPr>
            </a:lvl4pPr>
            <a:lvl5pPr marL="1828800" indent="0" algn="ctr">
              <a:buNone/>
              <a:defRPr sz="14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Click to Add a Theme, Project or Mission Name (optional)</a:t>
            </a:r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11" hasCustomPrompt="1"/>
          </p:nvPr>
        </p:nvSpPr>
        <p:spPr>
          <a:xfrm>
            <a:off x="5687785" y="1354711"/>
            <a:ext cx="3347357" cy="728089"/>
          </a:xfrm>
        </p:spPr>
        <p:txBody>
          <a:bodyPr anchor="t">
            <a:noAutofit/>
          </a:bodyPr>
          <a:lstStyle>
            <a:lvl1pPr marL="0" indent="0" algn="ctr">
              <a:buNone/>
              <a:defRPr sz="2200" b="1" baseline="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1400">
                <a:solidFill>
                  <a:schemeClr val="accent1"/>
                </a:solidFill>
              </a:defRPr>
            </a:lvl2pPr>
            <a:lvl3pPr marL="914400" indent="0" algn="ctr">
              <a:buNone/>
              <a:defRPr sz="1400">
                <a:solidFill>
                  <a:schemeClr val="accent1"/>
                </a:solidFill>
              </a:defRPr>
            </a:lvl3pPr>
            <a:lvl4pPr marL="1371600" indent="0" algn="ctr">
              <a:buNone/>
              <a:defRPr sz="1400">
                <a:solidFill>
                  <a:schemeClr val="accent1"/>
                </a:solidFill>
              </a:defRPr>
            </a:lvl4pPr>
            <a:lvl5pPr marL="1828800" indent="0" algn="ctr">
              <a:buNone/>
              <a:defRPr sz="14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Click to Edit Presentation Title</a:t>
            </a:r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5546725" cy="5143500"/>
          </a:xfrm>
        </p:spPr>
        <p:txBody>
          <a:bodyPr anchor="ctr">
            <a:noAutofit/>
          </a:bodyPr>
          <a:lstStyle>
            <a:lvl1pPr marL="0" marR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bg1">
                  <a:lumMod val="50000"/>
                </a:schemeClr>
              </a:buClr>
              <a:buSzTx/>
              <a:buFont typeface="Arial"/>
              <a:buNone/>
              <a:tabLst/>
              <a:defRPr sz="1400"/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26" name="Text Placeholder 13"/>
          <p:cNvSpPr>
            <a:spLocks noGrp="1"/>
          </p:cNvSpPr>
          <p:nvPr>
            <p:ph type="body" sz="quarter" idx="15" hasCustomPrompt="1"/>
          </p:nvPr>
        </p:nvSpPr>
        <p:spPr>
          <a:xfrm>
            <a:off x="5687785" y="2164080"/>
            <a:ext cx="3347357" cy="833120"/>
          </a:xfrm>
        </p:spPr>
        <p:txBody>
          <a:bodyPr anchor="t">
            <a:noAutofit/>
          </a:bodyPr>
          <a:lstStyle>
            <a:lvl1pPr marL="0" indent="0" algn="ctr">
              <a:buNone/>
              <a:defRPr sz="1000" baseline="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1400">
                <a:solidFill>
                  <a:schemeClr val="accent1"/>
                </a:solidFill>
              </a:defRPr>
            </a:lvl2pPr>
            <a:lvl3pPr marL="914400" indent="0" algn="ctr">
              <a:buNone/>
              <a:defRPr sz="1400">
                <a:solidFill>
                  <a:schemeClr val="accent1"/>
                </a:solidFill>
              </a:defRPr>
            </a:lvl3pPr>
            <a:lvl4pPr marL="1371600" indent="0" algn="ctr">
              <a:buNone/>
              <a:defRPr sz="1400">
                <a:solidFill>
                  <a:schemeClr val="accent1"/>
                </a:solidFill>
              </a:defRPr>
            </a:lvl4pPr>
            <a:lvl5pPr marL="1828800" indent="0" algn="ctr">
              <a:buNone/>
              <a:defRPr sz="14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Presented by, Job Title, Date, etc.</a:t>
            </a:r>
          </a:p>
        </p:txBody>
      </p:sp>
      <p:pic>
        <p:nvPicPr>
          <p:cNvPr id="8" name="Picture 7" descr="Tribrand_ColorBlack_rgb_16x3_160601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0339" y="3918225"/>
            <a:ext cx="2925483" cy="812634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7"/>
          </p:nvPr>
        </p:nvSpPr>
        <p:spPr>
          <a:xfrm>
            <a:off x="5687785" y="4802823"/>
            <a:ext cx="3347357" cy="274637"/>
          </a:xfrm>
        </p:spPr>
        <p:txBody>
          <a:bodyPr/>
          <a:lstStyle/>
          <a:p>
            <a:r>
              <a:rPr lang="en-US"/>
              <a:t>For required markings, please visit https://mh.jpl.nasa.gov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79114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_Horz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18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9144000" cy="3417503"/>
          </a:xfrm>
        </p:spPr>
        <p:txBody>
          <a:bodyPr anchor="ctr">
            <a:noAutofit/>
          </a:bodyPr>
          <a:lstStyle>
            <a:lvl1pPr marL="0" marR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bg1">
                  <a:lumMod val="50000"/>
                </a:schemeClr>
              </a:buClr>
              <a:buSzTx/>
              <a:buFont typeface="Arial"/>
              <a:buNone/>
              <a:tabLst/>
              <a:defRPr sz="1400"/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6" hasCustomPrompt="1"/>
          </p:nvPr>
        </p:nvSpPr>
        <p:spPr>
          <a:xfrm>
            <a:off x="369198" y="3773210"/>
            <a:ext cx="8530529" cy="430183"/>
          </a:xfrm>
        </p:spPr>
        <p:txBody>
          <a:bodyPr>
            <a:noAutofit/>
          </a:bodyPr>
          <a:lstStyle>
            <a:lvl1pPr marL="0" indent="0">
              <a:buNone/>
              <a:defRPr sz="2200" b="1">
                <a:latin typeface="+mj-lt"/>
              </a:defRPr>
            </a:lvl1pPr>
            <a:lvl2pPr marL="457200" indent="0">
              <a:buNone/>
              <a:defRPr sz="2200" b="1">
                <a:latin typeface="+mj-lt"/>
              </a:defRPr>
            </a:lvl2pPr>
            <a:lvl3pPr marL="914400" indent="0">
              <a:buNone/>
              <a:defRPr sz="2200" b="1">
                <a:latin typeface="+mj-lt"/>
              </a:defRPr>
            </a:lvl3pPr>
            <a:lvl4pPr marL="1371600" indent="0">
              <a:buNone/>
              <a:defRPr sz="2200" b="1">
                <a:latin typeface="+mj-lt"/>
              </a:defRPr>
            </a:lvl4pPr>
            <a:lvl5pPr marL="1828800" indent="0">
              <a:buNone/>
              <a:defRPr sz="2200" b="1">
                <a:latin typeface="+mj-lt"/>
              </a:defRPr>
            </a:lvl5pPr>
          </a:lstStyle>
          <a:p>
            <a:pPr lvl="0"/>
            <a:r>
              <a:rPr lang="en-US" dirty="0"/>
              <a:t>Click to Edit Presentation Title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7" hasCustomPrompt="1"/>
          </p:nvPr>
        </p:nvSpPr>
        <p:spPr>
          <a:xfrm>
            <a:off x="369198" y="4479716"/>
            <a:ext cx="5605047" cy="355600"/>
          </a:xfrm>
        </p:spPr>
        <p:txBody>
          <a:bodyPr anchor="b">
            <a:noAutofit/>
          </a:bodyPr>
          <a:lstStyle>
            <a:lvl1pPr marL="0" indent="0">
              <a:buNone/>
              <a:defRPr sz="1000" baseline="0"/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 dirty="0"/>
              <a:t>Presented by, Job Title, Date, etc.</a:t>
            </a:r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9" hasCustomPrompt="1"/>
          </p:nvPr>
        </p:nvSpPr>
        <p:spPr>
          <a:xfrm>
            <a:off x="369197" y="3488175"/>
            <a:ext cx="8530530" cy="285035"/>
          </a:xfr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7200" indent="0">
              <a:buNone/>
              <a:defRPr sz="1400">
                <a:solidFill>
                  <a:schemeClr val="accent1"/>
                </a:solidFill>
              </a:defRPr>
            </a:lvl2pPr>
            <a:lvl3pPr marL="914400" indent="0">
              <a:buNone/>
              <a:defRPr sz="1400">
                <a:solidFill>
                  <a:schemeClr val="accent1"/>
                </a:solidFill>
              </a:defRPr>
            </a:lvl3pPr>
            <a:lvl4pPr marL="1371600" indent="0">
              <a:buNone/>
              <a:defRPr sz="1400">
                <a:solidFill>
                  <a:schemeClr val="accent1"/>
                </a:solidFill>
              </a:defRPr>
            </a:lvl4pPr>
            <a:lvl5pPr marL="1828800" indent="0">
              <a:buNone/>
              <a:defRPr sz="14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Click to Add a Theme, Project or Mission Name (optional)</a:t>
            </a:r>
          </a:p>
        </p:txBody>
      </p:sp>
      <p:pic>
        <p:nvPicPr>
          <p:cNvPr id="9" name="Picture 8" descr="Tribrand_ColorBlack_rgb_16x3_160601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4244" y="4219782"/>
            <a:ext cx="2925483" cy="812634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21"/>
          </p:nvPr>
        </p:nvSpPr>
        <p:spPr>
          <a:xfrm>
            <a:off x="369199" y="4802823"/>
            <a:ext cx="5605046" cy="274637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For required markings, please visit https://mh.jpl.nasa.gov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79114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254000" y="132080"/>
            <a:ext cx="8514080" cy="20597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tabLst/>
              <a:defRPr sz="800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411480" indent="0">
              <a:buNone/>
              <a:defRPr sz="1000"/>
            </a:lvl2pPr>
            <a:lvl3pPr marL="777240" indent="0">
              <a:buNone/>
              <a:defRPr sz="1000"/>
            </a:lvl3pPr>
            <a:lvl4pPr marL="1051560" indent="0">
              <a:buNone/>
              <a:defRPr sz="1000"/>
            </a:lvl4pPr>
            <a:lvl5pPr marL="1325880" indent="0">
              <a:buNone/>
              <a:defRPr sz="1000"/>
            </a:lvl5pPr>
          </a:lstStyle>
          <a:p>
            <a:pPr lvl="0"/>
            <a:r>
              <a:rPr lang="en-US" dirty="0"/>
              <a:t>Theme, project or mission name (optional)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sz="quarter" idx="19"/>
          </p:nvPr>
        </p:nvSpPr>
        <p:spPr>
          <a:xfrm>
            <a:off x="1412240" y="1602106"/>
            <a:ext cx="6319520" cy="271938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7810218" y="4719637"/>
            <a:ext cx="1233549" cy="423864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r"/>
            <a:r>
              <a:rPr lang="en-US" sz="1000" b="1" kern="0" spc="70" dirty="0">
                <a:solidFill>
                  <a:srgbClr val="6083AA"/>
                </a:solidFill>
              </a:rPr>
              <a:t>jpl.nasa.gov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341DE1EE-7D9E-4356-A17B-AC39B24D4A0F}" type="datetime1">
              <a:rPr lang="en-US" smtClean="0"/>
              <a:t>11/9/2020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/>
              <a:t>For required markings, please visit https://mh.jpl.nasa.gov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0E0E1749-0B7E-403A-A9A7-95F2ED1F289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29248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254000" y="132080"/>
            <a:ext cx="8514080" cy="20597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tabLst/>
              <a:defRPr sz="800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411480" indent="0">
              <a:buNone/>
              <a:defRPr sz="1000"/>
            </a:lvl2pPr>
            <a:lvl3pPr marL="777240" indent="0">
              <a:buNone/>
              <a:defRPr sz="1000"/>
            </a:lvl3pPr>
            <a:lvl4pPr marL="1051560" indent="0">
              <a:buNone/>
              <a:defRPr sz="1000"/>
            </a:lvl4pPr>
            <a:lvl5pPr marL="1325880" indent="0">
              <a:buNone/>
              <a:defRPr sz="1000"/>
            </a:lvl5pPr>
          </a:lstStyle>
          <a:p>
            <a:pPr lvl="0"/>
            <a:r>
              <a:rPr lang="en-US" dirty="0"/>
              <a:t>Theme, project or mission name (optional)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3" name="TextBox 12"/>
          <p:cNvSpPr txBox="1"/>
          <p:nvPr userDrawn="1"/>
        </p:nvSpPr>
        <p:spPr>
          <a:xfrm>
            <a:off x="7810218" y="4719637"/>
            <a:ext cx="1233549" cy="423864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r"/>
            <a:r>
              <a:rPr lang="en-US" sz="1000" b="1" kern="0" spc="70" dirty="0">
                <a:solidFill>
                  <a:srgbClr val="6083AA"/>
                </a:solidFill>
              </a:rPr>
              <a:t>jpl.nasa.gov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E0EE1217-8810-43A4-A260-F7B93C1E2460}" type="datetime1">
              <a:rPr lang="en-US" smtClean="0"/>
              <a:t>11/9/2020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/>
              <a:t>For required markings, please visit https://mh.jpl.nasa.gov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0E0E1749-0B7E-403A-A9A7-95F2ED1F289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31706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254000" y="132080"/>
            <a:ext cx="8514080" cy="20597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tabLst/>
              <a:defRPr sz="800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411480" indent="0">
              <a:buNone/>
              <a:defRPr sz="1000"/>
            </a:lvl2pPr>
            <a:lvl3pPr marL="777240" indent="0">
              <a:buNone/>
              <a:defRPr sz="1000"/>
            </a:lvl3pPr>
            <a:lvl4pPr marL="1051560" indent="0">
              <a:buNone/>
              <a:defRPr sz="1000"/>
            </a:lvl4pPr>
            <a:lvl5pPr marL="1325880" indent="0">
              <a:buNone/>
              <a:defRPr sz="1000"/>
            </a:lvl5pPr>
          </a:lstStyle>
          <a:p>
            <a:pPr lvl="0"/>
            <a:r>
              <a:rPr lang="en-US" dirty="0"/>
              <a:t>Theme, project or mission name (optional)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sz="quarter" idx="19"/>
          </p:nvPr>
        </p:nvSpPr>
        <p:spPr>
          <a:xfrm>
            <a:off x="1412240" y="1602106"/>
            <a:ext cx="6319520" cy="271938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7810218" y="4719637"/>
            <a:ext cx="1233549" cy="423864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r"/>
            <a:r>
              <a:rPr lang="en-US" sz="1000" b="1" kern="0" spc="70" dirty="0">
                <a:solidFill>
                  <a:srgbClr val="6083AA"/>
                </a:solidFill>
              </a:rPr>
              <a:t>jpl.nasa.gov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81BC07D9-38D2-4D21-BB9F-4FB482252065}" type="datetime1">
              <a:rPr lang="en-US" smtClean="0"/>
              <a:t>11/9/2020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/>
              <a:t>For required markings, please visit https://mh.jpl.nasa.gov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0E0E1749-0B7E-403A-A9A7-95F2ED1F289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31706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254000" y="132080"/>
            <a:ext cx="8514080" cy="20597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tabLst/>
              <a:defRPr sz="800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411480" indent="0">
              <a:buNone/>
              <a:defRPr sz="1000"/>
            </a:lvl2pPr>
            <a:lvl3pPr marL="777240" indent="0">
              <a:buNone/>
              <a:defRPr sz="1000"/>
            </a:lvl3pPr>
            <a:lvl4pPr marL="1051560" indent="0">
              <a:buNone/>
              <a:defRPr sz="1000"/>
            </a:lvl4pPr>
            <a:lvl5pPr marL="1325880" indent="0">
              <a:buNone/>
              <a:defRPr sz="1000"/>
            </a:lvl5pPr>
          </a:lstStyle>
          <a:p>
            <a:pPr lvl="0"/>
            <a:r>
              <a:rPr lang="en-US" dirty="0"/>
              <a:t>Theme, project or mission name (optional)</a:t>
            </a:r>
          </a:p>
        </p:txBody>
      </p:sp>
      <p:sp>
        <p:nvSpPr>
          <p:cNvPr id="16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254000" y="757179"/>
            <a:ext cx="8514080" cy="350262"/>
          </a:xfrm>
          <a:prstGeom prst="rect">
            <a:avLst/>
          </a:prstGeom>
        </p:spPr>
        <p:txBody>
          <a:bodyPr vert="horz">
            <a:noAutofit/>
          </a:bodyPr>
          <a:lstStyle>
            <a:lvl1pPr marL="0" indent="0">
              <a:buFontTx/>
              <a:buNone/>
              <a:defRPr sz="2000" baseline="0">
                <a:solidFill>
                  <a:srgbClr val="000000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 dirty="0"/>
              <a:t>Click to Edit Subhead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7810218" y="4719637"/>
            <a:ext cx="1233549" cy="423864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r"/>
            <a:r>
              <a:rPr lang="en-US" sz="1000" b="1" kern="0" spc="70" dirty="0">
                <a:solidFill>
                  <a:srgbClr val="6083AA"/>
                </a:solidFill>
              </a:rPr>
              <a:t>jpl.nasa.gov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37A7201D-60A7-477E-96B4-3973BB7451F7}" type="datetime1">
              <a:rPr lang="en-US" smtClean="0"/>
              <a:t>11/9/2020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/>
              <a:t>For required markings, please visit https://mh.jpl.nasa.gov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0E0E1749-0B7E-403A-A9A7-95F2ED1F289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87674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254000" y="132080"/>
            <a:ext cx="8514080" cy="20597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tabLst/>
              <a:defRPr sz="800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411480" indent="0">
              <a:buNone/>
              <a:defRPr sz="1000"/>
            </a:lvl2pPr>
            <a:lvl3pPr marL="777240" indent="0">
              <a:buNone/>
              <a:defRPr sz="1000"/>
            </a:lvl3pPr>
            <a:lvl4pPr marL="1051560" indent="0">
              <a:buNone/>
              <a:defRPr sz="1000"/>
            </a:lvl4pPr>
            <a:lvl5pPr marL="1325880" indent="0">
              <a:buNone/>
              <a:defRPr sz="1000"/>
            </a:lvl5pPr>
          </a:lstStyle>
          <a:p>
            <a:pPr lvl="0"/>
            <a:r>
              <a:rPr lang="en-US" dirty="0"/>
              <a:t>Theme, project or mission name (optional)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254000" y="757179"/>
            <a:ext cx="8514080" cy="350262"/>
          </a:xfrm>
          <a:prstGeom prst="rect">
            <a:avLst/>
          </a:prstGeom>
        </p:spPr>
        <p:txBody>
          <a:bodyPr vert="horz">
            <a:noAutofit/>
          </a:bodyPr>
          <a:lstStyle>
            <a:lvl1pPr marL="0" indent="0">
              <a:buFontTx/>
              <a:buNone/>
              <a:defRPr sz="2000" baseline="0">
                <a:solidFill>
                  <a:srgbClr val="000000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 dirty="0"/>
              <a:t>Click to Edit Subhead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sz="quarter" idx="19"/>
          </p:nvPr>
        </p:nvSpPr>
        <p:spPr>
          <a:xfrm>
            <a:off x="1412240" y="1602106"/>
            <a:ext cx="6319520" cy="271938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7810218" y="4719637"/>
            <a:ext cx="1233549" cy="423864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r"/>
            <a:r>
              <a:rPr lang="en-US" sz="1000" b="1" kern="0" spc="70" dirty="0">
                <a:solidFill>
                  <a:srgbClr val="6083AA"/>
                </a:solidFill>
              </a:rPr>
              <a:t>jpl.nasa.gov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DF441585-8FA9-4EA2-85A4-83043578477A}" type="datetime1">
              <a:rPr lang="en-US" smtClean="0"/>
              <a:t>11/9/2020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/>
              <a:t>For required markings, please visit https://mh.jpl.nasa.gov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0E0E1749-0B7E-403A-A9A7-95F2ED1F289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93951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254000" y="132080"/>
            <a:ext cx="8514080" cy="20597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tabLst/>
              <a:defRPr sz="800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411480" indent="0">
              <a:buNone/>
              <a:defRPr sz="1000"/>
            </a:lvl2pPr>
            <a:lvl3pPr marL="777240" indent="0">
              <a:buNone/>
              <a:defRPr sz="1000"/>
            </a:lvl3pPr>
            <a:lvl4pPr marL="1051560" indent="0">
              <a:buNone/>
              <a:defRPr sz="1000"/>
            </a:lvl4pPr>
            <a:lvl5pPr marL="1325880" indent="0">
              <a:buNone/>
              <a:defRPr sz="1000"/>
            </a:lvl5pPr>
          </a:lstStyle>
          <a:p>
            <a:pPr lvl="0"/>
            <a:r>
              <a:rPr lang="en-US" dirty="0"/>
              <a:t>Theme, project or mission name (optional)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254000" y="757179"/>
            <a:ext cx="8514080" cy="350262"/>
          </a:xfrm>
          <a:prstGeom prst="rect">
            <a:avLst/>
          </a:prstGeom>
        </p:spPr>
        <p:txBody>
          <a:bodyPr vert="horz">
            <a:noAutofit/>
          </a:bodyPr>
          <a:lstStyle>
            <a:lvl1pPr marL="0" indent="0">
              <a:buFontTx/>
              <a:buNone/>
              <a:defRPr sz="2000" baseline="0">
                <a:solidFill>
                  <a:srgbClr val="000000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 dirty="0"/>
              <a:t>Click to Edit Subhead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sz="quarter" idx="19"/>
          </p:nvPr>
        </p:nvSpPr>
        <p:spPr>
          <a:xfrm>
            <a:off x="254000" y="1598613"/>
            <a:ext cx="4216400" cy="271938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Content Placeholder 11"/>
          <p:cNvSpPr>
            <a:spLocks noGrp="1"/>
          </p:cNvSpPr>
          <p:nvPr>
            <p:ph sz="quarter" idx="20"/>
          </p:nvPr>
        </p:nvSpPr>
        <p:spPr>
          <a:xfrm>
            <a:off x="4675164" y="1598612"/>
            <a:ext cx="4216400" cy="2719387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7810218" y="4719637"/>
            <a:ext cx="1233549" cy="423864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r"/>
            <a:r>
              <a:rPr lang="en-US" sz="1000" b="1" kern="0" spc="70" dirty="0">
                <a:solidFill>
                  <a:srgbClr val="6083AA"/>
                </a:solidFill>
              </a:rPr>
              <a:t>jpl.nasa.gov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1"/>
          </p:nvPr>
        </p:nvSpPr>
        <p:spPr/>
        <p:txBody>
          <a:bodyPr/>
          <a:lstStyle/>
          <a:p>
            <a:fld id="{83F1A4B9-1F13-48F5-BF93-72CC0A0DFA2C}" type="datetime1">
              <a:rPr lang="en-US" smtClean="0"/>
              <a:t>11/9/2020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r>
              <a:rPr lang="en-US"/>
              <a:t>For required markings, please visit https://mh.jpl.nasa.gov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0E0E1749-0B7E-403A-A9A7-95F2ED1F289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22752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4000" y="327899"/>
            <a:ext cx="8514080" cy="43410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4000" y="1200150"/>
            <a:ext cx="8432800" cy="33940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53999" y="4802823"/>
            <a:ext cx="1422401" cy="2746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0FB8DC75-F238-4FEA-A196-95F443A65C8E}" type="datetime1">
              <a:rPr lang="en-US" smtClean="0"/>
              <a:t>11/9/2020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76401" y="4802823"/>
            <a:ext cx="5791199" cy="2746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800">
                <a:solidFill>
                  <a:schemeClr val="accent4"/>
                </a:solidFill>
              </a:defRPr>
            </a:lvl1pPr>
          </a:lstStyle>
          <a:p>
            <a:r>
              <a:rPr lang="en-US"/>
              <a:t>For required markings, please visit https://mh.jpl.nasa.gov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67600" y="4802823"/>
            <a:ext cx="586130" cy="27209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0E0E1749-0B7E-403A-A9A7-95F2ED1F289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69111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1" r:id="rId5"/>
    <p:sldLayoutId id="2147483662" r:id="rId6"/>
    <p:sldLayoutId id="2147483664" r:id="rId7"/>
    <p:sldLayoutId id="2147483663" r:id="rId8"/>
    <p:sldLayoutId id="2147483669" r:id="rId9"/>
    <p:sldLayoutId id="2147483670" r:id="rId10"/>
    <p:sldLayoutId id="2147483671" r:id="rId11"/>
    <p:sldLayoutId id="2147483672" r:id="rId12"/>
  </p:sldLayoutIdLst>
  <p:hf hdr="0"/>
  <p:txStyles>
    <p:titleStyle>
      <a:lvl1pPr algn="l" defTabSz="457200" rtl="0" eaLnBrk="1" latinLnBrk="0" hangingPunct="1">
        <a:spcBef>
          <a:spcPct val="0"/>
        </a:spcBef>
        <a:buNone/>
        <a:defRPr sz="2400" b="1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33363" indent="-233363" algn="l" defTabSz="457200" rtl="0" eaLnBrk="1" latinLnBrk="0" hangingPunct="1">
        <a:spcBef>
          <a:spcPct val="20000"/>
        </a:spcBef>
        <a:buClr>
          <a:schemeClr val="bg1">
            <a:lumMod val="50000"/>
          </a:schemeClr>
        </a:buClr>
        <a:buFont typeface="Arial"/>
        <a:buChar char="•"/>
        <a:tabLst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90563" indent="-233363" algn="l" defTabSz="457200" rtl="0" eaLnBrk="1" latinLnBrk="0" hangingPunct="1">
        <a:spcBef>
          <a:spcPct val="20000"/>
        </a:spcBef>
        <a:buClr>
          <a:schemeClr val="bg1">
            <a:lumMod val="50000"/>
          </a:schemeClr>
        </a:buClr>
        <a:buFont typeface="Arial"/>
        <a:buChar char="•"/>
        <a:defRPr sz="1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7763" indent="-233363" algn="l" defTabSz="457200" rtl="0" eaLnBrk="1" latinLnBrk="0" hangingPunct="1">
        <a:spcBef>
          <a:spcPct val="20000"/>
        </a:spcBef>
        <a:buClr>
          <a:schemeClr val="bg1">
            <a:lumMod val="50000"/>
          </a:schemeClr>
        </a:buClr>
        <a:buFont typeface="Arial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4963" indent="-233363" algn="l" defTabSz="457200" rtl="0" eaLnBrk="1" latinLnBrk="0" hangingPunct="1">
        <a:spcBef>
          <a:spcPct val="20000"/>
        </a:spcBef>
        <a:buClr>
          <a:schemeClr val="bg1">
            <a:lumMod val="50000"/>
          </a:schemeClr>
        </a:buClr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62163" indent="-233363" algn="l" defTabSz="457200" rtl="0" eaLnBrk="1" latinLnBrk="0" hangingPunct="1">
        <a:spcBef>
          <a:spcPct val="20000"/>
        </a:spcBef>
        <a:buClr>
          <a:schemeClr val="bg1">
            <a:lumMod val="50000"/>
          </a:schemeClr>
        </a:buClr>
        <a:buFont typeface="Arial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08174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8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4.png"/><Relationship Id="rId5" Type="http://schemas.openxmlformats.org/officeDocument/2006/relationships/image" Target="../media/image3.jpg"/><Relationship Id="rId4" Type="http://schemas.openxmlformats.org/officeDocument/2006/relationships/image" Target="../media/image2.t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microsoft.com/office/2007/relationships/media" Target="../media/media2.m4a"/><Relationship Id="rId1" Type="http://schemas.openxmlformats.org/officeDocument/2006/relationships/audio" Target="NULL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microsoft.com/office/2007/relationships/media" Target="../media/media3.m4a"/><Relationship Id="rId1" Type="http://schemas.openxmlformats.org/officeDocument/2006/relationships/audio" Target="NULL" TargetMode="Externa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NULL" TargetMode="External"/><Relationship Id="rId7" Type="http://schemas.openxmlformats.org/officeDocument/2006/relationships/image" Target="../media/image7.emf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6.emf"/><Relationship Id="rId5" Type="http://schemas.openxmlformats.org/officeDocument/2006/relationships/slideLayout" Target="../slideLayouts/slideLayout13.xml"/><Relationship Id="rId10" Type="http://schemas.openxmlformats.org/officeDocument/2006/relationships/image" Target="../media/image9.emf"/><Relationship Id="rId4" Type="http://schemas.microsoft.com/office/2007/relationships/media" Target="../media/media5.m4a"/><Relationship Id="rId9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4.png"/><Relationship Id="rId5" Type="http://schemas.openxmlformats.org/officeDocument/2006/relationships/image" Target="../media/image11.emf"/><Relationship Id="rId4" Type="http://schemas.openxmlformats.org/officeDocument/2006/relationships/image" Target="../media/image10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4.png"/><Relationship Id="rId5" Type="http://schemas.openxmlformats.org/officeDocument/2006/relationships/image" Target="../media/image13.emf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A2B62F3-D1DC-4E49-9CB3-C15612CE32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1451" y="713302"/>
            <a:ext cx="4481315" cy="2230787"/>
          </a:xfrm>
          <a:prstGeom prst="rect">
            <a:avLst/>
          </a:prstGeom>
        </p:spPr>
      </p:pic>
      <p:sp>
        <p:nvSpPr>
          <p:cNvPr id="17" name="Text Placeholder 1">
            <a:extLst>
              <a:ext uri="{FF2B5EF4-FFF2-40B4-BE49-F238E27FC236}">
                <a16:creationId xmlns:a16="http://schemas.microsoft.com/office/drawing/2014/main" id="{673CAB81-4E43-F140-AF13-B466D9094E76}"/>
              </a:ext>
            </a:extLst>
          </p:cNvPr>
          <p:cNvSpPr txBox="1">
            <a:spLocks/>
          </p:cNvSpPr>
          <p:nvPr/>
        </p:nvSpPr>
        <p:spPr>
          <a:xfrm>
            <a:off x="369198" y="3055004"/>
            <a:ext cx="7573020" cy="363898"/>
          </a:xfrm>
          <a:prstGeom prst="rect">
            <a:avLst/>
          </a:prstGeom>
        </p:spPr>
        <p:txBody>
          <a:bodyPr/>
          <a:lstStyle>
            <a:lvl1pPr marL="233363" indent="-233363" algn="l" defTabSz="457200" rtl="0" eaLnBrk="1" latinLnBrk="0" hangingPunct="1">
              <a:spcBef>
                <a:spcPct val="20000"/>
              </a:spcBef>
              <a:buClr>
                <a:schemeClr val="bg1">
                  <a:lumMod val="50000"/>
                </a:schemeClr>
              </a:buClr>
              <a:buFont typeface="Arial"/>
              <a:buChar char="•"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90563" indent="-233363" algn="l" defTabSz="457200" rtl="0" eaLnBrk="1" latinLnBrk="0" hangingPunct="1">
              <a:spcBef>
                <a:spcPct val="20000"/>
              </a:spcBef>
              <a:buClr>
                <a:schemeClr val="bg1">
                  <a:lumMod val="50000"/>
                </a:schemeClr>
              </a:buClr>
              <a:buFont typeface="Arial"/>
              <a:buChar char="•"/>
              <a:defRPr sz="1800" b="0" i="0" u="none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7763" indent="-233363" algn="l" defTabSz="457200" rtl="0" eaLnBrk="1" latinLnBrk="0" hangingPunct="1">
              <a:spcBef>
                <a:spcPct val="20000"/>
              </a:spcBef>
              <a:buClr>
                <a:schemeClr val="bg1">
                  <a:lumMod val="50000"/>
                </a:schemeClr>
              </a:buClr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4963" indent="-233363" algn="l" defTabSz="457200" rtl="0" eaLnBrk="1" latinLnBrk="0" hangingPunct="1">
              <a:spcBef>
                <a:spcPct val="20000"/>
              </a:spcBef>
              <a:buClr>
                <a:schemeClr val="bg1">
                  <a:lumMod val="50000"/>
                </a:schemeClr>
              </a:buClr>
              <a:buFont typeface="Arial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62163" indent="-233363" algn="l" defTabSz="457200" rtl="0" eaLnBrk="1" latinLnBrk="0" hangingPunct="1">
              <a:spcBef>
                <a:spcPct val="20000"/>
              </a:spcBef>
              <a:buClr>
                <a:schemeClr val="bg1">
                  <a:lumMod val="50000"/>
                </a:schemeClr>
              </a:buClr>
              <a:buFont typeface="Arial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 dirty="0">
                <a:latin typeface="+mj-lt"/>
              </a:rPr>
              <a:t>Onboard Monitoring of Silver Biocide during Future Human Space Exploration Missions</a:t>
            </a:r>
          </a:p>
        </p:txBody>
      </p:sp>
      <p:sp>
        <p:nvSpPr>
          <p:cNvPr id="18" name="Text Placeholder 6">
            <a:extLst>
              <a:ext uri="{FF2B5EF4-FFF2-40B4-BE49-F238E27FC236}">
                <a16:creationId xmlns:a16="http://schemas.microsoft.com/office/drawing/2014/main" id="{D1EEC75B-CC61-E044-8ABA-811DA016D64D}"/>
              </a:ext>
            </a:extLst>
          </p:cNvPr>
          <p:cNvSpPr txBox="1">
            <a:spLocks/>
          </p:cNvSpPr>
          <p:nvPr/>
        </p:nvSpPr>
        <p:spPr>
          <a:xfrm>
            <a:off x="369197" y="3953971"/>
            <a:ext cx="8436134" cy="40389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Clr>
                <a:schemeClr val="bg1">
                  <a:lumMod val="50000"/>
                </a:schemeClr>
              </a:buClr>
              <a:buFont typeface="Arial"/>
              <a:buNone/>
              <a:tabLst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Clr>
                <a:schemeClr val="bg1">
                  <a:lumMod val="50000"/>
                </a:schemeClr>
              </a:buClr>
              <a:buFont typeface="Arial"/>
              <a:buNone/>
              <a:defRPr sz="1400" b="0" i="0" u="none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Clr>
                <a:schemeClr val="bg1">
                  <a:lumMod val="50000"/>
                </a:schemeClr>
              </a:buClr>
              <a:buFont typeface="Arial"/>
              <a:buNone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Clr>
                <a:schemeClr val="bg1">
                  <a:lumMod val="50000"/>
                </a:schemeClr>
              </a:buClr>
              <a:buFont typeface="Arial"/>
              <a:buNone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Clr>
                <a:schemeClr val="bg1">
                  <a:lumMod val="50000"/>
                </a:schemeClr>
              </a:buClr>
              <a:buFont typeface="Arial"/>
              <a:buNone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solidFill>
                  <a:srgbClr val="A50021"/>
                </a:solidFill>
                <a:latin typeface="Arial" charset="0"/>
              </a:rPr>
              <a:t>Mauro S. Ferreira Santos </a:t>
            </a:r>
            <a:endParaRPr lang="en-US" sz="16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25F809F-D295-CF4A-B583-F28EED4303E1}"/>
              </a:ext>
            </a:extLst>
          </p:cNvPr>
          <p:cNvSpPr txBox="1"/>
          <p:nvPr/>
        </p:nvSpPr>
        <p:spPr>
          <a:xfrm>
            <a:off x="369197" y="4234054"/>
            <a:ext cx="561977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en-US" sz="1000" dirty="0">
                <a:latin typeface="Tahoma" panose="020B0604030504040204" pitchFamily="34" charset="0"/>
              </a:rPr>
              <a:t>Organization: 389U</a:t>
            </a:r>
          </a:p>
          <a:p>
            <a:pPr>
              <a:spcBef>
                <a:spcPct val="0"/>
              </a:spcBef>
            </a:pPr>
            <a:r>
              <a:rPr lang="en-US" altLang="en-US" sz="1000" dirty="0">
                <a:latin typeface="Tahoma" panose="020B0604030504040204" pitchFamily="34" charset="0"/>
              </a:rPr>
              <a:t>Advisor:  Maria Fernanda Mora (389U)</a:t>
            </a:r>
          </a:p>
          <a:p>
            <a:pPr>
              <a:spcBef>
                <a:spcPct val="0"/>
              </a:spcBef>
            </a:pPr>
            <a:r>
              <a:rPr lang="en-US" altLang="en-US" sz="1000" dirty="0">
                <a:latin typeface="Tahoma" panose="020B0604030504040204" pitchFamily="34" charset="0"/>
              </a:rPr>
              <a:t>Postdoc Program: JPL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6813975" y="716318"/>
            <a:ext cx="1574433" cy="2071152"/>
            <a:chOff x="6367785" y="553669"/>
            <a:chExt cx="1574433" cy="2071152"/>
          </a:xfrm>
        </p:grpSpPr>
        <p:sp>
          <p:nvSpPr>
            <p:cNvPr id="6" name="Half Frame 5">
              <a:extLst>
                <a:ext uri="{FF2B5EF4-FFF2-40B4-BE49-F238E27FC236}">
                  <a16:creationId xmlns:a16="http://schemas.microsoft.com/office/drawing/2014/main" id="{B6C5A0A8-35C0-1C4B-8CF8-D0CBC273F6AE}"/>
                </a:ext>
              </a:extLst>
            </p:cNvPr>
            <p:cNvSpPr/>
            <p:nvPr/>
          </p:nvSpPr>
          <p:spPr>
            <a:xfrm>
              <a:off x="6367785" y="553669"/>
              <a:ext cx="370294" cy="1012457"/>
            </a:xfrm>
            <a:prstGeom prst="halfFrame">
              <a:avLst>
                <a:gd name="adj1" fmla="val 33333"/>
                <a:gd name="adj2" fmla="val 27211"/>
              </a:avLst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0" name="Half Frame 9">
              <a:extLst>
                <a:ext uri="{FF2B5EF4-FFF2-40B4-BE49-F238E27FC236}">
                  <a16:creationId xmlns:a16="http://schemas.microsoft.com/office/drawing/2014/main" id="{D064F245-270D-4B46-90D9-AFF82983D3A4}"/>
                </a:ext>
              </a:extLst>
            </p:cNvPr>
            <p:cNvSpPr/>
            <p:nvPr/>
          </p:nvSpPr>
          <p:spPr>
            <a:xfrm rot="10800000">
              <a:off x="7571924" y="1612364"/>
              <a:ext cx="370294" cy="1012457"/>
            </a:xfrm>
            <a:prstGeom prst="halfFrame">
              <a:avLst>
                <a:gd name="adj1" fmla="val 33333"/>
                <a:gd name="adj2" fmla="val 27211"/>
              </a:avLst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65350" y="680864"/>
              <a:ext cx="1379303" cy="1839071"/>
            </a:xfrm>
            <a:prstGeom prst="rect">
              <a:avLst/>
            </a:prstGeom>
          </p:spPr>
        </p:pic>
      </p:grpSp>
      <p:pic>
        <p:nvPicPr>
          <p:cNvPr id="19" name="slide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881" y="-72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3984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1000"/>
    </mc:Choice>
    <mc:Fallback xmlns="">
      <p:transition spd="slow" advClick="0" advTm="2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6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125C0CB-854E-CC49-A097-575C871E23E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07074" y="1845395"/>
            <a:ext cx="8298259" cy="3298105"/>
          </a:xfrm>
        </p:spPr>
        <p:txBody>
          <a:bodyPr/>
          <a:lstStyle/>
          <a:p>
            <a:pPr marL="171450" indent="-171450" algn="just"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en-US" dirty="0"/>
              <a:t>To extend human presence deeper into space is one of NASA's goals;</a:t>
            </a:r>
          </a:p>
          <a:p>
            <a:pPr marL="171450" indent="-171450" algn="just"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en-US" b="1" dirty="0"/>
              <a:t>Water</a:t>
            </a:r>
            <a:r>
              <a:rPr lang="en-US" dirty="0"/>
              <a:t> is a key resource to enable </a:t>
            </a:r>
            <a:r>
              <a:rPr lang="en-US" b="1" dirty="0"/>
              <a:t>long duration</a:t>
            </a:r>
            <a:r>
              <a:rPr lang="en-US" dirty="0"/>
              <a:t> human space travel;</a:t>
            </a:r>
          </a:p>
          <a:p>
            <a:pPr marL="171450" indent="-171450" algn="just"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en-US" dirty="0"/>
              <a:t>On the </a:t>
            </a:r>
            <a:r>
              <a:rPr lang="en-US" b="1" dirty="0"/>
              <a:t>International Space Station (ISS)</a:t>
            </a:r>
            <a:r>
              <a:rPr lang="en-US" dirty="0"/>
              <a:t>, the water on board </a:t>
            </a:r>
            <a:r>
              <a:rPr lang="en-US" b="1" dirty="0"/>
              <a:t>has to be recycled </a:t>
            </a:r>
            <a:r>
              <a:rPr lang="en-US" dirty="0"/>
              <a:t>to reduce the need for resupply from Earth;</a:t>
            </a:r>
          </a:p>
          <a:p>
            <a:pPr marL="171450" indent="-171450" algn="just"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en-US" dirty="0"/>
              <a:t>Chemical and/or biological contamination can occur during the water recovery/treatment process, therefore the quality of the water needs to be periodically monitored to ensure crew safety;</a:t>
            </a:r>
          </a:p>
          <a:p>
            <a:pPr marL="171450" indent="-171450" algn="just"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en-US" dirty="0"/>
              <a:t>Only basic measurements can be performed onboard the ISS, and full chemical characterization is usually carried out in sample returned to Earth;</a:t>
            </a:r>
          </a:p>
          <a:p>
            <a:pPr marL="171450" indent="-171450" algn="just"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en-US" dirty="0"/>
              <a:t>I</a:t>
            </a:r>
            <a:r>
              <a:rPr lang="en-US" dirty="0" smtClean="0"/>
              <a:t>odine </a:t>
            </a:r>
            <a:r>
              <a:rPr lang="en-US" dirty="0"/>
              <a:t>(I</a:t>
            </a:r>
            <a:r>
              <a:rPr lang="en-US" baseline="-25000" dirty="0"/>
              <a:t>2</a:t>
            </a:r>
            <a:r>
              <a:rPr lang="en-US" dirty="0"/>
              <a:t>) is currently added to the water system as a biocide in the U.S. segment of the ISS.</a:t>
            </a:r>
          </a:p>
          <a:p>
            <a:pPr marL="171450" indent="-171450" algn="just">
              <a:lnSpc>
                <a:spcPct val="110000"/>
              </a:lnSpc>
              <a:buFont typeface="Wingdings" panose="05000000000000000000" pitchFamily="2" charset="2"/>
              <a:buChar char="§"/>
            </a:pP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4D33C2-CE7F-5C4D-9F49-77092C449AB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Introduction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6024382" y="-15813"/>
            <a:ext cx="3178692" cy="2384019"/>
            <a:chOff x="6024382" y="-15813"/>
            <a:chExt cx="3178692" cy="2384019"/>
          </a:xfrm>
        </p:grpSpPr>
        <p:pic>
          <p:nvPicPr>
            <p:cNvPr id="1026" name="Picture 2" descr="International Space Station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6024382" y="-15813"/>
              <a:ext cx="3178692" cy="2384019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Box 4"/>
            <p:cNvSpPr txBox="1"/>
            <p:nvPr/>
          </p:nvSpPr>
          <p:spPr>
            <a:xfrm>
              <a:off x="8007886" y="1953648"/>
              <a:ext cx="109837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Credit: NASA</a:t>
              </a:r>
            </a:p>
          </p:txBody>
        </p:sp>
      </p:grpSp>
      <p:pic>
        <p:nvPicPr>
          <p:cNvPr id="9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0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021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739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2000"/>
    </mc:Choice>
    <mc:Fallback xmlns="">
      <p:transition spd="slow" advClick="0" advTm="9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9142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23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56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59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125C0CB-854E-CC49-A097-575C871E23E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50732" y="1571688"/>
            <a:ext cx="8454602" cy="2116248"/>
          </a:xfrm>
        </p:spPr>
        <p:txBody>
          <a:bodyPr/>
          <a:lstStyle/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b="1" dirty="0"/>
              <a:t>A biocide</a:t>
            </a:r>
            <a:r>
              <a:rPr lang="en-US" dirty="0"/>
              <a:t> needs to be added to the </a:t>
            </a:r>
            <a:r>
              <a:rPr lang="en-US" b="1" dirty="0"/>
              <a:t>potable water</a:t>
            </a:r>
            <a:r>
              <a:rPr lang="en-US" dirty="0"/>
              <a:t> onboard the ISS to prevent bacterial growth and make it </a:t>
            </a:r>
            <a:r>
              <a:rPr lang="en-US" b="1" dirty="0"/>
              <a:t>safe</a:t>
            </a:r>
            <a:r>
              <a:rPr lang="en-US" dirty="0"/>
              <a:t> for astronaut’s consumption;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b="1" dirty="0"/>
              <a:t>Iodine </a:t>
            </a:r>
            <a:r>
              <a:rPr lang="en-US" dirty="0"/>
              <a:t>has been successfully used for water disinfection on Earth and it is the </a:t>
            </a:r>
            <a:r>
              <a:rPr lang="en-US" b="1" dirty="0"/>
              <a:t>biocide</a:t>
            </a:r>
            <a:r>
              <a:rPr lang="en-US" dirty="0"/>
              <a:t> currently in use onboard the ISS;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dirty="0"/>
              <a:t>Although iodine is essential in the human diet it can have </a:t>
            </a:r>
            <a:r>
              <a:rPr lang="en-US" b="1" dirty="0"/>
              <a:t>adverse effects</a:t>
            </a:r>
            <a:r>
              <a:rPr lang="en-US" dirty="0"/>
              <a:t> on the thyroid at elevated levels;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b="1" dirty="0"/>
              <a:t>Iodine has to be removed</a:t>
            </a:r>
            <a:r>
              <a:rPr lang="en-US" dirty="0"/>
              <a:t> prior to water consumption by the astronauts, adding </a:t>
            </a:r>
            <a:r>
              <a:rPr lang="en-US" b="1" dirty="0"/>
              <a:t>complexity</a:t>
            </a:r>
            <a:r>
              <a:rPr lang="en-US" dirty="0"/>
              <a:t> to the water processing system;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b="1" dirty="0"/>
              <a:t>Ionic silver </a:t>
            </a:r>
            <a:r>
              <a:rPr lang="en-US" dirty="0"/>
              <a:t>(Ag</a:t>
            </a:r>
            <a:r>
              <a:rPr lang="en-US" baseline="30000" dirty="0"/>
              <a:t>+</a:t>
            </a:r>
            <a:r>
              <a:rPr lang="en-US" dirty="0"/>
              <a:t>)</a:t>
            </a:r>
            <a:r>
              <a:rPr lang="en-US" b="1" dirty="0"/>
              <a:t> </a:t>
            </a:r>
            <a:r>
              <a:rPr lang="en-US" dirty="0"/>
              <a:t>has been proposed as a new biocide to treat the water in the ISS and also future human space exploration vehicles/habitats. Ag</a:t>
            </a:r>
            <a:r>
              <a:rPr lang="en-US" baseline="30000" dirty="0"/>
              <a:t>+</a:t>
            </a:r>
            <a:r>
              <a:rPr lang="en-US" dirty="0"/>
              <a:t> is </a:t>
            </a:r>
            <a:r>
              <a:rPr lang="en-US" b="1" dirty="0"/>
              <a:t>effective</a:t>
            </a:r>
            <a:r>
              <a:rPr lang="en-US" dirty="0"/>
              <a:t> as biocide in levels (200 to 500 ppb) </a:t>
            </a:r>
            <a:r>
              <a:rPr lang="en-US" b="1" dirty="0"/>
              <a:t>safe</a:t>
            </a:r>
            <a:r>
              <a:rPr lang="en-US" dirty="0"/>
              <a:t> for human consumption.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4D33C2-CE7F-5C4D-9F49-77092C449AB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Problem Description</a:t>
            </a:r>
          </a:p>
        </p:txBody>
      </p:sp>
      <p:sp>
        <p:nvSpPr>
          <p:cNvPr id="6" name="Text Placeholder 1">
            <a:extLst>
              <a:ext uri="{FF2B5EF4-FFF2-40B4-BE49-F238E27FC236}">
                <a16:creationId xmlns:a16="http://schemas.microsoft.com/office/drawing/2014/main" id="{9BBDD3B9-A11E-2646-AFB3-9B5B4E3C0AC9}"/>
              </a:ext>
            </a:extLst>
          </p:cNvPr>
          <p:cNvSpPr txBox="1">
            <a:spLocks/>
          </p:cNvSpPr>
          <p:nvPr/>
        </p:nvSpPr>
        <p:spPr>
          <a:xfrm>
            <a:off x="344698" y="3878436"/>
            <a:ext cx="8454603" cy="304799"/>
          </a:xfrm>
          <a:prstGeom prst="rect">
            <a:avLst/>
          </a:prstGeom>
          <a:ln w="19050">
            <a:solidFill>
              <a:srgbClr val="C00000"/>
            </a:solidFill>
          </a:ln>
        </p:spPr>
        <p:txBody>
          <a:bodyPr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tabLst/>
              <a:defRPr sz="12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1148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7724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5156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2588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b="1" dirty="0"/>
              <a:t>Goal</a:t>
            </a:r>
            <a:r>
              <a:rPr lang="en-US" sz="1400" dirty="0"/>
              <a:t>: To develop a method/technique for monitoring </a:t>
            </a:r>
            <a:r>
              <a:rPr lang="en-US" sz="1400" b="1" dirty="0"/>
              <a:t>Ag</a:t>
            </a:r>
            <a:r>
              <a:rPr lang="en-US" sz="1400" b="1" baseline="30000" dirty="0"/>
              <a:t>+</a:t>
            </a:r>
            <a:r>
              <a:rPr lang="en-US" sz="1400" b="1" dirty="0"/>
              <a:t> levels</a:t>
            </a:r>
            <a:r>
              <a:rPr lang="en-US" sz="1400" dirty="0"/>
              <a:t> in water ranging from 50 to 1000 ppb.</a:t>
            </a: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831.469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485" y="-29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095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1000"/>
    </mc:Choice>
    <mc:Fallback xmlns="">
      <p:transition spd="slow" advClick="0" advTm="7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96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25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34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4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59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 uiExpand="1" build="p"/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98685" y="2610995"/>
            <a:ext cx="3980688" cy="2534412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4A7146-5543-9B4D-9341-971B7D71334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Methodology</a:t>
            </a: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77318" y="707871"/>
            <a:ext cx="3775214" cy="2668441"/>
          </a:xfrm>
          <a:prstGeom prst="rect">
            <a:avLst/>
          </a:prstGeom>
        </p:spPr>
      </p:pic>
      <p:pic>
        <p:nvPicPr>
          <p:cNvPr id="38" name="CZ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424788" y="751995"/>
            <a:ext cx="2588449" cy="1233005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277D454-A50A-8741-AA0B-23CF4A7E8FC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50733" y="1571687"/>
            <a:ext cx="5049942" cy="1039308"/>
          </a:xfrm>
        </p:spPr>
        <p:txBody>
          <a:bodyPr/>
          <a:lstStyle/>
          <a:p>
            <a:pPr indent="-171450" algn="just">
              <a:buFont typeface="Wingdings" panose="05000000000000000000" pitchFamily="2" charset="2"/>
              <a:buChar char="§"/>
            </a:pPr>
            <a:r>
              <a:rPr lang="en-US" dirty="0"/>
              <a:t>A capillary electrophoresis instrument with a contactless conductivity detector (CE-C</a:t>
            </a:r>
            <a:r>
              <a:rPr lang="en-US" baseline="30000" dirty="0"/>
              <a:t>4</a:t>
            </a:r>
            <a:r>
              <a:rPr lang="en-US" dirty="0"/>
              <a:t>D) was used. </a:t>
            </a:r>
          </a:p>
          <a:p>
            <a:pPr indent="-171450" algn="just">
              <a:buFont typeface="Wingdings" panose="05000000000000000000" pitchFamily="2" charset="2"/>
              <a:buChar char="§"/>
            </a:pPr>
            <a:r>
              <a:rPr lang="en-US" dirty="0"/>
              <a:t>CE-C</a:t>
            </a:r>
            <a:r>
              <a:rPr lang="en-US" baseline="30000" dirty="0"/>
              <a:t>4</a:t>
            </a:r>
            <a:r>
              <a:rPr lang="en-US" dirty="0"/>
              <a:t>D is an ideal method for measuring inorganic ions. It provides short analysis time, low sample and reagents consumption, and it can be automated and miniaturized. </a:t>
            </a:r>
          </a:p>
        </p:txBody>
      </p:sp>
      <p:sp>
        <p:nvSpPr>
          <p:cNvPr id="8" name="Text Placeholder 1">
            <a:extLst>
              <a:ext uri="{FF2B5EF4-FFF2-40B4-BE49-F238E27FC236}">
                <a16:creationId xmlns:a16="http://schemas.microsoft.com/office/drawing/2014/main" id="{E277D454-A50A-8741-AA0B-23CF4A7E8FCA}"/>
              </a:ext>
            </a:extLst>
          </p:cNvPr>
          <p:cNvSpPr txBox="1">
            <a:spLocks/>
          </p:cNvSpPr>
          <p:nvPr/>
        </p:nvSpPr>
        <p:spPr>
          <a:xfrm>
            <a:off x="350733" y="2706490"/>
            <a:ext cx="1935267" cy="2066864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tabLst/>
              <a:defRPr sz="12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1148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7724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5156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2588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171450" algn="just">
              <a:buFont typeface="Wingdings" panose="05000000000000000000" pitchFamily="2" charset="2"/>
              <a:buChar char="§"/>
            </a:pPr>
            <a:r>
              <a:rPr lang="en-US" dirty="0"/>
              <a:t>Two methods were developed for monitoring Ag</a:t>
            </a:r>
            <a:r>
              <a:rPr lang="en-US" baseline="30000" dirty="0"/>
              <a:t>+</a:t>
            </a:r>
            <a:r>
              <a:rPr lang="en-US" dirty="0"/>
              <a:t> in water.</a:t>
            </a:r>
          </a:p>
          <a:p>
            <a:pPr indent="-171450" algn="just">
              <a:buFont typeface="Wingdings" panose="05000000000000000000" pitchFamily="2" charset="2"/>
              <a:buChar char="§"/>
            </a:pPr>
            <a:r>
              <a:rPr lang="en-US" dirty="0"/>
              <a:t>The methods were evaluated by analyzing a simulant of ISS water containing inorganic ions commonly present in the water: K</a:t>
            </a:r>
            <a:r>
              <a:rPr lang="en-US" baseline="30000" dirty="0"/>
              <a:t>+</a:t>
            </a:r>
            <a:r>
              <a:rPr lang="en-US" dirty="0"/>
              <a:t>, Ca</a:t>
            </a:r>
            <a:r>
              <a:rPr lang="en-US" baseline="30000" dirty="0"/>
              <a:t>2+</a:t>
            </a:r>
            <a:r>
              <a:rPr lang="en-US" dirty="0"/>
              <a:t>, Na</a:t>
            </a:r>
            <a:r>
              <a:rPr lang="en-US" baseline="30000" dirty="0"/>
              <a:t>+</a:t>
            </a:r>
            <a:r>
              <a:rPr lang="en-US" dirty="0"/>
              <a:t>, Mg</a:t>
            </a:r>
            <a:r>
              <a:rPr lang="en-US" baseline="30000" dirty="0"/>
              <a:t>2+</a:t>
            </a:r>
            <a:r>
              <a:rPr lang="en-US" dirty="0"/>
              <a:t>, Ni</a:t>
            </a:r>
            <a:r>
              <a:rPr lang="en-US" baseline="30000" dirty="0"/>
              <a:t>2+</a:t>
            </a:r>
            <a:r>
              <a:rPr lang="en-US" dirty="0"/>
              <a:t>, and Zn</a:t>
            </a:r>
            <a:r>
              <a:rPr lang="en-US" baseline="30000" dirty="0"/>
              <a:t>2+</a:t>
            </a:r>
            <a:r>
              <a:rPr lang="en-US" dirty="0"/>
              <a:t>.</a:t>
            </a:r>
            <a:r>
              <a:rPr lang="en-US" baseline="30000" dirty="0"/>
              <a:t> </a:t>
            </a:r>
            <a:endParaRPr lang="en-US" dirty="0"/>
          </a:p>
        </p:txBody>
      </p:sp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1002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36" y="0"/>
            <a:ext cx="609600" cy="6096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459573" y="2819783"/>
            <a:ext cx="2615184" cy="2116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9793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9000"/>
    </mc:Choice>
    <mc:Fallback xmlns="">
      <p:transition spd="slow" advClick="0" advTm="6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73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30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30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30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999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37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999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44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21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58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59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44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0" fill="hold" display="0">
                  <p:stCondLst>
                    <p:cond delay="indefinite"/>
                  </p:stCondLst>
                </p:cTn>
                <p:tgtEl>
                  <p:spTgt spid="38"/>
                </p:tgtEl>
              </p:cMediaNode>
            </p:video>
            <p:audio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 uiExpand="1" build="p"/>
      <p:bldP spid="8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4E6366-EFBC-5F4B-88DF-2C53F2A89F2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Results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3527" y="2553544"/>
            <a:ext cx="3226416" cy="2468880"/>
          </a:xfrm>
          <a:prstGeom prst="rect">
            <a:avLst/>
          </a:prstGeom>
          <a:ln w="28575">
            <a:solidFill>
              <a:srgbClr val="7030A0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36454" y="2553544"/>
            <a:ext cx="3226416" cy="2468880"/>
          </a:xfrm>
          <a:prstGeom prst="rect">
            <a:avLst/>
          </a:prstGeom>
          <a:ln w="28575">
            <a:solidFill>
              <a:srgbClr val="00B050"/>
            </a:solidFill>
          </a:ln>
        </p:spPr>
      </p:pic>
      <p:sp>
        <p:nvSpPr>
          <p:cNvPr id="14" name="Text Placeholder 1">
            <a:extLst>
              <a:ext uri="{FF2B5EF4-FFF2-40B4-BE49-F238E27FC236}">
                <a16:creationId xmlns:a16="http://schemas.microsoft.com/office/drawing/2014/main" id="{9BBDD3B9-A11E-2646-AFB3-9B5B4E3C0AC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50732" y="1296187"/>
            <a:ext cx="4192007" cy="1257135"/>
          </a:xfrm>
          <a:ln w="19050">
            <a:noFill/>
          </a:ln>
        </p:spPr>
        <p:txBody>
          <a:bodyPr/>
          <a:lstStyle/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en-US" b="1" u="sng" dirty="0">
                <a:solidFill>
                  <a:srgbClr val="7030A0"/>
                </a:solidFill>
              </a:rPr>
              <a:t>Method 1</a:t>
            </a:r>
          </a:p>
          <a:p>
            <a:pPr marL="342900" indent="-171450" algn="just">
              <a:lnSpc>
                <a:spcPct val="100000"/>
              </a:lnSpc>
              <a:spcBef>
                <a:spcPts val="0"/>
              </a:spcBef>
              <a:buClr>
                <a:srgbClr val="7030A0"/>
              </a:buClr>
              <a:buSzPct val="120000"/>
              <a:buFont typeface="Wingdings" panose="05000000000000000000" pitchFamily="2" charset="2"/>
              <a:buChar char="§"/>
            </a:pPr>
            <a:r>
              <a:rPr lang="en-US" dirty="0"/>
              <a:t>Medium: 5 M acetic acid</a:t>
            </a:r>
          </a:p>
          <a:p>
            <a:pPr marL="342900" indent="-171450" algn="just">
              <a:lnSpc>
                <a:spcPct val="100000"/>
              </a:lnSpc>
              <a:spcBef>
                <a:spcPts val="0"/>
              </a:spcBef>
              <a:buClr>
                <a:srgbClr val="7030A0"/>
              </a:buClr>
              <a:buSzPct val="120000"/>
              <a:buFont typeface="Wingdings" panose="05000000000000000000" pitchFamily="2" charset="2"/>
              <a:buChar char="§"/>
            </a:pPr>
            <a:r>
              <a:rPr lang="en-US" dirty="0"/>
              <a:t>Limit of detection for Ag</a:t>
            </a:r>
            <a:r>
              <a:rPr lang="en-US" baseline="30000" dirty="0"/>
              <a:t>+</a:t>
            </a:r>
            <a:r>
              <a:rPr lang="en-US" dirty="0"/>
              <a:t>: 100 ppb</a:t>
            </a:r>
          </a:p>
          <a:p>
            <a:pPr marL="342900" indent="-171450" algn="just">
              <a:lnSpc>
                <a:spcPct val="100000"/>
              </a:lnSpc>
              <a:spcBef>
                <a:spcPts val="0"/>
              </a:spcBef>
              <a:buClr>
                <a:srgbClr val="7030A0"/>
              </a:buClr>
              <a:buSzPct val="120000"/>
              <a:buFont typeface="Wingdings" panose="05000000000000000000" pitchFamily="2" charset="2"/>
              <a:buChar char="§"/>
            </a:pPr>
            <a:r>
              <a:rPr lang="en-US" dirty="0"/>
              <a:t>Analysis time: 4.5 min</a:t>
            </a:r>
          </a:p>
          <a:p>
            <a:pPr marL="342900" indent="-171450" algn="just">
              <a:lnSpc>
                <a:spcPct val="100000"/>
              </a:lnSpc>
              <a:spcBef>
                <a:spcPts val="0"/>
              </a:spcBef>
              <a:buClr>
                <a:srgbClr val="7030A0"/>
              </a:buClr>
              <a:buSzPct val="120000"/>
              <a:buFont typeface="Wingdings" panose="05000000000000000000" pitchFamily="2" charset="2"/>
              <a:buChar char="§"/>
            </a:pPr>
            <a:r>
              <a:rPr lang="en-US" dirty="0"/>
              <a:t>Allows simultaneous measurements of other cations commonly found in the ISS potable water.</a:t>
            </a:r>
          </a:p>
        </p:txBody>
      </p:sp>
      <p:sp>
        <p:nvSpPr>
          <p:cNvPr id="12" name="Text Placeholder 1">
            <a:extLst>
              <a:ext uri="{FF2B5EF4-FFF2-40B4-BE49-F238E27FC236}">
                <a16:creationId xmlns:a16="http://schemas.microsoft.com/office/drawing/2014/main" id="{9BBDD3B9-A11E-2646-AFB3-9B5B4E3C0AC9}"/>
              </a:ext>
            </a:extLst>
          </p:cNvPr>
          <p:cNvSpPr txBox="1">
            <a:spLocks/>
          </p:cNvSpPr>
          <p:nvPr/>
        </p:nvSpPr>
        <p:spPr>
          <a:xfrm>
            <a:off x="4753658" y="1296409"/>
            <a:ext cx="4192007" cy="1257135"/>
          </a:xfrm>
          <a:prstGeom prst="rect">
            <a:avLst/>
          </a:prstGeom>
          <a:ln w="19050">
            <a:noFill/>
          </a:ln>
        </p:spPr>
        <p:txBody>
          <a:bodyPr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tabLst/>
              <a:defRPr sz="12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1148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7724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5156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2588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en-US" b="1" u="sng" dirty="0">
                <a:solidFill>
                  <a:srgbClr val="00B050"/>
                </a:solidFill>
              </a:rPr>
              <a:t>Method 2</a:t>
            </a:r>
          </a:p>
          <a:p>
            <a:pPr marL="342900" indent="-171450" algn="just">
              <a:lnSpc>
                <a:spcPct val="100000"/>
              </a:lnSpc>
              <a:spcBef>
                <a:spcPts val="0"/>
              </a:spcBef>
              <a:buClr>
                <a:srgbClr val="00B050"/>
              </a:buClr>
              <a:buSzPct val="120000"/>
              <a:buFont typeface="Wingdings" panose="05000000000000000000" pitchFamily="2" charset="2"/>
              <a:buChar char="§"/>
            </a:pPr>
            <a:r>
              <a:rPr lang="en-US" dirty="0"/>
              <a:t>Medium: 0.5 M acetic acid</a:t>
            </a:r>
          </a:p>
          <a:p>
            <a:pPr marL="342900" indent="-171450" algn="just">
              <a:lnSpc>
                <a:spcPct val="100000"/>
              </a:lnSpc>
              <a:spcBef>
                <a:spcPts val="0"/>
              </a:spcBef>
              <a:buClr>
                <a:srgbClr val="00B050"/>
              </a:buClr>
              <a:buSzPct val="120000"/>
              <a:buFont typeface="Wingdings" panose="05000000000000000000" pitchFamily="2" charset="2"/>
              <a:buChar char="§"/>
            </a:pPr>
            <a:r>
              <a:rPr lang="en-US" dirty="0"/>
              <a:t>Limit of detection for Ag</a:t>
            </a:r>
            <a:r>
              <a:rPr lang="en-US" baseline="30000" dirty="0"/>
              <a:t>+</a:t>
            </a:r>
            <a:r>
              <a:rPr lang="en-US" dirty="0"/>
              <a:t>: 25 ppb</a:t>
            </a:r>
          </a:p>
          <a:p>
            <a:pPr marL="342900" indent="-171450" algn="just">
              <a:lnSpc>
                <a:spcPct val="100000"/>
              </a:lnSpc>
              <a:spcBef>
                <a:spcPts val="0"/>
              </a:spcBef>
              <a:buClr>
                <a:srgbClr val="00B050"/>
              </a:buClr>
              <a:buSzPct val="120000"/>
              <a:buFont typeface="Wingdings" panose="05000000000000000000" pitchFamily="2" charset="2"/>
              <a:buChar char="§"/>
            </a:pPr>
            <a:r>
              <a:rPr lang="en-US" dirty="0"/>
              <a:t>Analysis time: 2.5 min</a:t>
            </a:r>
          </a:p>
          <a:p>
            <a:pPr marL="342900" indent="-171450" algn="just">
              <a:lnSpc>
                <a:spcPct val="100000"/>
              </a:lnSpc>
              <a:spcBef>
                <a:spcPts val="0"/>
              </a:spcBef>
              <a:buClr>
                <a:srgbClr val="00B050"/>
              </a:buClr>
              <a:buSzPct val="120000"/>
              <a:buFont typeface="Wingdings" panose="05000000000000000000" pitchFamily="2" charset="2"/>
              <a:buChar char="§"/>
            </a:pPr>
            <a:r>
              <a:rPr lang="en-US" dirty="0"/>
              <a:t>Allows detection of lower levels of silver in water but the other ions cannot be separated and quantified.</a:t>
            </a:r>
          </a:p>
        </p:txBody>
      </p:sp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37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211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9000"/>
    </mc:Choice>
    <mc:Fallback xmlns="">
      <p:transition spd="slow" advClick="0" advTm="3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45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26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26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28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30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33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35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4" grpId="0" uiExpand="1" build="p"/>
      <p:bldP spid="12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5A4E536-0344-934E-AD28-4A3A1116B25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564"/>
          <a:stretch/>
        </p:blipFill>
        <p:spPr>
          <a:xfrm>
            <a:off x="669051" y="1253259"/>
            <a:ext cx="4436349" cy="2780445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ECCF47-63E8-6A4F-BBC4-53DE36AF819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10666" y="823076"/>
            <a:ext cx="8454602" cy="430183"/>
          </a:xfrm>
        </p:spPr>
        <p:txBody>
          <a:bodyPr/>
          <a:lstStyle/>
          <a:p>
            <a:r>
              <a:rPr lang="en-US" sz="2400" dirty="0"/>
              <a:t>Publications and Acknowledgements</a:t>
            </a:r>
          </a:p>
          <a:p>
            <a:endParaRPr lang="en-US" sz="2400" dirty="0"/>
          </a:p>
        </p:txBody>
      </p:sp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1730298A-0F1C-6147-ABD6-8E8B623D0F7F}"/>
              </a:ext>
            </a:extLst>
          </p:cNvPr>
          <p:cNvSpPr txBox="1">
            <a:spLocks/>
          </p:cNvSpPr>
          <p:nvPr/>
        </p:nvSpPr>
        <p:spPr>
          <a:xfrm>
            <a:off x="10665" y="4038600"/>
            <a:ext cx="5485259" cy="1094963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tabLst/>
              <a:defRPr sz="12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1148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7724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5156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2588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7800" indent="-171450" algn="just">
              <a:buClr>
                <a:srgbClr val="C00000"/>
              </a:buClr>
              <a:buSzPct val="120000"/>
              <a:buFont typeface="Wingdings" panose="05000000000000000000" pitchFamily="2" charset="2"/>
              <a:buChar char="§"/>
            </a:pPr>
            <a:r>
              <a:rPr lang="en-US" dirty="0"/>
              <a:t>This research was carried out at the Jet Propulsion Laboratory, California Institute of Technology, under a contract with the National Aeronautics and Space Administration. </a:t>
            </a:r>
          </a:p>
          <a:p>
            <a:pPr marL="177800" indent="-171450" algn="just">
              <a:buClr>
                <a:srgbClr val="C00000"/>
              </a:buClr>
              <a:buSzPct val="120000"/>
              <a:buFont typeface="Wingdings" panose="05000000000000000000" pitchFamily="2" charset="2"/>
              <a:buChar char="§"/>
            </a:pPr>
            <a:r>
              <a:rPr lang="en-US" dirty="0"/>
              <a:t>Financial support for this project was provided by The Planetary Instrument Concepts for the Advancement of Solar System Observations Program.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3851A64-AA22-8544-98AD-F0290E57C4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14013" y="457200"/>
            <a:ext cx="3519322" cy="4613564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-324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578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61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19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uiExpand="1" build="p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IDATA" val="&lt;database version=&quot;11.0&quot;&gt;&lt;object type=&quot;1&quot; unique_id=&quot;10001&quot;&gt;&lt;object type=&quot;2&quot; unique_id=&quot;10522&quot;&gt;&lt;object type=&quot;3&quot; unique_id=&quot;10523&quot;&gt;&lt;property id=&quot;20148&quot; value=&quot;5&quot;/&gt;&lt;property id=&quot;20300&quot; value=&quot;Slide 1&quot;/&gt;&lt;property id=&quot;20307&quot; value=&quot;277&quot;/&gt;&lt;/object&gt;&lt;object type=&quot;3&quot; unique_id=&quot;10524&quot;&gt;&lt;property id=&quot;20148&quot; value=&quot;5&quot;/&gt;&lt;property id=&quot;20300&quot; value=&quot;Slide 2&quot;/&gt;&lt;property id=&quot;20307&quot; value=&quot;281&quot;/&gt;&lt;/object&gt;&lt;object type=&quot;3&quot; unique_id=&quot;10525&quot;&gt;&lt;property id=&quot;20148&quot; value=&quot;5&quot;/&gt;&lt;property id=&quot;20300&quot; value=&quot;Slide 3&quot;/&gt;&lt;property id=&quot;20307&quot; value=&quot;280&quot;/&gt;&lt;/object&gt;&lt;object type=&quot;3&quot; unique_id=&quot;10526&quot;&gt;&lt;property id=&quot;20148&quot; value=&quot;5&quot;/&gt;&lt;property id=&quot;20300&quot; value=&quot;Slide 4&quot;/&gt;&lt;property id=&quot;20307&quot; value=&quot;278&quot;/&gt;&lt;/object&gt;&lt;/object&gt;&lt;object type=&quot;8&quot; unique_id=&quot;10532&quot;&gt;&lt;/object&gt;&lt;/object&gt;&lt;/database&gt;"/>
  <p:tag name="MMPROD_NEXTUNIQUEID" val="10010"/>
  <p:tag name="SECTOMILLISECCONVERTED" val="1"/>
</p:tagLst>
</file>

<file path=ppt/theme/theme1.xml><?xml version="1.0" encoding="utf-8"?>
<a:theme xmlns:a="http://schemas.openxmlformats.org/drawingml/2006/main" name="NASAjpl-WhiteTheme-16x9-vA6">
  <a:themeElements>
    <a:clrScheme name="NASA-JPL - Jan 2017">
      <a:dk1>
        <a:sysClr val="windowText" lastClr="000000"/>
      </a:dk1>
      <a:lt1>
        <a:sysClr val="window" lastClr="FFFFFF"/>
      </a:lt1>
      <a:dk2>
        <a:srgbClr val="5D5D60"/>
      </a:dk2>
      <a:lt2>
        <a:srgbClr val="E4E9EF"/>
      </a:lt2>
      <a:accent1>
        <a:srgbClr val="6083AA"/>
      </a:accent1>
      <a:accent2>
        <a:srgbClr val="94A8C2"/>
      </a:accent2>
      <a:accent3>
        <a:srgbClr val="0B3D91"/>
      </a:accent3>
      <a:accent4>
        <a:srgbClr val="E31937"/>
      </a:accent4>
      <a:accent5>
        <a:srgbClr val="F2A900"/>
      </a:accent5>
      <a:accent6>
        <a:srgbClr val="A4B34C"/>
      </a:accent6>
      <a:hlink>
        <a:srgbClr val="0E7EE0"/>
      </a:hlink>
      <a:folHlink>
        <a:srgbClr val="0E7EE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2"/>
        </a:solidFill>
        <a:ln>
          <a:noFill/>
        </a:ln>
        <a:effectLst/>
      </a:spPr>
      <a:bodyPr rtlCol="0" anchor="ctr">
        <a:noAutofit/>
      </a:bodyPr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12700" cmpd="sng">
          <a:solidFill>
            <a:schemeClr val="bg1">
              <a:lumMod val="65000"/>
            </a:schemeClr>
          </a:solidFill>
          <a:tailEnd type="arrow"/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20548</TotalTime>
  <Words>534</Words>
  <Application>Microsoft Office PowerPoint</Application>
  <PresentationFormat>On-screen Show (16:9)</PresentationFormat>
  <Paragraphs>39</Paragraphs>
  <Slides>6</Slides>
  <Notes>0</Notes>
  <HiddenSlides>0</HiddenSlides>
  <MMClips>7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6</vt:i4>
      </vt:variant>
    </vt:vector>
  </HeadingPairs>
  <TitlesOfParts>
    <vt:vector size="11" baseType="lpstr">
      <vt:lpstr>Arial</vt:lpstr>
      <vt:lpstr>Tahoma</vt:lpstr>
      <vt:lpstr>Wingdings</vt:lpstr>
      <vt:lpstr>NASAjpl-WhiteTheme-16x9-vA6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Carolyn M Stolze</dc:creator>
  <cp:lastModifiedBy>Ferreira Santos, Mauro (389R-Caltech)</cp:lastModifiedBy>
  <cp:revision>225</cp:revision>
  <dcterms:created xsi:type="dcterms:W3CDTF">2016-09-08T21:41:17Z</dcterms:created>
  <dcterms:modified xsi:type="dcterms:W3CDTF">2020-11-10T01:38:52Z</dcterms:modified>
</cp:coreProperties>
</file>