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82" r:id="rId2"/>
    <p:sldId id="283" r:id="rId3"/>
    <p:sldId id="325" r:id="rId4"/>
    <p:sldId id="328" r:id="rId5"/>
    <p:sldId id="299" r:id="rId6"/>
    <p:sldId id="327" r:id="rId7"/>
    <p:sldId id="28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28"/>
    <p:restoredTop sz="95073"/>
  </p:normalViewPr>
  <p:slideViewPr>
    <p:cSldViewPr snapToGrid="0" snapToObjects="1">
      <p:cViewPr varScale="1">
        <p:scale>
          <a:sx n="117" d="100"/>
          <a:sy n="117" d="100"/>
        </p:scale>
        <p:origin x="184"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CBCC02-6750-164F-AE92-A9E67D819A7E}" type="datetimeFigureOut">
              <a:rPr lang="en-US" smtClean="0"/>
              <a:t>11/16/20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68BDD7-3FF9-2A4F-94D5-6DF7DACB6F0B}" type="slidenum">
              <a:rPr lang="en-US" smtClean="0"/>
              <a:t>‹#›</a:t>
            </a:fld>
            <a:endParaRPr lang="en-US"/>
          </a:p>
        </p:txBody>
      </p:sp>
    </p:spTree>
    <p:extLst>
      <p:ext uri="{BB962C8B-B14F-4D97-AF65-F5344CB8AC3E}">
        <p14:creationId xmlns:p14="http://schemas.microsoft.com/office/powerpoint/2010/main" val="273165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68BDD7-3FF9-2A4F-94D5-6DF7DACB6F0B}" type="slidenum">
              <a:rPr lang="en-US" smtClean="0"/>
              <a:t>1</a:t>
            </a:fld>
            <a:endParaRPr lang="en-US"/>
          </a:p>
        </p:txBody>
      </p:sp>
    </p:spTree>
    <p:extLst>
      <p:ext uri="{BB962C8B-B14F-4D97-AF65-F5344CB8AC3E}">
        <p14:creationId xmlns:p14="http://schemas.microsoft.com/office/powerpoint/2010/main" val="2497838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68BDD7-3FF9-2A4F-94D5-6DF7DACB6F0B}" type="slidenum">
              <a:rPr lang="en-US" smtClean="0"/>
              <a:t>2</a:t>
            </a:fld>
            <a:endParaRPr lang="en-US"/>
          </a:p>
        </p:txBody>
      </p:sp>
    </p:spTree>
    <p:extLst>
      <p:ext uri="{BB962C8B-B14F-4D97-AF65-F5344CB8AC3E}">
        <p14:creationId xmlns:p14="http://schemas.microsoft.com/office/powerpoint/2010/main" val="1451249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68BDD7-3FF9-2A4F-94D5-6DF7DACB6F0B}" type="slidenum">
              <a:rPr lang="en-US" smtClean="0"/>
              <a:t>3</a:t>
            </a:fld>
            <a:endParaRPr lang="en-US"/>
          </a:p>
        </p:txBody>
      </p:sp>
    </p:spTree>
    <p:extLst>
      <p:ext uri="{BB962C8B-B14F-4D97-AF65-F5344CB8AC3E}">
        <p14:creationId xmlns:p14="http://schemas.microsoft.com/office/powerpoint/2010/main" val="2535619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68BDD7-3FF9-2A4F-94D5-6DF7DACB6F0B}" type="slidenum">
              <a:rPr lang="en-US" smtClean="0"/>
              <a:t>4</a:t>
            </a:fld>
            <a:endParaRPr lang="en-US"/>
          </a:p>
        </p:txBody>
      </p:sp>
    </p:spTree>
    <p:extLst>
      <p:ext uri="{BB962C8B-B14F-4D97-AF65-F5344CB8AC3E}">
        <p14:creationId xmlns:p14="http://schemas.microsoft.com/office/powerpoint/2010/main" val="833451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68BDD7-3FF9-2A4F-94D5-6DF7DACB6F0B}" type="slidenum">
              <a:rPr lang="en-US" smtClean="0"/>
              <a:t>5</a:t>
            </a:fld>
            <a:endParaRPr lang="en-US"/>
          </a:p>
        </p:txBody>
      </p:sp>
    </p:spTree>
    <p:extLst>
      <p:ext uri="{BB962C8B-B14F-4D97-AF65-F5344CB8AC3E}">
        <p14:creationId xmlns:p14="http://schemas.microsoft.com/office/powerpoint/2010/main" val="2588384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68BDD7-3FF9-2A4F-94D5-6DF7DACB6F0B}" type="slidenum">
              <a:rPr lang="en-US" smtClean="0"/>
              <a:t>6</a:t>
            </a:fld>
            <a:endParaRPr lang="en-US"/>
          </a:p>
        </p:txBody>
      </p:sp>
    </p:spTree>
    <p:extLst>
      <p:ext uri="{BB962C8B-B14F-4D97-AF65-F5344CB8AC3E}">
        <p14:creationId xmlns:p14="http://schemas.microsoft.com/office/powerpoint/2010/main" val="3907036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30D19-626C-F84C-9F14-975AA2CBF0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1D09B6-DEE6-9A4E-BF05-5A4A47812F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C82FB7-5646-3A4A-B2F5-7A4F999D6AA7}"/>
              </a:ext>
            </a:extLst>
          </p:cNvPr>
          <p:cNvSpPr>
            <a:spLocks noGrp="1"/>
          </p:cNvSpPr>
          <p:nvPr>
            <p:ph type="dt" sz="half" idx="10"/>
          </p:nvPr>
        </p:nvSpPr>
        <p:spPr/>
        <p:txBody>
          <a:bodyPr/>
          <a:lstStyle/>
          <a:p>
            <a:fld id="{E965A83F-3A96-CA4D-95F3-F3969FE8A733}" type="datetimeFigureOut">
              <a:rPr lang="en-US" smtClean="0"/>
              <a:t>11/16/20</a:t>
            </a:fld>
            <a:endParaRPr lang="en-US"/>
          </a:p>
        </p:txBody>
      </p:sp>
      <p:sp>
        <p:nvSpPr>
          <p:cNvPr id="5" name="Footer Placeholder 4">
            <a:extLst>
              <a:ext uri="{FF2B5EF4-FFF2-40B4-BE49-F238E27FC236}">
                <a16:creationId xmlns:a16="http://schemas.microsoft.com/office/drawing/2014/main" id="{EA0B9F73-E818-9744-B215-26E28A49D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23E40C-24D2-3846-BC82-CA27271EAE5F}"/>
              </a:ext>
            </a:extLst>
          </p:cNvPr>
          <p:cNvSpPr>
            <a:spLocks noGrp="1"/>
          </p:cNvSpPr>
          <p:nvPr>
            <p:ph type="sldNum" sz="quarter" idx="12"/>
          </p:nvPr>
        </p:nvSpPr>
        <p:spPr/>
        <p:txBody>
          <a:bodyPr/>
          <a:lstStyle/>
          <a:p>
            <a:fld id="{19E7ED88-243F-DE40-BEC0-9305DF491FFC}" type="slidenum">
              <a:rPr lang="en-US" smtClean="0"/>
              <a:t>‹#›</a:t>
            </a:fld>
            <a:endParaRPr lang="en-US"/>
          </a:p>
        </p:txBody>
      </p:sp>
    </p:spTree>
    <p:extLst>
      <p:ext uri="{BB962C8B-B14F-4D97-AF65-F5344CB8AC3E}">
        <p14:creationId xmlns:p14="http://schemas.microsoft.com/office/powerpoint/2010/main" val="3190887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AB46-23CE-FD4E-979C-3CDD9DA20F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726B87-C7C1-8846-8FA6-1BAA199898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0D3171-0DC8-6D47-B0AB-B1C26D76590A}"/>
              </a:ext>
            </a:extLst>
          </p:cNvPr>
          <p:cNvSpPr>
            <a:spLocks noGrp="1"/>
          </p:cNvSpPr>
          <p:nvPr>
            <p:ph type="dt" sz="half" idx="10"/>
          </p:nvPr>
        </p:nvSpPr>
        <p:spPr/>
        <p:txBody>
          <a:bodyPr/>
          <a:lstStyle/>
          <a:p>
            <a:fld id="{E965A83F-3A96-CA4D-95F3-F3969FE8A733}" type="datetimeFigureOut">
              <a:rPr lang="en-US" smtClean="0"/>
              <a:t>11/16/20</a:t>
            </a:fld>
            <a:endParaRPr lang="en-US"/>
          </a:p>
        </p:txBody>
      </p:sp>
      <p:sp>
        <p:nvSpPr>
          <p:cNvPr id="5" name="Footer Placeholder 4">
            <a:extLst>
              <a:ext uri="{FF2B5EF4-FFF2-40B4-BE49-F238E27FC236}">
                <a16:creationId xmlns:a16="http://schemas.microsoft.com/office/drawing/2014/main" id="{AD62BD70-974B-FC4E-AA11-78B1E4C337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E21630-CF5B-8A4D-BE9E-08E416A11EC6}"/>
              </a:ext>
            </a:extLst>
          </p:cNvPr>
          <p:cNvSpPr>
            <a:spLocks noGrp="1"/>
          </p:cNvSpPr>
          <p:nvPr>
            <p:ph type="sldNum" sz="quarter" idx="12"/>
          </p:nvPr>
        </p:nvSpPr>
        <p:spPr/>
        <p:txBody>
          <a:bodyPr/>
          <a:lstStyle/>
          <a:p>
            <a:fld id="{19E7ED88-243F-DE40-BEC0-9305DF491FFC}" type="slidenum">
              <a:rPr lang="en-US" smtClean="0"/>
              <a:t>‹#›</a:t>
            </a:fld>
            <a:endParaRPr lang="en-US"/>
          </a:p>
        </p:txBody>
      </p:sp>
    </p:spTree>
    <p:extLst>
      <p:ext uri="{BB962C8B-B14F-4D97-AF65-F5344CB8AC3E}">
        <p14:creationId xmlns:p14="http://schemas.microsoft.com/office/powerpoint/2010/main" val="3805968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2A2BBD-9B3C-CB4B-90D8-2C6C065D69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BF3A1F-30E7-B742-BE52-4C936B5C8A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44FC4-82C7-E443-AAFA-7F755438E3C3}"/>
              </a:ext>
            </a:extLst>
          </p:cNvPr>
          <p:cNvSpPr>
            <a:spLocks noGrp="1"/>
          </p:cNvSpPr>
          <p:nvPr>
            <p:ph type="dt" sz="half" idx="10"/>
          </p:nvPr>
        </p:nvSpPr>
        <p:spPr/>
        <p:txBody>
          <a:bodyPr/>
          <a:lstStyle/>
          <a:p>
            <a:fld id="{E965A83F-3A96-CA4D-95F3-F3969FE8A733}" type="datetimeFigureOut">
              <a:rPr lang="en-US" smtClean="0"/>
              <a:t>11/16/20</a:t>
            </a:fld>
            <a:endParaRPr lang="en-US"/>
          </a:p>
        </p:txBody>
      </p:sp>
      <p:sp>
        <p:nvSpPr>
          <p:cNvPr id="5" name="Footer Placeholder 4">
            <a:extLst>
              <a:ext uri="{FF2B5EF4-FFF2-40B4-BE49-F238E27FC236}">
                <a16:creationId xmlns:a16="http://schemas.microsoft.com/office/drawing/2014/main" id="{FA95B1E7-5795-AC4C-8080-1735B59D2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E45670-FD33-0243-8A03-121F289EAD94}"/>
              </a:ext>
            </a:extLst>
          </p:cNvPr>
          <p:cNvSpPr>
            <a:spLocks noGrp="1"/>
          </p:cNvSpPr>
          <p:nvPr>
            <p:ph type="sldNum" sz="quarter" idx="12"/>
          </p:nvPr>
        </p:nvSpPr>
        <p:spPr/>
        <p:txBody>
          <a:bodyPr/>
          <a:lstStyle/>
          <a:p>
            <a:fld id="{19E7ED88-243F-DE40-BEC0-9305DF491FFC}" type="slidenum">
              <a:rPr lang="en-US" smtClean="0"/>
              <a:t>‹#›</a:t>
            </a:fld>
            <a:endParaRPr lang="en-US"/>
          </a:p>
        </p:txBody>
      </p:sp>
    </p:spTree>
    <p:extLst>
      <p:ext uri="{BB962C8B-B14F-4D97-AF65-F5344CB8AC3E}">
        <p14:creationId xmlns:p14="http://schemas.microsoft.com/office/powerpoint/2010/main" val="400745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_Horz Image">
    <p:spTree>
      <p:nvGrpSpPr>
        <p:cNvPr id="1" name=""/>
        <p:cNvGrpSpPr/>
        <p:nvPr/>
      </p:nvGrpSpPr>
      <p:grpSpPr>
        <a:xfrm>
          <a:off x="0" y="0"/>
          <a:ext cx="0" cy="0"/>
          <a:chOff x="0" y="0"/>
          <a:chExt cx="0" cy="0"/>
        </a:xfrm>
      </p:grpSpPr>
      <p:sp>
        <p:nvSpPr>
          <p:cNvPr id="8" name="Picture Placeholder 18"/>
          <p:cNvSpPr>
            <a:spLocks noGrp="1"/>
          </p:cNvSpPr>
          <p:nvPr>
            <p:ph type="pic" sz="quarter" idx="14"/>
          </p:nvPr>
        </p:nvSpPr>
        <p:spPr>
          <a:xfrm>
            <a:off x="0" y="1"/>
            <a:ext cx="12192000" cy="4556671"/>
          </a:xfrm>
        </p:spPr>
        <p:txBody>
          <a:bodyPr anchor="ctr">
            <a:noAutofit/>
          </a:bodyPr>
          <a:lstStyle>
            <a:lvl1pPr marL="0" marR="0" indent="0" algn="ctr" defTabSz="609585" rtl="0" eaLnBrk="1" fontAlgn="auto" latinLnBrk="0" hangingPunct="1">
              <a:lnSpc>
                <a:spcPct val="100000"/>
              </a:lnSpc>
              <a:spcBef>
                <a:spcPct val="20000"/>
              </a:spcBef>
              <a:spcAft>
                <a:spcPts val="0"/>
              </a:spcAft>
              <a:buClr>
                <a:schemeClr val="bg1">
                  <a:lumMod val="50000"/>
                </a:schemeClr>
              </a:buClr>
              <a:buSzTx/>
              <a:buFont typeface="Arial"/>
              <a:buNone/>
              <a:tabLst/>
              <a:defRPr sz="1867"/>
            </a:lvl1pPr>
          </a:lstStyle>
          <a:p>
            <a:r>
              <a:rPr lang="en-US" dirty="0"/>
              <a:t>Drag picture to placeholder or click icon to add</a:t>
            </a:r>
          </a:p>
        </p:txBody>
      </p:sp>
      <p:sp>
        <p:nvSpPr>
          <p:cNvPr id="14" name="Text Placeholder 13"/>
          <p:cNvSpPr>
            <a:spLocks noGrp="1"/>
          </p:cNvSpPr>
          <p:nvPr>
            <p:ph type="body" sz="quarter" idx="16" hasCustomPrompt="1"/>
          </p:nvPr>
        </p:nvSpPr>
        <p:spPr>
          <a:xfrm>
            <a:off x="492265" y="5030948"/>
            <a:ext cx="11374039" cy="573577"/>
          </a:xfrm>
        </p:spPr>
        <p:txBody>
          <a:bodyPr>
            <a:noAutofit/>
          </a:bodyPr>
          <a:lstStyle>
            <a:lvl1pPr marL="0" indent="0">
              <a:buNone/>
              <a:defRPr sz="2933" b="1">
                <a:latin typeface="+mj-lt"/>
              </a:defRPr>
            </a:lvl1pPr>
            <a:lvl2pPr marL="609585" indent="0">
              <a:buNone/>
              <a:defRPr sz="2933" b="1">
                <a:latin typeface="+mj-lt"/>
              </a:defRPr>
            </a:lvl2pPr>
            <a:lvl3pPr marL="1219170" indent="0">
              <a:buNone/>
              <a:defRPr sz="2933" b="1">
                <a:latin typeface="+mj-lt"/>
              </a:defRPr>
            </a:lvl3pPr>
            <a:lvl4pPr marL="1828754" indent="0">
              <a:buNone/>
              <a:defRPr sz="2933" b="1">
                <a:latin typeface="+mj-lt"/>
              </a:defRPr>
            </a:lvl4pPr>
            <a:lvl5pPr marL="2438339" indent="0">
              <a:buNone/>
              <a:defRPr sz="2933" b="1">
                <a:latin typeface="+mj-lt"/>
              </a:defRPr>
            </a:lvl5pPr>
          </a:lstStyle>
          <a:p>
            <a:pPr lvl="0"/>
            <a:r>
              <a:rPr lang="en-US" dirty="0"/>
              <a:t>Click to Edit Presentation Title</a:t>
            </a:r>
          </a:p>
        </p:txBody>
      </p:sp>
      <p:sp>
        <p:nvSpPr>
          <p:cNvPr id="17" name="Text Placeholder 16"/>
          <p:cNvSpPr>
            <a:spLocks noGrp="1"/>
          </p:cNvSpPr>
          <p:nvPr>
            <p:ph type="body" sz="quarter" idx="17" hasCustomPrompt="1"/>
          </p:nvPr>
        </p:nvSpPr>
        <p:spPr>
          <a:xfrm>
            <a:off x="492265" y="5972955"/>
            <a:ext cx="7473396" cy="474133"/>
          </a:xfrm>
        </p:spPr>
        <p:txBody>
          <a:bodyPr anchor="b">
            <a:noAutofit/>
          </a:bodyPr>
          <a:lstStyle>
            <a:lvl1pPr marL="0" indent="0">
              <a:buNone/>
              <a:defRPr sz="1333" baseline="0"/>
            </a:lvl1pPr>
            <a:lvl2pPr marL="609585" indent="0">
              <a:buNone/>
              <a:defRPr sz="1333"/>
            </a:lvl2pPr>
            <a:lvl3pPr marL="1219170" indent="0">
              <a:buNone/>
              <a:defRPr sz="1333"/>
            </a:lvl3pPr>
            <a:lvl4pPr marL="1828754" indent="0">
              <a:buNone/>
              <a:defRPr sz="1333"/>
            </a:lvl4pPr>
            <a:lvl5pPr marL="2438339" indent="0">
              <a:buNone/>
              <a:defRPr sz="1333"/>
            </a:lvl5pPr>
          </a:lstStyle>
          <a:p>
            <a:pPr lvl="0"/>
            <a:r>
              <a:rPr lang="en-US" dirty="0"/>
              <a:t>Presented by, Job Title, Date, etc.</a:t>
            </a:r>
          </a:p>
        </p:txBody>
      </p:sp>
      <p:sp>
        <p:nvSpPr>
          <p:cNvPr id="21" name="Text Placeholder 20"/>
          <p:cNvSpPr>
            <a:spLocks noGrp="1"/>
          </p:cNvSpPr>
          <p:nvPr>
            <p:ph type="body" sz="quarter" idx="19" hasCustomPrompt="1"/>
          </p:nvPr>
        </p:nvSpPr>
        <p:spPr>
          <a:xfrm>
            <a:off x="492263" y="4650901"/>
            <a:ext cx="11374040" cy="380047"/>
          </a:xfrm>
        </p:spPr>
        <p:txBody>
          <a:bodyPr>
            <a:noAutofit/>
          </a:bodyPr>
          <a:lstStyle>
            <a:lvl1pPr marL="0" indent="0">
              <a:buNone/>
              <a:defRPr sz="1867">
                <a:solidFill>
                  <a:schemeClr val="accent1"/>
                </a:solidFill>
              </a:defRPr>
            </a:lvl1pPr>
            <a:lvl2pPr marL="609585" indent="0">
              <a:buNone/>
              <a:defRPr sz="1867">
                <a:solidFill>
                  <a:schemeClr val="accent1"/>
                </a:solidFill>
              </a:defRPr>
            </a:lvl2pPr>
            <a:lvl3pPr marL="1219170" indent="0">
              <a:buNone/>
              <a:defRPr sz="1867">
                <a:solidFill>
                  <a:schemeClr val="accent1"/>
                </a:solidFill>
              </a:defRPr>
            </a:lvl3pPr>
            <a:lvl4pPr marL="1828754" indent="0">
              <a:buNone/>
              <a:defRPr sz="1867">
                <a:solidFill>
                  <a:schemeClr val="accent1"/>
                </a:solidFill>
              </a:defRPr>
            </a:lvl4pPr>
            <a:lvl5pPr marL="2438339" indent="0">
              <a:buNone/>
              <a:defRPr sz="1867">
                <a:solidFill>
                  <a:schemeClr val="accent1"/>
                </a:solidFill>
              </a:defRPr>
            </a:lvl5pPr>
          </a:lstStyle>
          <a:p>
            <a:pPr lvl="0"/>
            <a:r>
              <a:rPr lang="en-US" dirty="0"/>
              <a:t>Click to Add a Theme, Project or Mission Name (optional)</a:t>
            </a:r>
          </a:p>
        </p:txBody>
      </p:sp>
      <p:pic>
        <p:nvPicPr>
          <p:cNvPr id="9" name="Picture 8" descr="Tribrand_ColorBlack_rgb_16x3_1606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5659" y="5626376"/>
            <a:ext cx="3900644" cy="1083512"/>
          </a:xfrm>
          <a:prstGeom prst="rect">
            <a:avLst/>
          </a:prstGeom>
        </p:spPr>
      </p:pic>
      <p:sp>
        <p:nvSpPr>
          <p:cNvPr id="3" name="Footer Placeholder 2"/>
          <p:cNvSpPr>
            <a:spLocks noGrp="1"/>
          </p:cNvSpPr>
          <p:nvPr>
            <p:ph type="ftr" sz="quarter" idx="21"/>
          </p:nvPr>
        </p:nvSpPr>
        <p:spPr>
          <a:xfrm>
            <a:off x="492265" y="6403765"/>
            <a:ext cx="7473395" cy="366183"/>
          </a:xfrm>
        </p:spPr>
        <p:txBody>
          <a:bodyPr/>
          <a:lstStyle>
            <a:lvl1pPr algn="l">
              <a:defRPr/>
            </a:lvl1pPr>
          </a:lstStyle>
          <a:p>
            <a:r>
              <a:rPr lang="en-US"/>
              <a:t>For required markings, please visit https://mh.jpl.nasa.gov</a:t>
            </a:r>
            <a:endParaRPr lang="en-US" dirty="0"/>
          </a:p>
        </p:txBody>
      </p:sp>
    </p:spTree>
    <p:extLst>
      <p:ext uri="{BB962C8B-B14F-4D97-AF65-F5344CB8AC3E}">
        <p14:creationId xmlns:p14="http://schemas.microsoft.com/office/powerpoint/2010/main" val="3226045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CDEFE66-01B5-A147-B059-451E84A54769}"/>
              </a:ext>
            </a:extLst>
          </p:cNvPr>
          <p:cNvSpPr>
            <a:spLocks noGrp="1"/>
          </p:cNvSpPr>
          <p:nvPr>
            <p:ph type="body" sz="quarter" idx="17" hasCustomPrompt="1"/>
          </p:nvPr>
        </p:nvSpPr>
        <p:spPr>
          <a:xfrm>
            <a:off x="467642" y="2095584"/>
            <a:ext cx="11272803" cy="4390161"/>
          </a:xfrm>
          <a:prstGeom prst="rect">
            <a:avLst/>
          </a:prstGeom>
        </p:spPr>
        <p:txBody>
          <a:bodyPr anchor="t">
            <a:noAutofit/>
          </a:bodyPr>
          <a:lstStyle>
            <a:lvl1pPr marL="0" indent="0" algn="l">
              <a:buNone/>
              <a:tabLst/>
              <a:defRPr sz="1600" baseline="0">
                <a:solidFill>
                  <a:schemeClr val="tx1"/>
                </a:solidFill>
                <a:latin typeface="Arial" panose="020B0604020202020204" pitchFamily="34" charset="0"/>
                <a:cs typeface="Arial" panose="020B0604020202020204" pitchFamily="34" charset="0"/>
              </a:defRPr>
            </a:lvl1pPr>
            <a:lvl2pPr marL="548626" indent="0">
              <a:buNone/>
              <a:defRPr sz="1333"/>
            </a:lvl2pPr>
            <a:lvl3pPr marL="1036294" indent="0">
              <a:buNone/>
              <a:defRPr sz="1333"/>
            </a:lvl3pPr>
            <a:lvl4pPr marL="1402045" indent="0">
              <a:buNone/>
              <a:defRPr sz="1333"/>
            </a:lvl4pPr>
            <a:lvl5pPr marL="1767796" indent="0">
              <a:buNone/>
              <a:defRPr sz="1333"/>
            </a:lvl5pPr>
          </a:lstStyle>
          <a:p>
            <a:pPr lvl="0"/>
            <a:r>
              <a:rPr lang="en-US" dirty="0"/>
              <a:t>Click to Insert Content</a:t>
            </a:r>
          </a:p>
        </p:txBody>
      </p:sp>
      <p:sp>
        <p:nvSpPr>
          <p:cNvPr id="4" name="Text Placeholder 4">
            <a:extLst>
              <a:ext uri="{FF2B5EF4-FFF2-40B4-BE49-F238E27FC236}">
                <a16:creationId xmlns:a16="http://schemas.microsoft.com/office/drawing/2014/main" id="{A0B06CD5-79FB-D64E-854C-192AEA1DF18C}"/>
              </a:ext>
            </a:extLst>
          </p:cNvPr>
          <p:cNvSpPr>
            <a:spLocks noGrp="1"/>
          </p:cNvSpPr>
          <p:nvPr>
            <p:ph type="body" sz="quarter" idx="3" hasCustomPrompt="1"/>
          </p:nvPr>
        </p:nvSpPr>
        <p:spPr>
          <a:xfrm>
            <a:off x="467641" y="1097436"/>
            <a:ext cx="11272803" cy="573577"/>
          </a:xfrm>
          <a:prstGeom prst="rect">
            <a:avLst/>
          </a:prstGeom>
        </p:spPr>
        <p:txBody>
          <a:bodyPr anchor="t"/>
          <a:lstStyle>
            <a:lvl1pPr marL="0" indent="0">
              <a:buNone/>
              <a:defRPr sz="3467" b="1" baseline="0">
                <a:solidFill>
                  <a:srgbClr val="990000"/>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Presentation Title</a:t>
            </a:r>
          </a:p>
        </p:txBody>
      </p:sp>
    </p:spTree>
    <p:extLst>
      <p:ext uri="{BB962C8B-B14F-4D97-AF65-F5344CB8AC3E}">
        <p14:creationId xmlns:p14="http://schemas.microsoft.com/office/powerpoint/2010/main" val="965403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C49DD-D319-3248-B71D-E1B815B395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05E483-62A7-8040-A431-900C62E08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6DC66C-47BA-CA48-A432-B563132FD3D3}"/>
              </a:ext>
            </a:extLst>
          </p:cNvPr>
          <p:cNvSpPr>
            <a:spLocks noGrp="1"/>
          </p:cNvSpPr>
          <p:nvPr>
            <p:ph type="dt" sz="half" idx="10"/>
          </p:nvPr>
        </p:nvSpPr>
        <p:spPr/>
        <p:txBody>
          <a:bodyPr/>
          <a:lstStyle/>
          <a:p>
            <a:fld id="{E965A83F-3A96-CA4D-95F3-F3969FE8A733}" type="datetimeFigureOut">
              <a:rPr lang="en-US" smtClean="0"/>
              <a:t>11/16/20</a:t>
            </a:fld>
            <a:endParaRPr lang="en-US"/>
          </a:p>
        </p:txBody>
      </p:sp>
      <p:sp>
        <p:nvSpPr>
          <p:cNvPr id="5" name="Footer Placeholder 4">
            <a:extLst>
              <a:ext uri="{FF2B5EF4-FFF2-40B4-BE49-F238E27FC236}">
                <a16:creationId xmlns:a16="http://schemas.microsoft.com/office/drawing/2014/main" id="{47A5E159-BAC6-F240-A847-4D48CCFB7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866844-7E3F-4E49-A417-E16CF4B0CD76}"/>
              </a:ext>
            </a:extLst>
          </p:cNvPr>
          <p:cNvSpPr>
            <a:spLocks noGrp="1"/>
          </p:cNvSpPr>
          <p:nvPr>
            <p:ph type="sldNum" sz="quarter" idx="12"/>
          </p:nvPr>
        </p:nvSpPr>
        <p:spPr/>
        <p:txBody>
          <a:bodyPr/>
          <a:lstStyle/>
          <a:p>
            <a:fld id="{19E7ED88-243F-DE40-BEC0-9305DF491FFC}" type="slidenum">
              <a:rPr lang="en-US" smtClean="0"/>
              <a:t>‹#›</a:t>
            </a:fld>
            <a:endParaRPr lang="en-US"/>
          </a:p>
        </p:txBody>
      </p:sp>
    </p:spTree>
    <p:extLst>
      <p:ext uri="{BB962C8B-B14F-4D97-AF65-F5344CB8AC3E}">
        <p14:creationId xmlns:p14="http://schemas.microsoft.com/office/powerpoint/2010/main" val="2536124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11EC1-2AD0-E944-828D-E6A848387C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6C8270-071D-5F47-BE56-DFE8166F84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96011F-9A8F-1444-9870-EDD5F535B35C}"/>
              </a:ext>
            </a:extLst>
          </p:cNvPr>
          <p:cNvSpPr>
            <a:spLocks noGrp="1"/>
          </p:cNvSpPr>
          <p:nvPr>
            <p:ph type="dt" sz="half" idx="10"/>
          </p:nvPr>
        </p:nvSpPr>
        <p:spPr/>
        <p:txBody>
          <a:bodyPr/>
          <a:lstStyle/>
          <a:p>
            <a:fld id="{E965A83F-3A96-CA4D-95F3-F3969FE8A733}" type="datetimeFigureOut">
              <a:rPr lang="en-US" smtClean="0"/>
              <a:t>11/16/20</a:t>
            </a:fld>
            <a:endParaRPr lang="en-US"/>
          </a:p>
        </p:txBody>
      </p:sp>
      <p:sp>
        <p:nvSpPr>
          <p:cNvPr id="5" name="Footer Placeholder 4">
            <a:extLst>
              <a:ext uri="{FF2B5EF4-FFF2-40B4-BE49-F238E27FC236}">
                <a16:creationId xmlns:a16="http://schemas.microsoft.com/office/drawing/2014/main" id="{A8750F4A-99FD-5F4D-A673-B1A69C5070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1DB12-65DC-D44B-8306-4BA332143D8E}"/>
              </a:ext>
            </a:extLst>
          </p:cNvPr>
          <p:cNvSpPr>
            <a:spLocks noGrp="1"/>
          </p:cNvSpPr>
          <p:nvPr>
            <p:ph type="sldNum" sz="quarter" idx="12"/>
          </p:nvPr>
        </p:nvSpPr>
        <p:spPr/>
        <p:txBody>
          <a:bodyPr/>
          <a:lstStyle/>
          <a:p>
            <a:fld id="{19E7ED88-243F-DE40-BEC0-9305DF491FFC}" type="slidenum">
              <a:rPr lang="en-US" smtClean="0"/>
              <a:t>‹#›</a:t>
            </a:fld>
            <a:endParaRPr lang="en-US"/>
          </a:p>
        </p:txBody>
      </p:sp>
    </p:spTree>
    <p:extLst>
      <p:ext uri="{BB962C8B-B14F-4D97-AF65-F5344CB8AC3E}">
        <p14:creationId xmlns:p14="http://schemas.microsoft.com/office/powerpoint/2010/main" val="2890888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7BCC-253B-C04E-BD35-613680DA58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392714-CC9D-5A43-B7C5-A85E41BBA9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826633-E061-AD44-904F-D44A65FD67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5BB807-9F0F-F14B-8732-9B960EF8521C}"/>
              </a:ext>
            </a:extLst>
          </p:cNvPr>
          <p:cNvSpPr>
            <a:spLocks noGrp="1"/>
          </p:cNvSpPr>
          <p:nvPr>
            <p:ph type="dt" sz="half" idx="10"/>
          </p:nvPr>
        </p:nvSpPr>
        <p:spPr/>
        <p:txBody>
          <a:bodyPr/>
          <a:lstStyle/>
          <a:p>
            <a:fld id="{E965A83F-3A96-CA4D-95F3-F3969FE8A733}" type="datetimeFigureOut">
              <a:rPr lang="en-US" smtClean="0"/>
              <a:t>11/16/20</a:t>
            </a:fld>
            <a:endParaRPr lang="en-US"/>
          </a:p>
        </p:txBody>
      </p:sp>
      <p:sp>
        <p:nvSpPr>
          <p:cNvPr id="6" name="Footer Placeholder 5">
            <a:extLst>
              <a:ext uri="{FF2B5EF4-FFF2-40B4-BE49-F238E27FC236}">
                <a16:creationId xmlns:a16="http://schemas.microsoft.com/office/drawing/2014/main" id="{EEE61B33-8EA0-A548-8FD2-E3C7D61DF3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E73FC9-8C96-4045-A3DA-B2E4AA899BEA}"/>
              </a:ext>
            </a:extLst>
          </p:cNvPr>
          <p:cNvSpPr>
            <a:spLocks noGrp="1"/>
          </p:cNvSpPr>
          <p:nvPr>
            <p:ph type="sldNum" sz="quarter" idx="12"/>
          </p:nvPr>
        </p:nvSpPr>
        <p:spPr/>
        <p:txBody>
          <a:bodyPr/>
          <a:lstStyle/>
          <a:p>
            <a:fld id="{19E7ED88-243F-DE40-BEC0-9305DF491FFC}" type="slidenum">
              <a:rPr lang="en-US" smtClean="0"/>
              <a:t>‹#›</a:t>
            </a:fld>
            <a:endParaRPr lang="en-US"/>
          </a:p>
        </p:txBody>
      </p:sp>
    </p:spTree>
    <p:extLst>
      <p:ext uri="{BB962C8B-B14F-4D97-AF65-F5344CB8AC3E}">
        <p14:creationId xmlns:p14="http://schemas.microsoft.com/office/powerpoint/2010/main" val="3631275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93ED0-B6CC-B641-A8B7-9A7F14613F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27D336-76E8-B24E-AE3D-F7058B8FB9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8CE535-08B3-BC46-97B1-198BDBF44E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5C8B7E-81FF-E748-A4EA-40805BA77C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B77B40-1C31-7647-88CF-FA04ACA102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37DF9F-A715-214D-88E9-F05A9D937867}"/>
              </a:ext>
            </a:extLst>
          </p:cNvPr>
          <p:cNvSpPr>
            <a:spLocks noGrp="1"/>
          </p:cNvSpPr>
          <p:nvPr>
            <p:ph type="dt" sz="half" idx="10"/>
          </p:nvPr>
        </p:nvSpPr>
        <p:spPr/>
        <p:txBody>
          <a:bodyPr/>
          <a:lstStyle/>
          <a:p>
            <a:fld id="{E965A83F-3A96-CA4D-95F3-F3969FE8A733}" type="datetimeFigureOut">
              <a:rPr lang="en-US" smtClean="0"/>
              <a:t>11/16/20</a:t>
            </a:fld>
            <a:endParaRPr lang="en-US"/>
          </a:p>
        </p:txBody>
      </p:sp>
      <p:sp>
        <p:nvSpPr>
          <p:cNvPr id="8" name="Footer Placeholder 7">
            <a:extLst>
              <a:ext uri="{FF2B5EF4-FFF2-40B4-BE49-F238E27FC236}">
                <a16:creationId xmlns:a16="http://schemas.microsoft.com/office/drawing/2014/main" id="{2751EAC8-C98E-1049-97A8-4A379343D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94885B-8A74-8942-9B8B-D24E195BB844}"/>
              </a:ext>
            </a:extLst>
          </p:cNvPr>
          <p:cNvSpPr>
            <a:spLocks noGrp="1"/>
          </p:cNvSpPr>
          <p:nvPr>
            <p:ph type="sldNum" sz="quarter" idx="12"/>
          </p:nvPr>
        </p:nvSpPr>
        <p:spPr/>
        <p:txBody>
          <a:bodyPr/>
          <a:lstStyle/>
          <a:p>
            <a:fld id="{19E7ED88-243F-DE40-BEC0-9305DF491FFC}" type="slidenum">
              <a:rPr lang="en-US" smtClean="0"/>
              <a:t>‹#›</a:t>
            </a:fld>
            <a:endParaRPr lang="en-US"/>
          </a:p>
        </p:txBody>
      </p:sp>
    </p:spTree>
    <p:extLst>
      <p:ext uri="{BB962C8B-B14F-4D97-AF65-F5344CB8AC3E}">
        <p14:creationId xmlns:p14="http://schemas.microsoft.com/office/powerpoint/2010/main" val="2871293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C1E3F-7EB5-674F-94A6-53F970C2E1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52CDFC-3A96-3E46-B760-34DA20FF2C11}"/>
              </a:ext>
            </a:extLst>
          </p:cNvPr>
          <p:cNvSpPr>
            <a:spLocks noGrp="1"/>
          </p:cNvSpPr>
          <p:nvPr>
            <p:ph type="dt" sz="half" idx="10"/>
          </p:nvPr>
        </p:nvSpPr>
        <p:spPr/>
        <p:txBody>
          <a:bodyPr/>
          <a:lstStyle/>
          <a:p>
            <a:fld id="{E965A83F-3A96-CA4D-95F3-F3969FE8A733}" type="datetimeFigureOut">
              <a:rPr lang="en-US" smtClean="0"/>
              <a:t>11/16/20</a:t>
            </a:fld>
            <a:endParaRPr lang="en-US"/>
          </a:p>
        </p:txBody>
      </p:sp>
      <p:sp>
        <p:nvSpPr>
          <p:cNvPr id="4" name="Footer Placeholder 3">
            <a:extLst>
              <a:ext uri="{FF2B5EF4-FFF2-40B4-BE49-F238E27FC236}">
                <a16:creationId xmlns:a16="http://schemas.microsoft.com/office/drawing/2014/main" id="{746A31C9-5AD4-0F48-8E6F-E01332503A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DFBB4F-D601-D541-9019-C1D08CFCF7CA}"/>
              </a:ext>
            </a:extLst>
          </p:cNvPr>
          <p:cNvSpPr>
            <a:spLocks noGrp="1"/>
          </p:cNvSpPr>
          <p:nvPr>
            <p:ph type="sldNum" sz="quarter" idx="12"/>
          </p:nvPr>
        </p:nvSpPr>
        <p:spPr/>
        <p:txBody>
          <a:bodyPr/>
          <a:lstStyle/>
          <a:p>
            <a:fld id="{19E7ED88-243F-DE40-BEC0-9305DF491FFC}" type="slidenum">
              <a:rPr lang="en-US" smtClean="0"/>
              <a:t>‹#›</a:t>
            </a:fld>
            <a:endParaRPr lang="en-US"/>
          </a:p>
        </p:txBody>
      </p:sp>
    </p:spTree>
    <p:extLst>
      <p:ext uri="{BB962C8B-B14F-4D97-AF65-F5344CB8AC3E}">
        <p14:creationId xmlns:p14="http://schemas.microsoft.com/office/powerpoint/2010/main" val="105057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5D8C4D-B2CA-694E-85CA-0E05F5F16098}"/>
              </a:ext>
            </a:extLst>
          </p:cNvPr>
          <p:cNvSpPr>
            <a:spLocks noGrp="1"/>
          </p:cNvSpPr>
          <p:nvPr>
            <p:ph type="dt" sz="half" idx="10"/>
          </p:nvPr>
        </p:nvSpPr>
        <p:spPr/>
        <p:txBody>
          <a:bodyPr/>
          <a:lstStyle/>
          <a:p>
            <a:fld id="{E965A83F-3A96-CA4D-95F3-F3969FE8A733}" type="datetimeFigureOut">
              <a:rPr lang="en-US" smtClean="0"/>
              <a:t>11/16/20</a:t>
            </a:fld>
            <a:endParaRPr lang="en-US"/>
          </a:p>
        </p:txBody>
      </p:sp>
      <p:sp>
        <p:nvSpPr>
          <p:cNvPr id="3" name="Footer Placeholder 2">
            <a:extLst>
              <a:ext uri="{FF2B5EF4-FFF2-40B4-BE49-F238E27FC236}">
                <a16:creationId xmlns:a16="http://schemas.microsoft.com/office/drawing/2014/main" id="{731C1A61-CDFE-4A43-88E4-DA8F423BAA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CDFB00-19D2-ED49-B9FF-E127F4047201}"/>
              </a:ext>
            </a:extLst>
          </p:cNvPr>
          <p:cNvSpPr>
            <a:spLocks noGrp="1"/>
          </p:cNvSpPr>
          <p:nvPr>
            <p:ph type="sldNum" sz="quarter" idx="12"/>
          </p:nvPr>
        </p:nvSpPr>
        <p:spPr/>
        <p:txBody>
          <a:bodyPr/>
          <a:lstStyle/>
          <a:p>
            <a:fld id="{19E7ED88-243F-DE40-BEC0-9305DF491FFC}" type="slidenum">
              <a:rPr lang="en-US" smtClean="0"/>
              <a:t>‹#›</a:t>
            </a:fld>
            <a:endParaRPr lang="en-US"/>
          </a:p>
        </p:txBody>
      </p:sp>
    </p:spTree>
    <p:extLst>
      <p:ext uri="{BB962C8B-B14F-4D97-AF65-F5344CB8AC3E}">
        <p14:creationId xmlns:p14="http://schemas.microsoft.com/office/powerpoint/2010/main" val="4199032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9D1C0-2A36-A24E-9E11-47AFCBE64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BE0A8F-7D2E-864A-85BE-30193F2191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BB82AD-19CB-9545-80F6-FD4484826C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E25A7-20DB-D441-9586-FB122DB0BC31}"/>
              </a:ext>
            </a:extLst>
          </p:cNvPr>
          <p:cNvSpPr>
            <a:spLocks noGrp="1"/>
          </p:cNvSpPr>
          <p:nvPr>
            <p:ph type="dt" sz="half" idx="10"/>
          </p:nvPr>
        </p:nvSpPr>
        <p:spPr/>
        <p:txBody>
          <a:bodyPr/>
          <a:lstStyle/>
          <a:p>
            <a:fld id="{E965A83F-3A96-CA4D-95F3-F3969FE8A733}" type="datetimeFigureOut">
              <a:rPr lang="en-US" smtClean="0"/>
              <a:t>11/16/20</a:t>
            </a:fld>
            <a:endParaRPr lang="en-US"/>
          </a:p>
        </p:txBody>
      </p:sp>
      <p:sp>
        <p:nvSpPr>
          <p:cNvPr id="6" name="Footer Placeholder 5">
            <a:extLst>
              <a:ext uri="{FF2B5EF4-FFF2-40B4-BE49-F238E27FC236}">
                <a16:creationId xmlns:a16="http://schemas.microsoft.com/office/drawing/2014/main" id="{5C556919-1CAB-1246-BE83-E71FDF4743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17BAB4-2A54-9747-81C1-AC7B6114E946}"/>
              </a:ext>
            </a:extLst>
          </p:cNvPr>
          <p:cNvSpPr>
            <a:spLocks noGrp="1"/>
          </p:cNvSpPr>
          <p:nvPr>
            <p:ph type="sldNum" sz="quarter" idx="12"/>
          </p:nvPr>
        </p:nvSpPr>
        <p:spPr/>
        <p:txBody>
          <a:bodyPr/>
          <a:lstStyle/>
          <a:p>
            <a:fld id="{19E7ED88-243F-DE40-BEC0-9305DF491FFC}" type="slidenum">
              <a:rPr lang="en-US" smtClean="0"/>
              <a:t>‹#›</a:t>
            </a:fld>
            <a:endParaRPr lang="en-US"/>
          </a:p>
        </p:txBody>
      </p:sp>
    </p:spTree>
    <p:extLst>
      <p:ext uri="{BB962C8B-B14F-4D97-AF65-F5344CB8AC3E}">
        <p14:creationId xmlns:p14="http://schemas.microsoft.com/office/powerpoint/2010/main" val="204557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E40CF-D84E-484C-AE6C-614D3619DA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EAB1F6-C433-2547-8D37-DB3996E13C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5F81A2-9EC1-2F4B-8EA9-369D4E44B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C7CF79-2A71-EA4A-8855-8B3BAD984A5A}"/>
              </a:ext>
            </a:extLst>
          </p:cNvPr>
          <p:cNvSpPr>
            <a:spLocks noGrp="1"/>
          </p:cNvSpPr>
          <p:nvPr>
            <p:ph type="dt" sz="half" idx="10"/>
          </p:nvPr>
        </p:nvSpPr>
        <p:spPr/>
        <p:txBody>
          <a:bodyPr/>
          <a:lstStyle/>
          <a:p>
            <a:fld id="{E965A83F-3A96-CA4D-95F3-F3969FE8A733}" type="datetimeFigureOut">
              <a:rPr lang="en-US" smtClean="0"/>
              <a:t>11/16/20</a:t>
            </a:fld>
            <a:endParaRPr lang="en-US"/>
          </a:p>
        </p:txBody>
      </p:sp>
      <p:sp>
        <p:nvSpPr>
          <p:cNvPr id="6" name="Footer Placeholder 5">
            <a:extLst>
              <a:ext uri="{FF2B5EF4-FFF2-40B4-BE49-F238E27FC236}">
                <a16:creationId xmlns:a16="http://schemas.microsoft.com/office/drawing/2014/main" id="{DB3587EA-2C57-D645-ABB9-55CA8D0199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B1D654-6140-F74D-953A-193CF35A7C96}"/>
              </a:ext>
            </a:extLst>
          </p:cNvPr>
          <p:cNvSpPr>
            <a:spLocks noGrp="1"/>
          </p:cNvSpPr>
          <p:nvPr>
            <p:ph type="sldNum" sz="quarter" idx="12"/>
          </p:nvPr>
        </p:nvSpPr>
        <p:spPr/>
        <p:txBody>
          <a:bodyPr/>
          <a:lstStyle/>
          <a:p>
            <a:fld id="{19E7ED88-243F-DE40-BEC0-9305DF491FFC}" type="slidenum">
              <a:rPr lang="en-US" smtClean="0"/>
              <a:t>‹#›</a:t>
            </a:fld>
            <a:endParaRPr lang="en-US"/>
          </a:p>
        </p:txBody>
      </p:sp>
    </p:spTree>
    <p:extLst>
      <p:ext uri="{BB962C8B-B14F-4D97-AF65-F5344CB8AC3E}">
        <p14:creationId xmlns:p14="http://schemas.microsoft.com/office/powerpoint/2010/main" val="2651927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36A383-70E0-2745-90E8-7273068DAF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FCE706-FD4C-6A47-8DD0-0880207918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97F9D-85A5-5A4C-B3A5-14E61EC4DE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65A83F-3A96-CA4D-95F3-F3969FE8A733}" type="datetimeFigureOut">
              <a:rPr lang="en-US" smtClean="0"/>
              <a:t>11/16/20</a:t>
            </a:fld>
            <a:endParaRPr lang="en-US"/>
          </a:p>
        </p:txBody>
      </p:sp>
      <p:sp>
        <p:nvSpPr>
          <p:cNvPr id="5" name="Footer Placeholder 4">
            <a:extLst>
              <a:ext uri="{FF2B5EF4-FFF2-40B4-BE49-F238E27FC236}">
                <a16:creationId xmlns:a16="http://schemas.microsoft.com/office/drawing/2014/main" id="{0D834118-838A-BC44-94C1-B47F9E5087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59BE7D-6569-434F-904E-4CC7F3C97B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E7ED88-243F-DE40-BEC0-9305DF491FFC}" type="slidenum">
              <a:rPr lang="en-US" smtClean="0"/>
              <a:t>‹#›</a:t>
            </a:fld>
            <a:endParaRPr lang="en-US"/>
          </a:p>
        </p:txBody>
      </p:sp>
    </p:spTree>
    <p:extLst>
      <p:ext uri="{BB962C8B-B14F-4D97-AF65-F5344CB8AC3E}">
        <p14:creationId xmlns:p14="http://schemas.microsoft.com/office/powerpoint/2010/main" val="2295924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29AF862B-DD6D-1C4E-BFD5-BD8597B1E452}"/>
              </a:ext>
            </a:extLst>
          </p:cNvPr>
          <p:cNvPicPr>
            <a:picLocks noGrp="1" noChangeAspect="1"/>
          </p:cNvPicPr>
          <p:nvPr>
            <p:ph type="pic" sz="quarter" idx="14"/>
          </p:nvPr>
        </p:nvPicPr>
        <p:blipFill>
          <a:blip r:embed="rId5"/>
          <a:srcRect t="11608" b="11608"/>
          <a:stretch>
            <a:fillRect/>
          </a:stretch>
        </p:blipFill>
        <p:spPr>
          <a:xfrm>
            <a:off x="0" y="0"/>
            <a:ext cx="12192000" cy="4556671"/>
          </a:xfrm>
        </p:spPr>
      </p:pic>
      <p:sp>
        <p:nvSpPr>
          <p:cNvPr id="17" name="Text Placeholder 1">
            <a:extLst>
              <a:ext uri="{FF2B5EF4-FFF2-40B4-BE49-F238E27FC236}">
                <a16:creationId xmlns:a16="http://schemas.microsoft.com/office/drawing/2014/main" id="{673CAB81-4E43-F140-AF13-B466D9094E76}"/>
              </a:ext>
            </a:extLst>
          </p:cNvPr>
          <p:cNvSpPr txBox="1">
            <a:spLocks/>
          </p:cNvSpPr>
          <p:nvPr/>
        </p:nvSpPr>
        <p:spPr>
          <a:xfrm>
            <a:off x="492265" y="4645051"/>
            <a:ext cx="11248180" cy="485197"/>
          </a:xfrm>
          <a:prstGeom prst="rect">
            <a:avLst/>
          </a:prstGeom>
        </p:spPr>
        <p:txBody>
          <a:bodyPr/>
          <a:lstStyle>
            <a:lvl1pPr marL="233363" indent="-233363" algn="l" defTabSz="457200" rtl="0" eaLnBrk="1" latinLnBrk="0" hangingPunct="1">
              <a:spcBef>
                <a:spcPct val="20000"/>
              </a:spcBef>
              <a:buClr>
                <a:schemeClr val="bg1">
                  <a:lumMod val="50000"/>
                </a:schemeClr>
              </a:buClr>
              <a:buFont typeface="Arial"/>
              <a:buChar char="•"/>
              <a:tabLst/>
              <a:defRPr sz="2000" kern="1200">
                <a:solidFill>
                  <a:schemeClr val="tx1"/>
                </a:solidFill>
                <a:latin typeface="+mn-lt"/>
                <a:ea typeface="+mn-ea"/>
                <a:cs typeface="+mn-cs"/>
              </a:defRPr>
            </a:lvl1pPr>
            <a:lvl2pPr marL="690563" indent="-233363" algn="l" defTabSz="457200" rtl="0" eaLnBrk="1" latinLnBrk="0" hangingPunct="1">
              <a:spcBef>
                <a:spcPct val="20000"/>
              </a:spcBef>
              <a:buClr>
                <a:schemeClr val="bg1">
                  <a:lumMod val="50000"/>
                </a:schemeClr>
              </a:buClr>
              <a:buFont typeface="Arial"/>
              <a:buChar char="•"/>
              <a:defRPr sz="1800" b="0" i="0" u="none" kern="1200">
                <a:solidFill>
                  <a:schemeClr val="tx1"/>
                </a:solidFill>
                <a:latin typeface="+mn-lt"/>
                <a:ea typeface="+mn-ea"/>
                <a:cs typeface="+mn-cs"/>
              </a:defRPr>
            </a:lvl2pPr>
            <a:lvl3pPr marL="1147763" indent="-233363" algn="l" defTabSz="457200" rtl="0" eaLnBrk="1" latinLnBrk="0" hangingPunct="1">
              <a:spcBef>
                <a:spcPct val="20000"/>
              </a:spcBef>
              <a:buClr>
                <a:schemeClr val="bg1">
                  <a:lumMod val="50000"/>
                </a:schemeClr>
              </a:buClr>
              <a:buFont typeface="Arial"/>
              <a:buChar char="•"/>
              <a:defRPr sz="1600" kern="1200">
                <a:solidFill>
                  <a:schemeClr val="tx1"/>
                </a:solidFill>
                <a:latin typeface="+mn-lt"/>
                <a:ea typeface="+mn-ea"/>
                <a:cs typeface="+mn-cs"/>
              </a:defRPr>
            </a:lvl3pPr>
            <a:lvl4pPr marL="1604963" indent="-233363" algn="l" defTabSz="457200" rtl="0" eaLnBrk="1" latinLnBrk="0" hangingPunct="1">
              <a:spcBef>
                <a:spcPct val="20000"/>
              </a:spcBef>
              <a:buClr>
                <a:schemeClr val="bg1">
                  <a:lumMod val="50000"/>
                </a:schemeClr>
              </a:buClr>
              <a:buFont typeface="Arial"/>
              <a:buChar char="•"/>
              <a:defRPr sz="1400" kern="1200">
                <a:solidFill>
                  <a:schemeClr val="tx1"/>
                </a:solidFill>
                <a:latin typeface="+mn-lt"/>
                <a:ea typeface="+mn-ea"/>
                <a:cs typeface="+mn-cs"/>
              </a:defRPr>
            </a:lvl4pPr>
            <a:lvl5pPr marL="2062163" indent="-233363" algn="l" defTabSz="457200" rtl="0" eaLnBrk="1" latinLnBrk="0" hangingPunct="1">
              <a:spcBef>
                <a:spcPct val="20000"/>
              </a:spcBef>
              <a:buClr>
                <a:schemeClr val="bg1">
                  <a:lumMod val="50000"/>
                </a:schemeClr>
              </a:buClr>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b="1" dirty="0">
                <a:latin typeface="+mj-lt"/>
              </a:rPr>
              <a:t>2020 Postdoc Research Day Presentation Conference</a:t>
            </a:r>
          </a:p>
        </p:txBody>
      </p:sp>
      <p:sp>
        <p:nvSpPr>
          <p:cNvPr id="18" name="Text Placeholder 6">
            <a:extLst>
              <a:ext uri="{FF2B5EF4-FFF2-40B4-BE49-F238E27FC236}">
                <a16:creationId xmlns:a16="http://schemas.microsoft.com/office/drawing/2014/main" id="{D1EEC75B-CC61-E044-8ABA-811DA016D64D}"/>
              </a:ext>
            </a:extLst>
          </p:cNvPr>
          <p:cNvSpPr txBox="1">
            <a:spLocks/>
          </p:cNvSpPr>
          <p:nvPr/>
        </p:nvSpPr>
        <p:spPr>
          <a:xfrm>
            <a:off x="492264" y="5218628"/>
            <a:ext cx="11248179" cy="538531"/>
          </a:xfrm>
          <a:prstGeom prst="rect">
            <a:avLst/>
          </a:prstGeom>
        </p:spPr>
        <p:txBody>
          <a:bodyPr vert="horz" lIns="121920" tIns="60960" rIns="121920" bIns="60960" rtlCol="0">
            <a:noAutofit/>
          </a:bodyPr>
          <a:lstStyle>
            <a:lvl1pPr marL="0" indent="0" algn="l" defTabSz="457200" rtl="0" eaLnBrk="1" latinLnBrk="0" hangingPunct="1">
              <a:spcBef>
                <a:spcPct val="20000"/>
              </a:spcBef>
              <a:buClr>
                <a:schemeClr val="bg1">
                  <a:lumMod val="50000"/>
                </a:schemeClr>
              </a:buClr>
              <a:buFont typeface="Arial"/>
              <a:buNone/>
              <a:tabLst/>
              <a:defRPr sz="1400" kern="1200">
                <a:solidFill>
                  <a:schemeClr val="accent1"/>
                </a:solidFill>
                <a:latin typeface="+mn-lt"/>
                <a:ea typeface="+mn-ea"/>
                <a:cs typeface="+mn-cs"/>
              </a:defRPr>
            </a:lvl1pPr>
            <a:lvl2pPr marL="457200" indent="0" algn="l" defTabSz="457200" rtl="0" eaLnBrk="1" latinLnBrk="0" hangingPunct="1">
              <a:spcBef>
                <a:spcPct val="20000"/>
              </a:spcBef>
              <a:buClr>
                <a:schemeClr val="bg1">
                  <a:lumMod val="50000"/>
                </a:schemeClr>
              </a:buClr>
              <a:buFont typeface="Arial"/>
              <a:buNone/>
              <a:defRPr sz="1400" b="0" i="0" u="none" kern="1200">
                <a:solidFill>
                  <a:schemeClr val="accent1"/>
                </a:solidFill>
                <a:latin typeface="+mn-lt"/>
                <a:ea typeface="+mn-ea"/>
                <a:cs typeface="+mn-cs"/>
              </a:defRPr>
            </a:lvl2pPr>
            <a:lvl3pPr marL="9144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3pPr>
            <a:lvl4pPr marL="13716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4pPr>
            <a:lvl5pPr marL="1828800" indent="0" algn="l" defTabSz="457200" rtl="0" eaLnBrk="1" latinLnBrk="0" hangingPunct="1">
              <a:spcBef>
                <a:spcPct val="20000"/>
              </a:spcBef>
              <a:buClr>
                <a:schemeClr val="bg1">
                  <a:lumMod val="50000"/>
                </a:schemeClr>
              </a:buClr>
              <a:buFont typeface="Arial"/>
              <a:buNone/>
              <a:defRPr sz="1400" kern="1200">
                <a:solidFill>
                  <a:schemeClr val="accent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133" dirty="0">
                <a:solidFill>
                  <a:srgbClr val="A50021"/>
                </a:solidFill>
                <a:latin typeface="Arial" charset="0"/>
              </a:rPr>
              <a:t>Cecilia W.S. Leung</a:t>
            </a:r>
            <a:endParaRPr lang="en-US" sz="2133" dirty="0"/>
          </a:p>
        </p:txBody>
      </p:sp>
      <p:sp>
        <p:nvSpPr>
          <p:cNvPr id="20" name="TextBox 19">
            <a:extLst>
              <a:ext uri="{FF2B5EF4-FFF2-40B4-BE49-F238E27FC236}">
                <a16:creationId xmlns:a16="http://schemas.microsoft.com/office/drawing/2014/main" id="{425F809F-D295-CF4A-B583-F28EED4303E1}"/>
              </a:ext>
            </a:extLst>
          </p:cNvPr>
          <p:cNvSpPr txBox="1"/>
          <p:nvPr/>
        </p:nvSpPr>
        <p:spPr>
          <a:xfrm>
            <a:off x="536507" y="5645405"/>
            <a:ext cx="7493032" cy="707694"/>
          </a:xfrm>
          <a:prstGeom prst="rect">
            <a:avLst/>
          </a:prstGeom>
          <a:noFill/>
        </p:spPr>
        <p:txBody>
          <a:bodyPr wrap="square" rtlCol="0">
            <a:spAutoFit/>
          </a:bodyPr>
          <a:lstStyle/>
          <a:p>
            <a:pPr>
              <a:spcBef>
                <a:spcPct val="0"/>
              </a:spcBef>
            </a:pPr>
            <a:r>
              <a:rPr lang="en-US" altLang="en-US" sz="1333" dirty="0">
                <a:latin typeface="Tahoma" panose="020B0604030504040204" pitchFamily="34" charset="0"/>
              </a:rPr>
              <a:t>Organization: Org#3222</a:t>
            </a:r>
          </a:p>
          <a:p>
            <a:pPr>
              <a:spcBef>
                <a:spcPct val="0"/>
              </a:spcBef>
            </a:pPr>
            <a:r>
              <a:rPr lang="en-US" altLang="en-US" sz="1333" dirty="0">
                <a:latin typeface="Tahoma" panose="020B0604030504040204" pitchFamily="34" charset="0"/>
              </a:rPr>
              <a:t>Advisor:  Dr. Leslie </a:t>
            </a:r>
            <a:r>
              <a:rPr lang="en-US" altLang="en-US" sz="1333" dirty="0" err="1">
                <a:latin typeface="Tahoma" panose="020B0604030504040204" pitchFamily="34" charset="0"/>
              </a:rPr>
              <a:t>Tamppari</a:t>
            </a:r>
            <a:r>
              <a:rPr lang="en-US" altLang="en-US" sz="1333" dirty="0">
                <a:latin typeface="Tahoma" panose="020B0604030504040204" pitchFamily="34" charset="0"/>
              </a:rPr>
              <a:t> (Org #3222)</a:t>
            </a:r>
          </a:p>
          <a:p>
            <a:pPr>
              <a:spcBef>
                <a:spcPct val="0"/>
              </a:spcBef>
            </a:pPr>
            <a:r>
              <a:rPr lang="en-US" altLang="en-US" sz="1333" dirty="0">
                <a:latin typeface="Tahoma" panose="020B0604030504040204" pitchFamily="34" charset="0"/>
              </a:rPr>
              <a:t>Postdoc Program: NPP (1st year)</a:t>
            </a:r>
          </a:p>
        </p:txBody>
      </p:sp>
      <p:sp>
        <p:nvSpPr>
          <p:cNvPr id="6" name="Title 1">
            <a:extLst>
              <a:ext uri="{FF2B5EF4-FFF2-40B4-BE49-F238E27FC236}">
                <a16:creationId xmlns:a16="http://schemas.microsoft.com/office/drawing/2014/main" id="{B25E9DC4-D3F9-D746-8306-A8A786CB151F}"/>
              </a:ext>
            </a:extLst>
          </p:cNvPr>
          <p:cNvSpPr txBox="1">
            <a:spLocks/>
          </p:cNvSpPr>
          <p:nvPr/>
        </p:nvSpPr>
        <p:spPr>
          <a:xfrm>
            <a:off x="-197618" y="202083"/>
            <a:ext cx="12192000" cy="3847028"/>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dirty="0">
                <a:solidFill>
                  <a:schemeClr val="bg1"/>
                </a:solidFill>
              </a:rPr>
              <a:t>Vertical Distribution of Water Vapor on Mars</a:t>
            </a:r>
          </a:p>
          <a:p>
            <a:pPr algn="r"/>
            <a:r>
              <a:rPr lang="en-US" sz="3600" b="1" dirty="0">
                <a:solidFill>
                  <a:schemeClr val="bg1"/>
                </a:solidFill>
              </a:rPr>
              <a:t>from Orbiter-Lander Coordinated Observations </a:t>
            </a:r>
          </a:p>
        </p:txBody>
      </p:sp>
      <p:sp>
        <p:nvSpPr>
          <p:cNvPr id="25" name="TextBox 24">
            <a:extLst>
              <a:ext uri="{FF2B5EF4-FFF2-40B4-BE49-F238E27FC236}">
                <a16:creationId xmlns:a16="http://schemas.microsoft.com/office/drawing/2014/main" id="{5247BAF8-0865-014E-84D9-5BC8EA2FDFEC}"/>
              </a:ext>
            </a:extLst>
          </p:cNvPr>
          <p:cNvSpPr txBox="1"/>
          <p:nvPr/>
        </p:nvSpPr>
        <p:spPr>
          <a:xfrm>
            <a:off x="11023661" y="4191761"/>
            <a:ext cx="1168339" cy="276999"/>
          </a:xfrm>
          <a:prstGeom prst="rect">
            <a:avLst/>
          </a:prstGeom>
          <a:noFill/>
        </p:spPr>
        <p:txBody>
          <a:bodyPr wrap="square" rtlCol="0">
            <a:spAutoFit/>
          </a:bodyPr>
          <a:lstStyle/>
          <a:p>
            <a:r>
              <a:rPr lang="en-US" sz="1200" dirty="0">
                <a:solidFill>
                  <a:schemeClr val="bg1">
                    <a:lumMod val="85000"/>
                  </a:schemeClr>
                </a:solidFill>
              </a:rPr>
              <a:t>Image: NASA</a:t>
            </a:r>
          </a:p>
        </p:txBody>
      </p:sp>
      <p:pic>
        <p:nvPicPr>
          <p:cNvPr id="26" name="Slide 1" descr="Slide 1">
            <a:hlinkClick r:id="" action="ppaction://media"/>
            <a:extLst>
              <a:ext uri="{FF2B5EF4-FFF2-40B4-BE49-F238E27FC236}">
                <a16:creationId xmlns:a16="http://schemas.microsoft.com/office/drawing/2014/main" id="{0F41E3FF-730E-D84D-A566-4C0819A394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0615" y="4760422"/>
            <a:ext cx="514430" cy="514430"/>
          </a:xfrm>
          <a:prstGeom prst="rect">
            <a:avLst/>
          </a:prstGeom>
        </p:spPr>
      </p:pic>
    </p:spTree>
    <p:extLst>
      <p:ext uri="{BB962C8B-B14F-4D97-AF65-F5344CB8AC3E}">
        <p14:creationId xmlns:p14="http://schemas.microsoft.com/office/powerpoint/2010/main" val="14956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6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1CBC0D-A1E7-9E4A-BE2F-F7F27EFEEB24}"/>
              </a:ext>
            </a:extLst>
          </p:cNvPr>
          <p:cNvPicPr>
            <a:picLocks noChangeAspect="1"/>
          </p:cNvPicPr>
          <p:nvPr/>
        </p:nvPicPr>
        <p:blipFill rotWithShape="1">
          <a:blip r:embed="rId5">
            <a:alphaModFix amt="13000"/>
          </a:blip>
          <a:srcRect t="16960"/>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id="{4125C0CB-854E-CC49-A097-575C871E23EE}"/>
              </a:ext>
            </a:extLst>
          </p:cNvPr>
          <p:cNvSpPr>
            <a:spLocks noGrp="1"/>
          </p:cNvSpPr>
          <p:nvPr>
            <p:ph type="body" sz="quarter" idx="17"/>
          </p:nvPr>
        </p:nvSpPr>
        <p:spPr>
          <a:xfrm>
            <a:off x="579859" y="1140178"/>
            <a:ext cx="11032281" cy="5153656"/>
          </a:xfrm>
        </p:spPr>
        <p:txBody>
          <a:bodyPr/>
          <a:lstStyle/>
          <a:p>
            <a:r>
              <a:rPr lang="en-US" sz="1800" b="1" dirty="0"/>
              <a:t>Abstract</a:t>
            </a:r>
            <a:endParaRPr lang="en-US" sz="1800" dirty="0"/>
          </a:p>
          <a:p>
            <a:pPr marL="285750" indent="-285750">
              <a:buFont typeface="Arial" panose="020B0604020202020204" pitchFamily="34" charset="0"/>
              <a:buChar char="•"/>
            </a:pPr>
            <a:r>
              <a:rPr lang="en-US" sz="1800" dirty="0"/>
              <a:t>Orbital observations provide a climatology of the water vapor column abundances in the Martian atmosphere, but how this water varies with height is still largely unconstrained.</a:t>
            </a:r>
          </a:p>
          <a:p>
            <a:endParaRPr lang="en-US" sz="1800" dirty="0"/>
          </a:p>
          <a:p>
            <a:pPr marL="285750" indent="-285750">
              <a:buFont typeface="Arial" panose="020B0604020202020204" pitchFamily="34" charset="0"/>
              <a:buChar char="•"/>
            </a:pPr>
            <a:r>
              <a:rPr lang="en-US" sz="1800" dirty="0"/>
              <a:t>The vertical distribution of water reflects the complex interactions involving temperature variability, convective &amp; turbulent mixing, winds, cloud microphysics, as well as regolith-atmosphere exchange (</a:t>
            </a:r>
            <a:r>
              <a:rPr lang="en-US" sz="1800" dirty="0" err="1"/>
              <a:t>Montmessin</a:t>
            </a:r>
            <a:r>
              <a:rPr lang="en-US" sz="1800" dirty="0"/>
              <a:t> et al., 2017).</a:t>
            </a:r>
          </a:p>
          <a:p>
            <a:endParaRPr lang="en-US" sz="1800" dirty="0"/>
          </a:p>
          <a:p>
            <a:pPr marL="285750" indent="-285750">
              <a:buFont typeface="Arial" panose="020B0604020202020204" pitchFamily="34" charset="0"/>
              <a:buChar char="•"/>
            </a:pPr>
            <a:r>
              <a:rPr lang="en-US" sz="1800" dirty="0"/>
              <a:t>Coordinated observations from the Mars Reconnaissance Orbiter paired with surface measurements from the Phoenix Lander provide a unique opportunity to study the vertical distribution of water abundances from the surface up to ~80 km, connecting processes occurring near the surface to those active aloft. </a:t>
            </a:r>
          </a:p>
          <a:p>
            <a:endParaRPr lang="en-US" sz="1800" dirty="0"/>
          </a:p>
          <a:p>
            <a:pPr marL="285750" indent="-285750">
              <a:buFont typeface="Arial" panose="020B0604020202020204" pitchFamily="34" charset="0"/>
              <a:buChar char="•"/>
            </a:pPr>
            <a:r>
              <a:rPr lang="en-US" sz="1800" dirty="0"/>
              <a:t>Results of this study help constrain the extent to which subsurface-atmospheric exchange modify the water budget in the planetary boundary layer.</a:t>
            </a:r>
          </a:p>
          <a:p>
            <a:pPr marL="285750" indent="-285750">
              <a:buFont typeface="Arial" panose="020B0604020202020204" pitchFamily="34" charset="0"/>
              <a:buChar char="•"/>
            </a:pPr>
            <a:endParaRPr lang="en-US" sz="1800" dirty="0"/>
          </a:p>
          <a:p>
            <a:endParaRPr lang="en-US" sz="1800" dirty="0"/>
          </a:p>
          <a:p>
            <a:endParaRPr lang="en-US" sz="1800" dirty="0"/>
          </a:p>
          <a:p>
            <a:endParaRPr lang="en-US" sz="1800" dirty="0"/>
          </a:p>
        </p:txBody>
      </p:sp>
      <p:sp>
        <p:nvSpPr>
          <p:cNvPr id="3" name="Text Placeholder 2">
            <a:extLst>
              <a:ext uri="{FF2B5EF4-FFF2-40B4-BE49-F238E27FC236}">
                <a16:creationId xmlns:a16="http://schemas.microsoft.com/office/drawing/2014/main" id="{344D33C2-CE7F-5C4D-9F49-77092C449ABE}"/>
              </a:ext>
            </a:extLst>
          </p:cNvPr>
          <p:cNvSpPr>
            <a:spLocks noGrp="1"/>
          </p:cNvSpPr>
          <p:nvPr>
            <p:ph type="body" sz="quarter" idx="3"/>
          </p:nvPr>
        </p:nvSpPr>
        <p:spPr>
          <a:xfrm>
            <a:off x="288965" y="372255"/>
            <a:ext cx="11272803" cy="573577"/>
          </a:xfrm>
        </p:spPr>
        <p:txBody>
          <a:bodyPr/>
          <a:lstStyle/>
          <a:p>
            <a:r>
              <a:rPr lang="en-US" dirty="0"/>
              <a:t>Introduction</a:t>
            </a:r>
          </a:p>
        </p:txBody>
      </p:sp>
      <p:pic>
        <p:nvPicPr>
          <p:cNvPr id="10" name="Slide 2" descr="Slide 2">
            <a:hlinkClick r:id="" action="ppaction://media"/>
            <a:extLst>
              <a:ext uri="{FF2B5EF4-FFF2-40B4-BE49-F238E27FC236}">
                <a16:creationId xmlns:a16="http://schemas.microsoft.com/office/drawing/2014/main" id="{7A7B4502-B73C-6A4C-824D-1BA6A871A2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4062" y="6240105"/>
            <a:ext cx="491280" cy="491280"/>
          </a:xfrm>
          <a:prstGeom prst="rect">
            <a:avLst/>
          </a:prstGeom>
        </p:spPr>
      </p:pic>
    </p:spTree>
    <p:extLst>
      <p:ext uri="{BB962C8B-B14F-4D97-AF65-F5344CB8AC3E}">
        <p14:creationId xmlns:p14="http://schemas.microsoft.com/office/powerpoint/2010/main" val="425762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5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8A0F2BEB-B4C5-1E48-8816-8B13CDB39F63}"/>
              </a:ext>
            </a:extLst>
          </p:cNvPr>
          <p:cNvSpPr>
            <a:spLocks noGrp="1"/>
          </p:cNvSpPr>
          <p:nvPr>
            <p:ph type="body" sz="quarter" idx="3"/>
          </p:nvPr>
        </p:nvSpPr>
        <p:spPr>
          <a:xfrm>
            <a:off x="288965" y="372255"/>
            <a:ext cx="11272803" cy="573577"/>
          </a:xfrm>
        </p:spPr>
        <p:txBody>
          <a:bodyPr/>
          <a:lstStyle/>
          <a:p>
            <a:r>
              <a:rPr lang="en-US" dirty="0"/>
              <a:t>Problem Statement </a:t>
            </a:r>
          </a:p>
        </p:txBody>
      </p:sp>
      <p:sp>
        <p:nvSpPr>
          <p:cNvPr id="7" name="Title 1">
            <a:extLst>
              <a:ext uri="{FF2B5EF4-FFF2-40B4-BE49-F238E27FC236}">
                <a16:creationId xmlns:a16="http://schemas.microsoft.com/office/drawing/2014/main" id="{FEFA8858-FEFB-0F4F-81E7-12C3844794B0}"/>
              </a:ext>
            </a:extLst>
          </p:cNvPr>
          <p:cNvSpPr txBox="1">
            <a:spLocks/>
          </p:cNvSpPr>
          <p:nvPr/>
        </p:nvSpPr>
        <p:spPr>
          <a:xfrm>
            <a:off x="4809278" y="445737"/>
            <a:ext cx="10515600" cy="87011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Testing Three Proposed H</a:t>
            </a:r>
            <a:r>
              <a:rPr lang="en-US" sz="2800" b="1" baseline="-25000" dirty="0"/>
              <a:t>2</a:t>
            </a:r>
            <a:r>
              <a:rPr lang="en-US" sz="2800" b="1" dirty="0"/>
              <a:t>O Vertical Distributions </a:t>
            </a:r>
          </a:p>
        </p:txBody>
      </p:sp>
      <p:sp>
        <p:nvSpPr>
          <p:cNvPr id="8" name="Rectangle 7">
            <a:extLst>
              <a:ext uri="{FF2B5EF4-FFF2-40B4-BE49-F238E27FC236}">
                <a16:creationId xmlns:a16="http://schemas.microsoft.com/office/drawing/2014/main" id="{3FB90C3B-89B8-8C41-8E0B-B0E6621CC8D3}"/>
              </a:ext>
            </a:extLst>
          </p:cNvPr>
          <p:cNvSpPr/>
          <p:nvPr/>
        </p:nvSpPr>
        <p:spPr>
          <a:xfrm>
            <a:off x="8745000" y="1327239"/>
            <a:ext cx="2989380" cy="400110"/>
          </a:xfrm>
          <a:prstGeom prst="rect">
            <a:avLst/>
          </a:prstGeom>
        </p:spPr>
        <p:txBody>
          <a:bodyPr wrap="square">
            <a:spAutoFit/>
          </a:bodyPr>
          <a:lstStyle/>
          <a:p>
            <a:pPr algn="ctr"/>
            <a:r>
              <a:rPr lang="en-US" sz="2000" dirty="0">
                <a:sym typeface="Wingdings" pitchFamily="2" charset="2"/>
              </a:rPr>
              <a:t>3. Non-uniform</a:t>
            </a:r>
            <a:endParaRPr lang="en-US" sz="2000" dirty="0"/>
          </a:p>
        </p:txBody>
      </p:sp>
      <p:sp>
        <p:nvSpPr>
          <p:cNvPr id="10" name="TextBox 9">
            <a:extLst>
              <a:ext uri="{FF2B5EF4-FFF2-40B4-BE49-F238E27FC236}">
                <a16:creationId xmlns:a16="http://schemas.microsoft.com/office/drawing/2014/main" id="{2080220B-A7EF-3B40-B73A-A0FDD459A407}"/>
              </a:ext>
            </a:extLst>
          </p:cNvPr>
          <p:cNvSpPr txBox="1"/>
          <p:nvPr/>
        </p:nvSpPr>
        <p:spPr>
          <a:xfrm>
            <a:off x="9160794" y="6343431"/>
            <a:ext cx="2400974" cy="307777"/>
          </a:xfrm>
          <a:prstGeom prst="rect">
            <a:avLst/>
          </a:prstGeom>
          <a:noFill/>
        </p:spPr>
        <p:txBody>
          <a:bodyPr wrap="square" rtlCol="0">
            <a:spAutoFit/>
          </a:bodyPr>
          <a:lstStyle/>
          <a:p>
            <a:pPr algn="ctr"/>
            <a:r>
              <a:rPr lang="en-US" sz="1400" dirty="0" err="1">
                <a:solidFill>
                  <a:schemeClr val="accent1">
                    <a:lumMod val="50000"/>
                  </a:schemeClr>
                </a:solidFill>
              </a:rPr>
              <a:t>Savijarvi</a:t>
            </a:r>
            <a:r>
              <a:rPr lang="en-US" sz="1400" dirty="0">
                <a:solidFill>
                  <a:schemeClr val="accent1">
                    <a:lumMod val="50000"/>
                  </a:schemeClr>
                </a:solidFill>
              </a:rPr>
              <a:t> et al. (2020)</a:t>
            </a:r>
          </a:p>
        </p:txBody>
      </p:sp>
      <p:sp>
        <p:nvSpPr>
          <p:cNvPr id="11" name="Rectangle 10">
            <a:extLst>
              <a:ext uri="{FF2B5EF4-FFF2-40B4-BE49-F238E27FC236}">
                <a16:creationId xmlns:a16="http://schemas.microsoft.com/office/drawing/2014/main" id="{EBAD515F-D4DE-DF46-A0E0-0388B90BE019}"/>
              </a:ext>
            </a:extLst>
          </p:cNvPr>
          <p:cNvSpPr/>
          <p:nvPr/>
        </p:nvSpPr>
        <p:spPr>
          <a:xfrm>
            <a:off x="4743571" y="1333221"/>
            <a:ext cx="2989380" cy="400110"/>
          </a:xfrm>
          <a:prstGeom prst="rect">
            <a:avLst/>
          </a:prstGeom>
        </p:spPr>
        <p:txBody>
          <a:bodyPr wrap="square">
            <a:spAutoFit/>
          </a:bodyPr>
          <a:lstStyle/>
          <a:p>
            <a:pPr algn="ctr"/>
            <a:r>
              <a:rPr lang="en-US" sz="2000" dirty="0">
                <a:sym typeface="Wingdings" pitchFamily="2" charset="2"/>
              </a:rPr>
              <a:t>2. Two Layer Model</a:t>
            </a:r>
            <a:endParaRPr lang="en-US" sz="2000" dirty="0"/>
          </a:p>
        </p:txBody>
      </p:sp>
      <p:sp>
        <p:nvSpPr>
          <p:cNvPr id="12" name="Rectangle 11">
            <a:extLst>
              <a:ext uri="{FF2B5EF4-FFF2-40B4-BE49-F238E27FC236}">
                <a16:creationId xmlns:a16="http://schemas.microsoft.com/office/drawing/2014/main" id="{7D05D2EE-8EF9-AB44-AB6F-44F68373F112}"/>
              </a:ext>
            </a:extLst>
          </p:cNvPr>
          <p:cNvSpPr/>
          <p:nvPr/>
        </p:nvSpPr>
        <p:spPr>
          <a:xfrm>
            <a:off x="386498" y="1345622"/>
            <a:ext cx="3513221" cy="1015663"/>
          </a:xfrm>
          <a:prstGeom prst="rect">
            <a:avLst/>
          </a:prstGeom>
        </p:spPr>
        <p:txBody>
          <a:bodyPr wrap="square">
            <a:spAutoFit/>
          </a:bodyPr>
          <a:lstStyle/>
          <a:p>
            <a:pPr algn="ctr"/>
            <a:r>
              <a:rPr lang="en-US" sz="2000" dirty="0">
                <a:sym typeface="Wingdings" pitchFamily="2" charset="2"/>
              </a:rPr>
              <a:t>1. Uniformly Well Mixed </a:t>
            </a:r>
          </a:p>
          <a:p>
            <a:pPr algn="ctr"/>
            <a:r>
              <a:rPr lang="en-US" sz="1600" dirty="0">
                <a:sym typeface="Wingdings" pitchFamily="2" charset="2"/>
              </a:rPr>
              <a:t>(to Cloud Condensation Level)</a:t>
            </a:r>
          </a:p>
          <a:p>
            <a:pPr algn="ctr"/>
            <a:endParaRPr lang="en-US" sz="2400" dirty="0"/>
          </a:p>
        </p:txBody>
      </p:sp>
      <p:sp>
        <p:nvSpPr>
          <p:cNvPr id="13" name="TextBox 12">
            <a:extLst>
              <a:ext uri="{FF2B5EF4-FFF2-40B4-BE49-F238E27FC236}">
                <a16:creationId xmlns:a16="http://schemas.microsoft.com/office/drawing/2014/main" id="{4B922649-5EAC-EF4F-B574-CC1C8AB6E018}"/>
              </a:ext>
            </a:extLst>
          </p:cNvPr>
          <p:cNvSpPr txBox="1"/>
          <p:nvPr/>
        </p:nvSpPr>
        <p:spPr>
          <a:xfrm>
            <a:off x="5009321" y="6106775"/>
            <a:ext cx="2845318" cy="738664"/>
          </a:xfrm>
          <a:prstGeom prst="rect">
            <a:avLst/>
          </a:prstGeom>
          <a:noFill/>
        </p:spPr>
        <p:txBody>
          <a:bodyPr wrap="square" rtlCol="0">
            <a:spAutoFit/>
          </a:bodyPr>
          <a:lstStyle/>
          <a:p>
            <a:pPr algn="ctr"/>
            <a:r>
              <a:rPr lang="en-US" sz="1400" dirty="0" err="1">
                <a:solidFill>
                  <a:schemeClr val="accent1">
                    <a:lumMod val="50000"/>
                  </a:schemeClr>
                </a:solidFill>
              </a:rPr>
              <a:t>Tamppari</a:t>
            </a:r>
            <a:r>
              <a:rPr lang="en-US" sz="1400" dirty="0">
                <a:solidFill>
                  <a:schemeClr val="accent1">
                    <a:lumMod val="50000"/>
                  </a:schemeClr>
                </a:solidFill>
              </a:rPr>
              <a:t> &amp; Lemmon (2020)</a:t>
            </a:r>
          </a:p>
          <a:p>
            <a:pPr algn="ctr"/>
            <a:r>
              <a:rPr lang="en-US" sz="1400" dirty="0" err="1">
                <a:solidFill>
                  <a:schemeClr val="accent1">
                    <a:lumMod val="50000"/>
                  </a:schemeClr>
                </a:solidFill>
              </a:rPr>
              <a:t>Pankine</a:t>
            </a:r>
            <a:r>
              <a:rPr lang="en-US" sz="1400" dirty="0">
                <a:solidFill>
                  <a:schemeClr val="accent1">
                    <a:lumMod val="50000"/>
                  </a:schemeClr>
                </a:solidFill>
              </a:rPr>
              <a:t> &amp; </a:t>
            </a:r>
            <a:r>
              <a:rPr lang="en-US" sz="1400" dirty="0" err="1">
                <a:solidFill>
                  <a:schemeClr val="accent1">
                    <a:lumMod val="50000"/>
                  </a:schemeClr>
                </a:solidFill>
              </a:rPr>
              <a:t>Tamppari</a:t>
            </a:r>
            <a:r>
              <a:rPr lang="en-US" sz="1400" dirty="0">
                <a:solidFill>
                  <a:schemeClr val="accent1">
                    <a:lumMod val="50000"/>
                  </a:schemeClr>
                </a:solidFill>
              </a:rPr>
              <a:t> (2015)</a:t>
            </a:r>
          </a:p>
          <a:p>
            <a:pPr algn="ctr"/>
            <a:endParaRPr lang="en-US" sz="1400" dirty="0">
              <a:solidFill>
                <a:schemeClr val="accent1">
                  <a:lumMod val="50000"/>
                </a:schemeClr>
              </a:solidFill>
            </a:endParaRPr>
          </a:p>
        </p:txBody>
      </p:sp>
      <p:pic>
        <p:nvPicPr>
          <p:cNvPr id="3" name="Picture 2">
            <a:extLst>
              <a:ext uri="{FF2B5EF4-FFF2-40B4-BE49-F238E27FC236}">
                <a16:creationId xmlns:a16="http://schemas.microsoft.com/office/drawing/2014/main" id="{BB895BB9-CCCE-A945-9063-2CE9F9D0E36D}"/>
              </a:ext>
            </a:extLst>
          </p:cNvPr>
          <p:cNvPicPr>
            <a:picLocks noChangeAspect="1"/>
          </p:cNvPicPr>
          <p:nvPr/>
        </p:nvPicPr>
        <p:blipFill rotWithShape="1">
          <a:blip r:embed="rId5"/>
          <a:srcRect t="18488" r="65397"/>
          <a:stretch/>
        </p:blipFill>
        <p:spPr>
          <a:xfrm>
            <a:off x="1077280" y="2060163"/>
            <a:ext cx="2596170" cy="3883980"/>
          </a:xfrm>
          <a:prstGeom prst="rect">
            <a:avLst/>
          </a:prstGeom>
        </p:spPr>
      </p:pic>
      <p:pic>
        <p:nvPicPr>
          <p:cNvPr id="17" name="Picture 16">
            <a:extLst>
              <a:ext uri="{FF2B5EF4-FFF2-40B4-BE49-F238E27FC236}">
                <a16:creationId xmlns:a16="http://schemas.microsoft.com/office/drawing/2014/main" id="{D6275ACC-E70A-9A41-A8AB-AE354B96BB3A}"/>
              </a:ext>
            </a:extLst>
          </p:cNvPr>
          <p:cNvPicPr/>
          <p:nvPr/>
        </p:nvPicPr>
        <p:blipFill rotWithShape="1">
          <a:blip r:embed="rId6" cstate="print">
            <a:extLst>
              <a:ext uri="{28A0092B-C50C-407E-A947-70E740481C1C}">
                <a14:useLocalDpi xmlns:a14="http://schemas.microsoft.com/office/drawing/2010/main" val="0"/>
              </a:ext>
            </a:extLst>
          </a:blip>
          <a:srcRect r="37346"/>
          <a:stretch/>
        </p:blipFill>
        <p:spPr>
          <a:xfrm>
            <a:off x="4238918" y="2009625"/>
            <a:ext cx="3714164" cy="3934518"/>
          </a:xfrm>
          <a:prstGeom prst="rect">
            <a:avLst/>
          </a:prstGeom>
        </p:spPr>
      </p:pic>
      <p:pic>
        <p:nvPicPr>
          <p:cNvPr id="6" name="Picture 5">
            <a:extLst>
              <a:ext uri="{FF2B5EF4-FFF2-40B4-BE49-F238E27FC236}">
                <a16:creationId xmlns:a16="http://schemas.microsoft.com/office/drawing/2014/main" id="{B5401A9A-ABB5-EA46-8E07-B23C90471975}"/>
              </a:ext>
            </a:extLst>
          </p:cNvPr>
          <p:cNvPicPr>
            <a:picLocks noChangeAspect="1"/>
          </p:cNvPicPr>
          <p:nvPr/>
        </p:nvPicPr>
        <p:blipFill rotWithShape="1">
          <a:blip r:embed="rId7"/>
          <a:srcRect l="6770" b="7257"/>
          <a:stretch/>
        </p:blipFill>
        <p:spPr>
          <a:xfrm>
            <a:off x="8769439" y="1944992"/>
            <a:ext cx="2989380" cy="3976427"/>
          </a:xfrm>
          <a:prstGeom prst="rect">
            <a:avLst/>
          </a:prstGeom>
        </p:spPr>
      </p:pic>
      <p:sp>
        <p:nvSpPr>
          <p:cNvPr id="18" name="TextBox 17">
            <a:extLst>
              <a:ext uri="{FF2B5EF4-FFF2-40B4-BE49-F238E27FC236}">
                <a16:creationId xmlns:a16="http://schemas.microsoft.com/office/drawing/2014/main" id="{DC3ADBF3-6895-1B42-B582-48AB0C06F9BF}"/>
              </a:ext>
            </a:extLst>
          </p:cNvPr>
          <p:cNvSpPr txBox="1"/>
          <p:nvPr/>
        </p:nvSpPr>
        <p:spPr>
          <a:xfrm rot="16200000">
            <a:off x="7840953" y="3067552"/>
            <a:ext cx="1592202" cy="276999"/>
          </a:xfrm>
          <a:prstGeom prst="rect">
            <a:avLst/>
          </a:prstGeom>
          <a:noFill/>
        </p:spPr>
        <p:txBody>
          <a:bodyPr wrap="square" rtlCol="0">
            <a:spAutoFit/>
          </a:bodyPr>
          <a:lstStyle/>
          <a:p>
            <a:r>
              <a:rPr lang="en-US" sz="1200" dirty="0">
                <a:solidFill>
                  <a:schemeClr val="bg1">
                    <a:lumMod val="50000"/>
                  </a:schemeClr>
                </a:solidFill>
              </a:rPr>
              <a:t>Altitude (m)</a:t>
            </a:r>
          </a:p>
        </p:txBody>
      </p:sp>
      <p:sp>
        <p:nvSpPr>
          <p:cNvPr id="20" name="TextBox 19">
            <a:extLst>
              <a:ext uri="{FF2B5EF4-FFF2-40B4-BE49-F238E27FC236}">
                <a16:creationId xmlns:a16="http://schemas.microsoft.com/office/drawing/2014/main" id="{30E9972D-0F7C-4642-AB4F-B2F78E133397}"/>
              </a:ext>
            </a:extLst>
          </p:cNvPr>
          <p:cNvSpPr txBox="1"/>
          <p:nvPr/>
        </p:nvSpPr>
        <p:spPr>
          <a:xfrm>
            <a:off x="9206895" y="5916600"/>
            <a:ext cx="2354873" cy="276999"/>
          </a:xfrm>
          <a:prstGeom prst="rect">
            <a:avLst/>
          </a:prstGeom>
          <a:noFill/>
        </p:spPr>
        <p:txBody>
          <a:bodyPr wrap="square" rtlCol="0">
            <a:spAutoFit/>
          </a:bodyPr>
          <a:lstStyle/>
          <a:p>
            <a:r>
              <a:rPr lang="en-US" sz="1200" dirty="0">
                <a:solidFill>
                  <a:schemeClr val="bg1">
                    <a:lumMod val="50000"/>
                  </a:schemeClr>
                </a:solidFill>
              </a:rPr>
              <a:t>Water mass. Mixing ratio (</a:t>
            </a:r>
            <a:r>
              <a:rPr lang="en-US" sz="1200" dirty="0" err="1">
                <a:solidFill>
                  <a:schemeClr val="bg1">
                    <a:lumMod val="50000"/>
                  </a:schemeClr>
                </a:solidFill>
              </a:rPr>
              <a:t>ppmm</a:t>
            </a:r>
            <a:r>
              <a:rPr lang="en-US" sz="1200" dirty="0">
                <a:solidFill>
                  <a:schemeClr val="bg1">
                    <a:lumMod val="50000"/>
                  </a:schemeClr>
                </a:solidFill>
              </a:rPr>
              <a:t>)</a:t>
            </a:r>
          </a:p>
        </p:txBody>
      </p:sp>
      <p:pic>
        <p:nvPicPr>
          <p:cNvPr id="21" name="Slide 3" descr="Slide 3">
            <a:hlinkClick r:id="" action="ppaction://media"/>
            <a:extLst>
              <a:ext uri="{FF2B5EF4-FFF2-40B4-BE49-F238E27FC236}">
                <a16:creationId xmlns:a16="http://schemas.microsoft.com/office/drawing/2014/main" id="{1E04D1B5-A62C-224A-A3C4-C6E45DE636C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1808" y="6288934"/>
            <a:ext cx="440465" cy="440465"/>
          </a:xfrm>
          <a:prstGeom prst="rect">
            <a:avLst/>
          </a:prstGeom>
        </p:spPr>
      </p:pic>
    </p:spTree>
    <p:extLst>
      <p:ext uri="{BB962C8B-B14F-4D97-AF65-F5344CB8AC3E}">
        <p14:creationId xmlns:p14="http://schemas.microsoft.com/office/powerpoint/2010/main" val="231753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22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3A28D22-803E-7A42-A7E3-9E933DDEE09A}"/>
              </a:ext>
            </a:extLst>
          </p:cNvPr>
          <p:cNvPicPr>
            <a:picLocks noChangeAspect="1"/>
          </p:cNvPicPr>
          <p:nvPr/>
        </p:nvPicPr>
        <p:blipFill rotWithShape="1">
          <a:blip r:embed="rId5"/>
          <a:srcRect t="16384"/>
          <a:stretch/>
        </p:blipFill>
        <p:spPr>
          <a:xfrm>
            <a:off x="1538" y="1294893"/>
            <a:ext cx="8188887" cy="5565782"/>
          </a:xfrm>
          <a:prstGeom prst="rect">
            <a:avLst/>
          </a:prstGeom>
        </p:spPr>
      </p:pic>
      <p:sp>
        <p:nvSpPr>
          <p:cNvPr id="19" name="Title 1">
            <a:extLst>
              <a:ext uri="{FF2B5EF4-FFF2-40B4-BE49-F238E27FC236}">
                <a16:creationId xmlns:a16="http://schemas.microsoft.com/office/drawing/2014/main" id="{8EFB188C-57C2-A84C-8015-C15D0E6BA651}"/>
              </a:ext>
            </a:extLst>
          </p:cNvPr>
          <p:cNvSpPr>
            <a:spLocks noGrp="1"/>
          </p:cNvSpPr>
          <p:nvPr>
            <p:ph type="title"/>
          </p:nvPr>
        </p:nvSpPr>
        <p:spPr>
          <a:xfrm>
            <a:off x="3585518" y="310104"/>
            <a:ext cx="10515600" cy="870117"/>
          </a:xfrm>
        </p:spPr>
        <p:txBody>
          <a:bodyPr>
            <a:normAutofit/>
          </a:bodyPr>
          <a:lstStyle/>
          <a:p>
            <a:r>
              <a:rPr lang="en-US" sz="2800" b="1" dirty="0"/>
              <a:t>Coordinated Measurements  </a:t>
            </a:r>
          </a:p>
        </p:txBody>
      </p:sp>
      <p:sp>
        <p:nvSpPr>
          <p:cNvPr id="20" name="Text Placeholder 2">
            <a:extLst>
              <a:ext uri="{FF2B5EF4-FFF2-40B4-BE49-F238E27FC236}">
                <a16:creationId xmlns:a16="http://schemas.microsoft.com/office/drawing/2014/main" id="{8524BDBF-403E-E343-A9EE-E9D3DEA014BA}"/>
              </a:ext>
            </a:extLst>
          </p:cNvPr>
          <p:cNvSpPr txBox="1">
            <a:spLocks/>
          </p:cNvSpPr>
          <p:nvPr/>
        </p:nvSpPr>
        <p:spPr>
          <a:xfrm>
            <a:off x="288965" y="372255"/>
            <a:ext cx="11272803" cy="57357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baseline="0">
                <a:solidFill>
                  <a:srgbClr val="990000"/>
                </a:solidFill>
                <a:latin typeface="Arial"/>
                <a:ea typeface="+mn-ea"/>
                <a:cs typeface="Arial"/>
              </a:defRPr>
            </a:lvl1pPr>
            <a:lvl2pPr marL="609585" indent="0" algn="l" defTabSz="914400" rtl="0" eaLnBrk="1" latinLnBrk="0" hangingPunct="1">
              <a:lnSpc>
                <a:spcPct val="90000"/>
              </a:lnSpc>
              <a:spcBef>
                <a:spcPts val="500"/>
              </a:spcBef>
              <a:buFont typeface="Arial" panose="020B0604020202020204" pitchFamily="34" charset="0"/>
              <a:buNone/>
              <a:defRPr sz="2667" b="1" kern="1200">
                <a:solidFill>
                  <a:schemeClr val="tx1"/>
                </a:solidFill>
                <a:latin typeface="+mn-lt"/>
                <a:ea typeface="+mn-ea"/>
                <a:cs typeface="+mn-cs"/>
              </a:defRPr>
            </a:lvl2pPr>
            <a:lvl3pPr marL="121917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4pPr>
            <a:lvl5pPr marL="2438339"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5pPr>
            <a:lvl6pPr marL="3047924"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6pPr>
            <a:lvl7pPr marL="3657509"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7pPr>
            <a:lvl8pPr marL="4267093"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8pPr>
            <a:lvl9pPr marL="4876678"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9pPr>
          </a:lstStyle>
          <a:p>
            <a:r>
              <a:rPr lang="en-US" dirty="0"/>
              <a:t>Methodology</a:t>
            </a:r>
          </a:p>
        </p:txBody>
      </p:sp>
      <p:sp>
        <p:nvSpPr>
          <p:cNvPr id="21" name="TextBox 20">
            <a:extLst>
              <a:ext uri="{FF2B5EF4-FFF2-40B4-BE49-F238E27FC236}">
                <a16:creationId xmlns:a16="http://schemas.microsoft.com/office/drawing/2014/main" id="{39F64043-74DB-2F47-9C60-270B87565848}"/>
              </a:ext>
            </a:extLst>
          </p:cNvPr>
          <p:cNvSpPr txBox="1"/>
          <p:nvPr/>
        </p:nvSpPr>
        <p:spPr>
          <a:xfrm>
            <a:off x="288965" y="1402853"/>
            <a:ext cx="3753492"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Mars Reconnaissance Orbiter</a:t>
            </a:r>
          </a:p>
        </p:txBody>
      </p:sp>
      <p:pic>
        <p:nvPicPr>
          <p:cNvPr id="13" name="Picture 12">
            <a:extLst>
              <a:ext uri="{FF2B5EF4-FFF2-40B4-BE49-F238E27FC236}">
                <a16:creationId xmlns:a16="http://schemas.microsoft.com/office/drawing/2014/main" id="{FDB1742C-3E8E-4F48-A9EF-B445082371AE}"/>
              </a:ext>
            </a:extLst>
          </p:cNvPr>
          <p:cNvPicPr>
            <a:picLocks noChangeAspect="1"/>
          </p:cNvPicPr>
          <p:nvPr/>
        </p:nvPicPr>
        <p:blipFill>
          <a:blip r:embed="rId6"/>
          <a:stretch>
            <a:fillRect/>
          </a:stretch>
        </p:blipFill>
        <p:spPr>
          <a:xfrm>
            <a:off x="8293966" y="1082663"/>
            <a:ext cx="3796753" cy="5253810"/>
          </a:xfrm>
          <a:prstGeom prst="rect">
            <a:avLst/>
          </a:prstGeom>
        </p:spPr>
      </p:pic>
      <p:sp>
        <p:nvSpPr>
          <p:cNvPr id="26" name="TextBox 25">
            <a:extLst>
              <a:ext uri="{FF2B5EF4-FFF2-40B4-BE49-F238E27FC236}">
                <a16:creationId xmlns:a16="http://schemas.microsoft.com/office/drawing/2014/main" id="{AC1A73E2-C246-DF46-AAE7-F46635527EF8}"/>
              </a:ext>
            </a:extLst>
          </p:cNvPr>
          <p:cNvSpPr txBox="1"/>
          <p:nvPr/>
        </p:nvSpPr>
        <p:spPr>
          <a:xfrm>
            <a:off x="5509377" y="4782083"/>
            <a:ext cx="246381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Phoenix Lander</a:t>
            </a:r>
          </a:p>
        </p:txBody>
      </p:sp>
      <p:sp>
        <p:nvSpPr>
          <p:cNvPr id="27" name="TextBox 26">
            <a:extLst>
              <a:ext uri="{FF2B5EF4-FFF2-40B4-BE49-F238E27FC236}">
                <a16:creationId xmlns:a16="http://schemas.microsoft.com/office/drawing/2014/main" id="{77CCEAFA-724F-1F4F-B651-F7C2877B86E6}"/>
              </a:ext>
            </a:extLst>
          </p:cNvPr>
          <p:cNvSpPr txBox="1"/>
          <p:nvPr/>
        </p:nvSpPr>
        <p:spPr>
          <a:xfrm>
            <a:off x="3712773" y="3359614"/>
            <a:ext cx="3753493" cy="338554"/>
          </a:xfrm>
          <a:prstGeom prst="rect">
            <a:avLst/>
          </a:prstGeom>
          <a:noFill/>
        </p:spPr>
        <p:txBody>
          <a:bodyPr wrap="square" rtlCol="0">
            <a:spAutoFit/>
          </a:bodyPr>
          <a:lstStyle/>
          <a:p>
            <a:r>
              <a:rPr lang="en-US" sz="1600" dirty="0">
                <a:solidFill>
                  <a:schemeClr val="tx2">
                    <a:lumMod val="60000"/>
                    <a:lumOff val="40000"/>
                  </a:schemeClr>
                </a:solidFill>
                <a:latin typeface="Arial" panose="020B0604020202020204" pitchFamily="34" charset="0"/>
                <a:cs typeface="Arial" panose="020B0604020202020204" pitchFamily="34" charset="0"/>
              </a:rPr>
              <a:t>TECP – Surface Relative Humidity</a:t>
            </a:r>
          </a:p>
        </p:txBody>
      </p:sp>
      <p:sp>
        <p:nvSpPr>
          <p:cNvPr id="28" name="TextBox 27">
            <a:extLst>
              <a:ext uri="{FF2B5EF4-FFF2-40B4-BE49-F238E27FC236}">
                <a16:creationId xmlns:a16="http://schemas.microsoft.com/office/drawing/2014/main" id="{A9E295CB-C92E-1B46-81FA-4D2C32F7861E}"/>
              </a:ext>
            </a:extLst>
          </p:cNvPr>
          <p:cNvSpPr txBox="1"/>
          <p:nvPr/>
        </p:nvSpPr>
        <p:spPr>
          <a:xfrm>
            <a:off x="3712773" y="2946043"/>
            <a:ext cx="3753493" cy="338554"/>
          </a:xfrm>
          <a:prstGeom prst="rect">
            <a:avLst/>
          </a:prstGeom>
          <a:noFill/>
        </p:spPr>
        <p:txBody>
          <a:bodyPr wrap="square" rtlCol="0">
            <a:spAutoFit/>
          </a:bodyPr>
          <a:lstStyle/>
          <a:p>
            <a:r>
              <a:rPr lang="en-US" sz="1600" dirty="0">
                <a:solidFill>
                  <a:schemeClr val="accent2"/>
                </a:solidFill>
                <a:latin typeface="Arial" panose="020B0604020202020204" pitchFamily="34" charset="0"/>
                <a:cs typeface="Arial" panose="020B0604020202020204" pitchFamily="34" charset="0"/>
              </a:rPr>
              <a:t>Lidar – Profiles Ice water content </a:t>
            </a:r>
          </a:p>
        </p:txBody>
      </p:sp>
      <p:sp>
        <p:nvSpPr>
          <p:cNvPr id="29" name="TextBox 28">
            <a:extLst>
              <a:ext uri="{FF2B5EF4-FFF2-40B4-BE49-F238E27FC236}">
                <a16:creationId xmlns:a16="http://schemas.microsoft.com/office/drawing/2014/main" id="{48FF8857-8E9E-D241-8EBA-5CEFF4399C3F}"/>
              </a:ext>
            </a:extLst>
          </p:cNvPr>
          <p:cNvSpPr txBox="1"/>
          <p:nvPr/>
        </p:nvSpPr>
        <p:spPr>
          <a:xfrm>
            <a:off x="3724051" y="2023364"/>
            <a:ext cx="3742216" cy="338554"/>
          </a:xfrm>
          <a:prstGeom prst="rect">
            <a:avLst/>
          </a:prstGeom>
          <a:noFill/>
        </p:spPr>
        <p:txBody>
          <a:bodyPr wrap="square" rtlCol="0">
            <a:spAutoFit/>
          </a:bodyPr>
          <a:lstStyle/>
          <a:p>
            <a:r>
              <a:rPr lang="en-US" sz="1600" dirty="0">
                <a:solidFill>
                  <a:schemeClr val="accent4"/>
                </a:solidFill>
                <a:latin typeface="Arial" panose="020B0604020202020204" pitchFamily="34" charset="0"/>
                <a:cs typeface="Arial" panose="020B0604020202020204" pitchFamily="34" charset="0"/>
              </a:rPr>
              <a:t>CRISM – H2Ov column abundance</a:t>
            </a:r>
          </a:p>
        </p:txBody>
      </p:sp>
      <p:sp>
        <p:nvSpPr>
          <p:cNvPr id="30" name="TextBox 29">
            <a:extLst>
              <a:ext uri="{FF2B5EF4-FFF2-40B4-BE49-F238E27FC236}">
                <a16:creationId xmlns:a16="http://schemas.microsoft.com/office/drawing/2014/main" id="{75F61F41-FC1A-6C40-B95C-1A2227981957}"/>
              </a:ext>
            </a:extLst>
          </p:cNvPr>
          <p:cNvSpPr txBox="1"/>
          <p:nvPr/>
        </p:nvSpPr>
        <p:spPr>
          <a:xfrm>
            <a:off x="3724051" y="2471330"/>
            <a:ext cx="4249136" cy="338554"/>
          </a:xfrm>
          <a:prstGeom prst="rect">
            <a:avLst/>
          </a:prstGeom>
          <a:noFill/>
        </p:spPr>
        <p:txBody>
          <a:bodyPr wrap="square" rtlCol="0">
            <a:spAutoFit/>
          </a:bodyPr>
          <a:lstStyle/>
          <a:p>
            <a:r>
              <a:rPr lang="en-US" sz="1600" dirty="0">
                <a:solidFill>
                  <a:schemeClr val="accent1"/>
                </a:solidFill>
                <a:latin typeface="Arial" panose="020B0604020202020204" pitchFamily="34" charset="0"/>
                <a:cs typeface="Arial" panose="020B0604020202020204" pitchFamily="34" charset="0"/>
              </a:rPr>
              <a:t>MCS– temperature profiles, H2O ice profiles</a:t>
            </a:r>
          </a:p>
        </p:txBody>
      </p:sp>
      <p:sp>
        <p:nvSpPr>
          <p:cNvPr id="31" name="TextBox 30">
            <a:extLst>
              <a:ext uri="{FF2B5EF4-FFF2-40B4-BE49-F238E27FC236}">
                <a16:creationId xmlns:a16="http://schemas.microsoft.com/office/drawing/2014/main" id="{340BCF47-5D59-1641-BA9D-1F41CB32C8D0}"/>
              </a:ext>
            </a:extLst>
          </p:cNvPr>
          <p:cNvSpPr txBox="1"/>
          <p:nvPr/>
        </p:nvSpPr>
        <p:spPr>
          <a:xfrm>
            <a:off x="3707135" y="3775162"/>
            <a:ext cx="3753493" cy="338554"/>
          </a:xfrm>
          <a:prstGeom prst="rect">
            <a:avLst/>
          </a:prstGeom>
          <a:noFill/>
        </p:spPr>
        <p:txBody>
          <a:bodyPr wrap="square" rtlCol="0">
            <a:spAutoFit/>
          </a:bodyPr>
          <a:lstStyle/>
          <a:p>
            <a:r>
              <a:rPr lang="en-US" sz="1600" dirty="0">
                <a:solidFill>
                  <a:schemeClr val="accent6">
                    <a:lumMod val="75000"/>
                  </a:schemeClr>
                </a:solidFill>
                <a:latin typeface="Arial" panose="020B0604020202020204" pitchFamily="34" charset="0"/>
                <a:cs typeface="Arial" panose="020B0604020202020204" pitchFamily="34" charset="0"/>
              </a:rPr>
              <a:t>MET – Surface pressure, temperature</a:t>
            </a:r>
          </a:p>
        </p:txBody>
      </p:sp>
      <p:pic>
        <p:nvPicPr>
          <p:cNvPr id="23" name="Picture 22">
            <a:extLst>
              <a:ext uri="{FF2B5EF4-FFF2-40B4-BE49-F238E27FC236}">
                <a16:creationId xmlns:a16="http://schemas.microsoft.com/office/drawing/2014/main" id="{C8B7DA74-8A05-3349-AB5D-63883117C5C6}"/>
              </a:ext>
            </a:extLst>
          </p:cNvPr>
          <p:cNvPicPr>
            <a:picLocks noChangeAspect="1"/>
          </p:cNvPicPr>
          <p:nvPr/>
        </p:nvPicPr>
        <p:blipFill rotWithShape="1">
          <a:blip r:embed="rId7"/>
          <a:srcRect t="89452"/>
          <a:stretch/>
        </p:blipFill>
        <p:spPr>
          <a:xfrm>
            <a:off x="8298024" y="6356551"/>
            <a:ext cx="3815587" cy="556894"/>
          </a:xfrm>
          <a:prstGeom prst="rect">
            <a:avLst/>
          </a:prstGeom>
        </p:spPr>
      </p:pic>
      <p:grpSp>
        <p:nvGrpSpPr>
          <p:cNvPr id="37" name="Group 36">
            <a:extLst>
              <a:ext uri="{FF2B5EF4-FFF2-40B4-BE49-F238E27FC236}">
                <a16:creationId xmlns:a16="http://schemas.microsoft.com/office/drawing/2014/main" id="{C0039FB8-8DBE-D849-B7B5-67362164D5AE}"/>
              </a:ext>
            </a:extLst>
          </p:cNvPr>
          <p:cNvGrpSpPr/>
          <p:nvPr/>
        </p:nvGrpSpPr>
        <p:grpSpPr>
          <a:xfrm>
            <a:off x="8981769" y="2138553"/>
            <a:ext cx="2580000" cy="3609604"/>
            <a:chOff x="8981769" y="2138553"/>
            <a:chExt cx="2580000" cy="3609604"/>
          </a:xfrm>
        </p:grpSpPr>
        <p:pic>
          <p:nvPicPr>
            <p:cNvPr id="33" name="Picture 32">
              <a:extLst>
                <a:ext uri="{FF2B5EF4-FFF2-40B4-BE49-F238E27FC236}">
                  <a16:creationId xmlns:a16="http://schemas.microsoft.com/office/drawing/2014/main" id="{E30DA654-7C88-A441-A2AB-A1AA0764B276}"/>
                </a:ext>
              </a:extLst>
            </p:cNvPr>
            <p:cNvPicPr>
              <a:picLocks noChangeAspect="1"/>
            </p:cNvPicPr>
            <p:nvPr/>
          </p:nvPicPr>
          <p:blipFill rotWithShape="1">
            <a:blip r:embed="rId7"/>
            <a:srcRect l="18273" t="80463" r="14110" b="11458"/>
            <a:stretch/>
          </p:blipFill>
          <p:spPr>
            <a:xfrm>
              <a:off x="8981769" y="5321618"/>
              <a:ext cx="2580000" cy="426539"/>
            </a:xfrm>
            <a:prstGeom prst="rect">
              <a:avLst/>
            </a:prstGeom>
          </p:spPr>
        </p:pic>
        <p:pic>
          <p:nvPicPr>
            <p:cNvPr id="34" name="Picture 33">
              <a:extLst>
                <a:ext uri="{FF2B5EF4-FFF2-40B4-BE49-F238E27FC236}">
                  <a16:creationId xmlns:a16="http://schemas.microsoft.com/office/drawing/2014/main" id="{99DB11D1-404F-6846-9E77-213D28B89265}"/>
                </a:ext>
              </a:extLst>
            </p:cNvPr>
            <p:cNvPicPr>
              <a:picLocks noChangeAspect="1"/>
            </p:cNvPicPr>
            <p:nvPr/>
          </p:nvPicPr>
          <p:blipFill rotWithShape="1">
            <a:blip r:embed="rId7"/>
            <a:srcRect l="68426" t="4038" r="3782" b="89093"/>
            <a:stretch/>
          </p:blipFill>
          <p:spPr>
            <a:xfrm>
              <a:off x="10387301" y="2138553"/>
              <a:ext cx="1060428" cy="362627"/>
            </a:xfrm>
            <a:prstGeom prst="rect">
              <a:avLst/>
            </a:prstGeom>
          </p:spPr>
        </p:pic>
      </p:grpSp>
      <p:sp>
        <p:nvSpPr>
          <p:cNvPr id="35" name="TextBox 34">
            <a:extLst>
              <a:ext uri="{FF2B5EF4-FFF2-40B4-BE49-F238E27FC236}">
                <a16:creationId xmlns:a16="http://schemas.microsoft.com/office/drawing/2014/main" id="{35423855-3AAC-4740-BF28-02FA0A28457C}"/>
              </a:ext>
            </a:extLst>
          </p:cNvPr>
          <p:cNvSpPr txBox="1"/>
          <p:nvPr/>
        </p:nvSpPr>
        <p:spPr>
          <a:xfrm>
            <a:off x="0" y="6581001"/>
            <a:ext cx="1168339" cy="276999"/>
          </a:xfrm>
          <a:prstGeom prst="rect">
            <a:avLst/>
          </a:prstGeom>
          <a:noFill/>
        </p:spPr>
        <p:txBody>
          <a:bodyPr wrap="square" rtlCol="0">
            <a:spAutoFit/>
          </a:bodyPr>
          <a:lstStyle/>
          <a:p>
            <a:r>
              <a:rPr lang="en-US" sz="1200" dirty="0">
                <a:solidFill>
                  <a:schemeClr val="bg1">
                    <a:lumMod val="85000"/>
                  </a:schemeClr>
                </a:solidFill>
              </a:rPr>
              <a:t>Image: NASA</a:t>
            </a:r>
          </a:p>
        </p:txBody>
      </p:sp>
      <p:pic>
        <p:nvPicPr>
          <p:cNvPr id="40" name="Picture 39">
            <a:extLst>
              <a:ext uri="{FF2B5EF4-FFF2-40B4-BE49-F238E27FC236}">
                <a16:creationId xmlns:a16="http://schemas.microsoft.com/office/drawing/2014/main" id="{066310D8-3216-9E43-92D0-3BF9501C8E29}"/>
              </a:ext>
            </a:extLst>
          </p:cNvPr>
          <p:cNvPicPr>
            <a:picLocks noChangeAspect="1"/>
          </p:cNvPicPr>
          <p:nvPr/>
        </p:nvPicPr>
        <p:blipFill rotWithShape="1">
          <a:blip r:embed="rId8"/>
          <a:srcRect l="65463" t="3749" r="3823" b="90604"/>
          <a:stretch/>
        </p:blipFill>
        <p:spPr>
          <a:xfrm>
            <a:off x="10357082" y="1809997"/>
            <a:ext cx="1167163" cy="296904"/>
          </a:xfrm>
          <a:prstGeom prst="rect">
            <a:avLst/>
          </a:prstGeom>
        </p:spPr>
      </p:pic>
      <p:pic>
        <p:nvPicPr>
          <p:cNvPr id="38" name="Picture 37">
            <a:extLst>
              <a:ext uri="{FF2B5EF4-FFF2-40B4-BE49-F238E27FC236}">
                <a16:creationId xmlns:a16="http://schemas.microsoft.com/office/drawing/2014/main" id="{B744460A-0A1F-624A-A45F-893CF068BE8A}"/>
              </a:ext>
            </a:extLst>
          </p:cNvPr>
          <p:cNvPicPr>
            <a:picLocks noChangeAspect="1"/>
          </p:cNvPicPr>
          <p:nvPr/>
        </p:nvPicPr>
        <p:blipFill rotWithShape="1">
          <a:blip r:embed="rId9"/>
          <a:srcRect t="89737"/>
          <a:stretch/>
        </p:blipFill>
        <p:spPr>
          <a:xfrm>
            <a:off x="8380071" y="732980"/>
            <a:ext cx="3612548" cy="513018"/>
          </a:xfrm>
          <a:prstGeom prst="rect">
            <a:avLst/>
          </a:prstGeom>
        </p:spPr>
      </p:pic>
      <p:pic>
        <p:nvPicPr>
          <p:cNvPr id="41" name="Picture 40">
            <a:extLst>
              <a:ext uri="{FF2B5EF4-FFF2-40B4-BE49-F238E27FC236}">
                <a16:creationId xmlns:a16="http://schemas.microsoft.com/office/drawing/2014/main" id="{6F0C1E66-8AFC-AD43-B5C8-704E3C4D8B2F}"/>
              </a:ext>
            </a:extLst>
          </p:cNvPr>
          <p:cNvPicPr>
            <a:picLocks noChangeAspect="1"/>
          </p:cNvPicPr>
          <p:nvPr/>
        </p:nvPicPr>
        <p:blipFill rotWithShape="1">
          <a:blip r:embed="rId8"/>
          <a:srcRect l="52489" t="41153" r="38402" b="55079"/>
          <a:stretch/>
        </p:blipFill>
        <p:spPr>
          <a:xfrm>
            <a:off x="10219468" y="506358"/>
            <a:ext cx="382942" cy="219234"/>
          </a:xfrm>
          <a:prstGeom prst="rect">
            <a:avLst/>
          </a:prstGeom>
        </p:spPr>
      </p:pic>
      <p:pic>
        <p:nvPicPr>
          <p:cNvPr id="39" name="Slide 4" descr="Slide 4">
            <a:hlinkClick r:id="" action="ppaction://media"/>
            <a:extLst>
              <a:ext uri="{FF2B5EF4-FFF2-40B4-BE49-F238E27FC236}">
                <a16:creationId xmlns:a16="http://schemas.microsoft.com/office/drawing/2014/main" id="{F2643770-0E09-DF48-A0D6-00F1312B617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61197" y="49343"/>
            <a:ext cx="457015" cy="457015"/>
          </a:xfrm>
          <a:prstGeom prst="rect">
            <a:avLst/>
          </a:prstGeom>
        </p:spPr>
      </p:pic>
    </p:spTree>
    <p:extLst>
      <p:ext uri="{BB962C8B-B14F-4D97-AF65-F5344CB8AC3E}">
        <p14:creationId xmlns:p14="http://schemas.microsoft.com/office/powerpoint/2010/main" val="371984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74"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7884C09-E60D-2442-8E25-5B0F30B79036}"/>
              </a:ext>
            </a:extLst>
          </p:cNvPr>
          <p:cNvSpPr txBox="1">
            <a:spLocks/>
          </p:cNvSpPr>
          <p:nvPr/>
        </p:nvSpPr>
        <p:spPr>
          <a:xfrm>
            <a:off x="288965" y="372255"/>
            <a:ext cx="11272803" cy="57357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baseline="0">
                <a:solidFill>
                  <a:srgbClr val="990000"/>
                </a:solidFill>
                <a:latin typeface="Arial"/>
                <a:ea typeface="+mn-ea"/>
                <a:cs typeface="Arial"/>
              </a:defRPr>
            </a:lvl1pPr>
            <a:lvl2pPr marL="609585" indent="0" algn="l" defTabSz="914400" rtl="0" eaLnBrk="1" latinLnBrk="0" hangingPunct="1">
              <a:lnSpc>
                <a:spcPct val="90000"/>
              </a:lnSpc>
              <a:spcBef>
                <a:spcPts val="500"/>
              </a:spcBef>
              <a:buFont typeface="Arial" panose="020B0604020202020204" pitchFamily="34" charset="0"/>
              <a:buNone/>
              <a:defRPr sz="2667" b="1" kern="1200">
                <a:solidFill>
                  <a:schemeClr val="tx1"/>
                </a:solidFill>
                <a:latin typeface="+mn-lt"/>
                <a:ea typeface="+mn-ea"/>
                <a:cs typeface="+mn-cs"/>
              </a:defRPr>
            </a:lvl2pPr>
            <a:lvl3pPr marL="121917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4pPr>
            <a:lvl5pPr marL="2438339"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5pPr>
            <a:lvl6pPr marL="3047924"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6pPr>
            <a:lvl7pPr marL="3657509"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7pPr>
            <a:lvl8pPr marL="4267093"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8pPr>
            <a:lvl9pPr marL="4876678"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9pPr>
          </a:lstStyle>
          <a:p>
            <a:r>
              <a:rPr lang="en-US" dirty="0"/>
              <a:t>Results</a:t>
            </a:r>
          </a:p>
        </p:txBody>
      </p:sp>
      <p:sp>
        <p:nvSpPr>
          <p:cNvPr id="6" name="Rectangle 5">
            <a:extLst>
              <a:ext uri="{FF2B5EF4-FFF2-40B4-BE49-F238E27FC236}">
                <a16:creationId xmlns:a16="http://schemas.microsoft.com/office/drawing/2014/main" id="{7D16CB9D-3F71-7545-8059-E07E668C3376}"/>
              </a:ext>
            </a:extLst>
          </p:cNvPr>
          <p:cNvSpPr/>
          <p:nvPr/>
        </p:nvSpPr>
        <p:spPr>
          <a:xfrm>
            <a:off x="2740643" y="538740"/>
            <a:ext cx="3936144" cy="31758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15:00</a:t>
            </a:r>
            <a:r>
              <a:rPr lang="en-US" dirty="0">
                <a:sym typeface="Wingdings" pitchFamily="2" charset="2"/>
              </a:rPr>
              <a:t> (mid-afternoon)</a:t>
            </a:r>
            <a:endParaRPr lang="en-US" dirty="0"/>
          </a:p>
        </p:txBody>
      </p:sp>
      <p:graphicFrame>
        <p:nvGraphicFramePr>
          <p:cNvPr id="8" name="Table 8">
            <a:extLst>
              <a:ext uri="{FF2B5EF4-FFF2-40B4-BE49-F238E27FC236}">
                <a16:creationId xmlns:a16="http://schemas.microsoft.com/office/drawing/2014/main" id="{349A17D1-5F69-5B44-B3A7-BED8070E5003}"/>
              </a:ext>
            </a:extLst>
          </p:cNvPr>
          <p:cNvGraphicFramePr>
            <a:graphicFrameLocks noGrp="1"/>
          </p:cNvGraphicFramePr>
          <p:nvPr>
            <p:extLst>
              <p:ext uri="{D42A27DB-BD31-4B8C-83A1-F6EECF244321}">
                <p14:modId xmlns:p14="http://schemas.microsoft.com/office/powerpoint/2010/main" val="621181737"/>
              </p:ext>
            </p:extLst>
          </p:nvPr>
        </p:nvGraphicFramePr>
        <p:xfrm>
          <a:off x="288965" y="4314213"/>
          <a:ext cx="11591173" cy="2303975"/>
        </p:xfrm>
        <a:graphic>
          <a:graphicData uri="http://schemas.openxmlformats.org/drawingml/2006/table">
            <a:tbl>
              <a:tblPr firstRow="1" bandRow="1">
                <a:tableStyleId>{2D5ABB26-0587-4C30-8999-92F81FD0307C}</a:tableStyleId>
              </a:tblPr>
              <a:tblGrid>
                <a:gridCol w="2092153">
                  <a:extLst>
                    <a:ext uri="{9D8B030D-6E8A-4147-A177-3AD203B41FA5}">
                      <a16:colId xmlns:a16="http://schemas.microsoft.com/office/drawing/2014/main" val="1322100609"/>
                    </a:ext>
                  </a:extLst>
                </a:gridCol>
                <a:gridCol w="2636022">
                  <a:extLst>
                    <a:ext uri="{9D8B030D-6E8A-4147-A177-3AD203B41FA5}">
                      <a16:colId xmlns:a16="http://schemas.microsoft.com/office/drawing/2014/main" val="2884700261"/>
                    </a:ext>
                  </a:extLst>
                </a:gridCol>
                <a:gridCol w="3373232">
                  <a:extLst>
                    <a:ext uri="{9D8B030D-6E8A-4147-A177-3AD203B41FA5}">
                      <a16:colId xmlns:a16="http://schemas.microsoft.com/office/drawing/2014/main" val="1046189375"/>
                    </a:ext>
                  </a:extLst>
                </a:gridCol>
                <a:gridCol w="208280">
                  <a:extLst>
                    <a:ext uri="{9D8B030D-6E8A-4147-A177-3AD203B41FA5}">
                      <a16:colId xmlns:a16="http://schemas.microsoft.com/office/drawing/2014/main" val="4100252940"/>
                    </a:ext>
                  </a:extLst>
                </a:gridCol>
                <a:gridCol w="3281486">
                  <a:extLst>
                    <a:ext uri="{9D8B030D-6E8A-4147-A177-3AD203B41FA5}">
                      <a16:colId xmlns:a16="http://schemas.microsoft.com/office/drawing/2014/main" val="815280479"/>
                    </a:ext>
                  </a:extLst>
                </a:gridCol>
              </a:tblGrid>
              <a:tr h="348932">
                <a:tc>
                  <a:txBody>
                    <a:bodyPr/>
                    <a:lstStyle/>
                    <a:p>
                      <a:r>
                        <a:rPr lang="en-US" dirty="0">
                          <a:latin typeface="+mn-lt"/>
                        </a:rPr>
                        <a:t>Sol 43/44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Ls = 95.8/96.5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mn-lt"/>
                        </a:rPr>
                        <a:t>LT = 15.0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b="1"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latin typeface="+mn-lt"/>
                        </a:rPr>
                        <a:t>LT = 3.83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6472648"/>
                  </a:ext>
                </a:extLst>
              </a:tr>
              <a:tr h="348932">
                <a:tc>
                  <a:txBody>
                    <a:bodyPr/>
                    <a:lstStyle/>
                    <a:p>
                      <a:r>
                        <a:rPr lang="en-US" dirty="0">
                          <a:latin typeface="+mn-lt"/>
                        </a:rPr>
                        <a:t>CRISM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Total column H2Ov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latin typeface="+mn-lt"/>
                        </a:rPr>
                        <a:t>39.655 pr-um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mn-lt"/>
                        </a:rPr>
                        <a:t>26.597 </a:t>
                      </a:r>
                      <a:r>
                        <a:rPr lang="en-US" dirty="0">
                          <a:latin typeface="+mn-lt"/>
                        </a:rPr>
                        <a:t>pr-um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8945679"/>
                  </a:ext>
                </a:extLst>
              </a:tr>
              <a:tr h="523398">
                <a:tc>
                  <a:txBody>
                    <a:bodyPr/>
                    <a:lstStyle/>
                    <a:p>
                      <a:r>
                        <a:rPr lang="en-US" dirty="0">
                          <a:latin typeface="+mn-lt"/>
                        </a:rPr>
                        <a:t>1. Well-Mixed</a:t>
                      </a:r>
                    </a:p>
                    <a:p>
                      <a:r>
                        <a:rPr lang="en-US" sz="1200" dirty="0">
                          <a:latin typeface="+mn-lt"/>
                        </a:rPr>
                        <a:t>(to cloud condensation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Total column H2Ov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latin typeface="+mn-lt"/>
                        </a:rPr>
                        <a:t>47.4 pr-um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mn-lt"/>
                        </a:rPr>
                        <a:t>9.074 </a:t>
                      </a:r>
                      <a:r>
                        <a:rPr lang="en-US" dirty="0">
                          <a:latin typeface="+mn-lt"/>
                        </a:rPr>
                        <a:t>pr-um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6442188"/>
                  </a:ext>
                </a:extLst>
              </a:tr>
              <a:tr h="610632">
                <a:tc>
                  <a:txBody>
                    <a:bodyPr/>
                    <a:lstStyle/>
                    <a:p>
                      <a:r>
                        <a:rPr lang="en-US" dirty="0">
                          <a:latin typeface="+mn-lt"/>
                        </a:rPr>
                        <a:t>2. Two layer model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latin typeface="+mn-lt"/>
                        </a:rPr>
                        <a:t>Vapor content &lt; z = 1.5km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dirty="0">
                          <a:latin typeface="+mn-lt"/>
                        </a:rPr>
                        <a:t>8.389 pr-um </a:t>
                      </a:r>
                    </a:p>
                    <a:p>
                      <a:pPr algn="r"/>
                      <a:r>
                        <a:rPr lang="en-US" dirty="0">
                          <a:latin typeface="+mn-lt"/>
                        </a:rPr>
                        <a:t>(21.15% of CRISM column)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mn-lt"/>
                        </a:rPr>
                        <a:t>1.359 </a:t>
                      </a:r>
                      <a:r>
                        <a:rPr lang="en-US" dirty="0">
                          <a:latin typeface="+mn-lt"/>
                        </a:rPr>
                        <a:t>pr-um</a:t>
                      </a:r>
                      <a:r>
                        <a:rPr lang="en-US" sz="1800" b="0" i="0" u="none" strike="noStrike" dirty="0">
                          <a:solidFill>
                            <a:srgbClr val="000000"/>
                          </a:solidFill>
                          <a:effectLst/>
                          <a:latin typeface="+mn-lt"/>
                        </a:rPr>
                        <a:t> </a:t>
                      </a:r>
                    </a:p>
                    <a:p>
                      <a:pPr algn="r" fontAlgn="b"/>
                      <a:r>
                        <a:rPr lang="en-US" sz="1800" b="0" i="0" u="none" strike="noStrike" dirty="0">
                          <a:solidFill>
                            <a:srgbClr val="000000"/>
                          </a:solidFill>
                          <a:effectLst/>
                          <a:latin typeface="+mn-lt"/>
                        </a:rPr>
                        <a:t>(5.11%</a:t>
                      </a:r>
                      <a:r>
                        <a:rPr lang="en-US" dirty="0">
                          <a:latin typeface="+mn-lt"/>
                        </a:rPr>
                        <a:t>of CRISM column)</a:t>
                      </a:r>
                      <a:endParaRPr lang="en-US" sz="1800" b="0" i="0" u="none" strike="noStrike" dirty="0">
                        <a:solidFill>
                          <a:srgbClr val="000000"/>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5455779"/>
                  </a:ext>
                </a:extLst>
              </a:tr>
              <a:tr h="383735">
                <a:tc>
                  <a:txBody>
                    <a:bodyPr/>
                    <a:lstStyle/>
                    <a:p>
                      <a:r>
                        <a:rPr lang="en-US" dirty="0">
                          <a:latin typeface="+mn-lt"/>
                        </a:rPr>
                        <a:t>3. Non Well-mixed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Total column H2Ov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latin typeface="+mn-lt"/>
                        </a:rPr>
                        <a:t>44.987 pr-um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lang="en-US"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mn-lt"/>
                        </a:rPr>
                        <a:t>35.089 pr-um</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6624952"/>
                  </a:ext>
                </a:extLst>
              </a:tr>
            </a:tbl>
          </a:graphicData>
        </a:graphic>
      </p:graphicFrame>
      <p:sp>
        <p:nvSpPr>
          <p:cNvPr id="13" name="Rectangle 12">
            <a:extLst>
              <a:ext uri="{FF2B5EF4-FFF2-40B4-BE49-F238E27FC236}">
                <a16:creationId xmlns:a16="http://schemas.microsoft.com/office/drawing/2014/main" id="{3EE52572-56F0-4146-BA04-C5849FEB4A37}"/>
              </a:ext>
            </a:extLst>
          </p:cNvPr>
          <p:cNvSpPr/>
          <p:nvPr/>
        </p:nvSpPr>
        <p:spPr>
          <a:xfrm>
            <a:off x="7732395" y="538740"/>
            <a:ext cx="3936144" cy="31758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t>03:50 </a:t>
            </a:r>
            <a:r>
              <a:rPr lang="en-US" dirty="0">
                <a:sym typeface="Wingdings" pitchFamily="2" charset="2"/>
              </a:rPr>
              <a:t> (overnight)</a:t>
            </a:r>
            <a:endParaRPr lang="en-US" dirty="0"/>
          </a:p>
        </p:txBody>
      </p:sp>
      <p:pic>
        <p:nvPicPr>
          <p:cNvPr id="16" name="Picture 15">
            <a:extLst>
              <a:ext uri="{FF2B5EF4-FFF2-40B4-BE49-F238E27FC236}">
                <a16:creationId xmlns:a16="http://schemas.microsoft.com/office/drawing/2014/main" id="{7119D563-AE5E-514D-8C99-D3F2025ECF38}"/>
              </a:ext>
            </a:extLst>
          </p:cNvPr>
          <p:cNvPicPr>
            <a:picLocks noChangeAspect="1"/>
          </p:cNvPicPr>
          <p:nvPr/>
        </p:nvPicPr>
        <p:blipFill>
          <a:blip r:embed="rId5"/>
          <a:stretch>
            <a:fillRect/>
          </a:stretch>
        </p:blipFill>
        <p:spPr>
          <a:xfrm>
            <a:off x="2026856" y="857376"/>
            <a:ext cx="5092700" cy="3378200"/>
          </a:xfrm>
          <a:prstGeom prst="rect">
            <a:avLst/>
          </a:prstGeom>
        </p:spPr>
      </p:pic>
      <p:pic>
        <p:nvPicPr>
          <p:cNvPr id="17" name="Picture 16">
            <a:extLst>
              <a:ext uri="{FF2B5EF4-FFF2-40B4-BE49-F238E27FC236}">
                <a16:creationId xmlns:a16="http://schemas.microsoft.com/office/drawing/2014/main" id="{DCDA42F2-0428-5D48-8EE2-7317420FBBE6}"/>
              </a:ext>
            </a:extLst>
          </p:cNvPr>
          <p:cNvPicPr>
            <a:picLocks noChangeAspect="1"/>
          </p:cNvPicPr>
          <p:nvPr/>
        </p:nvPicPr>
        <p:blipFill>
          <a:blip r:embed="rId6"/>
          <a:stretch>
            <a:fillRect/>
          </a:stretch>
        </p:blipFill>
        <p:spPr>
          <a:xfrm>
            <a:off x="6890955" y="858425"/>
            <a:ext cx="5092700" cy="3378200"/>
          </a:xfrm>
          <a:prstGeom prst="rect">
            <a:avLst/>
          </a:prstGeom>
        </p:spPr>
      </p:pic>
      <p:pic>
        <p:nvPicPr>
          <p:cNvPr id="20" name="Slide 5" descr="Slide 5">
            <a:hlinkClick r:id="" action="ppaction://media"/>
            <a:extLst>
              <a:ext uri="{FF2B5EF4-FFF2-40B4-BE49-F238E27FC236}">
                <a16:creationId xmlns:a16="http://schemas.microsoft.com/office/drawing/2014/main" id="{34C455B7-30D8-AE46-A6F8-C01BDDBD61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2567" y="3435087"/>
            <a:ext cx="433408" cy="433408"/>
          </a:xfrm>
          <a:prstGeom prst="rect">
            <a:avLst/>
          </a:prstGeom>
        </p:spPr>
      </p:pic>
    </p:spTree>
    <p:extLst>
      <p:ext uri="{BB962C8B-B14F-4D97-AF65-F5344CB8AC3E}">
        <p14:creationId xmlns:p14="http://schemas.microsoft.com/office/powerpoint/2010/main" val="49246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5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BDD3B9-A11E-2646-AFB3-9B5B4E3C0AC9}"/>
              </a:ext>
            </a:extLst>
          </p:cNvPr>
          <p:cNvSpPr>
            <a:spLocks noGrp="1"/>
          </p:cNvSpPr>
          <p:nvPr>
            <p:ph type="body" sz="quarter" idx="17"/>
          </p:nvPr>
        </p:nvSpPr>
        <p:spPr>
          <a:xfrm>
            <a:off x="538620" y="1237226"/>
            <a:ext cx="11272803" cy="5350119"/>
          </a:xfrm>
        </p:spPr>
        <p:txBody>
          <a:bodyPr/>
          <a:lstStyle/>
          <a:p>
            <a:r>
              <a:rPr lang="en-US" sz="1800" dirty="0"/>
              <a:t>Scenario 1: 	Uniformly well-mixed distribution generates water vapor column that’s too high at LT= 			1500, and too low at LT = 0300 when compared to CRISM observations. </a:t>
            </a:r>
          </a:p>
          <a:p>
            <a:r>
              <a:rPr lang="en-US" sz="1800" dirty="0"/>
              <a:t>Scenario 2: 	Using TECP water mixing ratios observed at the surface, quantity of near-surface water 			confined up to height of 1.5km is 21% of the observed CRISM column, &lt; previously 			hypothesized estimate of 60% of the column.  </a:t>
            </a:r>
          </a:p>
          <a:p>
            <a:r>
              <a:rPr lang="en-US" sz="1800" dirty="0"/>
              <a:t>Scenario 3: 	Non-uniform H2Ov mixing ratios results in lower total water column abundance compared 			to the well-mixed case. However, the quantity of water in the column is still greater than 			observed CRISM values.</a:t>
            </a:r>
          </a:p>
          <a:p>
            <a:endParaRPr lang="en-US" sz="1800" b="1" dirty="0"/>
          </a:p>
          <a:p>
            <a:r>
              <a:rPr lang="en-US" sz="1800" b="1" dirty="0"/>
              <a:t>Significance</a:t>
            </a:r>
          </a:p>
          <a:p>
            <a:pPr marL="285750" indent="-285750">
              <a:buFont typeface="Arial" panose="020B0604020202020204" pitchFamily="34" charset="0"/>
              <a:buChar char="•"/>
            </a:pPr>
            <a:r>
              <a:rPr lang="en-US" sz="1800" dirty="0"/>
              <a:t>Neither the uniformly well-mixed distribution nor a two layer model is sufficient to account for the day-night variability in observed CRISM vapor column abundances</a:t>
            </a:r>
          </a:p>
          <a:p>
            <a:pPr marL="285750" indent="-285750">
              <a:buFont typeface="Arial" panose="020B0604020202020204" pitchFamily="34" charset="0"/>
              <a:buChar char="•"/>
            </a:pPr>
            <a:r>
              <a:rPr lang="en-US" sz="1800" dirty="0"/>
              <a:t>Higher concentration of surface water vapor mixing ratio during the day vs at night as observed by the TECP instrument requires active exchange of water between the atmosphere and the regolith. </a:t>
            </a:r>
          </a:p>
        </p:txBody>
      </p:sp>
      <p:sp>
        <p:nvSpPr>
          <p:cNvPr id="4" name="Text Placeholder 2">
            <a:extLst>
              <a:ext uri="{FF2B5EF4-FFF2-40B4-BE49-F238E27FC236}">
                <a16:creationId xmlns:a16="http://schemas.microsoft.com/office/drawing/2014/main" id="{A7884C09-E60D-2442-8E25-5B0F30B79036}"/>
              </a:ext>
            </a:extLst>
          </p:cNvPr>
          <p:cNvSpPr txBox="1">
            <a:spLocks/>
          </p:cNvSpPr>
          <p:nvPr/>
        </p:nvSpPr>
        <p:spPr>
          <a:xfrm>
            <a:off x="288965" y="372255"/>
            <a:ext cx="11272803" cy="57357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baseline="0">
                <a:solidFill>
                  <a:srgbClr val="990000"/>
                </a:solidFill>
                <a:latin typeface="Arial"/>
                <a:ea typeface="+mn-ea"/>
                <a:cs typeface="Arial"/>
              </a:defRPr>
            </a:lvl1pPr>
            <a:lvl2pPr marL="609585" indent="0" algn="l" defTabSz="914400" rtl="0" eaLnBrk="1" latinLnBrk="0" hangingPunct="1">
              <a:lnSpc>
                <a:spcPct val="90000"/>
              </a:lnSpc>
              <a:spcBef>
                <a:spcPts val="500"/>
              </a:spcBef>
              <a:buFont typeface="Arial" panose="020B0604020202020204" pitchFamily="34" charset="0"/>
              <a:buNone/>
              <a:defRPr sz="2667" b="1" kern="1200">
                <a:solidFill>
                  <a:schemeClr val="tx1"/>
                </a:solidFill>
                <a:latin typeface="+mn-lt"/>
                <a:ea typeface="+mn-ea"/>
                <a:cs typeface="+mn-cs"/>
              </a:defRPr>
            </a:lvl2pPr>
            <a:lvl3pPr marL="121917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4pPr>
            <a:lvl5pPr marL="2438339"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5pPr>
            <a:lvl6pPr marL="3047924"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6pPr>
            <a:lvl7pPr marL="3657509"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7pPr>
            <a:lvl8pPr marL="4267093"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8pPr>
            <a:lvl9pPr marL="4876678"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9pPr>
          </a:lstStyle>
          <a:p>
            <a:r>
              <a:rPr lang="en-US" dirty="0"/>
              <a:t>Results</a:t>
            </a:r>
          </a:p>
        </p:txBody>
      </p:sp>
      <p:pic>
        <p:nvPicPr>
          <p:cNvPr id="3" name="Slide 6" descr="Slide 6">
            <a:hlinkClick r:id="" action="ppaction://media"/>
            <a:extLst>
              <a:ext uri="{FF2B5EF4-FFF2-40B4-BE49-F238E27FC236}">
                <a16:creationId xmlns:a16="http://schemas.microsoft.com/office/drawing/2014/main" id="{B40F8B7B-06AD-434D-B29B-BAC29981AD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0359" y="6038191"/>
            <a:ext cx="549154" cy="549154"/>
          </a:xfrm>
          <a:prstGeom prst="rect">
            <a:avLst/>
          </a:prstGeom>
        </p:spPr>
      </p:pic>
    </p:spTree>
    <p:extLst>
      <p:ext uri="{BB962C8B-B14F-4D97-AF65-F5344CB8AC3E}">
        <p14:creationId xmlns:p14="http://schemas.microsoft.com/office/powerpoint/2010/main" val="360892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30298A-0F1C-6147-ABD6-8E8B623D0F7F}"/>
              </a:ext>
            </a:extLst>
          </p:cNvPr>
          <p:cNvSpPr>
            <a:spLocks noGrp="1"/>
          </p:cNvSpPr>
          <p:nvPr>
            <p:ph type="body" sz="quarter" idx="17"/>
          </p:nvPr>
        </p:nvSpPr>
        <p:spPr>
          <a:xfrm>
            <a:off x="686764" y="4334070"/>
            <a:ext cx="10959088" cy="2523930"/>
          </a:xfrm>
        </p:spPr>
        <p:txBody>
          <a:bodyPr/>
          <a:lstStyle/>
          <a:p>
            <a:r>
              <a:rPr lang="en-US" dirty="0"/>
              <a:t>The results from this study will be presented at the AGU 2020 Fall Meeting:</a:t>
            </a:r>
          </a:p>
          <a:p>
            <a:r>
              <a:rPr lang="en-US" b="1" dirty="0"/>
              <a:t>Abstract ID:</a:t>
            </a:r>
            <a:r>
              <a:rPr lang="en-US" dirty="0"/>
              <a:t> 675368 </a:t>
            </a:r>
            <a:br>
              <a:rPr lang="en-US" dirty="0"/>
            </a:br>
            <a:r>
              <a:rPr lang="en-US" b="1" dirty="0"/>
              <a:t>Abstract Title:</a:t>
            </a:r>
            <a:r>
              <a:rPr lang="en-US" dirty="0"/>
              <a:t> Vertical Distribution of Water Vapor Using the Recalibrated TECP Relative Humidity Measurements and Coordinated MRO Observations at the Mars Phoenix Lander Site </a:t>
            </a:r>
            <a:br>
              <a:rPr lang="en-US" dirty="0"/>
            </a:br>
            <a:r>
              <a:rPr lang="en-US" b="1" dirty="0"/>
              <a:t>Final Paper Number:</a:t>
            </a:r>
            <a:r>
              <a:rPr lang="en-US" dirty="0"/>
              <a:t> P039-06    </a:t>
            </a:r>
            <a:r>
              <a:rPr lang="en-US" b="1" dirty="0"/>
              <a:t>Presentation Type:</a:t>
            </a:r>
            <a:r>
              <a:rPr lang="en-US" dirty="0"/>
              <a:t> Oral Session </a:t>
            </a:r>
          </a:p>
          <a:p>
            <a:endParaRPr lang="en-US" dirty="0"/>
          </a:p>
          <a:p>
            <a:r>
              <a:rPr lang="en-US" dirty="0"/>
              <a:t>I would like to thank the NPP program and the generous support of JPL for funding this research. </a:t>
            </a:r>
          </a:p>
        </p:txBody>
      </p:sp>
      <p:sp>
        <p:nvSpPr>
          <p:cNvPr id="5" name="Text Placeholder 2">
            <a:extLst>
              <a:ext uri="{FF2B5EF4-FFF2-40B4-BE49-F238E27FC236}">
                <a16:creationId xmlns:a16="http://schemas.microsoft.com/office/drawing/2014/main" id="{DB187A30-270F-1644-9564-2DA73F0F9E16}"/>
              </a:ext>
            </a:extLst>
          </p:cNvPr>
          <p:cNvSpPr txBox="1">
            <a:spLocks/>
          </p:cNvSpPr>
          <p:nvPr/>
        </p:nvSpPr>
        <p:spPr>
          <a:xfrm>
            <a:off x="288965" y="3502557"/>
            <a:ext cx="11272803" cy="57357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baseline="0">
                <a:solidFill>
                  <a:srgbClr val="990000"/>
                </a:solidFill>
                <a:latin typeface="Arial"/>
                <a:ea typeface="+mn-ea"/>
                <a:cs typeface="Arial"/>
              </a:defRPr>
            </a:lvl1pPr>
            <a:lvl2pPr marL="609585" indent="0" algn="l" defTabSz="914400" rtl="0" eaLnBrk="1" latinLnBrk="0" hangingPunct="1">
              <a:lnSpc>
                <a:spcPct val="90000"/>
              </a:lnSpc>
              <a:spcBef>
                <a:spcPts val="500"/>
              </a:spcBef>
              <a:buFont typeface="Arial" panose="020B0604020202020204" pitchFamily="34" charset="0"/>
              <a:buNone/>
              <a:defRPr sz="2667" b="1" kern="1200">
                <a:solidFill>
                  <a:schemeClr val="tx1"/>
                </a:solidFill>
                <a:latin typeface="+mn-lt"/>
                <a:ea typeface="+mn-ea"/>
                <a:cs typeface="+mn-cs"/>
              </a:defRPr>
            </a:lvl2pPr>
            <a:lvl3pPr marL="121917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4pPr>
            <a:lvl5pPr marL="2438339"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5pPr>
            <a:lvl6pPr marL="3047924"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6pPr>
            <a:lvl7pPr marL="3657509"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7pPr>
            <a:lvl8pPr marL="4267093"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8pPr>
            <a:lvl9pPr marL="4876678"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9pPr>
          </a:lstStyle>
          <a:p>
            <a:r>
              <a:rPr lang="en-US" dirty="0"/>
              <a:t>Publications and Acknowledgements</a:t>
            </a:r>
          </a:p>
        </p:txBody>
      </p:sp>
      <p:sp>
        <p:nvSpPr>
          <p:cNvPr id="4" name="Text Placeholder 2">
            <a:extLst>
              <a:ext uri="{FF2B5EF4-FFF2-40B4-BE49-F238E27FC236}">
                <a16:creationId xmlns:a16="http://schemas.microsoft.com/office/drawing/2014/main" id="{EDE98A4D-FFB6-BE41-94E4-A07D0D8B233A}"/>
              </a:ext>
            </a:extLst>
          </p:cNvPr>
          <p:cNvSpPr txBox="1">
            <a:spLocks/>
          </p:cNvSpPr>
          <p:nvPr/>
        </p:nvSpPr>
        <p:spPr>
          <a:xfrm>
            <a:off x="288965" y="372255"/>
            <a:ext cx="11272803" cy="57357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467" b="1" kern="1200" baseline="0">
                <a:solidFill>
                  <a:srgbClr val="990000"/>
                </a:solidFill>
                <a:latin typeface="Arial"/>
                <a:ea typeface="+mn-ea"/>
                <a:cs typeface="Arial"/>
              </a:defRPr>
            </a:lvl1pPr>
            <a:lvl2pPr marL="609585" indent="0" algn="l" defTabSz="914400" rtl="0" eaLnBrk="1" latinLnBrk="0" hangingPunct="1">
              <a:lnSpc>
                <a:spcPct val="90000"/>
              </a:lnSpc>
              <a:spcBef>
                <a:spcPts val="500"/>
              </a:spcBef>
              <a:buFont typeface="Arial" panose="020B0604020202020204" pitchFamily="34" charset="0"/>
              <a:buNone/>
              <a:defRPr sz="2667" b="1" kern="1200">
                <a:solidFill>
                  <a:schemeClr val="tx1"/>
                </a:solidFill>
                <a:latin typeface="+mn-lt"/>
                <a:ea typeface="+mn-ea"/>
                <a:cs typeface="+mn-cs"/>
              </a:defRPr>
            </a:lvl2pPr>
            <a:lvl3pPr marL="1219170" indent="0" algn="l" defTabSz="914400" rtl="0" eaLnBrk="1" latinLnBrk="0" hangingPunct="1">
              <a:lnSpc>
                <a:spcPct val="90000"/>
              </a:lnSpc>
              <a:spcBef>
                <a:spcPts val="500"/>
              </a:spcBef>
              <a:buFont typeface="Arial" panose="020B0604020202020204" pitchFamily="34" charset="0"/>
              <a:buNone/>
              <a:defRPr sz="2400" b="1" kern="1200">
                <a:solidFill>
                  <a:schemeClr val="tx1"/>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4pPr>
            <a:lvl5pPr marL="2438339"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5pPr>
            <a:lvl6pPr marL="3047924"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6pPr>
            <a:lvl7pPr marL="3657509"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7pPr>
            <a:lvl8pPr marL="4267093"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8pPr>
            <a:lvl9pPr marL="4876678" indent="0" algn="l" defTabSz="914400" rtl="0" eaLnBrk="1" latinLnBrk="0" hangingPunct="1">
              <a:lnSpc>
                <a:spcPct val="90000"/>
              </a:lnSpc>
              <a:spcBef>
                <a:spcPts val="500"/>
              </a:spcBef>
              <a:buFont typeface="Arial" panose="020B0604020202020204" pitchFamily="34" charset="0"/>
              <a:buNone/>
              <a:defRPr sz="2133" b="1" kern="1200">
                <a:solidFill>
                  <a:schemeClr val="tx1"/>
                </a:solidFill>
                <a:latin typeface="+mn-lt"/>
                <a:ea typeface="+mn-ea"/>
                <a:cs typeface="+mn-cs"/>
              </a:defRPr>
            </a:lvl9pPr>
          </a:lstStyle>
          <a:p>
            <a:r>
              <a:rPr lang="en-US" dirty="0"/>
              <a:t>Next Steps</a:t>
            </a:r>
          </a:p>
        </p:txBody>
      </p:sp>
      <p:sp>
        <p:nvSpPr>
          <p:cNvPr id="3" name="Rectangle 2">
            <a:extLst>
              <a:ext uri="{FF2B5EF4-FFF2-40B4-BE49-F238E27FC236}">
                <a16:creationId xmlns:a16="http://schemas.microsoft.com/office/drawing/2014/main" id="{B5CAA575-1668-7543-9FAF-D43063132AD6}"/>
              </a:ext>
            </a:extLst>
          </p:cNvPr>
          <p:cNvSpPr/>
          <p:nvPr/>
        </p:nvSpPr>
        <p:spPr>
          <a:xfrm>
            <a:off x="602681" y="1076447"/>
            <a:ext cx="10959087" cy="2031325"/>
          </a:xfrm>
          <a:prstGeom prst="rect">
            <a:avLst/>
          </a:prstGeom>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While only one day-night pair of measurements (Sol 43-44) was shown in this presentation, this technique is being applied to all remaining available data from the 150 Sol Phoenix Mission (Ls= 76.5° to 148°) in order to explore seasonal trend in the vertical distribution of water vapor.</a:t>
            </a:r>
          </a:p>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Year 2 of my postdoc, coordinated measurement between MRO &amp; the Curiosity Rover can be used to conduct similar study for the water cycle near Gale Crater. </a:t>
            </a:r>
          </a:p>
          <a:p>
            <a:endParaRPr lang="en-US" dirty="0">
              <a:latin typeface="Arial" panose="020B0604020202020204" pitchFamily="34" charset="0"/>
              <a:cs typeface="Arial" panose="020B0604020202020204" pitchFamily="34" charset="0"/>
            </a:endParaRPr>
          </a:p>
        </p:txBody>
      </p:sp>
      <p:pic>
        <p:nvPicPr>
          <p:cNvPr id="6" name="Slid 7" descr="Slid 7">
            <a:hlinkClick r:id="" action="ppaction://media"/>
            <a:extLst>
              <a:ext uri="{FF2B5EF4-FFF2-40B4-BE49-F238E27FC236}">
                <a16:creationId xmlns:a16="http://schemas.microsoft.com/office/drawing/2014/main" id="{F1751552-1AC9-9D4A-8471-18D3605B58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01394" y="5984111"/>
            <a:ext cx="610242" cy="610242"/>
          </a:xfrm>
          <a:prstGeom prst="rect">
            <a:avLst/>
          </a:prstGeom>
        </p:spPr>
      </p:pic>
    </p:spTree>
    <p:extLst>
      <p:ext uri="{BB962C8B-B14F-4D97-AF65-F5344CB8AC3E}">
        <p14:creationId xmlns:p14="http://schemas.microsoft.com/office/powerpoint/2010/main" val="420869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19873</TotalTime>
  <Words>725</Words>
  <Application>Microsoft Macintosh PowerPoint</Application>
  <PresentationFormat>Widescreen</PresentationFormat>
  <Paragraphs>89</Paragraphs>
  <Slides>7</Slides>
  <Notes>6</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Tahoma</vt:lpstr>
      <vt:lpstr>Office Theme</vt:lpstr>
      <vt:lpstr>PowerPoint Presentation</vt:lpstr>
      <vt:lpstr>PowerPoint Presentation</vt:lpstr>
      <vt:lpstr>PowerPoint Presentation</vt:lpstr>
      <vt:lpstr>Coordinated Measurements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Vertical </dc:title>
  <dc:creator>Cecilia Leung</dc:creator>
  <cp:lastModifiedBy>Cecilia Leung</cp:lastModifiedBy>
  <cp:revision>125</cp:revision>
  <cp:lastPrinted>2020-09-14T19:51:18Z</cp:lastPrinted>
  <dcterms:created xsi:type="dcterms:W3CDTF">2020-09-14T16:56:50Z</dcterms:created>
  <dcterms:modified xsi:type="dcterms:W3CDTF">2020-11-16T15:17:09Z</dcterms:modified>
</cp:coreProperties>
</file>