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10"/>
  </p:notesMasterIdLst>
  <p:handoutMasterIdLst>
    <p:handoutMasterId r:id="rId11"/>
  </p:handoutMasterIdLst>
  <p:sldIdLst>
    <p:sldId id="282" r:id="rId3"/>
    <p:sldId id="283" r:id="rId4"/>
    <p:sldId id="285" r:id="rId5"/>
    <p:sldId id="284" r:id="rId6"/>
    <p:sldId id="279" r:id="rId7"/>
    <p:sldId id="280" r:id="rId8"/>
    <p:sldId id="281" r:id="rId9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6619" autoAdjust="0"/>
  </p:normalViewPr>
  <p:slideViewPr>
    <p:cSldViewPr snapToGrid="0" snapToObjects="1">
      <p:cViewPr varScale="1">
        <p:scale>
          <a:sx n="184" d="100"/>
          <a:sy n="184" d="100"/>
        </p:scale>
        <p:origin x="176" y="7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10/20/20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10/20/20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10/20/20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369198" y="3483788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X-cut Cosmic Shear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369198" y="3913971"/>
            <a:ext cx="8436134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50021"/>
                </a:solidFill>
                <a:latin typeface="Arial" charset="0"/>
              </a:rPr>
              <a:t>Peter L. Taylor 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F809F-D295-CF4A-B583-F28EED4303E1}"/>
              </a:ext>
            </a:extLst>
          </p:cNvPr>
          <p:cNvSpPr txBox="1"/>
          <p:nvPr/>
        </p:nvSpPr>
        <p:spPr>
          <a:xfrm>
            <a:off x="369198" y="4207784"/>
            <a:ext cx="561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Organization: 3268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Advisor:  Jason Rhodes (3200)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Postdoc Program: NPP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FA29F3B-461A-DC49-AA22-20992F0341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6157" b="16157"/>
          <a:stretch>
            <a:fillRect/>
          </a:stretch>
        </p:blipFill>
        <p:spPr/>
      </p:pic>
      <p:pic>
        <p:nvPicPr>
          <p:cNvPr id="11" name="Audio Recording Oct 20, 2020 at 10:21:08 AM" descr="Audio Recording Oct 20, 2020 at 10:21:08 AM">
            <a:hlinkClick r:id="" action="ppaction://media"/>
            <a:extLst>
              <a:ext uri="{FF2B5EF4-FFF2-40B4-BE49-F238E27FC236}">
                <a16:creationId xmlns:a16="http://schemas.microsoft.com/office/drawing/2014/main" id="{97C8AE84-1E94-A94A-BFD5-6D20CB6E2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Accelerated Expansion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F96DF-5874-BC4C-9908-D99B9FAE5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99" y="1453672"/>
            <a:ext cx="5080001" cy="3302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F0E617-2CAF-614B-8285-B2775B036D47}"/>
              </a:ext>
            </a:extLst>
          </p:cNvPr>
          <p:cNvSpPr/>
          <p:nvPr/>
        </p:nvSpPr>
        <p:spPr>
          <a:xfrm>
            <a:off x="5149490" y="4798030"/>
            <a:ext cx="2784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Credit: WMAP Collaboration</a:t>
            </a:r>
          </a:p>
        </p:txBody>
      </p:sp>
      <p:pic>
        <p:nvPicPr>
          <p:cNvPr id="7" name="Audio Recording Oct 20, 2020 at 10:22:10 AM" descr="Audio Recording Oct 20, 2020 at 10:22:10 AM">
            <a:hlinkClick r:id="" action="ppaction://media"/>
            <a:extLst>
              <a:ext uri="{FF2B5EF4-FFF2-40B4-BE49-F238E27FC236}">
                <a16:creationId xmlns:a16="http://schemas.microsoft.com/office/drawing/2014/main" id="{FCC40D25-4DCB-E749-9F8D-816E3A3E3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 Lensing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036C1-E12D-1E4E-9DC4-949AC0B06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22" y="1318133"/>
            <a:ext cx="6907871" cy="34082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461109-ECA8-094F-8DD6-92A69A218F52}"/>
              </a:ext>
            </a:extLst>
          </p:cNvPr>
          <p:cNvSpPr/>
          <p:nvPr/>
        </p:nvSpPr>
        <p:spPr>
          <a:xfrm>
            <a:off x="4238297" y="4740989"/>
            <a:ext cx="49057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Helvetica" pitchFamily="2" charset="0"/>
              </a:rPr>
              <a:t>https://</a:t>
            </a:r>
            <a:r>
              <a:rPr lang="en-US" sz="1000" dirty="0" err="1">
                <a:latin typeface="Helvetica" pitchFamily="2" charset="0"/>
              </a:rPr>
              <a:t>ned.ipac.caltech.edu</a:t>
            </a:r>
            <a:r>
              <a:rPr lang="en-US" sz="1000" dirty="0">
                <a:latin typeface="Helvetica" pitchFamily="2" charset="0"/>
              </a:rPr>
              <a:t>/level5/March03/</a:t>
            </a:r>
            <a:r>
              <a:rPr lang="en-US" sz="1000" dirty="0" err="1">
                <a:latin typeface="Helvetica" pitchFamily="2" charset="0"/>
              </a:rPr>
              <a:t>Mellier</a:t>
            </a:r>
            <a:r>
              <a:rPr lang="en-US" sz="1000" dirty="0">
                <a:latin typeface="Helvetica" pitchFamily="2" charset="0"/>
              </a:rPr>
              <a:t>/Mellier2.html</a:t>
            </a:r>
          </a:p>
        </p:txBody>
      </p:sp>
      <p:pic>
        <p:nvPicPr>
          <p:cNvPr id="10" name="Audio Recording Oct 20, 2020 at 10:32:24 AM" descr="Audio Recording Oct 20, 2020 at 10:32:24 AM">
            <a:hlinkClick r:id="" action="ppaction://media"/>
            <a:extLst>
              <a:ext uri="{FF2B5EF4-FFF2-40B4-BE49-F238E27FC236}">
                <a16:creationId xmlns:a16="http://schemas.microsoft.com/office/drawing/2014/main" id="{7A96E9A7-3256-5F46-A9BD-6E6C6E148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We don’t understand structure growth at small scales</a:t>
            </a:r>
          </a:p>
          <a:p>
            <a:endParaRPr lang="en-US" dirty="0"/>
          </a:p>
          <a:p>
            <a:r>
              <a:rPr lang="en-US" dirty="0"/>
              <a:t>Physical scales at different distances mixes into the same angular scales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pic>
        <p:nvPicPr>
          <p:cNvPr id="4" name="Audio Recording Oct 20, 2020 at 10:34:46 AM" descr="Audio Recording Oct 20, 2020 at 10:34:46 AM">
            <a:hlinkClick r:id="" action="ppaction://media"/>
            <a:extLst>
              <a:ext uri="{FF2B5EF4-FFF2-40B4-BE49-F238E27FC236}">
                <a16:creationId xmlns:a16="http://schemas.microsoft.com/office/drawing/2014/main" id="{8213F551-9F14-5241-8F29-C44122D3E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7146-5543-9B4D-9341-971B7D713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03711-8777-0E46-80DC-C420CECDF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2307771"/>
            <a:ext cx="5867400" cy="762000"/>
          </a:xfrm>
          <a:prstGeom prst="rect">
            <a:avLst/>
          </a:prstGeom>
        </p:spPr>
      </p:pic>
      <p:pic>
        <p:nvPicPr>
          <p:cNvPr id="5" name="Audio Recording Oct 20, 2020 at 10:39:34 AM" descr="Audio Recording Oct 20, 2020 at 10:39:34 AM">
            <a:hlinkClick r:id="" action="ppaction://media"/>
            <a:extLst>
              <a:ext uri="{FF2B5EF4-FFF2-40B4-BE49-F238E27FC236}">
                <a16:creationId xmlns:a16="http://schemas.microsoft.com/office/drawing/2014/main" id="{40772298-3E92-8E45-8247-B5A9794A9D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6366-EFBC-5F4B-88DF-2C53F2A8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CD682-32D7-7646-8D80-52D87D563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278" y="1197428"/>
            <a:ext cx="3781907" cy="3804023"/>
          </a:xfrm>
          <a:prstGeom prst="rect">
            <a:avLst/>
          </a:prstGeom>
        </p:spPr>
      </p:pic>
      <p:pic>
        <p:nvPicPr>
          <p:cNvPr id="5" name="Audio Recording Oct 20, 2020 at 10:41:35 AM" descr="Audio Recording Oct 20, 2020 at 10:41:35 AM">
            <a:hlinkClick r:id="" action="ppaction://media"/>
            <a:extLst>
              <a:ext uri="{FF2B5EF4-FFF2-40B4-BE49-F238E27FC236}">
                <a16:creationId xmlns:a16="http://schemas.microsoft.com/office/drawing/2014/main" id="{80A62616-296B-1641-9CA8-53C8DE43D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0298A-0F1C-6147-ABD6-8E8B623D0F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Paper: Peter L. Taylor, Francis </a:t>
            </a:r>
            <a:r>
              <a:rPr lang="en-US" b="1" dirty="0" err="1"/>
              <a:t>Bernardeau</a:t>
            </a:r>
            <a:r>
              <a:rPr lang="en-US" b="1" dirty="0"/>
              <a:t>, Eric Huff. x-cut Cosmic Shear: Optimally Removing Sensitivity to Baryonic and Nonlinear Physics with an Application to the Dark Energy Survey Year 1 Shear Data. </a:t>
            </a:r>
            <a:r>
              <a:rPr lang="en-US" b="1" dirty="0" err="1"/>
              <a:t>arXiv</a:t>
            </a:r>
            <a:r>
              <a:rPr lang="en-US" b="1" dirty="0"/>
              <a:t> preprint arXiv:2007.00675, 2020. (submitted)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CF47-63E8-6A4F-BBC4-53DE36AF8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Publications and Acknowledgements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8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13385</TotalTime>
  <Words>122</Words>
  <Application>Microsoft Macintosh PowerPoint</Application>
  <PresentationFormat>On-screen Show (16:9)</PresentationFormat>
  <Paragraphs>17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Helvetica</vt:lpstr>
      <vt:lpstr>Tahoma</vt:lpstr>
      <vt:lpstr>NASAjpl-WhiteTheme-16x9-vA6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159</cp:revision>
  <dcterms:created xsi:type="dcterms:W3CDTF">2016-09-08T21:41:17Z</dcterms:created>
  <dcterms:modified xsi:type="dcterms:W3CDTF">2020-10-20T17:41:43Z</dcterms:modified>
</cp:coreProperties>
</file>